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295" r:id="rId13"/>
  </p:sldIdLst>
  <p:sldSz cx="9144000" cy="6858000" type="screen4x3"/>
  <p:notesSz cx="6858000" cy="9144000"/>
  <p:custDataLst>
    <p:tags r:id="rId16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12/28/2021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12/28/2021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086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5" name="Footer Placeholder 14"/>
          <p:cNvSpPr txBox="1"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 dirty="0" err="1">
                <a:ea typeface="Arial"/>
              </a:rPr>
              <a:t>Metode</a:t>
            </a:r>
            <a:r>
              <a:rPr lang="en-AU" altLang="en-US" sz="4400" dirty="0">
                <a:ea typeface="Arial"/>
              </a:rPr>
              <a:t> </a:t>
            </a:r>
            <a:r>
              <a:rPr lang="en-AU" altLang="en-US" sz="4400" dirty="0" err="1">
                <a:ea typeface="Arial"/>
              </a:rPr>
              <a:t>Penelitian</a:t>
            </a:r>
            <a:r>
              <a:rPr lang="id-ID" altLang="en-US" sz="4400" dirty="0">
                <a:ea typeface="Arial"/>
              </a:rPr>
              <a:t> &amp; Penulisan Ilmiah</a:t>
            </a:r>
            <a:endParaRPr lang="en-US" altLang="en-US" sz="4400" dirty="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Cara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4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23434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Sebaiknya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disesuaikan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menangani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riset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142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323850" y="1876425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eaLnBrk="1" hangingPunct="1"/>
            <a:r>
              <a:rPr lang="id-ID" altLang="en-US" sz="4000" dirty="0"/>
              <a:t>TERIMA KASIH</a:t>
            </a:r>
            <a:endParaRPr lang="en-US" altLang="en-US" sz="4000" dirty="0"/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2447925"/>
            <a:ext cx="8229600" cy="19177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buNone/>
            </a:pPr>
            <a:r>
              <a:rPr lang="sv-SE" altLang="en-US" b="1"/>
              <a:t>   </a:t>
            </a:r>
          </a:p>
        </p:txBody>
      </p:sp>
      <p:sp>
        <p:nvSpPr>
          <p:cNvPr id="14340" name="Date Placeholder 12"/>
          <p:cNvSpPr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14341" name="Slide Number Placeholder 13"/>
          <p:cNvSpPr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5E084DD7-2EE9-40A1-AC27-19ED44424593}" type="slidenum">
              <a:rPr lang="en-US" altLang="en-US" sz="1200">
                <a:solidFill>
                  <a:srgbClr val="898989"/>
                </a:solidFill>
                <a:ea typeface="Arial"/>
              </a:rPr>
              <a:t>12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14342" name="Footer Placeholder 14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35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sz="4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0558"/>
          </a:xfrm>
        </p:spPr>
        <p:txBody>
          <a:bodyPr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gagasan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terarah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maksud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keilmuan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557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Hal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perumusan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tergambar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sistimatis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tergambar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sistimatis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179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1.Bagaimana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sistimatis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rancangan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research design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rancangan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research design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3. Model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didahului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rancangan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teknik–teknik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lumrah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8054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METODE YANG DIGUNAKAN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sejarah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deskriptif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survei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menyelidiki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kooperatif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kepustakaan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337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dipilih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283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metodos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logos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menguraikan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cara-cara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tahapan-tahapan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045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formula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meminimalkan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kegagalan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bidang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IT  ”.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738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elaborasi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menganalisa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474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503</Words>
  <Application>Microsoft Office PowerPoint</Application>
  <PresentationFormat>On-screen Show (4:3)</PresentationFormat>
  <Paragraphs>61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Metode Penelitian</vt:lpstr>
      <vt:lpstr>Hal penting dalam Metodologi penelitian </vt:lpstr>
      <vt:lpstr>Metodologi Penelitian menggambarkan :</vt:lpstr>
      <vt:lpstr> METODE YANG DIGUNAKAN</vt:lpstr>
      <vt:lpstr>Metode Penelitian yg dipilih</vt:lpstr>
      <vt:lpstr>Metode bagian dari Metodologi</vt:lpstr>
      <vt:lpstr>Metodologi</vt:lpstr>
      <vt:lpstr>Metodologi penelitian</vt:lpstr>
      <vt:lpstr>Kesimpulan</vt:lpstr>
      <vt:lpstr>Langkah-langkah dalam metodologi penelitian</vt:lpstr>
      <vt:lpstr>TERIMA KASIH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account</cp:lastModifiedBy>
  <cp:revision>75</cp:revision>
  <dcterms:created xsi:type="dcterms:W3CDTF">2010-04-18T12:06:30Z</dcterms:created>
  <dcterms:modified xsi:type="dcterms:W3CDTF">2021-12-28T03:44:08Z</dcterms:modified>
</cp:coreProperties>
</file>