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8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79F2-0BB1-485A-A27B-0D25B334C028}" type="datetimeFigureOut">
              <a:rPr lang="id-ID" smtClean="0"/>
              <a:t>18/10/2020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A68F-17D9-4CCC-BE84-BAA4EB339B2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5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89" t="15152" r="34847" b="26447"/>
          <a:stretch>
            <a:fillRect/>
          </a:stretch>
        </p:blipFill>
        <p:spPr bwMode="auto">
          <a:xfrm>
            <a:off x="1214414" y="1643050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Buatkan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, flowchart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mulai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masukan</a:t>
            </a:r>
            <a:r>
              <a:rPr lang="en-US" dirty="0" smtClean="0"/>
              <a:t> alas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Luas</a:t>
            </a:r>
            <a:r>
              <a:rPr lang="en-US" dirty="0" smtClean="0"/>
              <a:t>= (alas x </a:t>
            </a:r>
            <a:r>
              <a:rPr lang="en-US" dirty="0" err="1" smtClean="0"/>
              <a:t>tinggi</a:t>
            </a:r>
            <a:r>
              <a:rPr lang="en-US" dirty="0" smtClean="0"/>
              <a:t>)/2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selesai</a:t>
            </a: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006" t="24623" r="31059" b="7506"/>
          <a:stretch>
            <a:fillRect/>
          </a:stretch>
        </p:blipFill>
        <p:spPr bwMode="auto">
          <a:xfrm>
            <a:off x="1285852" y="1571612"/>
            <a:ext cx="614366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Variable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penampungan</a:t>
            </a:r>
            <a:r>
              <a:rPr lang="en-US" sz="2000" dirty="0" smtClean="0"/>
              <a:t> data. Variable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memori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.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,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variable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it-IT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 smtClean="0"/>
              <a:t>Kita bisa memilih sendiri nama variable. Tapi sebaiknya pemberian nama variable disesuaikan dengan tujuan pemakaian variable.</a:t>
            </a:r>
            <a:endParaRPr lang="fi-FI" sz="2000" dirty="0" smtClean="0"/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Ketentuan-ketentuan dari Turbo C++ yang harus kita ikuti :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1800" dirty="0" smtClean="0"/>
              <a:t>Nama variable terdiri dari huruf, angka dan garis bawah (_). </a:t>
            </a:r>
            <a:r>
              <a:rPr lang="sv-SE" sz="1800" dirty="0" smtClean="0"/>
              <a:t>Nama Variable boleh didahului huruf atau _.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boleh</a:t>
            </a:r>
            <a:r>
              <a:rPr lang="en-US" sz="1800" dirty="0" smtClean="0"/>
              <a:t> </a:t>
            </a:r>
            <a:r>
              <a:rPr lang="en-US" sz="1800" dirty="0" err="1" smtClean="0"/>
              <a:t>angka</a:t>
            </a:r>
            <a:r>
              <a:rPr lang="en-US" sz="18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boleh</a:t>
            </a:r>
            <a:r>
              <a:rPr lang="en-US" sz="1800" dirty="0" smtClean="0"/>
              <a:t> </a:t>
            </a:r>
            <a:r>
              <a:rPr lang="en-US" sz="1800" dirty="0" err="1" smtClean="0"/>
              <a:t>mengunakan</a:t>
            </a:r>
            <a:r>
              <a:rPr lang="en-US" sz="1800" dirty="0" smtClean="0"/>
              <a:t> operator </a:t>
            </a:r>
            <a:r>
              <a:rPr lang="en-US" sz="1800" dirty="0" err="1" smtClean="0"/>
              <a:t>hitung</a:t>
            </a:r>
            <a:r>
              <a:rPr lang="en-US" sz="1800" dirty="0" smtClean="0"/>
              <a:t> (+ - / * %)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boleh</a:t>
            </a:r>
            <a:r>
              <a:rPr lang="en-US" sz="1800" dirty="0" smtClean="0"/>
              <a:t> </a:t>
            </a:r>
            <a:r>
              <a:rPr lang="en-US" sz="1800" dirty="0" err="1" smtClean="0"/>
              <a:t>mengunakan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karakter-karakter</a:t>
            </a:r>
            <a:r>
              <a:rPr lang="en-US" sz="1800" dirty="0" smtClean="0"/>
              <a:t> </a:t>
            </a:r>
            <a:r>
              <a:rPr lang="en-US" sz="1800" dirty="0" err="1" smtClean="0"/>
              <a:t>khusus</a:t>
            </a:r>
            <a:r>
              <a:rPr lang="en-US" sz="1800" dirty="0" smtClean="0"/>
              <a:t> (; : , # @ $ &amp; </a:t>
            </a:r>
            <a:r>
              <a:rPr lang="en-US" sz="1800" dirty="0" err="1" smtClean="0"/>
              <a:t>dan</a:t>
            </a:r>
            <a:r>
              <a:rPr lang="en-US" sz="1800" dirty="0" smtClean="0"/>
              <a:t> . }</a:t>
            </a:r>
            <a:endParaRPr lang="fi-FI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fi-FI" sz="1800" dirty="0" smtClean="0"/>
              <a:t>Nama Variable tidak boleh berisi spasi.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1800" dirty="0" smtClean="0"/>
              <a:t>Tidak boleh mengunakan reserved word ( Kata-kata yang mempunyai arti didalam turbo C++). </a:t>
            </a:r>
            <a:r>
              <a:rPr lang="en-US" sz="1800" dirty="0" err="1" smtClean="0"/>
              <a:t>Contoh</a:t>
            </a:r>
            <a:r>
              <a:rPr lang="en-US" sz="1800" dirty="0" smtClean="0"/>
              <a:t> : </a:t>
            </a:r>
            <a:r>
              <a:rPr lang="en-US" sz="1800" dirty="0" err="1" smtClean="0"/>
              <a:t>printf</a:t>
            </a:r>
            <a:endParaRPr lang="da-DK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da-DK" sz="1800" dirty="0" smtClean="0"/>
              <a:t>Turbo C++ membedakan huruf besar dan kecil.</a:t>
            </a:r>
          </a:p>
          <a:p>
            <a:pPr lvl="1" eaLnBrk="1" hangingPunct="1">
              <a:lnSpc>
                <a:spcPct val="90000"/>
              </a:lnSpc>
            </a:pPr>
            <a:r>
              <a:rPr lang="da-DK" sz="1800" dirty="0" smtClean="0"/>
              <a:t>Panjang karakter boleh berapa saja, tetapi identifier yang dikenali hanya 32 karakter pertama.</a:t>
            </a:r>
            <a:endParaRPr lang="en-US" sz="1800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094" t="19531" r="20898" b="15039"/>
          <a:stretch>
            <a:fillRect/>
          </a:stretch>
        </p:blipFill>
        <p:spPr bwMode="auto">
          <a:xfrm>
            <a:off x="785786" y="1428736"/>
            <a:ext cx="70723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680" t="20508" r="22070" b="10156"/>
          <a:stretch>
            <a:fillRect/>
          </a:stretch>
        </p:blipFill>
        <p:spPr bwMode="auto">
          <a:xfrm>
            <a:off x="1142976" y="1214422"/>
            <a:ext cx="68580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508" t="20508" r="26172" b="30664"/>
          <a:stretch>
            <a:fillRect/>
          </a:stretch>
        </p:blipFill>
        <p:spPr bwMode="auto">
          <a:xfrm>
            <a:off x="714348" y="2214554"/>
            <a:ext cx="65008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094" t="21484" r="22656" b="13086"/>
          <a:stretch>
            <a:fillRect/>
          </a:stretch>
        </p:blipFill>
        <p:spPr bwMode="auto">
          <a:xfrm>
            <a:off x="642910" y="1357298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094" t="20508" r="21484" b="22851"/>
          <a:stretch>
            <a:fillRect/>
          </a:stretch>
        </p:blipFill>
        <p:spPr bwMode="auto">
          <a:xfrm>
            <a:off x="571472" y="1714488"/>
            <a:ext cx="70009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680" t="19531" r="22656" b="11133"/>
          <a:stretch>
            <a:fillRect/>
          </a:stretch>
        </p:blipFill>
        <p:spPr bwMode="auto">
          <a:xfrm>
            <a:off x="642910" y="1071546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094" t="20508" r="21484" b="9179"/>
          <a:stretch>
            <a:fillRect/>
          </a:stretch>
        </p:blipFill>
        <p:spPr bwMode="auto">
          <a:xfrm>
            <a:off x="857224" y="1142984"/>
            <a:ext cx="70009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193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Pertemuan 5</vt:lpstr>
      <vt:lpstr>VARIABLE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5</dc:title>
  <dc:creator>User</dc:creator>
  <cp:lastModifiedBy>User</cp:lastModifiedBy>
  <cp:revision>11</cp:revision>
  <dcterms:created xsi:type="dcterms:W3CDTF">2020-10-18T08:25:08Z</dcterms:created>
  <dcterms:modified xsi:type="dcterms:W3CDTF">2020-10-18T09:23:12Z</dcterms:modified>
</cp:coreProperties>
</file>