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37A0-998A-41C7-AF50-A3D24D4A5E86}" type="datetimeFigureOut">
              <a:rPr lang="id-ID" smtClean="0"/>
              <a:t>12/11/2020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0E5B-BBF7-4558-80B5-853FA30B8EE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5482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37A0-998A-41C7-AF50-A3D24D4A5E86}" type="datetimeFigureOut">
              <a:rPr lang="id-ID" smtClean="0"/>
              <a:t>12/11/2020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0E5B-BBF7-4558-80B5-853FA30B8EE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2940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37A0-998A-41C7-AF50-A3D24D4A5E86}" type="datetimeFigureOut">
              <a:rPr lang="id-ID" smtClean="0"/>
              <a:t>12/11/2020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0E5B-BBF7-4558-80B5-853FA30B8EE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8576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37A0-998A-41C7-AF50-A3D24D4A5E86}" type="datetimeFigureOut">
              <a:rPr lang="id-ID" smtClean="0"/>
              <a:t>12/11/2020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0E5B-BBF7-4558-80B5-853FA30B8EE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6302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37A0-998A-41C7-AF50-A3D24D4A5E86}" type="datetimeFigureOut">
              <a:rPr lang="id-ID" smtClean="0"/>
              <a:t>12/11/2020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0E5B-BBF7-4558-80B5-853FA30B8EE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84618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37A0-998A-41C7-AF50-A3D24D4A5E86}" type="datetimeFigureOut">
              <a:rPr lang="id-ID" smtClean="0"/>
              <a:t>12/11/2020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0E5B-BBF7-4558-80B5-853FA30B8EE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20176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37A0-998A-41C7-AF50-A3D24D4A5E86}" type="datetimeFigureOut">
              <a:rPr lang="id-ID" smtClean="0"/>
              <a:t>12/11/2020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0E5B-BBF7-4558-80B5-853FA30B8EE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34421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37A0-998A-41C7-AF50-A3D24D4A5E86}" type="datetimeFigureOut">
              <a:rPr lang="id-ID" smtClean="0"/>
              <a:t>12/11/2020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0E5B-BBF7-4558-80B5-853FA30B8EE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5247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37A0-998A-41C7-AF50-A3D24D4A5E86}" type="datetimeFigureOut">
              <a:rPr lang="id-ID" smtClean="0"/>
              <a:t>12/11/2020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0E5B-BBF7-4558-80B5-853FA30B8EE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61266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37A0-998A-41C7-AF50-A3D24D4A5E86}" type="datetimeFigureOut">
              <a:rPr lang="id-ID" smtClean="0"/>
              <a:t>12/11/2020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0E5B-BBF7-4558-80B5-853FA30B8EE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8891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37A0-998A-41C7-AF50-A3D24D4A5E86}" type="datetimeFigureOut">
              <a:rPr lang="id-ID" smtClean="0"/>
              <a:t>12/11/2020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0E5B-BBF7-4558-80B5-853FA30B8EE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5342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F37A0-998A-41C7-AF50-A3D24D4A5E86}" type="datetimeFigureOut">
              <a:rPr lang="id-ID" smtClean="0"/>
              <a:t>12/11/2020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70E5B-BBF7-4558-80B5-853FA30B8EE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4679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7200" dirty="0" smtClean="0">
                <a:solidFill>
                  <a:schemeClr val="bg1"/>
                </a:solidFill>
              </a:rPr>
              <a:t>Estetika Timur</a:t>
            </a:r>
            <a:endParaRPr lang="id-ID" sz="72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869160"/>
            <a:ext cx="9144000" cy="1988840"/>
          </a:xfrm>
          <a:solidFill>
            <a:schemeClr val="bg1"/>
          </a:solidFill>
        </p:spPr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2643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4" b="6766"/>
          <a:stretch/>
        </p:blipFill>
        <p:spPr bwMode="auto">
          <a:xfrm>
            <a:off x="0" y="581891"/>
            <a:ext cx="9144000" cy="5818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510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1" b="7442"/>
          <a:stretch/>
        </p:blipFill>
        <p:spPr bwMode="auto">
          <a:xfrm>
            <a:off x="3626" y="581891"/>
            <a:ext cx="9140374" cy="5777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3158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3" b="6868"/>
          <a:stretch/>
        </p:blipFill>
        <p:spPr bwMode="auto">
          <a:xfrm>
            <a:off x="0" y="568036"/>
            <a:ext cx="9144000" cy="5818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1090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5" b="6967"/>
          <a:stretch/>
        </p:blipFill>
        <p:spPr bwMode="auto">
          <a:xfrm>
            <a:off x="0" y="581890"/>
            <a:ext cx="9144000" cy="5805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448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4" b="6766"/>
          <a:stretch/>
        </p:blipFill>
        <p:spPr bwMode="auto">
          <a:xfrm>
            <a:off x="0" y="581891"/>
            <a:ext cx="9144000" cy="5818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0223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9" b="7168"/>
          <a:stretch/>
        </p:blipFill>
        <p:spPr bwMode="auto">
          <a:xfrm>
            <a:off x="0" y="609600"/>
            <a:ext cx="9144000" cy="5763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0201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1" b="7292"/>
          <a:stretch/>
        </p:blipFill>
        <p:spPr bwMode="auto">
          <a:xfrm>
            <a:off x="-1" y="595745"/>
            <a:ext cx="9109943" cy="5763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0276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0" b="6764"/>
          <a:stretch/>
        </p:blipFill>
        <p:spPr bwMode="auto">
          <a:xfrm>
            <a:off x="0" y="623455"/>
            <a:ext cx="9144000" cy="5777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4414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3" b="6764"/>
          <a:stretch/>
        </p:blipFill>
        <p:spPr bwMode="auto">
          <a:xfrm>
            <a:off x="0" y="568036"/>
            <a:ext cx="9144000" cy="583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3954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2" b="6200"/>
          <a:stretch/>
        </p:blipFill>
        <p:spPr bwMode="auto">
          <a:xfrm>
            <a:off x="6004" y="609599"/>
            <a:ext cx="9137995" cy="5832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7894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452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6" b="7086"/>
          <a:stretch/>
        </p:blipFill>
        <p:spPr bwMode="auto">
          <a:xfrm>
            <a:off x="-13142" y="568036"/>
            <a:ext cx="9157142" cy="5818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12811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7" b="6749"/>
          <a:stretch/>
        </p:blipFill>
        <p:spPr bwMode="auto">
          <a:xfrm>
            <a:off x="1424" y="581891"/>
            <a:ext cx="9142575" cy="5818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98915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5" b="6751"/>
          <a:stretch/>
        </p:blipFill>
        <p:spPr bwMode="auto">
          <a:xfrm>
            <a:off x="3448" y="568036"/>
            <a:ext cx="9140552" cy="583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914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2" b="7424"/>
          <a:stretch/>
        </p:blipFill>
        <p:spPr bwMode="auto">
          <a:xfrm>
            <a:off x="14566" y="595745"/>
            <a:ext cx="9129433" cy="574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6771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9" b="11183"/>
          <a:stretch/>
        </p:blipFill>
        <p:spPr bwMode="auto">
          <a:xfrm>
            <a:off x="0" y="623454"/>
            <a:ext cx="9144000" cy="5500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868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9" b="6562"/>
          <a:stretch/>
        </p:blipFill>
        <p:spPr bwMode="auto">
          <a:xfrm>
            <a:off x="0" y="609600"/>
            <a:ext cx="9144000" cy="5805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85734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6" b="6562"/>
          <a:stretch/>
        </p:blipFill>
        <p:spPr bwMode="auto">
          <a:xfrm>
            <a:off x="0" y="581890"/>
            <a:ext cx="9144000" cy="5832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75664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4" b="6697"/>
          <a:stretch/>
        </p:blipFill>
        <p:spPr bwMode="auto">
          <a:xfrm>
            <a:off x="6540" y="595745"/>
            <a:ext cx="9137460" cy="580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015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4" b="6766"/>
          <a:stretch/>
        </p:blipFill>
        <p:spPr bwMode="auto">
          <a:xfrm>
            <a:off x="0" y="581891"/>
            <a:ext cx="9144000" cy="5818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462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2" b="7369"/>
          <a:stretch/>
        </p:blipFill>
        <p:spPr bwMode="auto">
          <a:xfrm>
            <a:off x="0" y="623455"/>
            <a:ext cx="9144000" cy="5735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073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" t="9765" r="1895" b="7639"/>
          <a:stretch/>
        </p:blipFill>
        <p:spPr bwMode="auto">
          <a:xfrm>
            <a:off x="0" y="-6573"/>
            <a:ext cx="9144000" cy="5921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87189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7" b="6966"/>
          <a:stretch/>
        </p:blipFill>
        <p:spPr bwMode="auto">
          <a:xfrm>
            <a:off x="0" y="595744"/>
            <a:ext cx="9144000" cy="5791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8701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7" b="6764"/>
          <a:stretch/>
        </p:blipFill>
        <p:spPr bwMode="auto">
          <a:xfrm>
            <a:off x="0" y="595745"/>
            <a:ext cx="9144000" cy="580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1480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2" b="7071"/>
          <a:stretch/>
        </p:blipFill>
        <p:spPr bwMode="auto">
          <a:xfrm>
            <a:off x="-1" y="637308"/>
            <a:ext cx="9134455" cy="5735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458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" b="6745"/>
          <a:stretch/>
        </p:blipFill>
        <p:spPr bwMode="auto">
          <a:xfrm>
            <a:off x="0" y="651164"/>
            <a:ext cx="9144000" cy="5777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913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4" b="7881"/>
          <a:stretch/>
        </p:blipFill>
        <p:spPr bwMode="auto">
          <a:xfrm>
            <a:off x="-1" y="623456"/>
            <a:ext cx="9131803" cy="5694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14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0" b="8249"/>
          <a:stretch/>
        </p:blipFill>
        <p:spPr bwMode="auto">
          <a:xfrm>
            <a:off x="3804" y="706582"/>
            <a:ext cx="9140196" cy="562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8646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7" b="6524"/>
          <a:stretch/>
        </p:blipFill>
        <p:spPr bwMode="auto">
          <a:xfrm>
            <a:off x="3804" y="568036"/>
            <a:ext cx="9140196" cy="5846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616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7" b="6691"/>
          <a:stretch/>
        </p:blipFill>
        <p:spPr bwMode="auto">
          <a:xfrm>
            <a:off x="-32468" y="595744"/>
            <a:ext cx="9176467" cy="5832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826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</Words>
  <Application>Microsoft Office PowerPoint</Application>
  <PresentationFormat>On-screen Show (4:3)</PresentationFormat>
  <Paragraphs>1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Estetika Timur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6</cp:revision>
  <dcterms:created xsi:type="dcterms:W3CDTF">2020-11-12T07:42:54Z</dcterms:created>
  <dcterms:modified xsi:type="dcterms:W3CDTF">2020-11-12T08:57:37Z</dcterms:modified>
</cp:coreProperties>
</file>