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E856-557F-46F0-AA12-5CD4DD05520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D5CC-9AA6-42F0-8F8C-2A1287BD9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7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Customer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Hubunganpelanggan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pelangan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pertahankan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?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?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mahalkah</a:t>
            </a:r>
            <a:r>
              <a:rPr lang="en-US" dirty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tesebut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model-model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yang lain?</a:t>
            </a:r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pelangan</a:t>
            </a:r>
            <a:r>
              <a:rPr lang="en-US" dirty="0" smtClean="0"/>
              <a:t> </a:t>
            </a:r>
            <a:r>
              <a:rPr lang="en-US" dirty="0" err="1" smtClean="0"/>
              <a:t>dapa</a:t>
            </a:r>
            <a:r>
              <a:rPr lang="en-US" dirty="0" smtClean="0"/>
              <a:t> di </a:t>
            </a:r>
            <a:r>
              <a:rPr lang="en-US" dirty="0" err="1" smtClean="0"/>
              <a:t>dorong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: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Retensi</a:t>
            </a:r>
            <a:r>
              <a:rPr lang="en-US" dirty="0" smtClean="0"/>
              <a:t> (</a:t>
            </a:r>
            <a:r>
              <a:rPr lang="en-US" dirty="0" err="1" smtClean="0"/>
              <a:t>Mempertahankan</a:t>
            </a:r>
            <a:r>
              <a:rPr lang="en-US" dirty="0" smtClean="0"/>
              <a:t>)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(upselling).</a:t>
            </a:r>
          </a:p>
          <a:p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: </a:t>
            </a:r>
            <a:r>
              <a:rPr lang="en-US" dirty="0" err="1" smtClean="0"/>
              <a:t>Bantuan</a:t>
            </a:r>
            <a:r>
              <a:rPr lang="en-US" dirty="0" smtClean="0"/>
              <a:t> personal, </a:t>
            </a:r>
            <a:r>
              <a:rPr lang="en-US" dirty="0" err="1" smtClean="0"/>
              <a:t>Bantuan</a:t>
            </a:r>
            <a:r>
              <a:rPr lang="en-US" dirty="0" smtClean="0"/>
              <a:t> personal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Swalayan</a:t>
            </a:r>
            <a:r>
              <a:rPr lang="en-US" dirty="0" smtClean="0"/>
              <a:t>,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, </a:t>
            </a:r>
            <a:r>
              <a:rPr lang="en-US" dirty="0" err="1" smtClean="0"/>
              <a:t>Komunitas</a:t>
            </a:r>
            <a:r>
              <a:rPr lang="en-US" dirty="0" smtClean="0"/>
              <a:t>, </a:t>
            </a:r>
            <a:r>
              <a:rPr lang="en-US" dirty="0" err="1" smtClean="0"/>
              <a:t>Kokreasi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2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Revenue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besedia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?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sajakah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?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?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sukai</a:t>
            </a:r>
            <a:r>
              <a:rPr lang="en-US" dirty="0" smtClean="0"/>
              <a:t>?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besarkah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: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berlangganan</a:t>
            </a:r>
            <a:r>
              <a:rPr lang="en-US" dirty="0" smtClean="0"/>
              <a:t>, </a:t>
            </a:r>
            <a:r>
              <a:rPr lang="en-US" dirty="0" err="1" smtClean="0"/>
              <a:t>pinjaman</a:t>
            </a:r>
            <a:r>
              <a:rPr lang="en-US" dirty="0" smtClean="0"/>
              <a:t>/</a:t>
            </a:r>
            <a:r>
              <a:rPr lang="en-US" dirty="0" err="1" smtClean="0"/>
              <a:t>penyewaan</a:t>
            </a:r>
            <a:r>
              <a:rPr lang="en-US" dirty="0" smtClean="0"/>
              <a:t>/leasing, </a:t>
            </a:r>
            <a:r>
              <a:rPr lang="en-US" dirty="0" err="1" smtClean="0"/>
              <a:t>lisensi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komisi</a:t>
            </a:r>
            <a:r>
              <a:rPr lang="en-US" dirty="0" smtClean="0"/>
              <a:t>, </a:t>
            </a:r>
            <a:r>
              <a:rPr lang="en-US" dirty="0" err="1" smtClean="0"/>
              <a:t>Periklanan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1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 Key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mengambarkan</a:t>
            </a:r>
            <a:r>
              <a:rPr lang="en-US" dirty="0" smtClean="0"/>
              <a:t> </a:t>
            </a:r>
            <a:r>
              <a:rPr lang="en-US" dirty="0" err="1" smtClean="0"/>
              <a:t>aset-aset</a:t>
            </a:r>
            <a:r>
              <a:rPr lang="en-US" dirty="0" smtClean="0"/>
              <a:t> </a:t>
            </a:r>
            <a:r>
              <a:rPr lang="en-US" dirty="0" err="1" smtClean="0"/>
              <a:t>terpenting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agar </a:t>
            </a:r>
            <a:r>
              <a:rPr lang="en-US" dirty="0" err="1" smtClean="0"/>
              <a:t>sebuah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finansial</a:t>
            </a:r>
            <a:r>
              <a:rPr lang="en-US" dirty="0" smtClean="0"/>
              <a:t>, </a:t>
            </a:r>
            <a:r>
              <a:rPr lang="en-US" dirty="0" err="1" smtClean="0"/>
              <a:t>intelektual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disewa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intelektual</a:t>
            </a:r>
            <a:r>
              <a:rPr lang="en-US" dirty="0" smtClean="0"/>
              <a:t>,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finansial</a:t>
            </a:r>
            <a:r>
              <a:rPr lang="en-US" dirty="0" smtClean="0"/>
              <a:t>, (5 M :man, machine, money, </a:t>
            </a:r>
            <a:r>
              <a:rPr lang="en-US" dirty="0" err="1" smtClean="0"/>
              <a:t>methode</a:t>
            </a:r>
            <a:r>
              <a:rPr lang="en-US" dirty="0" smtClean="0"/>
              <a:t>, material + 1 information)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1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7. Key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agar model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sajakah</a:t>
            </a:r>
            <a:r>
              <a:rPr lang="en-US" dirty="0" smtClean="0"/>
              <a:t> </a:t>
            </a:r>
            <a:r>
              <a:rPr lang="en-US" dirty="0" err="1" smtClean="0"/>
              <a:t>aktivitas-aktivitas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?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Aktivitas-aktivitas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Platform/</a:t>
            </a:r>
            <a:r>
              <a:rPr lang="en-US" dirty="0" err="1" smtClean="0"/>
              <a:t>jaringa</a:t>
            </a:r>
            <a:r>
              <a:rPr lang="en-US" dirty="0" err="1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8. Key </a:t>
            </a:r>
            <a:r>
              <a:rPr lang="en-US" dirty="0" err="1" smtClean="0"/>
              <a:t>Parterships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sajakah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sajakah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?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sajakah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Kita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: </a:t>
            </a:r>
            <a:r>
              <a:rPr lang="en-US" dirty="0" err="1" smtClean="0"/>
              <a:t>Aliansi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non </a:t>
            </a:r>
            <a:r>
              <a:rPr lang="en-US" dirty="0" err="1" smtClean="0"/>
              <a:t>pesaing</a:t>
            </a:r>
            <a:r>
              <a:rPr lang="en-US" dirty="0" smtClean="0"/>
              <a:t>, </a:t>
            </a:r>
            <a:r>
              <a:rPr lang="en-US" dirty="0" err="1" smtClean="0"/>
              <a:t>Coopetition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,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patungan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pembeli-pemasok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yang </a:t>
            </a:r>
            <a:r>
              <a:rPr lang="en-US" dirty="0" err="1" smtClean="0"/>
              <a:t>diandalkan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Agar </a:t>
            </a:r>
            <a:r>
              <a:rPr lang="en-US" dirty="0" err="1" smtClean="0"/>
              <a:t>bermanfaat</a:t>
            </a:r>
            <a:r>
              <a:rPr lang="en-US" dirty="0" smtClean="0"/>
              <a:t>,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; </a:t>
            </a:r>
            <a:r>
              <a:rPr lang="en-US" dirty="0" err="1" smtClean="0"/>
              <a:t>Optimisasi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ketidakpastian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27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9.  Cost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mengoperasikan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terpenting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paling </a:t>
            </a:r>
            <a:r>
              <a:rPr lang="en-US" dirty="0" err="1" smtClean="0"/>
              <a:t>mahal</a:t>
            </a:r>
            <a:r>
              <a:rPr lang="en-US" dirty="0" smtClean="0"/>
              <a:t>? </a:t>
            </a:r>
            <a:r>
              <a:rPr lang="en-US" dirty="0" err="1" smtClean="0"/>
              <a:t>Aktivitas-aktivitas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paling </a:t>
            </a:r>
            <a:r>
              <a:rPr lang="en-US" dirty="0" err="1" smtClean="0"/>
              <a:t>mahal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Biaya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: </a:t>
            </a:r>
            <a:r>
              <a:rPr lang="en-US" dirty="0" err="1" smtClean="0"/>
              <a:t>terpacu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terpacu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</a:t>
            </a:r>
            <a:r>
              <a:rPr lang="en-US" dirty="0" smtClean="0"/>
              <a:t>: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914399"/>
            <a:ext cx="8791136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046"/>
            <a:ext cx="8606146" cy="64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6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ORIENTASI</a:t>
            </a:r>
            <a:br>
              <a:rPr lang="en-US" dirty="0" smtClean="0"/>
            </a:br>
            <a:r>
              <a:rPr lang="en-US" dirty="0" smtClean="0"/>
              <a:t>EFISIENSI VS NILAI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6" y="1752600"/>
            <a:ext cx="7334627" cy="42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8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61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Cutomer</a:t>
            </a:r>
            <a:r>
              <a:rPr lang="en-US" b="1" dirty="0" smtClean="0"/>
              <a:t> </a:t>
            </a:r>
            <a:r>
              <a:rPr lang="en-US" b="1" dirty="0" err="1" smtClean="0"/>
              <a:t>Seqments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siapakah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? </a:t>
            </a:r>
            <a:r>
              <a:rPr lang="en-US" dirty="0" err="1" smtClean="0"/>
              <a:t>Siapakah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terpenting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memuaskan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mengelompokkan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kebutuhn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Pasar</a:t>
            </a:r>
            <a:r>
              <a:rPr lang="en-US" dirty="0" smtClean="0"/>
              <a:t> Massa?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Ceruk</a:t>
            </a:r>
            <a:r>
              <a:rPr lang="en-US" dirty="0" smtClean="0"/>
              <a:t>? </a:t>
            </a:r>
            <a:r>
              <a:rPr lang="en-US" dirty="0" err="1" smtClean="0"/>
              <a:t>Tersegmentasi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&amp; </a:t>
            </a:r>
            <a:r>
              <a:rPr lang="en-US" dirty="0" err="1" smtClean="0"/>
              <a:t>masalahnya</a:t>
            </a:r>
            <a:r>
              <a:rPr lang="en-US" dirty="0" smtClean="0"/>
              <a:t>? </a:t>
            </a:r>
            <a:r>
              <a:rPr lang="en-US" dirty="0" err="1" smtClean="0"/>
              <a:t>Terdiversifikasi</a:t>
            </a:r>
            <a:r>
              <a:rPr lang="en-US" dirty="0" smtClean="0"/>
              <a:t>? Platform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1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2. Value Proposition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lain. 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?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manakah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bantu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?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manakah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penuhi</a:t>
            </a:r>
            <a:r>
              <a:rPr lang="en-US" dirty="0" smtClean="0"/>
              <a:t>?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tawarkan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&amp;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Elemen-elemen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: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Kinerja</a:t>
            </a:r>
            <a:r>
              <a:rPr lang="en-US" dirty="0" smtClean="0"/>
              <a:t>, </a:t>
            </a:r>
            <a:r>
              <a:rPr lang="en-US" dirty="0" err="1" smtClean="0"/>
              <a:t>Penyesuaian</a:t>
            </a:r>
            <a:r>
              <a:rPr lang="en-US" dirty="0" smtClean="0"/>
              <a:t> (</a:t>
            </a:r>
            <a:r>
              <a:rPr lang="en-US" dirty="0" err="1" smtClean="0"/>
              <a:t>kustomisasi</a:t>
            </a:r>
            <a:r>
              <a:rPr lang="en-US" dirty="0" smtClean="0"/>
              <a:t>),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/status,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, </a:t>
            </a:r>
            <a:r>
              <a:rPr lang="en-US" dirty="0" err="1" smtClean="0"/>
              <a:t>Kemapuan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, </a:t>
            </a:r>
            <a:r>
              <a:rPr lang="en-US" dirty="0" err="1" smtClean="0"/>
              <a:t>Kenyamanan</a:t>
            </a:r>
            <a:r>
              <a:rPr lang="en-US" dirty="0" smtClean="0"/>
              <a:t>/</a:t>
            </a:r>
            <a:r>
              <a:rPr lang="en-US" dirty="0" err="1" smtClean="0"/>
              <a:t>kegunaan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4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3. Channels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Channels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sentuh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pengguhubung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agar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purnajual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8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707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ORIENTASI EFISIENSI VS NILAI</vt:lpstr>
      <vt:lpstr>PowerPoint Presentation</vt:lpstr>
      <vt:lpstr>PowerPoint Presentation</vt:lpstr>
      <vt:lpstr>1. Cutomer Seqments</vt:lpstr>
      <vt:lpstr>2. Value Proposition</vt:lpstr>
      <vt:lpstr>3. Channels</vt:lpstr>
      <vt:lpstr>4. Customer Relationship</vt:lpstr>
      <vt:lpstr>5. Revenue Streams</vt:lpstr>
      <vt:lpstr>6. Key Resources </vt:lpstr>
      <vt:lpstr>7. Key Activities</vt:lpstr>
      <vt:lpstr>8. Key Parterships</vt:lpstr>
      <vt:lpstr>9.  Cost Structure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2018-12-03T04:14:58Z</dcterms:created>
  <dcterms:modified xsi:type="dcterms:W3CDTF">2019-12-02T05:59:04Z</dcterms:modified>
</cp:coreProperties>
</file>