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8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7FDE501-B37C-432F-8048-9ECF3B912A88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33FFF0C-5DBE-4CB4-B47D-25A30B3F80F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Kp7OdmnPV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2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>
                <a:hlinkClick r:id="rId2"/>
              </a:rPr>
              <a:t>https://www.youtube.com/watch?v=3Kp7OdmnPVM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kejadian</a:t>
            </a:r>
            <a:r>
              <a:rPr lang="en-US" dirty="0" smtClean="0"/>
              <a:t>:</a:t>
            </a:r>
          </a:p>
          <a:p>
            <a:pPr marL="624078" indent="-514350" algn="just">
              <a:buAutoNum type="arabicPeriod"/>
            </a:pPr>
            <a:r>
              <a:rPr lang="en-US" dirty="0" err="1" smtClean="0"/>
              <a:t>Pasti</a:t>
            </a:r>
            <a:endParaRPr lang="en-US" dirty="0" smtClean="0"/>
          </a:p>
          <a:p>
            <a:pPr marL="624078" indent="-514350" algn="just">
              <a:buAutoNum type="arabicPeriod"/>
            </a:pPr>
            <a:r>
              <a:rPr lang="en-US" dirty="0" err="1" smtClean="0"/>
              <a:t>Mungkin</a:t>
            </a:r>
            <a:endParaRPr lang="en-US" dirty="0" smtClean="0"/>
          </a:p>
          <a:p>
            <a:pPr marL="624078" indent="-514350" algn="just">
              <a:buAutoNum type="arabicPeriod"/>
            </a:pPr>
            <a:r>
              <a:rPr lang="en-US" dirty="0" err="1" smtClean="0"/>
              <a:t>mustahil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???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kejadian</a:t>
            </a:r>
            <a:r>
              <a:rPr lang="en-US" dirty="0" smtClean="0"/>
              <a:t> yang </a:t>
            </a:r>
            <a:r>
              <a:rPr lang="en-US" u="sng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1. </a:t>
            </a: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kejadian</a:t>
            </a:r>
            <a:r>
              <a:rPr lang="en-US" dirty="0" smtClean="0"/>
              <a:t> yang </a:t>
            </a:r>
            <a:r>
              <a:rPr lang="en-US" u="sng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range </a:t>
            </a:r>
            <a:r>
              <a:rPr lang="en-US" dirty="0" err="1" smtClean="0"/>
              <a:t>nilai</a:t>
            </a:r>
            <a:r>
              <a:rPr lang="en-US" dirty="0" smtClean="0"/>
              <a:t> 0-1. </a:t>
            </a:r>
          </a:p>
          <a:p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berdagang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Kejadian</a:t>
            </a:r>
            <a:r>
              <a:rPr lang="en-US" dirty="0" smtClean="0"/>
              <a:t> yang </a:t>
            </a:r>
            <a:r>
              <a:rPr lang="en-US" u="sng" dirty="0" err="1" smtClean="0"/>
              <a:t>mustahil</a:t>
            </a:r>
            <a:r>
              <a:rPr lang="en-US" u="sng" dirty="0" smtClean="0"/>
              <a:t> </a:t>
            </a:r>
            <a:r>
              <a:rPr lang="en-US" u="sng" dirty="0" err="1" smtClean="0"/>
              <a:t>memiliki</a:t>
            </a:r>
            <a:r>
              <a:rPr lang="en-US" u="sng" dirty="0" smtClean="0"/>
              <a:t> </a:t>
            </a:r>
            <a:r>
              <a:rPr lang="en-US" u="sng" dirty="0" err="1" smtClean="0"/>
              <a:t>nilai</a:t>
            </a:r>
            <a:r>
              <a:rPr lang="en-US" u="sng" dirty="0" smtClean="0"/>
              <a:t> 0. </a:t>
            </a:r>
          </a:p>
          <a:p>
            <a:r>
              <a:rPr lang="en-US" u="sng" dirty="0" err="1" smtClean="0"/>
              <a:t>Contohnya</a:t>
            </a:r>
            <a:r>
              <a:rPr lang="en-US" u="sng" dirty="0" smtClean="0"/>
              <a:t> </a:t>
            </a:r>
            <a:r>
              <a:rPr lang="en-US" u="sng" dirty="0" err="1" smtClean="0"/>
              <a:t>mustahil</a:t>
            </a:r>
            <a:r>
              <a:rPr lang="en-US" u="sng" dirty="0" smtClean="0"/>
              <a:t> </a:t>
            </a:r>
            <a:r>
              <a:rPr lang="en-US" u="sng" dirty="0" err="1" smtClean="0"/>
              <a:t>dalam</a:t>
            </a:r>
            <a:r>
              <a:rPr lang="en-US" u="sng" dirty="0" smtClean="0"/>
              <a:t> </a:t>
            </a:r>
            <a:r>
              <a:rPr lang="en-US" u="sng" dirty="0" err="1" smtClean="0"/>
              <a:t>melempar</a:t>
            </a:r>
            <a:r>
              <a:rPr lang="en-US" u="sng" dirty="0" smtClean="0"/>
              <a:t> </a:t>
            </a:r>
            <a:r>
              <a:rPr lang="en-US" u="sng" dirty="0" err="1" smtClean="0"/>
              <a:t>dadu</a:t>
            </a:r>
            <a:r>
              <a:rPr lang="en-US" u="sng" dirty="0" smtClean="0"/>
              <a:t> </a:t>
            </a:r>
            <a:r>
              <a:rPr lang="en-US" u="sng" dirty="0" err="1" smtClean="0"/>
              <a:t>keluar</a:t>
            </a:r>
            <a:r>
              <a:rPr lang="en-US" u="sng" dirty="0" smtClean="0"/>
              <a:t> 7 </a:t>
            </a:r>
            <a:r>
              <a:rPr lang="en-US" u="sng" dirty="0" err="1" smtClean="0"/>
              <a:t>mata</a:t>
            </a:r>
            <a:r>
              <a:rPr lang="en-US" u="sng" dirty="0" smtClean="0"/>
              <a:t> </a:t>
            </a:r>
            <a:r>
              <a:rPr lang="en-US" u="sng" dirty="0" err="1" smtClean="0"/>
              <a:t>dadu</a:t>
            </a:r>
            <a:r>
              <a:rPr lang="en-US" u="sng" dirty="0" smtClean="0"/>
              <a:t>.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dirty="0" smtClean="0"/>
              <a:t>	Dari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menunjukan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</a:p>
          <a:p>
            <a:pPr algn="just"/>
            <a:r>
              <a:rPr lang="en-US" u="sng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 yang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target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.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target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melewati</a:t>
            </a:r>
            <a:r>
              <a:rPr lang="en-US" dirty="0" smtClean="0"/>
              <a:t> target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target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area </a:t>
            </a:r>
            <a:r>
              <a:rPr lang="en-US" dirty="0" err="1" smtClean="0"/>
              <a:t>ketidakpastian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Area </a:t>
            </a:r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Area </a:t>
            </a:r>
            <a:r>
              <a:rPr lang="en-US" dirty="0" err="1" smtClean="0"/>
              <a:t>penyimpangan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deviasi</a:t>
            </a:r>
            <a:r>
              <a:rPr lang="en-US" dirty="0" smtClean="0"/>
              <a:t>/</a:t>
            </a:r>
            <a:r>
              <a:rPr lang="en-US" dirty="0" err="1" smtClean="0"/>
              <a:t>penyimpangan</a:t>
            </a:r>
            <a:r>
              <a:rPr lang="en-US" dirty="0" smtClean="0"/>
              <a:t>.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.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.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/opportunity</a:t>
            </a:r>
          </a:p>
          <a:p>
            <a:pPr algn="just"/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menyimpang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.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Upside Risk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opportunity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tambah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	Downside risk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capai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yang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yang </a:t>
            </a:r>
            <a:r>
              <a:rPr lang="en-US" dirty="0" err="1" smtClean="0"/>
              <a:t>diambil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up down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keberlangsungan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horizon </a:t>
            </a:r>
            <a:r>
              <a:rPr lang="en-US" dirty="0" err="1" smtClean="0"/>
              <a:t>resiko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Likelihood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 smtClean="0"/>
          </a:p>
          <a:p>
            <a:pPr algn="just"/>
            <a:r>
              <a:rPr lang="en-US" dirty="0" smtClean="0"/>
              <a:t>.</a:t>
            </a:r>
            <a:endParaRPr lang="en-US" dirty="0" smtClean="0"/>
          </a:p>
          <a:p>
            <a:pPr algn="just"/>
            <a:r>
              <a:rPr lang="en-US" dirty="0" smtClean="0"/>
              <a:t>Impact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Likelihood </a:t>
            </a:r>
            <a:r>
              <a:rPr lang="en-US" dirty="0" err="1" smtClean="0"/>
              <a:t>dan</a:t>
            </a:r>
            <a:r>
              <a:rPr lang="en-US" dirty="0" smtClean="0"/>
              <a:t> impact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likelihood </a:t>
            </a:r>
            <a:r>
              <a:rPr lang="en-US" dirty="0" err="1" smtClean="0"/>
              <a:t>dan</a:t>
            </a:r>
            <a:r>
              <a:rPr lang="en-US" dirty="0" smtClean="0"/>
              <a:t> impact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Hal yang </a:t>
            </a:r>
            <a:r>
              <a:rPr lang="en-US" dirty="0" err="1" smtClean="0"/>
              <a:t>mendasar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menyikapi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prediksi</a:t>
            </a:r>
            <a:r>
              <a:rPr lang="en-US" dirty="0" smtClean="0"/>
              <a:t> time horizon 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kendalikan</a:t>
            </a:r>
            <a:r>
              <a:rPr lang="en-US" dirty="0" smtClean="0"/>
              <a:t> likelihood </a:t>
            </a:r>
            <a:r>
              <a:rPr lang="en-US" dirty="0" err="1" smtClean="0"/>
              <a:t>dan</a:t>
            </a:r>
            <a:r>
              <a:rPr lang="en-US" dirty="0" smtClean="0"/>
              <a:t> impact </a:t>
            </a:r>
            <a:r>
              <a:rPr lang="en-US" dirty="0" err="1" smtClean="0"/>
              <a:t>resiko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</TotalTime>
  <Words>124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Pertemuan 2</vt:lpstr>
      <vt:lpstr>Apa itu resiko???</vt:lpstr>
      <vt:lpstr>Lanjutan</vt:lpstr>
      <vt:lpstr>Lanjutan</vt:lpstr>
      <vt:lpstr>Jenis resiko</vt:lpstr>
      <vt:lpstr>Slide 6</vt:lpstr>
      <vt:lpstr>Time horizon resiko</vt:lpstr>
      <vt:lpstr>Likelihood dan impact</vt:lpstr>
      <vt:lpstr>Manajemen resiko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2</dc:title>
  <dc:creator>User</dc:creator>
  <cp:lastModifiedBy>User</cp:lastModifiedBy>
  <cp:revision>84</cp:revision>
  <dcterms:created xsi:type="dcterms:W3CDTF">2022-10-06T01:04:26Z</dcterms:created>
  <dcterms:modified xsi:type="dcterms:W3CDTF">2022-10-11T09:09:24Z</dcterms:modified>
</cp:coreProperties>
</file>