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83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7FDE501-B37C-432F-8048-9ECF3B912A88}" type="datetimeFigureOut">
              <a:rPr lang="id-ID" smtClean="0"/>
              <a:pPr/>
              <a:t>11/10/2022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33FFF0C-5DBE-4CB4-B47D-25A30B3F80F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FDE501-B37C-432F-8048-9ECF3B912A88}" type="datetimeFigureOut">
              <a:rPr lang="id-ID" smtClean="0"/>
              <a:pPr/>
              <a:t>11/10/2022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3FFF0C-5DBE-4CB4-B47D-25A30B3F80F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FDE501-B37C-432F-8048-9ECF3B912A88}" type="datetimeFigureOut">
              <a:rPr lang="id-ID" smtClean="0"/>
              <a:pPr/>
              <a:t>11/10/2022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3FFF0C-5DBE-4CB4-B47D-25A30B3F80F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FDE501-B37C-432F-8048-9ECF3B912A88}" type="datetimeFigureOut">
              <a:rPr lang="id-ID" smtClean="0"/>
              <a:pPr/>
              <a:t>11/10/2022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3FFF0C-5DBE-4CB4-B47D-25A30B3F80F9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FDE501-B37C-432F-8048-9ECF3B912A88}" type="datetimeFigureOut">
              <a:rPr lang="id-ID" smtClean="0"/>
              <a:pPr/>
              <a:t>11/10/2022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3FFF0C-5DBE-4CB4-B47D-25A30B3F80F9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FDE501-B37C-432F-8048-9ECF3B912A88}" type="datetimeFigureOut">
              <a:rPr lang="id-ID" smtClean="0"/>
              <a:pPr/>
              <a:t>11/10/2022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3FFF0C-5DBE-4CB4-B47D-25A30B3F80F9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FDE501-B37C-432F-8048-9ECF3B912A88}" type="datetimeFigureOut">
              <a:rPr lang="id-ID" smtClean="0"/>
              <a:pPr/>
              <a:t>11/10/2022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3FFF0C-5DBE-4CB4-B47D-25A30B3F80F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FDE501-B37C-432F-8048-9ECF3B912A88}" type="datetimeFigureOut">
              <a:rPr lang="id-ID" smtClean="0"/>
              <a:pPr/>
              <a:t>11/10/2022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3FFF0C-5DBE-4CB4-B47D-25A30B3F80F9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FDE501-B37C-432F-8048-9ECF3B912A88}" type="datetimeFigureOut">
              <a:rPr lang="id-ID" smtClean="0"/>
              <a:pPr/>
              <a:t>11/10/2022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3FFF0C-5DBE-4CB4-B47D-25A30B3F80F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7FDE501-B37C-432F-8048-9ECF3B912A88}" type="datetimeFigureOut">
              <a:rPr lang="id-ID" smtClean="0"/>
              <a:pPr/>
              <a:t>11/10/2022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3FFF0C-5DBE-4CB4-B47D-25A30B3F80F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7FDE501-B37C-432F-8048-9ECF3B912A88}" type="datetimeFigureOut">
              <a:rPr lang="id-ID" smtClean="0"/>
              <a:pPr/>
              <a:t>11/10/2022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33FFF0C-5DBE-4CB4-B47D-25A30B3F80F9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7FDE501-B37C-432F-8048-9ECF3B912A88}" type="datetimeFigureOut">
              <a:rPr lang="id-ID" smtClean="0"/>
              <a:pPr/>
              <a:t>11/10/2022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33FFF0C-5DBE-4CB4-B47D-25A30B3F80F9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3Kp7OdmnPV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Pertemuan</a:t>
            </a:r>
            <a:r>
              <a:rPr lang="en-US" dirty="0" smtClean="0"/>
              <a:t> 2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>
                <a:hlinkClick r:id="rId2"/>
              </a:rPr>
              <a:t>https://www.youtube.com/watch?v=3Kp7OdmnPVM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mengenal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3 </a:t>
            </a:r>
            <a:r>
              <a:rPr lang="en-US" dirty="0" err="1" smtClean="0"/>
              <a:t>kejadian</a:t>
            </a:r>
            <a:r>
              <a:rPr lang="en-US" dirty="0" smtClean="0"/>
              <a:t>:</a:t>
            </a:r>
          </a:p>
          <a:p>
            <a:pPr marL="624078" indent="-514350" algn="just">
              <a:buAutoNum type="arabicPeriod"/>
            </a:pPr>
            <a:r>
              <a:rPr lang="en-US" dirty="0" err="1" smtClean="0"/>
              <a:t>Pasti</a:t>
            </a:r>
            <a:endParaRPr lang="en-US" dirty="0" smtClean="0"/>
          </a:p>
          <a:p>
            <a:pPr marL="624078" indent="-514350" algn="just">
              <a:buAutoNum type="arabicPeriod"/>
            </a:pPr>
            <a:r>
              <a:rPr lang="en-US" dirty="0" err="1" smtClean="0"/>
              <a:t>Mungkin</a:t>
            </a:r>
            <a:endParaRPr lang="en-US" dirty="0" smtClean="0"/>
          </a:p>
          <a:p>
            <a:pPr marL="624078" indent="-514350" algn="just">
              <a:buAutoNum type="arabicPeriod"/>
            </a:pPr>
            <a:r>
              <a:rPr lang="en-US" dirty="0" err="1" smtClean="0"/>
              <a:t>mustahil</a:t>
            </a: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???</a:t>
            </a:r>
            <a:endParaRPr lang="id-ID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1. </a:t>
            </a:r>
            <a:r>
              <a:rPr lang="en-US" dirty="0" err="1" smtClean="0"/>
              <a:t>kejadian</a:t>
            </a:r>
            <a:r>
              <a:rPr lang="en-US" dirty="0" smtClean="0"/>
              <a:t> yang </a:t>
            </a:r>
            <a:r>
              <a:rPr lang="en-US" u="sng" dirty="0" err="1" smtClean="0"/>
              <a:t>pasti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1. </a:t>
            </a:r>
            <a:r>
              <a:rPr lang="en-US" dirty="0" err="1" smtClean="0"/>
              <a:t>contohnya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makhluk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pasti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mati</a:t>
            </a:r>
            <a:r>
              <a:rPr lang="en-US" dirty="0" smtClean="0"/>
              <a:t>.</a:t>
            </a:r>
          </a:p>
          <a:p>
            <a:r>
              <a:rPr lang="en-US" dirty="0" smtClean="0"/>
              <a:t>2. </a:t>
            </a:r>
            <a:r>
              <a:rPr lang="en-US" dirty="0" err="1" smtClean="0"/>
              <a:t>kejadian</a:t>
            </a:r>
            <a:r>
              <a:rPr lang="en-US" dirty="0" smtClean="0"/>
              <a:t> yang </a:t>
            </a:r>
            <a:r>
              <a:rPr lang="en-US" u="sng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range </a:t>
            </a:r>
            <a:r>
              <a:rPr lang="en-US" dirty="0" err="1" smtClean="0"/>
              <a:t>nilai</a:t>
            </a:r>
            <a:r>
              <a:rPr lang="en-US" dirty="0" smtClean="0"/>
              <a:t> 0-1. </a:t>
            </a:r>
          </a:p>
          <a:p>
            <a:r>
              <a:rPr lang="en-US" dirty="0" err="1" smtClean="0"/>
              <a:t>Contohnya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yang </a:t>
            </a:r>
            <a:r>
              <a:rPr lang="en-US" dirty="0" err="1" smtClean="0"/>
              <a:t>berdagang</a:t>
            </a:r>
            <a:r>
              <a:rPr lang="en-US" dirty="0" smtClean="0"/>
              <a:t>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endParaRPr lang="en-US" dirty="0" smtClean="0"/>
          </a:p>
          <a:p>
            <a:r>
              <a:rPr lang="en-US" dirty="0" smtClean="0"/>
              <a:t>3. </a:t>
            </a:r>
            <a:r>
              <a:rPr lang="en-US" dirty="0" err="1" smtClean="0"/>
              <a:t>Kejadian</a:t>
            </a:r>
            <a:r>
              <a:rPr lang="en-US" dirty="0" smtClean="0"/>
              <a:t> yang </a:t>
            </a:r>
            <a:r>
              <a:rPr lang="en-US" u="sng" dirty="0" err="1" smtClean="0"/>
              <a:t>mustahil</a:t>
            </a:r>
            <a:r>
              <a:rPr lang="en-US" u="sng" dirty="0" smtClean="0"/>
              <a:t> </a:t>
            </a:r>
            <a:r>
              <a:rPr lang="en-US" u="sng" dirty="0" err="1" smtClean="0"/>
              <a:t>memiliki</a:t>
            </a:r>
            <a:r>
              <a:rPr lang="en-US" u="sng" dirty="0" smtClean="0"/>
              <a:t> </a:t>
            </a:r>
            <a:r>
              <a:rPr lang="en-US" u="sng" dirty="0" err="1" smtClean="0"/>
              <a:t>nilai</a:t>
            </a:r>
            <a:r>
              <a:rPr lang="en-US" u="sng" dirty="0" smtClean="0"/>
              <a:t> 0. </a:t>
            </a:r>
          </a:p>
          <a:p>
            <a:r>
              <a:rPr lang="en-US" u="sng" dirty="0" err="1" smtClean="0"/>
              <a:t>Contohnya</a:t>
            </a:r>
            <a:r>
              <a:rPr lang="en-US" u="sng" dirty="0" smtClean="0"/>
              <a:t> </a:t>
            </a:r>
            <a:r>
              <a:rPr lang="en-US" u="sng" dirty="0" err="1" smtClean="0"/>
              <a:t>mustahil</a:t>
            </a:r>
            <a:r>
              <a:rPr lang="en-US" u="sng" dirty="0" smtClean="0"/>
              <a:t> </a:t>
            </a:r>
            <a:r>
              <a:rPr lang="en-US" u="sng" dirty="0" err="1" smtClean="0"/>
              <a:t>dalam</a:t>
            </a:r>
            <a:r>
              <a:rPr lang="en-US" u="sng" dirty="0" smtClean="0"/>
              <a:t> </a:t>
            </a:r>
            <a:r>
              <a:rPr lang="en-US" u="sng" dirty="0" err="1" smtClean="0"/>
              <a:t>melempar</a:t>
            </a:r>
            <a:r>
              <a:rPr lang="en-US" u="sng" dirty="0" smtClean="0"/>
              <a:t> </a:t>
            </a:r>
            <a:r>
              <a:rPr lang="en-US" u="sng" dirty="0" err="1" smtClean="0"/>
              <a:t>dadu</a:t>
            </a:r>
            <a:r>
              <a:rPr lang="en-US" u="sng" dirty="0" smtClean="0"/>
              <a:t> </a:t>
            </a:r>
            <a:r>
              <a:rPr lang="en-US" u="sng" dirty="0" err="1" smtClean="0"/>
              <a:t>keluar</a:t>
            </a:r>
            <a:r>
              <a:rPr lang="en-US" u="sng" dirty="0" smtClean="0"/>
              <a:t> 7 </a:t>
            </a:r>
            <a:r>
              <a:rPr lang="en-US" u="sng" dirty="0" err="1" smtClean="0"/>
              <a:t>mata</a:t>
            </a:r>
            <a:r>
              <a:rPr lang="en-US" u="sng" dirty="0" smtClean="0"/>
              <a:t> </a:t>
            </a:r>
            <a:r>
              <a:rPr lang="en-US" u="sng" dirty="0" err="1" smtClean="0"/>
              <a:t>dadu</a:t>
            </a:r>
            <a:r>
              <a:rPr lang="en-US" u="sng" dirty="0" smtClean="0"/>
              <a:t>.</a:t>
            </a:r>
          </a:p>
          <a:p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Lanjutan</a:t>
            </a:r>
            <a:endParaRPr lang="id-ID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buNone/>
            </a:pPr>
            <a:r>
              <a:rPr lang="en-US" dirty="0" smtClean="0"/>
              <a:t>	Dari </a:t>
            </a:r>
            <a:r>
              <a:rPr lang="en-US" dirty="0" err="1" smtClean="0"/>
              <a:t>penjelasan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menunjukan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kejadian</a:t>
            </a:r>
            <a:r>
              <a:rPr lang="en-US" dirty="0" smtClean="0"/>
              <a:t> yang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.</a:t>
            </a:r>
          </a:p>
          <a:p>
            <a:pPr algn="just"/>
            <a:r>
              <a:rPr lang="en-US" u="sng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ketidakpastian</a:t>
            </a:r>
            <a:r>
              <a:rPr lang="en-US" dirty="0" smtClean="0"/>
              <a:t> yang </a:t>
            </a:r>
            <a:r>
              <a:rPr lang="en-US" dirty="0" err="1" smtClean="0"/>
              <a:t>berdampak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target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sasaran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r>
              <a:rPr lang="en-US" dirty="0" smtClean="0"/>
              <a:t>.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muncul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target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sasaran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. </a:t>
            </a:r>
            <a:r>
              <a:rPr lang="en-US" dirty="0" err="1" smtClean="0"/>
              <a:t>Keadaan</a:t>
            </a:r>
            <a:r>
              <a:rPr lang="en-US" dirty="0" smtClean="0"/>
              <a:t> yang </a:t>
            </a:r>
            <a:r>
              <a:rPr lang="en-US" dirty="0" err="1" smtClean="0"/>
              <a:t>melewati</a:t>
            </a:r>
            <a:r>
              <a:rPr lang="en-US" dirty="0" smtClean="0"/>
              <a:t> target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target yang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area </a:t>
            </a:r>
            <a:r>
              <a:rPr lang="en-US" dirty="0" err="1" smtClean="0"/>
              <a:t>ketidakpastian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Area </a:t>
            </a:r>
            <a:r>
              <a:rPr lang="en-US" dirty="0" err="1" smtClean="0"/>
              <a:t>ketidakpastian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dikatakan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.</a:t>
            </a: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Lanjutan</a:t>
            </a:r>
            <a:endParaRPr lang="id-ID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	Area </a:t>
            </a:r>
            <a:r>
              <a:rPr lang="en-US" dirty="0" err="1" smtClean="0"/>
              <a:t>penyimpangan</a:t>
            </a:r>
            <a:r>
              <a:rPr lang="en-US" dirty="0" smtClean="0"/>
              <a:t> yang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deviasi</a:t>
            </a:r>
            <a:r>
              <a:rPr lang="en-US" dirty="0" smtClean="0"/>
              <a:t>/</a:t>
            </a:r>
            <a:r>
              <a:rPr lang="en-US" dirty="0" err="1" smtClean="0"/>
              <a:t>penyimpangan</a:t>
            </a:r>
            <a:r>
              <a:rPr lang="en-US" dirty="0" smtClean="0"/>
              <a:t>. </a:t>
            </a:r>
            <a:r>
              <a:rPr lang="en-US" dirty="0" err="1" smtClean="0"/>
              <a:t>Penyimpangan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.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penyimpangan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dikatakan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.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kesempatan</a:t>
            </a:r>
            <a:r>
              <a:rPr lang="en-US" dirty="0" smtClean="0"/>
              <a:t>/opportunity</a:t>
            </a:r>
          </a:p>
          <a:p>
            <a:pPr algn="just"/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negatif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menyimpang</a:t>
            </a:r>
            <a:r>
              <a:rPr lang="en-US" dirty="0" smtClean="0"/>
              <a:t> </a:t>
            </a:r>
            <a:r>
              <a:rPr lang="en-US" dirty="0" err="1" smtClean="0"/>
              <a:t>negatif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dikatakan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negatif</a:t>
            </a:r>
            <a:r>
              <a:rPr lang="en-US" dirty="0" smtClean="0"/>
              <a:t>.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negatif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.</a:t>
            </a: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endParaRPr lang="id-ID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n-US" dirty="0" smtClean="0"/>
              <a:t>	Upside Risk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kehilangan</a:t>
            </a:r>
            <a:r>
              <a:rPr lang="en-US" dirty="0" smtClean="0"/>
              <a:t> opportunity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berhasil</a:t>
            </a:r>
            <a:r>
              <a:rPr lang="en-US" dirty="0" smtClean="0"/>
              <a:t> </a:t>
            </a:r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tambah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 smtClean="0"/>
              <a:t>	Downside risk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terjadinya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yang </a:t>
            </a:r>
            <a:r>
              <a:rPr lang="en-US" dirty="0" err="1" smtClean="0"/>
              <a:t>buruk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merusak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yang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capai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Selalu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 yang </a:t>
            </a:r>
            <a:r>
              <a:rPr lang="en-US" dirty="0" err="1" smtClean="0"/>
              <a:t>menguntungkan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yang </a:t>
            </a:r>
            <a:r>
              <a:rPr lang="en-US" dirty="0" err="1" smtClean="0"/>
              <a:t>diambil</a:t>
            </a:r>
            <a:r>
              <a:rPr lang="en-US" dirty="0" smtClean="0"/>
              <a:t> 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.</a:t>
            </a: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mana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up down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keberlangsungan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horizon </a:t>
            </a:r>
            <a:r>
              <a:rPr lang="en-US" dirty="0" err="1" smtClean="0"/>
              <a:t>resiko</a:t>
            </a:r>
            <a:endParaRPr lang="id-ID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Likelihood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endParaRPr lang="en-US" dirty="0" smtClean="0"/>
          </a:p>
          <a:p>
            <a:pPr algn="just"/>
            <a:r>
              <a:rPr lang="en-US" dirty="0" smtClean="0"/>
              <a:t>.</a:t>
            </a:r>
            <a:endParaRPr lang="en-US" dirty="0" smtClean="0"/>
          </a:p>
          <a:p>
            <a:pPr algn="just"/>
            <a:r>
              <a:rPr lang="en-US" dirty="0" smtClean="0"/>
              <a:t>Impact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negatif</a:t>
            </a:r>
            <a:r>
              <a:rPr lang="en-US" dirty="0" smtClean="0"/>
              <a:t>,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sasaran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dicapai</a:t>
            </a:r>
            <a:r>
              <a:rPr lang="en-US" dirty="0" smtClean="0"/>
              <a:t>.</a:t>
            </a: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Likelihood </a:t>
            </a:r>
            <a:r>
              <a:rPr lang="en-US" dirty="0" err="1" smtClean="0"/>
              <a:t>dan</a:t>
            </a:r>
            <a:r>
              <a:rPr lang="en-US" dirty="0" smtClean="0"/>
              <a:t> impact</a:t>
            </a:r>
            <a:endParaRPr lang="id-ID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mengendalikan</a:t>
            </a:r>
            <a:r>
              <a:rPr lang="en-US" dirty="0" smtClean="0"/>
              <a:t> likelihood </a:t>
            </a:r>
            <a:r>
              <a:rPr lang="en-US" dirty="0" err="1" smtClean="0"/>
              <a:t>dan</a:t>
            </a:r>
            <a:r>
              <a:rPr lang="en-US" dirty="0" smtClean="0"/>
              <a:t> impact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</a:p>
          <a:p>
            <a:pPr algn="just"/>
            <a:r>
              <a:rPr lang="en-US" dirty="0" smtClean="0"/>
              <a:t>Hal yang </a:t>
            </a:r>
            <a:r>
              <a:rPr lang="en-US" dirty="0" err="1" smtClean="0"/>
              <a:t>mendasar</a:t>
            </a:r>
            <a:r>
              <a:rPr lang="en-US" dirty="0" smtClean="0"/>
              <a:t> yang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menyikapi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:</a:t>
            </a:r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smtClean="0"/>
              <a:t>- </a:t>
            </a:r>
            <a:r>
              <a:rPr lang="en-US" dirty="0" err="1" smtClean="0"/>
              <a:t>prediksi</a:t>
            </a:r>
            <a:r>
              <a:rPr lang="en-US" dirty="0" smtClean="0"/>
              <a:t> time horizon </a:t>
            </a:r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smtClean="0"/>
              <a:t>- </a:t>
            </a:r>
            <a:r>
              <a:rPr lang="en-US" dirty="0" err="1" smtClean="0"/>
              <a:t>kendalikan</a:t>
            </a:r>
            <a:r>
              <a:rPr lang="en-US" dirty="0" smtClean="0"/>
              <a:t> likelihood </a:t>
            </a:r>
            <a:r>
              <a:rPr lang="en-US" dirty="0" err="1" smtClean="0"/>
              <a:t>dan</a:t>
            </a:r>
            <a:r>
              <a:rPr lang="en-US" dirty="0" smtClean="0"/>
              <a:t> impact </a:t>
            </a:r>
            <a:r>
              <a:rPr lang="en-US" dirty="0" err="1" smtClean="0"/>
              <a:t>resiko</a:t>
            </a: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endParaRPr lang="id-ID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138</TotalTime>
  <Words>124</Words>
  <Application>Microsoft Office PowerPoint</Application>
  <PresentationFormat>On-screen Show (4:3)</PresentationFormat>
  <Paragraphs>36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Concourse</vt:lpstr>
      <vt:lpstr>Pertemuan 2</vt:lpstr>
      <vt:lpstr>Apa itu resiko???</vt:lpstr>
      <vt:lpstr>Lanjutan</vt:lpstr>
      <vt:lpstr>Lanjutan</vt:lpstr>
      <vt:lpstr>Jenis resiko</vt:lpstr>
      <vt:lpstr>Slide 6</vt:lpstr>
      <vt:lpstr>Time horizon resiko</vt:lpstr>
      <vt:lpstr>Likelihood dan impact</vt:lpstr>
      <vt:lpstr>Manajemen resiko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Pertemuan 2</dc:title>
  <dc:creator>User</dc:creator>
  <cp:lastModifiedBy>User</cp:lastModifiedBy>
  <cp:revision>84</cp:revision>
  <dcterms:created xsi:type="dcterms:W3CDTF">2022-10-06T01:04:26Z</dcterms:created>
  <dcterms:modified xsi:type="dcterms:W3CDTF">2022-10-11T09:09:24Z</dcterms:modified>
</cp:coreProperties>
</file>