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6" Type="http://schemas.microsoft.com/office/2020/02/relationships/classificationlabels" Target="docMetadata/LabelInfo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6" r:id="rId6"/>
    <p:sldId id="303" r:id="rId7"/>
    <p:sldId id="290" r:id="rId8"/>
    <p:sldId id="304" r:id="rId9"/>
    <p:sldId id="305" r:id="rId10"/>
    <p:sldId id="2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FF"/>
    <a:srgbClr val="637183"/>
    <a:srgbClr val="44546A"/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646" autoAdjust="0"/>
  </p:normalViewPr>
  <p:slideViewPr>
    <p:cSldViewPr snapToGrid="0">
      <p:cViewPr varScale="1">
        <p:scale>
          <a:sx n="64" d="100"/>
          <a:sy n="64" d="100"/>
        </p:scale>
        <p:origin x="900" y="60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handoutMaster" Target="handoutMasters/handoutMaster1.xml" /><Relationship Id="rId18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notesMaster" Target="notesMasters/notesMaster1.xml" /><Relationship Id="rId17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presProps" Target="presProps.xml" /><Relationship Id="rId10" Type="http://schemas.openxmlformats.org/officeDocument/2006/relationships/slide" Target="slides/slide6.xml" /><Relationship Id="rId19" Type="http://schemas.microsoft.com/office/2018/10/relationships/authors" Target="author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commentAuthors" Target="commentAuthor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6/29/2024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6/29/2024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948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561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6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5" Type="http://schemas.openxmlformats.org/officeDocument/2006/relationships/slideLayout" Target="../slideLayouts/slideLayout5.xml" /><Relationship Id="rId10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1" r:id="rId4"/>
    <p:sldLayoutId id="2147483659" r:id="rId5"/>
    <p:sldLayoutId id="2147483668" r:id="rId6"/>
    <p:sldLayoutId id="2147483669" r:id="rId7"/>
    <p:sldLayoutId id="2147483661" r:id="rId8"/>
    <p:sldLayoutId id="2147483666" r:id="rId9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3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6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72AA81C-7B69-FF4A-F33D-674CD8E2073D}"/>
              </a:ext>
            </a:extLst>
          </p:cNvPr>
          <p:cNvSpPr/>
          <p:nvPr/>
        </p:nvSpPr>
        <p:spPr>
          <a:xfrm>
            <a:off x="1122522" y="2174282"/>
            <a:ext cx="5646295" cy="2128603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Gabriola" panose="04040605051002020D02" pitchFamily="82" charset="0"/>
              </a:rPr>
              <a:t>Pengembangan</a:t>
            </a:r>
            <a:r>
              <a:rPr lang="en-US" sz="3600" dirty="0">
                <a:latin typeface="Gabriola" panose="04040605051002020D02" pitchFamily="82" charset="0"/>
              </a:rPr>
              <a:t> </a:t>
            </a:r>
            <a:r>
              <a:rPr lang="en-US" sz="3600" dirty="0" err="1">
                <a:latin typeface="Gabriola" panose="04040605051002020D02" pitchFamily="82" charset="0"/>
              </a:rPr>
              <a:t>Sistem</a:t>
            </a:r>
            <a:r>
              <a:rPr lang="en-US" sz="3600" dirty="0">
                <a:latin typeface="Gabriola" panose="04040605051002020D02" pitchFamily="82" charset="0"/>
              </a:rPr>
              <a:t> </a:t>
            </a:r>
            <a:r>
              <a:rPr lang="en-US" sz="3600" dirty="0" err="1">
                <a:latin typeface="Gabriola" panose="04040605051002020D02" pitchFamily="82" charset="0"/>
              </a:rPr>
              <a:t>Pendaftaran</a:t>
            </a:r>
            <a:endParaRPr lang="en-US" sz="3600" dirty="0">
              <a:latin typeface="Gabriola" panose="04040605051002020D02" pitchFamily="82" charset="0"/>
            </a:endParaRPr>
          </a:p>
          <a:p>
            <a:pPr algn="ctr"/>
            <a:r>
              <a:rPr lang="en-US" sz="3600" dirty="0">
                <a:latin typeface="Gabriola" panose="04040605051002020D02" pitchFamily="82" charset="0"/>
              </a:rPr>
              <a:t> Lembaga Pendidikan </a:t>
            </a:r>
            <a:r>
              <a:rPr lang="en-US" sz="3600" dirty="0" err="1">
                <a:latin typeface="Gabriola" panose="04040605051002020D02" pitchFamily="82" charset="0"/>
              </a:rPr>
              <a:t>Pra</a:t>
            </a:r>
            <a:r>
              <a:rPr lang="en-US" sz="3600" dirty="0">
                <a:latin typeface="Gabriola" panose="04040605051002020D02" pitchFamily="82" charset="0"/>
              </a:rPr>
              <a:t> </a:t>
            </a:r>
            <a:r>
              <a:rPr lang="en-US" sz="3600" dirty="0" err="1">
                <a:latin typeface="Gabriola" panose="04040605051002020D02" pitchFamily="82" charset="0"/>
              </a:rPr>
              <a:t>Sekolah</a:t>
            </a:r>
            <a:endParaRPr lang="en-US" sz="3600" dirty="0">
              <a:latin typeface="Gabriola" panose="04040605051002020D02" pitchFamily="82" charset="0"/>
            </a:endParaRPr>
          </a:p>
          <a:p>
            <a:pPr algn="ctr"/>
            <a:r>
              <a:rPr lang="en-US" sz="3600" dirty="0">
                <a:latin typeface="Gabriola" panose="04040605051002020D02" pitchFamily="82" charset="0"/>
              </a:rPr>
              <a:t> </a:t>
            </a:r>
            <a:r>
              <a:rPr lang="en-US" sz="3600" dirty="0" err="1">
                <a:latin typeface="Gabriola" panose="04040605051002020D02" pitchFamily="82" charset="0"/>
              </a:rPr>
              <a:t>Roudhoh</a:t>
            </a:r>
            <a:r>
              <a:rPr lang="en-US" sz="3600" dirty="0">
                <a:latin typeface="Gabriola" panose="04040605051002020D02" pitchFamily="82" charset="0"/>
              </a:rPr>
              <a:t> Unit </a:t>
            </a:r>
            <a:r>
              <a:rPr lang="en-US" sz="3600" dirty="0" err="1">
                <a:latin typeface="Gabriola" panose="04040605051002020D02" pitchFamily="82" charset="0"/>
              </a:rPr>
              <a:t>Kedaton</a:t>
            </a:r>
            <a:endParaRPr lang="en-ID" sz="3600" dirty="0">
              <a:latin typeface="Gabriola" panose="04040605051002020D02" pitchFamily="8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1500" y="1294881"/>
            <a:ext cx="5188337" cy="990059"/>
          </a:xfrm>
        </p:spPr>
        <p:txBody>
          <a:bodyPr/>
          <a:lstStyle/>
          <a:p>
            <a:r>
              <a:rPr lang="en-US" dirty="0" err="1">
                <a:ln w="19050">
                  <a:solidFill>
                    <a:schemeClr val="accent1"/>
                  </a:solidFill>
                </a:ln>
              </a:rPr>
              <a:t>Tahap</a:t>
            </a:r>
            <a:r>
              <a:rPr lang="en-US" dirty="0">
                <a:ln w="19050">
                  <a:solidFill>
                    <a:schemeClr val="accent1"/>
                  </a:solidFill>
                </a:ln>
              </a:rPr>
              <a:t> </a:t>
            </a:r>
            <a:r>
              <a:rPr lang="id-ID" dirty="0">
                <a:ln w="19050">
                  <a:solidFill>
                    <a:schemeClr val="accent1"/>
                  </a:solidFill>
                </a:ln>
              </a:rPr>
              <a:t>Desain</a:t>
            </a:r>
            <a:endParaRPr lang="en-US" dirty="0">
              <a:ln w="19050">
                <a:solidFill>
                  <a:schemeClr val="accent1"/>
                </a:solidFill>
              </a:ln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5E12DA-4295-7B7A-4472-AE97AADCD75A}"/>
              </a:ext>
            </a:extLst>
          </p:cNvPr>
          <p:cNvSpPr txBox="1">
            <a:spLocks/>
          </p:cNvSpPr>
          <p:nvPr/>
        </p:nvSpPr>
        <p:spPr>
          <a:xfrm>
            <a:off x="3343563" y="4573060"/>
            <a:ext cx="5188337" cy="9900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n w="19050">
                  <a:solidFill>
                    <a:schemeClr val="bg1"/>
                  </a:solidFill>
                </a:ln>
              </a:rPr>
              <a:t>Oleh :</a:t>
            </a:r>
          </a:p>
          <a:p>
            <a:pPr algn="ctr"/>
            <a:r>
              <a:rPr lang="en-US" sz="3200" dirty="0" err="1">
                <a:ln w="19050">
                  <a:solidFill>
                    <a:schemeClr val="bg1"/>
                  </a:solidFill>
                </a:ln>
              </a:rPr>
              <a:t>Sekar</a:t>
            </a:r>
            <a:r>
              <a:rPr lang="en-US" sz="3200" dirty="0">
                <a:ln w="19050">
                  <a:solidFill>
                    <a:schemeClr val="bg1"/>
                  </a:solidFill>
                </a:ln>
              </a:rPr>
              <a:t> Dana </a:t>
            </a:r>
            <a:r>
              <a:rPr lang="en-US" sz="3200" dirty="0" err="1">
                <a:ln w="19050">
                  <a:solidFill>
                    <a:schemeClr val="bg1"/>
                  </a:solidFill>
                </a:ln>
              </a:rPr>
              <a:t>Chiatra</a:t>
            </a:r>
            <a:endParaRPr lang="en-US" sz="3200" dirty="0">
              <a:ln w="19050">
                <a:solidFill>
                  <a:schemeClr val="bg1"/>
                </a:solidFill>
              </a:ln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0B89FE-1177-E56A-EF55-8456841D5006}"/>
              </a:ext>
            </a:extLst>
          </p:cNvPr>
          <p:cNvSpPr txBox="1">
            <a:spLocks/>
          </p:cNvSpPr>
          <p:nvPr/>
        </p:nvSpPr>
        <p:spPr>
          <a:xfrm>
            <a:off x="2713221" y="5548129"/>
            <a:ext cx="7015396" cy="735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n w="19050">
                  <a:solidFill>
                    <a:schemeClr val="accent1"/>
                  </a:solidFill>
                </a:ln>
              </a:rPr>
              <a:t>SOFTWARE ENGINEERING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4F53561-2B10-6366-EC1A-7EC15BDC9428}"/>
              </a:ext>
            </a:extLst>
          </p:cNvPr>
          <p:cNvSpPr txBox="1">
            <a:spLocks/>
          </p:cNvSpPr>
          <p:nvPr/>
        </p:nvSpPr>
        <p:spPr>
          <a:xfrm>
            <a:off x="2128607" y="6133453"/>
            <a:ext cx="8139658" cy="6110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err="1">
                <a:ln w="19050">
                  <a:solidFill>
                    <a:schemeClr val="bg1"/>
                  </a:solidFill>
                </a:ln>
              </a:rPr>
              <a:t>Dosen</a:t>
            </a:r>
            <a:r>
              <a:rPr lang="en-US" sz="3200" dirty="0">
                <a:ln w="19050">
                  <a:solidFill>
                    <a:schemeClr val="bg1"/>
                  </a:solidFill>
                </a:ln>
              </a:rPr>
              <a:t> </a:t>
            </a:r>
            <a:r>
              <a:rPr lang="en-US" sz="3200" dirty="0" err="1">
                <a:ln w="19050">
                  <a:solidFill>
                    <a:schemeClr val="bg1"/>
                  </a:solidFill>
                </a:ln>
              </a:rPr>
              <a:t>Pengampu</a:t>
            </a:r>
            <a:r>
              <a:rPr lang="en-US" sz="3200" dirty="0">
                <a:ln w="19050">
                  <a:solidFill>
                    <a:schemeClr val="bg1"/>
                  </a:solidFill>
                </a:ln>
              </a:rPr>
              <a:t> : Dr. </a:t>
            </a:r>
            <a:r>
              <a:rPr lang="en-US" sz="3200" dirty="0" err="1">
                <a:ln w="19050">
                  <a:solidFill>
                    <a:schemeClr val="bg1"/>
                  </a:solidFill>
                </a:ln>
              </a:rPr>
              <a:t>Sutedi</a:t>
            </a:r>
            <a:r>
              <a:rPr lang="en-US" sz="3200" dirty="0">
                <a:ln w="19050">
                  <a:solidFill>
                    <a:schemeClr val="bg1"/>
                  </a:solidFill>
                </a:ln>
              </a:rPr>
              <a:t>, </a:t>
            </a:r>
            <a:r>
              <a:rPr lang="en-US" sz="3200" dirty="0" err="1">
                <a:ln w="19050">
                  <a:solidFill>
                    <a:schemeClr val="bg1"/>
                  </a:solidFill>
                </a:ln>
              </a:rPr>
              <a:t>S.Kom</a:t>
            </a:r>
            <a:r>
              <a:rPr lang="en-US" sz="3200" dirty="0">
                <a:ln w="19050">
                  <a:solidFill>
                    <a:schemeClr val="bg1"/>
                  </a:solidFill>
                </a:ln>
              </a:rPr>
              <a:t>., M.T.I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A6A759-0AC0-536D-057C-767118AF3AE5}"/>
              </a:ext>
            </a:extLst>
          </p:cNvPr>
          <p:cNvSpPr txBox="1">
            <a:spLocks/>
          </p:cNvSpPr>
          <p:nvPr/>
        </p:nvSpPr>
        <p:spPr>
          <a:xfrm>
            <a:off x="8707502" y="1198737"/>
            <a:ext cx="1064657" cy="9900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ln w="19050">
                  <a:solidFill>
                    <a:schemeClr val="accent1"/>
                  </a:solidFill>
                </a:ln>
                <a:solidFill>
                  <a:schemeClr val="accent1"/>
                </a:solidFill>
              </a:rPr>
              <a:t>S2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4595548-8ACD-C820-2DC6-6316F2E644CD}"/>
              </a:ext>
            </a:extLst>
          </p:cNvPr>
          <p:cNvSpPr txBox="1">
            <a:spLocks/>
          </p:cNvSpPr>
          <p:nvPr/>
        </p:nvSpPr>
        <p:spPr>
          <a:xfrm>
            <a:off x="10376054" y="1227515"/>
            <a:ext cx="1619413" cy="9900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ln w="19050">
                  <a:solidFill>
                    <a:srgbClr val="44546A"/>
                  </a:solidFill>
                </a:ln>
                <a:solidFill>
                  <a:srgbClr val="44546A"/>
                </a:solidFill>
              </a:rPr>
              <a:t>MTI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Off-page Connector 18">
            <a:extLst>
              <a:ext uri="{FF2B5EF4-FFF2-40B4-BE49-F238E27FC236}">
                <a16:creationId xmlns:a16="http://schemas.microsoft.com/office/drawing/2014/main" id="{E4A62C98-234C-9E1A-5914-432DA5045282}"/>
              </a:ext>
            </a:extLst>
          </p:cNvPr>
          <p:cNvSpPr/>
          <p:nvPr/>
        </p:nvSpPr>
        <p:spPr>
          <a:xfrm>
            <a:off x="10638971" y="0"/>
            <a:ext cx="1553029" cy="2017486"/>
          </a:xfrm>
          <a:prstGeom prst="flowChartOffpageConnector">
            <a:avLst/>
          </a:prstGeom>
          <a:solidFill>
            <a:srgbClr val="44546A"/>
          </a:solidFill>
          <a:ln w="38100">
            <a:solidFill>
              <a:srgbClr val="0068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dirty="0">
              <a:latin typeface="Comic Sans MS" panose="030F0702030302020204" pitchFamily="66" charset="0"/>
            </a:endParaRPr>
          </a:p>
          <a:p>
            <a:pPr algn="ctr"/>
            <a:r>
              <a:rPr lang="en-US" sz="1700" dirty="0">
                <a:latin typeface="Comic Sans MS" panose="030F0702030302020204" pitchFamily="66" charset="0"/>
              </a:rPr>
              <a:t>Proses </a:t>
            </a:r>
            <a:r>
              <a:rPr lang="en-US" sz="1700" dirty="0" err="1">
                <a:latin typeface="Comic Sans MS" panose="030F0702030302020204" pitchFamily="66" charset="0"/>
              </a:rPr>
              <a:t>Bisnis</a:t>
            </a:r>
            <a:endParaRPr lang="en-US" sz="1700" dirty="0">
              <a:latin typeface="Comic Sans MS" panose="030F0702030302020204" pitchFamily="66" charset="0"/>
            </a:endParaRPr>
          </a:p>
          <a:p>
            <a:pPr algn="ctr"/>
            <a:r>
              <a:rPr lang="en-US" sz="1700" dirty="0">
                <a:latin typeface="Comic Sans MS" panose="030F0702030302020204" pitchFamily="66" charset="0"/>
              </a:rPr>
              <a:t> (</a:t>
            </a:r>
            <a:r>
              <a:rPr lang="en-US" sz="1700" dirty="0" err="1">
                <a:latin typeface="Comic Sans MS" panose="030F0702030302020204" pitchFamily="66" charset="0"/>
              </a:rPr>
              <a:t>Sistem</a:t>
            </a:r>
            <a:r>
              <a:rPr lang="en-US" sz="1700" dirty="0">
                <a:latin typeface="Comic Sans MS" panose="030F0702030302020204" pitchFamily="66" charset="0"/>
              </a:rPr>
              <a:t> Baru)</a:t>
            </a:r>
            <a:endParaRPr lang="en-ID" sz="1700" dirty="0">
              <a:latin typeface="Comic Sans MS" panose="030F0702030302020204" pitchFamily="66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B39E00-E944-629E-CA22-3DF36701F249}"/>
              </a:ext>
            </a:extLst>
          </p:cNvPr>
          <p:cNvSpPr txBox="1">
            <a:spLocks/>
          </p:cNvSpPr>
          <p:nvPr/>
        </p:nvSpPr>
        <p:spPr>
          <a:xfrm>
            <a:off x="2361063" y="276365"/>
            <a:ext cx="8079478" cy="6356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layanan</a:t>
            </a:r>
            <a:r>
              <a:rPr lang="en-US" sz="1800" dirty="0"/>
              <a:t> </a:t>
            </a:r>
            <a:r>
              <a:rPr lang="en-US" sz="1800" dirty="0" err="1"/>
              <a:t>pendaftaran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user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login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akun</a:t>
            </a:r>
            <a:r>
              <a:rPr lang="en-US" sz="1800" dirty="0"/>
              <a:t> yang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didaftarkan</a:t>
            </a:r>
            <a:r>
              <a:rPr lang="en-US" sz="1800" dirty="0"/>
              <a:t> </a:t>
            </a:r>
            <a:r>
              <a:rPr lang="en-US" sz="1800" dirty="0" err="1"/>
              <a:t>sebelumnya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Jika user </a:t>
            </a:r>
            <a:r>
              <a:rPr lang="en-US" sz="1800" dirty="0" err="1"/>
              <a:t>belum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akun</a:t>
            </a:r>
            <a:r>
              <a:rPr lang="en-US" sz="1800" dirty="0"/>
              <a:t>, </a:t>
            </a:r>
            <a:r>
              <a:rPr lang="en-US" sz="1800" dirty="0" err="1"/>
              <a:t>maka</a:t>
            </a:r>
            <a:r>
              <a:rPr lang="en-US" sz="1800" dirty="0"/>
              <a:t> user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menuju</a:t>
            </a:r>
            <a:r>
              <a:rPr lang="en-US" sz="1800" dirty="0"/>
              <a:t> </a:t>
            </a:r>
            <a:r>
              <a:rPr lang="en-US" sz="1800" dirty="0" err="1"/>
              <a:t>ke</a:t>
            </a:r>
            <a:r>
              <a:rPr lang="en-US" sz="1800" dirty="0"/>
              <a:t> </a:t>
            </a:r>
            <a:r>
              <a:rPr lang="en-US" sz="1800" dirty="0" err="1"/>
              <a:t>halaman</a:t>
            </a:r>
            <a:r>
              <a:rPr lang="en-US" sz="1800" dirty="0"/>
              <a:t> Create Account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pembuatan</a:t>
            </a:r>
            <a:r>
              <a:rPr lang="en-US" sz="1800" dirty="0"/>
              <a:t> </a:t>
            </a:r>
            <a:r>
              <a:rPr lang="en-US" sz="1800" dirty="0" err="1"/>
              <a:t>akun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pengisian</a:t>
            </a:r>
            <a:r>
              <a:rPr lang="en-US" sz="1800" dirty="0"/>
              <a:t> form (Nama, TTL, </a:t>
            </a:r>
            <a:r>
              <a:rPr lang="en-US" sz="1800" dirty="0" err="1"/>
              <a:t>Jenis</a:t>
            </a:r>
            <a:r>
              <a:rPr lang="en-US" sz="1800" dirty="0"/>
              <a:t> </a:t>
            </a:r>
            <a:r>
              <a:rPr lang="en-US" sz="1800" dirty="0" err="1"/>
              <a:t>Kelamin</a:t>
            </a:r>
            <a:r>
              <a:rPr lang="en-US" sz="1800" dirty="0"/>
              <a:t>, Username, Password). </a:t>
            </a:r>
          </a:p>
          <a:p>
            <a:pPr marL="0" indent="0">
              <a:buNone/>
            </a:pP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berhasil</a:t>
            </a:r>
            <a:r>
              <a:rPr lang="en-US" sz="1800" dirty="0"/>
              <a:t> </a:t>
            </a:r>
            <a:r>
              <a:rPr lang="en-US" sz="1800" dirty="0" err="1"/>
              <a:t>membuat</a:t>
            </a:r>
            <a:r>
              <a:rPr lang="en-US" sz="1800" dirty="0"/>
              <a:t> </a:t>
            </a:r>
            <a:r>
              <a:rPr lang="en-US" sz="1800" dirty="0" err="1"/>
              <a:t>akun</a:t>
            </a:r>
            <a:r>
              <a:rPr lang="en-US" sz="1800" dirty="0"/>
              <a:t>, </a:t>
            </a:r>
            <a:r>
              <a:rPr lang="en-US" sz="1800" dirty="0" err="1"/>
              <a:t>selanjutnya</a:t>
            </a:r>
            <a:r>
              <a:rPr lang="en-US" sz="1800" dirty="0"/>
              <a:t> user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diarahkan</a:t>
            </a:r>
            <a:r>
              <a:rPr lang="en-US" sz="1800" dirty="0"/>
              <a:t> </a:t>
            </a:r>
            <a:r>
              <a:rPr lang="en-US" sz="1800" dirty="0" err="1"/>
              <a:t>ke</a:t>
            </a:r>
            <a:r>
              <a:rPr lang="en-US" sz="1800" dirty="0"/>
              <a:t> </a:t>
            </a:r>
            <a:r>
              <a:rPr lang="en-US" sz="1800" dirty="0" err="1"/>
              <a:t>halaman</a:t>
            </a:r>
            <a:r>
              <a:rPr lang="en-US" sz="1800" dirty="0"/>
              <a:t> Profile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melengkapi</a:t>
            </a:r>
            <a:r>
              <a:rPr lang="en-US" sz="1800" dirty="0"/>
              <a:t> biodata </a:t>
            </a:r>
            <a:r>
              <a:rPr lang="en-US" sz="1800" dirty="0" err="1"/>
              <a:t>diri</a:t>
            </a:r>
            <a:r>
              <a:rPr lang="en-US" sz="1800" dirty="0"/>
              <a:t> </a:t>
            </a:r>
            <a:r>
              <a:rPr lang="en-US" sz="1800" dirty="0" err="1"/>
              <a:t>siswa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isi</a:t>
            </a:r>
            <a:r>
              <a:rPr lang="en-US" sz="1800" dirty="0"/>
              <a:t> biodata </a:t>
            </a:r>
            <a:r>
              <a:rPr lang="en-US" sz="1800" dirty="0" err="1"/>
              <a:t>diri</a:t>
            </a:r>
            <a:r>
              <a:rPr lang="en-US" sz="1800" dirty="0"/>
              <a:t> </a:t>
            </a:r>
            <a:r>
              <a:rPr lang="en-US" sz="1800" dirty="0" err="1"/>
              <a:t>lengkap</a:t>
            </a:r>
            <a:r>
              <a:rPr lang="en-US" sz="1800" dirty="0"/>
              <a:t>, </a:t>
            </a:r>
            <a:r>
              <a:rPr lang="en-US" sz="1800" dirty="0" err="1"/>
              <a:t>selanjutnya</a:t>
            </a:r>
            <a:r>
              <a:rPr lang="en-US" sz="1800" dirty="0"/>
              <a:t> user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diminta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pengisian</a:t>
            </a:r>
            <a:r>
              <a:rPr lang="en-US" sz="1800" dirty="0"/>
              <a:t> </a:t>
            </a:r>
            <a:r>
              <a:rPr lang="en-US" sz="1800" dirty="0" err="1"/>
              <a:t>kuisioner</a:t>
            </a:r>
            <a:r>
              <a:rPr lang="en-US" sz="1800" dirty="0"/>
              <a:t> (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pengganti</a:t>
            </a:r>
            <a:r>
              <a:rPr lang="en-US" sz="1800" dirty="0"/>
              <a:t> trial class)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tujuan</a:t>
            </a:r>
            <a:r>
              <a:rPr lang="en-US" sz="1800" dirty="0"/>
              <a:t> agar admin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mengetahui</a:t>
            </a:r>
            <a:r>
              <a:rPr lang="en-US" sz="1800" dirty="0"/>
              <a:t> </a:t>
            </a:r>
            <a:r>
              <a:rPr lang="en-US" sz="1800" dirty="0" err="1"/>
              <a:t>tingkah</a:t>
            </a:r>
            <a:r>
              <a:rPr lang="en-US" sz="1800" dirty="0"/>
              <a:t> </a:t>
            </a:r>
            <a:r>
              <a:rPr lang="en-US" sz="1800" dirty="0" err="1"/>
              <a:t>laku</a:t>
            </a:r>
            <a:r>
              <a:rPr lang="en-US" sz="1800" dirty="0"/>
              <a:t> </a:t>
            </a:r>
            <a:r>
              <a:rPr lang="en-US" sz="1800" dirty="0" err="1"/>
              <a:t>keseharian</a:t>
            </a:r>
            <a:r>
              <a:rPr lang="en-US" sz="1800" dirty="0"/>
              <a:t>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kesibukan</a:t>
            </a:r>
            <a:r>
              <a:rPr lang="en-US" sz="1800" dirty="0"/>
              <a:t> </a:t>
            </a:r>
            <a:r>
              <a:rPr lang="en-US" sz="1800" dirty="0" err="1"/>
              <a:t>anak</a:t>
            </a:r>
            <a:r>
              <a:rPr lang="en-US" sz="1800" dirty="0"/>
              <a:t>, </a:t>
            </a:r>
            <a:r>
              <a:rPr lang="en-US" sz="1800" dirty="0" err="1"/>
              <a:t>sehingga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penentu</a:t>
            </a:r>
            <a:r>
              <a:rPr lang="en-US" sz="1800" dirty="0"/>
              <a:t> lama </a:t>
            </a:r>
            <a:r>
              <a:rPr lang="en-US" sz="1800" dirty="0" err="1"/>
              <a:t>waktu</a:t>
            </a:r>
            <a:r>
              <a:rPr lang="en-US" sz="1800" dirty="0"/>
              <a:t> </a:t>
            </a:r>
            <a:r>
              <a:rPr lang="en-US" sz="1800" dirty="0" err="1"/>
              <a:t>belajar</a:t>
            </a:r>
            <a:r>
              <a:rPr lang="en-US" sz="1800" dirty="0"/>
              <a:t> dan </a:t>
            </a:r>
            <a:r>
              <a:rPr lang="en-US" sz="1800" dirty="0" err="1"/>
              <a:t>jadwal</a:t>
            </a:r>
            <a:r>
              <a:rPr lang="en-US" sz="1800" dirty="0"/>
              <a:t> </a:t>
            </a:r>
            <a:r>
              <a:rPr lang="en-US" sz="1800" dirty="0" err="1"/>
              <a:t>belajar</a:t>
            </a:r>
            <a:r>
              <a:rPr lang="en-US" sz="1800" dirty="0"/>
              <a:t> </a:t>
            </a:r>
            <a:r>
              <a:rPr lang="en-US" sz="1800" dirty="0" err="1"/>
              <a:t>siswa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selesai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pengisian</a:t>
            </a:r>
            <a:r>
              <a:rPr lang="en-US" sz="1800" dirty="0"/>
              <a:t> </a:t>
            </a:r>
            <a:r>
              <a:rPr lang="en-US" sz="1800" dirty="0" err="1"/>
              <a:t>kuisioner</a:t>
            </a:r>
            <a:r>
              <a:rPr lang="en-US" sz="1800" dirty="0"/>
              <a:t>, Langkah </a:t>
            </a:r>
            <a:r>
              <a:rPr lang="en-US" sz="1800" dirty="0" err="1"/>
              <a:t>selanjutnya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user </a:t>
            </a:r>
            <a:r>
              <a:rPr lang="en-US" sz="1800" dirty="0" err="1"/>
              <a:t>membuat</a:t>
            </a:r>
            <a:r>
              <a:rPr lang="en-US" sz="1800" dirty="0"/>
              <a:t> </a:t>
            </a:r>
            <a:r>
              <a:rPr lang="en-US" sz="1800" dirty="0" err="1"/>
              <a:t>perjanjian</a:t>
            </a:r>
            <a:r>
              <a:rPr lang="en-US" sz="1800" dirty="0"/>
              <a:t> </a:t>
            </a:r>
            <a:r>
              <a:rPr lang="en-US" sz="1800" dirty="0" err="1"/>
              <a:t>pertemuan</a:t>
            </a:r>
            <a:r>
              <a:rPr lang="en-US" sz="1800" dirty="0"/>
              <a:t> </a:t>
            </a:r>
            <a:r>
              <a:rPr lang="en-US" sz="1800" dirty="0" err="1"/>
              <a:t>pertama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mentor pada </a:t>
            </a:r>
            <a:r>
              <a:rPr lang="en-US" sz="1800" dirty="0" err="1"/>
              <a:t>halaman</a:t>
            </a:r>
            <a:r>
              <a:rPr lang="en-US" sz="1800" dirty="0"/>
              <a:t> Appointment </a:t>
            </a:r>
            <a:r>
              <a:rPr lang="en-US" sz="1800" dirty="0" err="1"/>
              <a:t>sesuai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jadwal</a:t>
            </a:r>
            <a:r>
              <a:rPr lang="en-US" sz="1800" dirty="0"/>
              <a:t> yang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dipilih</a:t>
            </a:r>
            <a:r>
              <a:rPr lang="en-US" sz="1800" dirty="0"/>
              <a:t> </a:t>
            </a:r>
            <a:r>
              <a:rPr lang="en-US" sz="1800" dirty="0" err="1"/>
              <a:t>sebelumnya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pengisian</a:t>
            </a:r>
            <a:r>
              <a:rPr lang="en-US" sz="1800" dirty="0"/>
              <a:t> </a:t>
            </a:r>
            <a:r>
              <a:rPr lang="en-US" sz="1800" dirty="0" err="1"/>
              <a:t>kuisioner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Langkah </a:t>
            </a:r>
            <a:r>
              <a:rPr lang="en-US" sz="1800" dirty="0" err="1"/>
              <a:t>terakhir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pembayaran</a:t>
            </a:r>
            <a:r>
              <a:rPr lang="en-US" sz="1800" dirty="0"/>
              <a:t> pada </a:t>
            </a:r>
            <a:r>
              <a:rPr lang="en-US" sz="1800" dirty="0" err="1"/>
              <a:t>halaman</a:t>
            </a:r>
            <a:r>
              <a:rPr lang="en-US" sz="1800" dirty="0"/>
              <a:t> Cart, pada </a:t>
            </a:r>
            <a:r>
              <a:rPr lang="en-US" sz="1800" dirty="0" err="1"/>
              <a:t>halaman</a:t>
            </a:r>
            <a:r>
              <a:rPr lang="en-US" sz="1800" dirty="0"/>
              <a:t>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dilampirkan</a:t>
            </a:r>
            <a:r>
              <a:rPr lang="en-US" sz="1800" dirty="0"/>
              <a:t> </a:t>
            </a:r>
            <a:r>
              <a:rPr lang="en-US" sz="1800" dirty="0" err="1"/>
              <a:t>rincian</a:t>
            </a:r>
            <a:r>
              <a:rPr lang="en-US" sz="1800" dirty="0"/>
              <a:t> </a:t>
            </a:r>
            <a:r>
              <a:rPr lang="en-US" sz="1800" dirty="0" err="1"/>
              <a:t>biaya</a:t>
            </a:r>
            <a:r>
              <a:rPr lang="en-US" sz="1800" dirty="0"/>
              <a:t> yang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dibayarkan</a:t>
            </a:r>
            <a:r>
              <a:rPr lang="en-US" sz="1800" dirty="0"/>
              <a:t> </a:t>
            </a:r>
            <a:r>
              <a:rPr lang="en-US" sz="1800" dirty="0" err="1"/>
              <a:t>diawal</a:t>
            </a:r>
            <a:r>
              <a:rPr lang="en-US" sz="1800" dirty="0"/>
              <a:t> </a:t>
            </a:r>
            <a:r>
              <a:rPr lang="en-US" sz="1800" dirty="0" err="1"/>
              <a:t>sebelum</a:t>
            </a:r>
            <a:r>
              <a:rPr lang="en-US" sz="1800" dirty="0"/>
              <a:t> </a:t>
            </a:r>
            <a:r>
              <a:rPr lang="en-US" sz="1800" dirty="0" err="1"/>
              <a:t>pertemuan</a:t>
            </a:r>
            <a:r>
              <a:rPr lang="en-US" sz="1800" dirty="0"/>
              <a:t> </a:t>
            </a:r>
            <a:r>
              <a:rPr lang="en-US" sz="1800" dirty="0" err="1"/>
              <a:t>pertama</a:t>
            </a:r>
            <a:r>
              <a:rPr lang="en-US" sz="1800" dirty="0"/>
              <a:t>. </a:t>
            </a:r>
            <a:r>
              <a:rPr lang="en-US" sz="1800" dirty="0" err="1"/>
              <a:t>Pembayaran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transfer </a:t>
            </a:r>
            <a:r>
              <a:rPr lang="en-US" sz="1800" dirty="0" err="1"/>
              <a:t>ataupun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tunai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pertemuan</a:t>
            </a:r>
            <a:r>
              <a:rPr lang="en-US" sz="1800" dirty="0"/>
              <a:t> </a:t>
            </a:r>
            <a:r>
              <a:rPr lang="en-US" sz="1800" dirty="0" err="1"/>
              <a:t>pertama</a:t>
            </a:r>
            <a:r>
              <a:rPr lang="en-US" sz="1800" dirty="0"/>
              <a:t> </a:t>
            </a:r>
            <a:r>
              <a:rPr lang="en-US" sz="1800" dirty="0" err="1"/>
              <a:t>siswa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selesai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pembayaran</a:t>
            </a:r>
            <a:r>
              <a:rPr lang="en-US" sz="1800" dirty="0"/>
              <a:t>, </a:t>
            </a:r>
            <a:r>
              <a:rPr lang="en-US" sz="1800" dirty="0" err="1"/>
              <a:t>selanjutnya</a:t>
            </a:r>
            <a:r>
              <a:rPr lang="en-US" sz="1800" dirty="0"/>
              <a:t> user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perlu</a:t>
            </a:r>
            <a:r>
              <a:rPr lang="en-US" sz="1800" dirty="0"/>
              <a:t> </a:t>
            </a:r>
            <a:r>
              <a:rPr lang="en-US" sz="1800" dirty="0" err="1"/>
              <a:t>menunggu</a:t>
            </a:r>
            <a:r>
              <a:rPr lang="en-US" sz="1800" dirty="0"/>
              <a:t> </a:t>
            </a:r>
            <a:r>
              <a:rPr lang="en-US" sz="1800" dirty="0" err="1"/>
              <a:t>konfirmasi</a:t>
            </a:r>
            <a:r>
              <a:rPr lang="en-US" sz="1800" dirty="0"/>
              <a:t> dan reminder (</a:t>
            </a:r>
            <a:r>
              <a:rPr lang="en-US" sz="1800" dirty="0" err="1"/>
              <a:t>pengingat</a:t>
            </a:r>
            <a:r>
              <a:rPr lang="en-US" sz="1800" dirty="0"/>
              <a:t>) </a:t>
            </a:r>
            <a:r>
              <a:rPr lang="en-US" sz="1800" dirty="0" err="1"/>
              <a:t>dari</a:t>
            </a:r>
            <a:r>
              <a:rPr lang="en-US" sz="1800" dirty="0"/>
              <a:t> admin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pertemuan</a:t>
            </a:r>
            <a:r>
              <a:rPr lang="en-US" sz="1800" dirty="0"/>
              <a:t> </a:t>
            </a:r>
            <a:r>
              <a:rPr lang="en-US" sz="1800" dirty="0" err="1"/>
              <a:t>pertama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siswa</a:t>
            </a:r>
            <a:r>
              <a:rPr lang="en-US" sz="1800" dirty="0"/>
              <a:t> dan mentor.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0E90F1E-11DE-ECFB-C4A5-DE7C6E06EF3E}"/>
              </a:ext>
            </a:extLst>
          </p:cNvPr>
          <p:cNvSpPr/>
          <p:nvPr/>
        </p:nvSpPr>
        <p:spPr>
          <a:xfrm>
            <a:off x="1880576" y="399197"/>
            <a:ext cx="354842" cy="35484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en-ID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3DEB276-02BF-7BA3-364E-9B10236F1BE3}"/>
              </a:ext>
            </a:extLst>
          </p:cNvPr>
          <p:cNvSpPr/>
          <p:nvPr/>
        </p:nvSpPr>
        <p:spPr>
          <a:xfrm>
            <a:off x="1880576" y="1117927"/>
            <a:ext cx="354842" cy="354842"/>
          </a:xfrm>
          <a:prstGeom prst="ellipse">
            <a:avLst/>
          </a:prstGeom>
          <a:solidFill>
            <a:srgbClr val="44546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en-ID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E1D2774-B829-8E61-6E62-7BA6E81DC57B}"/>
              </a:ext>
            </a:extLst>
          </p:cNvPr>
          <p:cNvSpPr/>
          <p:nvPr/>
        </p:nvSpPr>
        <p:spPr>
          <a:xfrm>
            <a:off x="1882581" y="1879434"/>
            <a:ext cx="354842" cy="35484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en-ID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800F831-4EE3-0E42-15CF-62B1ADE0F6D0}"/>
              </a:ext>
            </a:extLst>
          </p:cNvPr>
          <p:cNvSpPr/>
          <p:nvPr/>
        </p:nvSpPr>
        <p:spPr>
          <a:xfrm>
            <a:off x="1880576" y="2709181"/>
            <a:ext cx="354842" cy="354842"/>
          </a:xfrm>
          <a:prstGeom prst="ellipse">
            <a:avLst/>
          </a:prstGeom>
          <a:solidFill>
            <a:srgbClr val="44546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en-ID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F669A2D-C7DE-6529-A530-B17B9BB8D0B1}"/>
              </a:ext>
            </a:extLst>
          </p:cNvPr>
          <p:cNvSpPr/>
          <p:nvPr/>
        </p:nvSpPr>
        <p:spPr>
          <a:xfrm>
            <a:off x="1880576" y="3821278"/>
            <a:ext cx="354842" cy="35484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en-ID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54B7DF7-717B-23CF-502C-95D605CA9F97}"/>
              </a:ext>
            </a:extLst>
          </p:cNvPr>
          <p:cNvSpPr/>
          <p:nvPr/>
        </p:nvSpPr>
        <p:spPr>
          <a:xfrm>
            <a:off x="1880576" y="4953556"/>
            <a:ext cx="354842" cy="354842"/>
          </a:xfrm>
          <a:prstGeom prst="ellipse">
            <a:avLst/>
          </a:prstGeom>
          <a:solidFill>
            <a:srgbClr val="44546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en-ID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7DB3FC6-6482-722B-A6EC-19266BFB1AE9}"/>
              </a:ext>
            </a:extLst>
          </p:cNvPr>
          <p:cNvSpPr/>
          <p:nvPr/>
        </p:nvSpPr>
        <p:spPr>
          <a:xfrm>
            <a:off x="1880576" y="5935709"/>
            <a:ext cx="354842" cy="35484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62677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48DD4-4828-CE87-0C5C-42BE175E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1495" y="5733700"/>
            <a:ext cx="3490505" cy="841248"/>
          </a:xfrm>
          <a:solidFill>
            <a:srgbClr val="0068FF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d-ID" sz="4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Desain Model</a:t>
            </a:r>
            <a:endParaRPr lang="en-US" sz="40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8D74ABB-F720-4EA7-EE7C-4161B4F29836}"/>
              </a:ext>
            </a:extLst>
          </p:cNvPr>
          <p:cNvSpPr/>
          <p:nvPr/>
        </p:nvSpPr>
        <p:spPr>
          <a:xfrm>
            <a:off x="5181599" y="2830522"/>
            <a:ext cx="2106993" cy="192984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>
                <a:latin typeface="ADLaM Display" panose="02000000000000000000" pitchFamily="2" charset="0"/>
                <a:ea typeface="ADLaM Display" panose="02000000000000000000" pitchFamily="2" charset="0"/>
              </a:rPr>
              <a:t>Sistem Pendaftaran</a:t>
            </a:r>
            <a:endParaRPr lang="en-US" sz="1600" b="1" dirty="0">
              <a:latin typeface="ADLaM Display" panose="02000000000000000000" pitchFamily="2" charset="0"/>
              <a:ea typeface="ADLaM Display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940A1D-18F8-940F-1D6F-A6127862A4E0}"/>
              </a:ext>
            </a:extLst>
          </p:cNvPr>
          <p:cNvSpPr/>
          <p:nvPr/>
        </p:nvSpPr>
        <p:spPr>
          <a:xfrm>
            <a:off x="9254153" y="3429000"/>
            <a:ext cx="2106994" cy="841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Admin</a:t>
            </a:r>
            <a:endParaRPr lang="en-US" b="1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DAFFC5-DEA4-209D-826B-0400C8BDCB04}"/>
              </a:ext>
            </a:extLst>
          </p:cNvPr>
          <p:cNvSpPr/>
          <p:nvPr/>
        </p:nvSpPr>
        <p:spPr>
          <a:xfrm>
            <a:off x="1315979" y="3429000"/>
            <a:ext cx="2106994" cy="841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Mentor</a:t>
            </a:r>
            <a:endParaRPr lang="en-US" b="1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18548C-0098-2A66-00CA-FE1B7BA9C795}"/>
              </a:ext>
            </a:extLst>
          </p:cNvPr>
          <p:cNvSpPr/>
          <p:nvPr/>
        </p:nvSpPr>
        <p:spPr>
          <a:xfrm>
            <a:off x="5181599" y="302712"/>
            <a:ext cx="2106994" cy="841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err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User</a:t>
            </a:r>
            <a:endParaRPr lang="en-US" b="1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5880C3C-24C9-E527-B2AD-0299A7044A32}"/>
              </a:ext>
            </a:extLst>
          </p:cNvPr>
          <p:cNvCxnSpPr>
            <a:cxnSpLocks/>
          </p:cNvCxnSpPr>
          <p:nvPr/>
        </p:nvCxnSpPr>
        <p:spPr>
          <a:xfrm>
            <a:off x="7288592" y="3587686"/>
            <a:ext cx="19655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62DD50D-1753-7B65-FAE0-5D68C5040BD8}"/>
              </a:ext>
            </a:extLst>
          </p:cNvPr>
          <p:cNvCxnSpPr>
            <a:cxnSpLocks/>
          </p:cNvCxnSpPr>
          <p:nvPr/>
        </p:nvCxnSpPr>
        <p:spPr>
          <a:xfrm rot="10800000">
            <a:off x="7288591" y="4016062"/>
            <a:ext cx="19655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A0D3BFD-AAA0-5280-2CE3-A957527C73C4}"/>
              </a:ext>
            </a:extLst>
          </p:cNvPr>
          <p:cNvCxnSpPr>
            <a:cxnSpLocks/>
          </p:cNvCxnSpPr>
          <p:nvPr/>
        </p:nvCxnSpPr>
        <p:spPr>
          <a:xfrm>
            <a:off x="3422973" y="3587686"/>
            <a:ext cx="17586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4E102B8-C09A-9CE3-A2CD-9707F533817F}"/>
              </a:ext>
            </a:extLst>
          </p:cNvPr>
          <p:cNvCxnSpPr>
            <a:cxnSpLocks/>
          </p:cNvCxnSpPr>
          <p:nvPr/>
        </p:nvCxnSpPr>
        <p:spPr>
          <a:xfrm flipH="1">
            <a:off x="3422973" y="4016062"/>
            <a:ext cx="17586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6A50689-D495-855C-16F9-4AA3F0DBF6CA}"/>
              </a:ext>
            </a:extLst>
          </p:cNvPr>
          <p:cNvCxnSpPr>
            <a:cxnSpLocks/>
          </p:cNvCxnSpPr>
          <p:nvPr/>
        </p:nvCxnSpPr>
        <p:spPr>
          <a:xfrm>
            <a:off x="6445948" y="1143962"/>
            <a:ext cx="0" cy="1686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A3365BC-9BBF-A513-D506-F94CEB009CD3}"/>
              </a:ext>
            </a:extLst>
          </p:cNvPr>
          <p:cNvCxnSpPr>
            <a:cxnSpLocks/>
          </p:cNvCxnSpPr>
          <p:nvPr/>
        </p:nvCxnSpPr>
        <p:spPr>
          <a:xfrm flipV="1">
            <a:off x="6096000" y="1143960"/>
            <a:ext cx="0" cy="1686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EBDB02D7-DF29-D4A0-6340-F0A1F00C7989}"/>
              </a:ext>
            </a:extLst>
          </p:cNvPr>
          <p:cNvSpPr/>
          <p:nvPr/>
        </p:nvSpPr>
        <p:spPr>
          <a:xfrm>
            <a:off x="6543888" y="1250588"/>
            <a:ext cx="3583587" cy="1434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Melakukan </a:t>
            </a:r>
            <a:r>
              <a:rPr lang="id-ID" dirty="0" err="1">
                <a:solidFill>
                  <a:schemeClr val="tx1"/>
                </a:solidFill>
              </a:rPr>
              <a:t>login</a:t>
            </a:r>
            <a:endParaRPr lang="id-ID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Membuat akun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Melengkapi </a:t>
            </a:r>
            <a:r>
              <a:rPr lang="id-ID" dirty="0" err="1">
                <a:solidFill>
                  <a:schemeClr val="tx1"/>
                </a:solidFill>
              </a:rPr>
              <a:t>profile</a:t>
            </a:r>
            <a:endParaRPr lang="id-ID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Menjawab </a:t>
            </a:r>
            <a:r>
              <a:rPr lang="id-ID" dirty="0" err="1">
                <a:solidFill>
                  <a:schemeClr val="tx1"/>
                </a:solidFill>
              </a:rPr>
              <a:t>kuisioner</a:t>
            </a:r>
            <a:endParaRPr lang="id-ID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Membuat janji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Melakukan pembayaran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9E6F427-36E7-5477-523E-3D0DA23469CD}"/>
              </a:ext>
            </a:extLst>
          </p:cNvPr>
          <p:cNvSpPr/>
          <p:nvPr/>
        </p:nvSpPr>
        <p:spPr>
          <a:xfrm>
            <a:off x="2414474" y="1222343"/>
            <a:ext cx="3583587" cy="1434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Mendapat konfirmasi dan </a:t>
            </a:r>
            <a:r>
              <a:rPr lang="id-ID" dirty="0" err="1">
                <a:solidFill>
                  <a:schemeClr val="tx1"/>
                </a:solidFill>
              </a:rPr>
              <a:t>reminder</a:t>
            </a:r>
            <a:r>
              <a:rPr lang="id-ID" dirty="0">
                <a:solidFill>
                  <a:schemeClr val="tx1"/>
                </a:solidFill>
              </a:rPr>
              <a:t> dari </a:t>
            </a:r>
            <a:r>
              <a:rPr lang="id-ID" dirty="0" err="1">
                <a:solidFill>
                  <a:schemeClr val="tx1"/>
                </a:solidFill>
              </a:rPr>
              <a:t>admin</a:t>
            </a:r>
            <a:endParaRPr lang="id-ID" dirty="0">
              <a:solidFill>
                <a:schemeClr val="tx1"/>
              </a:solidFill>
            </a:endParaRP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Mendapat jadwal pertemuan pertama dari </a:t>
            </a:r>
            <a:r>
              <a:rPr lang="id-ID" dirty="0" err="1">
                <a:solidFill>
                  <a:schemeClr val="tx1"/>
                </a:solidFill>
              </a:rPr>
              <a:t>admin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075A8C0-7DC1-1A7B-D2C3-D2D8ED46BB24}"/>
              </a:ext>
            </a:extLst>
          </p:cNvPr>
          <p:cNvSpPr txBox="1"/>
          <p:nvPr/>
        </p:nvSpPr>
        <p:spPr>
          <a:xfrm>
            <a:off x="3078246" y="3591185"/>
            <a:ext cx="61564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3464" indent="-283464" algn="l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9BA5E21-8595-F9C4-CB1D-CFD904499AA4}"/>
              </a:ext>
            </a:extLst>
          </p:cNvPr>
          <p:cNvSpPr/>
          <p:nvPr/>
        </p:nvSpPr>
        <p:spPr>
          <a:xfrm>
            <a:off x="3442390" y="4169048"/>
            <a:ext cx="1758626" cy="699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d-ID" dirty="0">
                <a:solidFill>
                  <a:schemeClr val="tx1"/>
                </a:solidFill>
              </a:rPr>
              <a:t>Schedule </a:t>
            </a:r>
            <a:r>
              <a:rPr lang="id-ID" dirty="0" err="1">
                <a:solidFill>
                  <a:schemeClr val="tx1"/>
                </a:solidFill>
              </a:rPr>
              <a:t>Appointment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956BF15-C3CE-14CC-0158-03E25E9B423F}"/>
              </a:ext>
            </a:extLst>
          </p:cNvPr>
          <p:cNvSpPr/>
          <p:nvPr/>
        </p:nvSpPr>
        <p:spPr>
          <a:xfrm>
            <a:off x="3432682" y="2626012"/>
            <a:ext cx="1758626" cy="699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d-ID" dirty="0" err="1">
                <a:solidFill>
                  <a:schemeClr val="tx1"/>
                </a:solidFill>
              </a:rPr>
              <a:t>Confirmation</a:t>
            </a:r>
            <a:endParaRPr lang="id-ID" dirty="0">
              <a:solidFill>
                <a:schemeClr val="tx1"/>
              </a:solidFill>
            </a:endParaRPr>
          </a:p>
          <a:p>
            <a:r>
              <a:rPr lang="id-ID" dirty="0">
                <a:solidFill>
                  <a:schemeClr val="tx1"/>
                </a:solidFill>
              </a:rPr>
              <a:t>Schedule </a:t>
            </a:r>
            <a:r>
              <a:rPr lang="id-ID" dirty="0" err="1">
                <a:solidFill>
                  <a:schemeClr val="tx1"/>
                </a:solidFill>
              </a:rPr>
              <a:t>Appointment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438FD5F-3EB8-5DB5-85BD-80E04EAC6467}"/>
              </a:ext>
            </a:extLst>
          </p:cNvPr>
          <p:cNvSpPr/>
          <p:nvPr/>
        </p:nvSpPr>
        <p:spPr>
          <a:xfrm>
            <a:off x="7382351" y="4087949"/>
            <a:ext cx="2959774" cy="13915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Membuat            </a:t>
            </a:r>
            <a:r>
              <a:rPr lang="id-ID" dirty="0" err="1">
                <a:solidFill>
                  <a:schemeClr val="tx1"/>
                </a:solidFill>
              </a:rPr>
              <a:t>kuisioner</a:t>
            </a:r>
            <a:endParaRPr lang="id-ID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Melakukan konfirmasi </a:t>
            </a:r>
            <a:r>
              <a:rPr lang="id-ID" dirty="0" err="1">
                <a:solidFill>
                  <a:schemeClr val="tx1"/>
                </a:solidFill>
              </a:rPr>
              <a:t>schedule</a:t>
            </a:r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id-ID" dirty="0" err="1">
                <a:solidFill>
                  <a:schemeClr val="tx1"/>
                </a:solidFill>
              </a:rPr>
              <a:t>appointment</a:t>
            </a:r>
            <a:r>
              <a:rPr lang="id-ID" dirty="0">
                <a:solidFill>
                  <a:schemeClr val="tx1"/>
                </a:solidFill>
              </a:rPr>
              <a:t> ke mentor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42E74B4-D151-A445-B3D5-55B329EC7520}"/>
              </a:ext>
            </a:extLst>
          </p:cNvPr>
          <p:cNvSpPr/>
          <p:nvPr/>
        </p:nvSpPr>
        <p:spPr>
          <a:xfrm>
            <a:off x="7193502" y="2874450"/>
            <a:ext cx="3248571" cy="621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Schedule </a:t>
            </a:r>
            <a:r>
              <a:rPr lang="id-ID" dirty="0" err="1">
                <a:solidFill>
                  <a:schemeClr val="tx1"/>
                </a:solidFill>
              </a:rPr>
              <a:t>Appointment</a:t>
            </a:r>
            <a:endParaRPr lang="id-ID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Detail pembayaran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782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8755" y="1776396"/>
            <a:ext cx="1785091" cy="621740"/>
          </a:xfrm>
        </p:spPr>
        <p:txBody>
          <a:bodyPr>
            <a:normAutofit/>
          </a:bodyPr>
          <a:lstStyle/>
          <a:p>
            <a:r>
              <a:rPr lang="id-ID" sz="4000" b="1" dirty="0"/>
              <a:t>Log In</a:t>
            </a:r>
            <a:endParaRPr lang="en-US" sz="4000" b="1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0B3FFFC-1448-27B1-DE0A-7A48990FB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10140"/>
            <a:ext cx="3286333" cy="666149"/>
          </a:xfrm>
          <a:solidFill>
            <a:schemeClr val="accent1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id-ID" sz="4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Desain </a:t>
            </a:r>
            <a:r>
              <a:rPr lang="id-ID" sz="40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Input</a:t>
            </a:r>
            <a:endParaRPr lang="en-US" sz="40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AAB6E5-D7AD-347E-3CFC-6F30E733D0B5}"/>
              </a:ext>
            </a:extLst>
          </p:cNvPr>
          <p:cNvSpPr/>
          <p:nvPr/>
        </p:nvSpPr>
        <p:spPr>
          <a:xfrm>
            <a:off x="4907364" y="2723548"/>
            <a:ext cx="4370972" cy="470301"/>
          </a:xfrm>
          <a:prstGeom prst="rect">
            <a:avLst/>
          </a:prstGeom>
          <a:solidFill>
            <a:schemeClr val="bg1"/>
          </a:solidFill>
          <a:ln>
            <a:solidFill>
              <a:srgbClr val="006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228447-5E72-0CB8-D2D6-06493BAA6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3664" y="2735427"/>
            <a:ext cx="2208279" cy="458422"/>
          </a:xfrm>
        </p:spPr>
        <p:txBody>
          <a:bodyPr>
            <a:noAutofit/>
          </a:bodyPr>
          <a:lstStyle/>
          <a:p>
            <a:r>
              <a:rPr lang="id-ID" sz="2400" b="1" dirty="0" err="1"/>
              <a:t>Username</a:t>
            </a:r>
            <a:r>
              <a:rPr lang="id-ID" sz="2400" b="1" dirty="0"/>
              <a:t>   :</a:t>
            </a:r>
            <a:endParaRPr lang="en-US" sz="2400" b="1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B7E985-278E-B4B9-02E5-4F2E410CA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3664" y="3429000"/>
            <a:ext cx="2208279" cy="458422"/>
          </a:xfrm>
        </p:spPr>
        <p:txBody>
          <a:bodyPr>
            <a:noAutofit/>
          </a:bodyPr>
          <a:lstStyle/>
          <a:p>
            <a:r>
              <a:rPr lang="id-ID" sz="2400" b="1" dirty="0" err="1"/>
              <a:t>Password</a:t>
            </a:r>
            <a:r>
              <a:rPr lang="id-ID" sz="2400" b="1" dirty="0"/>
              <a:t>    :</a:t>
            </a:r>
            <a:endParaRPr lang="en-US" sz="24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792FCD-52BE-9402-191C-878108EEA5B0}"/>
              </a:ext>
            </a:extLst>
          </p:cNvPr>
          <p:cNvSpPr/>
          <p:nvPr/>
        </p:nvSpPr>
        <p:spPr>
          <a:xfrm>
            <a:off x="4907364" y="3423060"/>
            <a:ext cx="4370972" cy="470301"/>
          </a:xfrm>
          <a:prstGeom prst="rect">
            <a:avLst/>
          </a:prstGeom>
          <a:solidFill>
            <a:schemeClr val="bg1"/>
          </a:solidFill>
          <a:ln>
            <a:solidFill>
              <a:srgbClr val="006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78E437-2A51-E0D2-1B37-1E80F8B52A91}"/>
              </a:ext>
            </a:extLst>
          </p:cNvPr>
          <p:cNvSpPr/>
          <p:nvPr/>
        </p:nvSpPr>
        <p:spPr>
          <a:xfrm>
            <a:off x="4796103" y="4243329"/>
            <a:ext cx="1590393" cy="470301"/>
          </a:xfrm>
          <a:prstGeom prst="rect">
            <a:avLst/>
          </a:prstGeom>
          <a:solidFill>
            <a:srgbClr val="0068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Log in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1405" y="1907324"/>
            <a:ext cx="1785091" cy="592952"/>
          </a:xfrm>
        </p:spPr>
        <p:txBody>
          <a:bodyPr>
            <a:normAutofit fontScale="92500" lnSpcReduction="10000"/>
          </a:bodyPr>
          <a:lstStyle/>
          <a:p>
            <a:r>
              <a:rPr lang="id-ID" sz="4000" b="1" dirty="0" err="1"/>
              <a:t>Profile</a:t>
            </a:r>
            <a:endParaRPr lang="en-US" sz="4000" b="1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0B3FFFC-1448-27B1-DE0A-7A48990FB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10140"/>
            <a:ext cx="3286333" cy="666149"/>
          </a:xfrm>
          <a:solidFill>
            <a:schemeClr val="accent1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id-ID" sz="4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Desain </a:t>
            </a:r>
            <a:r>
              <a:rPr lang="id-ID" sz="40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Input</a:t>
            </a:r>
            <a:endParaRPr lang="en-US" sz="40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AAB6E5-D7AD-347E-3CFC-6F30E733D0B5}"/>
              </a:ext>
            </a:extLst>
          </p:cNvPr>
          <p:cNvSpPr/>
          <p:nvPr/>
        </p:nvSpPr>
        <p:spPr>
          <a:xfrm>
            <a:off x="4698755" y="178354"/>
            <a:ext cx="1361904" cy="1489286"/>
          </a:xfrm>
          <a:prstGeom prst="rect">
            <a:avLst/>
          </a:prstGeom>
          <a:solidFill>
            <a:schemeClr val="bg1"/>
          </a:solidFill>
          <a:ln>
            <a:solidFill>
              <a:srgbClr val="006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err="1">
                <a:solidFill>
                  <a:srgbClr val="0068FF"/>
                </a:solidFill>
              </a:rPr>
              <a:t>Photo</a:t>
            </a:r>
            <a:endParaRPr lang="en-US" dirty="0">
              <a:solidFill>
                <a:srgbClr val="0068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228447-5E72-0CB8-D2D6-06493BAA6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3664" y="2735427"/>
            <a:ext cx="2208279" cy="458422"/>
          </a:xfrm>
        </p:spPr>
        <p:txBody>
          <a:bodyPr>
            <a:noAutofit/>
          </a:bodyPr>
          <a:lstStyle/>
          <a:p>
            <a:r>
              <a:rPr lang="id-ID" sz="2400" b="1" dirty="0"/>
              <a:t>Nama    :</a:t>
            </a:r>
            <a:endParaRPr lang="en-US" sz="2400" b="1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B7E985-278E-B4B9-02E5-4F2E410CA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3664" y="3429000"/>
            <a:ext cx="2208279" cy="458422"/>
          </a:xfrm>
        </p:spPr>
        <p:txBody>
          <a:bodyPr>
            <a:noAutofit/>
          </a:bodyPr>
          <a:lstStyle/>
          <a:p>
            <a:r>
              <a:rPr lang="id-ID" sz="2400" b="1" dirty="0"/>
              <a:t>TTL        :</a:t>
            </a:r>
            <a:endParaRPr lang="en-US" sz="24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792FCD-52BE-9402-191C-878108EEA5B0}"/>
              </a:ext>
            </a:extLst>
          </p:cNvPr>
          <p:cNvSpPr/>
          <p:nvPr/>
        </p:nvSpPr>
        <p:spPr>
          <a:xfrm>
            <a:off x="4389248" y="3423060"/>
            <a:ext cx="1590393" cy="458423"/>
          </a:xfrm>
          <a:prstGeom prst="rect">
            <a:avLst/>
          </a:prstGeom>
          <a:solidFill>
            <a:schemeClr val="bg1"/>
          </a:solidFill>
          <a:ln>
            <a:solidFill>
              <a:srgbClr val="006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78E437-2A51-E0D2-1B37-1E80F8B52A91}"/>
              </a:ext>
            </a:extLst>
          </p:cNvPr>
          <p:cNvSpPr/>
          <p:nvPr/>
        </p:nvSpPr>
        <p:spPr>
          <a:xfrm>
            <a:off x="3594615" y="6215811"/>
            <a:ext cx="4370972" cy="470301"/>
          </a:xfrm>
          <a:prstGeom prst="rect">
            <a:avLst/>
          </a:prstGeom>
          <a:solidFill>
            <a:srgbClr val="0068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Save </a:t>
            </a:r>
            <a:r>
              <a:rPr lang="id-ID" b="1" dirty="0" err="1"/>
              <a:t>and</a:t>
            </a:r>
            <a:r>
              <a:rPr lang="id-ID" b="1" dirty="0"/>
              <a:t> </a:t>
            </a:r>
            <a:r>
              <a:rPr lang="id-ID" b="1" dirty="0" err="1"/>
              <a:t>back</a:t>
            </a:r>
            <a:r>
              <a:rPr lang="id-ID" b="1" dirty="0"/>
              <a:t> </a:t>
            </a:r>
            <a:r>
              <a:rPr lang="id-ID" b="1" dirty="0" err="1"/>
              <a:t>to</a:t>
            </a:r>
            <a:r>
              <a:rPr lang="id-ID" b="1" dirty="0"/>
              <a:t> </a:t>
            </a:r>
            <a:r>
              <a:rPr lang="id-ID" b="1" dirty="0" err="1"/>
              <a:t>Login</a:t>
            </a:r>
            <a:endParaRPr lang="en-US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785C8E-7919-A388-0D94-5B1D025FB76A}"/>
              </a:ext>
            </a:extLst>
          </p:cNvPr>
          <p:cNvSpPr/>
          <p:nvPr/>
        </p:nvSpPr>
        <p:spPr>
          <a:xfrm>
            <a:off x="4389248" y="2777775"/>
            <a:ext cx="4370972" cy="470301"/>
          </a:xfrm>
          <a:prstGeom prst="rect">
            <a:avLst/>
          </a:prstGeom>
          <a:solidFill>
            <a:schemeClr val="bg1"/>
          </a:solidFill>
          <a:ln>
            <a:solidFill>
              <a:srgbClr val="006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C76BE9-69D8-0C3F-F195-3E23AD32C7C8}"/>
              </a:ext>
            </a:extLst>
          </p:cNvPr>
          <p:cNvSpPr/>
          <p:nvPr/>
        </p:nvSpPr>
        <p:spPr>
          <a:xfrm>
            <a:off x="6212361" y="3431536"/>
            <a:ext cx="2547859" cy="470301"/>
          </a:xfrm>
          <a:prstGeom prst="rect">
            <a:avLst/>
          </a:prstGeom>
          <a:solidFill>
            <a:schemeClr val="bg1"/>
          </a:solidFill>
          <a:ln>
            <a:solidFill>
              <a:srgbClr val="006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9A35BA1-5074-B99F-5A63-C1AF0ED54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3664" y="4057180"/>
            <a:ext cx="2208279" cy="458422"/>
          </a:xfrm>
        </p:spPr>
        <p:txBody>
          <a:bodyPr>
            <a:noAutofit/>
          </a:bodyPr>
          <a:lstStyle/>
          <a:p>
            <a:r>
              <a:rPr lang="id-ID" sz="2400" b="1" dirty="0"/>
              <a:t>Jenis      :</a:t>
            </a:r>
          </a:p>
          <a:p>
            <a:r>
              <a:rPr lang="id-ID" sz="2400" b="1" dirty="0"/>
              <a:t>Kelamin</a:t>
            </a:r>
            <a:endParaRPr lang="en-US" sz="2400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C8AA008-F241-FA73-D53C-F3DC3371A7E8}"/>
              </a:ext>
            </a:extLst>
          </p:cNvPr>
          <p:cNvSpPr/>
          <p:nvPr/>
        </p:nvSpPr>
        <p:spPr>
          <a:xfrm>
            <a:off x="4389248" y="4085297"/>
            <a:ext cx="4370972" cy="470301"/>
          </a:xfrm>
          <a:prstGeom prst="rect">
            <a:avLst/>
          </a:prstGeom>
          <a:solidFill>
            <a:schemeClr val="bg1"/>
          </a:solidFill>
          <a:ln>
            <a:solidFill>
              <a:srgbClr val="006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11C8BD6-F4D6-1910-0FDF-FBA32A73D435}"/>
              </a:ext>
            </a:extLst>
          </p:cNvPr>
          <p:cNvSpPr txBox="1">
            <a:spLocks/>
          </p:cNvSpPr>
          <p:nvPr/>
        </p:nvSpPr>
        <p:spPr>
          <a:xfrm>
            <a:off x="2490476" y="4934397"/>
            <a:ext cx="2208279" cy="458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928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392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856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400" b="1" dirty="0" err="1"/>
              <a:t>Username</a:t>
            </a:r>
            <a:r>
              <a:rPr lang="id-ID" sz="2400" b="1" dirty="0"/>
              <a:t>   :</a:t>
            </a:r>
            <a:endParaRPr lang="en-US" sz="2400" b="1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8B4685B-B925-AD90-61C4-9F5AA80918DA}"/>
              </a:ext>
            </a:extLst>
          </p:cNvPr>
          <p:cNvSpPr txBox="1">
            <a:spLocks/>
          </p:cNvSpPr>
          <p:nvPr/>
        </p:nvSpPr>
        <p:spPr>
          <a:xfrm>
            <a:off x="2490476" y="5392820"/>
            <a:ext cx="2208279" cy="458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928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392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856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400" b="1" dirty="0" err="1"/>
              <a:t>Password</a:t>
            </a:r>
            <a:r>
              <a:rPr lang="id-ID" sz="2400" b="1" dirty="0"/>
              <a:t>    :</a:t>
            </a:r>
            <a:endParaRPr lang="en-US" sz="24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31EF9E6-6F95-8395-C251-60F23A5763B0}"/>
              </a:ext>
            </a:extLst>
          </p:cNvPr>
          <p:cNvSpPr/>
          <p:nvPr/>
        </p:nvSpPr>
        <p:spPr>
          <a:xfrm>
            <a:off x="4389248" y="4790111"/>
            <a:ext cx="4370972" cy="470301"/>
          </a:xfrm>
          <a:prstGeom prst="rect">
            <a:avLst/>
          </a:prstGeom>
          <a:solidFill>
            <a:schemeClr val="bg1"/>
          </a:solidFill>
          <a:ln>
            <a:solidFill>
              <a:srgbClr val="006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rgbClr val="0068FF"/>
                </a:solidFill>
              </a:rPr>
              <a:t>(Sudah terisi sesuai di halaman </a:t>
            </a:r>
            <a:r>
              <a:rPr lang="id-ID" dirty="0" err="1">
                <a:solidFill>
                  <a:srgbClr val="0068FF"/>
                </a:solidFill>
              </a:rPr>
              <a:t>login</a:t>
            </a:r>
            <a:r>
              <a:rPr lang="id-ID" dirty="0">
                <a:solidFill>
                  <a:srgbClr val="0068FF"/>
                </a:solidFill>
              </a:rPr>
              <a:t>)</a:t>
            </a:r>
            <a:endParaRPr lang="en-US" dirty="0">
              <a:solidFill>
                <a:srgbClr val="0068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AD9843B-1E2D-B6C9-9E8A-854F3011C12D}"/>
              </a:ext>
            </a:extLst>
          </p:cNvPr>
          <p:cNvSpPr/>
          <p:nvPr/>
        </p:nvSpPr>
        <p:spPr>
          <a:xfrm>
            <a:off x="4389248" y="5494925"/>
            <a:ext cx="4370972" cy="470301"/>
          </a:xfrm>
          <a:prstGeom prst="rect">
            <a:avLst/>
          </a:prstGeom>
          <a:solidFill>
            <a:schemeClr val="bg1"/>
          </a:solidFill>
          <a:ln>
            <a:solidFill>
              <a:srgbClr val="006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rgbClr val="0068FF"/>
                </a:solidFill>
              </a:rPr>
              <a:t>(Sudah terisi sesuai di halaman </a:t>
            </a:r>
            <a:r>
              <a:rPr lang="id-ID" dirty="0" err="1">
                <a:solidFill>
                  <a:srgbClr val="0068FF"/>
                </a:solidFill>
              </a:rPr>
              <a:t>login</a:t>
            </a:r>
            <a:r>
              <a:rPr lang="id-ID" dirty="0">
                <a:solidFill>
                  <a:srgbClr val="0068FF"/>
                </a:solidFill>
              </a:rPr>
              <a:t>)</a:t>
            </a:r>
            <a:endParaRPr lang="en-US" dirty="0">
              <a:solidFill>
                <a:srgbClr val="0068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82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9542" y="606935"/>
            <a:ext cx="1785091" cy="621740"/>
          </a:xfrm>
        </p:spPr>
        <p:txBody>
          <a:bodyPr>
            <a:normAutofit lnSpcReduction="10000"/>
          </a:bodyPr>
          <a:lstStyle/>
          <a:p>
            <a:r>
              <a:rPr lang="id-ID" sz="4000" b="1" dirty="0" err="1"/>
              <a:t>Cart</a:t>
            </a:r>
            <a:endParaRPr lang="en-US" sz="4000" b="1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0B3FFFC-1448-27B1-DE0A-7A48990FB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10140"/>
            <a:ext cx="3434366" cy="680953"/>
          </a:xfrm>
          <a:solidFill>
            <a:schemeClr val="accent1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id-ID" sz="4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Desain </a:t>
            </a:r>
            <a:r>
              <a:rPr lang="id-ID" sz="40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Output</a:t>
            </a:r>
            <a:endParaRPr lang="en-US" sz="40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FFA58527-B0B6-F412-CC2F-F0DAE85F2C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4623021"/>
              </p:ext>
            </p:extLst>
          </p:nvPr>
        </p:nvGraphicFramePr>
        <p:xfrm>
          <a:off x="1166812" y="2024062"/>
          <a:ext cx="8855024" cy="280241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68992">
                  <a:extLst>
                    <a:ext uri="{9D8B030D-6E8A-4147-A177-3AD203B41FA5}">
                      <a16:colId xmlns:a16="http://schemas.microsoft.com/office/drawing/2014/main" val="1810336928"/>
                    </a:ext>
                  </a:extLst>
                </a:gridCol>
                <a:gridCol w="3606603">
                  <a:extLst>
                    <a:ext uri="{9D8B030D-6E8A-4147-A177-3AD203B41FA5}">
                      <a16:colId xmlns:a16="http://schemas.microsoft.com/office/drawing/2014/main" val="82988305"/>
                    </a:ext>
                  </a:extLst>
                </a:gridCol>
                <a:gridCol w="872826">
                  <a:extLst>
                    <a:ext uri="{9D8B030D-6E8A-4147-A177-3AD203B41FA5}">
                      <a16:colId xmlns:a16="http://schemas.microsoft.com/office/drawing/2014/main" val="2057258531"/>
                    </a:ext>
                  </a:extLst>
                </a:gridCol>
                <a:gridCol w="3606603">
                  <a:extLst>
                    <a:ext uri="{9D8B030D-6E8A-4147-A177-3AD203B41FA5}">
                      <a16:colId xmlns:a16="http://schemas.microsoft.com/office/drawing/2014/main" val="2199887446"/>
                    </a:ext>
                  </a:extLst>
                </a:gridCol>
              </a:tblGrid>
              <a:tr h="713343">
                <a:tc>
                  <a:txBody>
                    <a:bodyPr/>
                    <a:lstStyle/>
                    <a:p>
                      <a:r>
                        <a:rPr lang="id-ID" dirty="0" err="1"/>
                        <a:t>No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Keterangan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Qty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err="1"/>
                        <a:t>Price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961329"/>
                  </a:ext>
                </a:extLst>
              </a:tr>
              <a:tr h="696358">
                <a:tc>
                  <a:txBody>
                    <a:bodyPr/>
                    <a:lstStyle/>
                    <a:p>
                      <a:r>
                        <a:rPr lang="id-ID" dirty="0"/>
                        <a:t>1.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Pendaftaran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Rp 100.000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464461"/>
                  </a:ext>
                </a:extLst>
              </a:tr>
              <a:tr h="696358">
                <a:tc>
                  <a:txBody>
                    <a:bodyPr/>
                    <a:lstStyle/>
                    <a:p>
                      <a:r>
                        <a:rPr lang="id-ID" dirty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SPP 8x pertemuan @ 30menit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Rp 200.000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132881"/>
                  </a:ext>
                </a:extLst>
              </a:tr>
              <a:tr h="6963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d-ID" dirty="0"/>
                        <a:t>TOTAL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/>
                        <a:t>Rp 300.000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33887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0B3F7A7B-F3E3-D1EC-3493-B53A70812C84}"/>
              </a:ext>
            </a:extLst>
          </p:cNvPr>
          <p:cNvSpPr/>
          <p:nvPr/>
        </p:nvSpPr>
        <p:spPr>
          <a:xfrm>
            <a:off x="3346601" y="5151565"/>
            <a:ext cx="4370972" cy="470301"/>
          </a:xfrm>
          <a:prstGeom prst="rect">
            <a:avLst/>
          </a:prstGeom>
          <a:solidFill>
            <a:srgbClr val="0068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Lanjutkan Pembayaran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87964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Universal presentation</Template>
  <TotalTime>2935</TotalTime>
  <Words>721</Words>
  <Application>Microsoft Office PowerPoint</Application>
  <PresentationFormat>Widescreen</PresentationFormat>
  <Paragraphs>66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Custom</vt:lpstr>
      <vt:lpstr>Tahap Desain</vt:lpstr>
      <vt:lpstr>PowerPoint Presentation</vt:lpstr>
      <vt:lpstr>Desain Model</vt:lpstr>
      <vt:lpstr>Desain Input</vt:lpstr>
      <vt:lpstr>Desain Input</vt:lpstr>
      <vt:lpstr>Desain Output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Tahap Analisis</dc:title>
  <dc:creator>Anggun</dc:creator>
  <cp:lastModifiedBy>Sekar Dana Chiatra</cp:lastModifiedBy>
  <cp:revision>30</cp:revision>
  <dcterms:created xsi:type="dcterms:W3CDTF">2024-04-15T13:45:19Z</dcterms:created>
  <dcterms:modified xsi:type="dcterms:W3CDTF">2024-06-29T11:21:11Z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