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65" r:id="rId3"/>
    <p:sldId id="374" r:id="rId4"/>
    <p:sldId id="343" r:id="rId5"/>
    <p:sldId id="368" r:id="rId6"/>
    <p:sldId id="375" r:id="rId7"/>
    <p:sldId id="376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8" d="100"/>
          <a:sy n="78" d="100"/>
        </p:scale>
        <p:origin x="10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20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0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7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AGRARIA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AGRARIA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AGRARIA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22BFBCD-71AF-E950-680A-4CF82A3BBC5C}"/>
              </a:ext>
            </a:extLst>
          </p:cNvPr>
          <p:cNvSpPr/>
          <p:nvPr/>
        </p:nvSpPr>
        <p:spPr>
          <a:xfrm>
            <a:off x="1538663" y="1845233"/>
            <a:ext cx="6066674" cy="316753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5/1960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UUPA: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Agraria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air,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terkandung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batas-batas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137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9276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UUPA,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agrarian di Indonesia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bercorak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pluralistis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Adat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Tanah Adat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bercorak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pluralistis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Barat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Agraria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Kolonial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Hindia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system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761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38957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24 September 1960,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UUPA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terciptalah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unifikasi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pertanahan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Agraria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Kolonial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Tanah Adat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negara.</a:t>
            </a: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Nasional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Nasionalisme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Manfaat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Agraria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39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temurun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Guna Usaha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mengusahakan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dikuasai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paling lama 25-35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Guna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mendirikan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bangunan-bangunan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paling lama 30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diperpanjang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Hak-hak Atas Tanah dalam UUPA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8318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Pakai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dan/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memungut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dikuasai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keperluan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Tanah: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ulayat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4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Memungut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Hasil </a:t>
            </a: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Hutan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memungut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hutan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ID" sz="2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Hak-hak Atas Tanah dalam UUPA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224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6242</TotalTime>
  <Words>318</Words>
  <Application>Microsoft Office PowerPoint</Application>
  <PresentationFormat>On-screen Show (4:3)</PresentationFormat>
  <Paragraphs>29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604</cp:revision>
  <cp:lastPrinted>2017-08-29T02:54:51Z</cp:lastPrinted>
  <dcterms:created xsi:type="dcterms:W3CDTF">2010-04-18T12:06:30Z</dcterms:created>
  <dcterms:modified xsi:type="dcterms:W3CDTF">2025-01-17T07:58:55Z</dcterms:modified>
</cp:coreProperties>
</file>