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9" r:id="rId3"/>
    <p:sldId id="302" r:id="rId4"/>
    <p:sldId id="317" r:id="rId5"/>
    <p:sldId id="318" r:id="rId6"/>
    <p:sldId id="319" r:id="rId7"/>
    <p:sldId id="320" r:id="rId8"/>
    <p:sldId id="316" r:id="rId9"/>
    <p:sldId id="321" r:id="rId10"/>
    <p:sldId id="300" r:id="rId11"/>
  </p:sldIdLst>
  <p:sldSz cx="9144000" cy="6858000" type="screen4x3"/>
  <p:notesSz cx="7045325" cy="9345613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80" autoAdjust="0"/>
  </p:normalViewPr>
  <p:slideViewPr>
    <p:cSldViewPr>
      <p:cViewPr varScale="1">
        <p:scale>
          <a:sx n="56" d="100"/>
          <a:sy n="56" d="100"/>
        </p:scale>
        <p:origin x="153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3BB8E-EA8B-4DA2-BB2F-B5F54C073F7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5CF192B-89BA-4749-BF5E-7E052EDD5A6C}">
      <dgm:prSet phldrT="[Text]"/>
      <dgm:spPr/>
      <dgm:t>
        <a:bodyPr/>
        <a:lstStyle/>
        <a:p>
          <a:r>
            <a:rPr lang="en-US"/>
            <a:t>Need Recognition</a:t>
          </a:r>
          <a:endParaRPr lang="id-ID"/>
        </a:p>
      </dgm:t>
    </dgm:pt>
    <dgm:pt modelId="{4F991B36-93B1-4B53-96C9-D8B6E04C3A22}" type="parTrans" cxnId="{922EE7C1-6A5B-49D0-B5E0-720008798C26}">
      <dgm:prSet/>
      <dgm:spPr/>
      <dgm:t>
        <a:bodyPr/>
        <a:lstStyle/>
        <a:p>
          <a:endParaRPr lang="id-ID"/>
        </a:p>
      </dgm:t>
    </dgm:pt>
    <dgm:pt modelId="{CBF21BB6-6F86-44BB-B154-8EEA315BCF3F}" type="sibTrans" cxnId="{922EE7C1-6A5B-49D0-B5E0-720008798C26}">
      <dgm:prSet/>
      <dgm:spPr/>
      <dgm:t>
        <a:bodyPr/>
        <a:lstStyle/>
        <a:p>
          <a:endParaRPr lang="id-ID"/>
        </a:p>
      </dgm:t>
    </dgm:pt>
    <dgm:pt modelId="{0448CC2F-6692-48C3-A4D1-22135A60034D}">
      <dgm:prSet phldrT="[Text]"/>
      <dgm:spPr/>
      <dgm:t>
        <a:bodyPr/>
        <a:lstStyle/>
        <a:p>
          <a:r>
            <a:rPr lang="en-US"/>
            <a:t>Information Search</a:t>
          </a:r>
          <a:endParaRPr lang="id-ID"/>
        </a:p>
      </dgm:t>
    </dgm:pt>
    <dgm:pt modelId="{0BFE4D32-B4B2-4279-A2E1-DE92BD74A197}" type="parTrans" cxnId="{7910655E-AEC2-429A-98A9-84C591E58B02}">
      <dgm:prSet/>
      <dgm:spPr/>
      <dgm:t>
        <a:bodyPr/>
        <a:lstStyle/>
        <a:p>
          <a:endParaRPr lang="id-ID"/>
        </a:p>
      </dgm:t>
    </dgm:pt>
    <dgm:pt modelId="{B8732887-92E3-4C2D-82F8-42F912A41797}" type="sibTrans" cxnId="{7910655E-AEC2-429A-98A9-84C591E58B02}">
      <dgm:prSet/>
      <dgm:spPr/>
      <dgm:t>
        <a:bodyPr/>
        <a:lstStyle/>
        <a:p>
          <a:endParaRPr lang="id-ID"/>
        </a:p>
      </dgm:t>
    </dgm:pt>
    <dgm:pt modelId="{39FE2F90-B15E-4ED8-BF2D-6B1C92930906}">
      <dgm:prSet phldrT="[Text]"/>
      <dgm:spPr/>
      <dgm:t>
        <a:bodyPr/>
        <a:lstStyle/>
        <a:p>
          <a:r>
            <a:rPr lang="en-US" dirty="0"/>
            <a:t>Evaluation of Alternative</a:t>
          </a:r>
          <a:endParaRPr lang="id-ID" dirty="0"/>
        </a:p>
      </dgm:t>
    </dgm:pt>
    <dgm:pt modelId="{FB34DA34-C2DF-4773-9C95-7C3ADD029265}" type="parTrans" cxnId="{3094DF4A-0420-4A5D-9481-61AF850973BA}">
      <dgm:prSet/>
      <dgm:spPr/>
      <dgm:t>
        <a:bodyPr/>
        <a:lstStyle/>
        <a:p>
          <a:endParaRPr lang="id-ID"/>
        </a:p>
      </dgm:t>
    </dgm:pt>
    <dgm:pt modelId="{97C55356-6093-4F85-8EED-FAE654080407}" type="sibTrans" cxnId="{3094DF4A-0420-4A5D-9481-61AF850973BA}">
      <dgm:prSet/>
      <dgm:spPr/>
      <dgm:t>
        <a:bodyPr/>
        <a:lstStyle/>
        <a:p>
          <a:endParaRPr lang="id-ID"/>
        </a:p>
      </dgm:t>
    </dgm:pt>
    <dgm:pt modelId="{8B5C8A1E-FED0-47E7-A3BD-A2AFD3943EA5}">
      <dgm:prSet/>
      <dgm:spPr/>
      <dgm:t>
        <a:bodyPr/>
        <a:lstStyle/>
        <a:p>
          <a:r>
            <a:rPr lang="en-US"/>
            <a:t>Visit Decision</a:t>
          </a:r>
          <a:endParaRPr lang="id-ID"/>
        </a:p>
      </dgm:t>
    </dgm:pt>
    <dgm:pt modelId="{10CE48C1-58BE-4917-943F-CCA2337C8994}" type="parTrans" cxnId="{201163F1-ECC4-437E-B60C-90C0E27BE0AE}">
      <dgm:prSet/>
      <dgm:spPr/>
      <dgm:t>
        <a:bodyPr/>
        <a:lstStyle/>
        <a:p>
          <a:endParaRPr lang="id-ID"/>
        </a:p>
      </dgm:t>
    </dgm:pt>
    <dgm:pt modelId="{55D1A22F-621A-46D0-B321-3BB653C83524}" type="sibTrans" cxnId="{201163F1-ECC4-437E-B60C-90C0E27BE0AE}">
      <dgm:prSet/>
      <dgm:spPr/>
      <dgm:t>
        <a:bodyPr/>
        <a:lstStyle/>
        <a:p>
          <a:endParaRPr lang="id-ID"/>
        </a:p>
      </dgm:t>
    </dgm:pt>
    <dgm:pt modelId="{846D6EA5-D4A9-4796-ABD4-E1834DA498A7}">
      <dgm:prSet/>
      <dgm:spPr/>
      <dgm:t>
        <a:bodyPr/>
        <a:lstStyle/>
        <a:p>
          <a:r>
            <a:rPr lang="en-US"/>
            <a:t>Post-visited Behaviour</a:t>
          </a:r>
          <a:endParaRPr lang="id-ID"/>
        </a:p>
      </dgm:t>
    </dgm:pt>
    <dgm:pt modelId="{2EC0C916-04D7-49BA-8D60-B47AB29CFCB3}" type="parTrans" cxnId="{5787221F-1280-4960-B0EF-AF097B45D06D}">
      <dgm:prSet/>
      <dgm:spPr/>
      <dgm:t>
        <a:bodyPr/>
        <a:lstStyle/>
        <a:p>
          <a:endParaRPr lang="id-ID"/>
        </a:p>
      </dgm:t>
    </dgm:pt>
    <dgm:pt modelId="{49CAABF8-B1C6-4B27-B553-95C702DE4636}" type="sibTrans" cxnId="{5787221F-1280-4960-B0EF-AF097B45D06D}">
      <dgm:prSet/>
      <dgm:spPr/>
      <dgm:t>
        <a:bodyPr/>
        <a:lstStyle/>
        <a:p>
          <a:endParaRPr lang="id-ID"/>
        </a:p>
      </dgm:t>
    </dgm:pt>
    <dgm:pt modelId="{282B6137-694F-453F-A9EB-EA2ADBBDE8C5}" type="pres">
      <dgm:prSet presAssocID="{E803BB8E-EA8B-4DA2-BB2F-B5F54C073F7D}" presName="Name0" presStyleCnt="0">
        <dgm:presLayoutVars>
          <dgm:dir/>
          <dgm:animLvl val="lvl"/>
          <dgm:resizeHandles val="exact"/>
        </dgm:presLayoutVars>
      </dgm:prSet>
      <dgm:spPr/>
    </dgm:pt>
    <dgm:pt modelId="{6851A696-9C94-4385-8ED4-08EC4ABC4D7D}" type="pres">
      <dgm:prSet presAssocID="{D5CF192B-89BA-4749-BF5E-7E052EDD5A6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8BB02AC-B221-4B17-B2D7-482EF4D7EBA4}" type="pres">
      <dgm:prSet presAssocID="{CBF21BB6-6F86-44BB-B154-8EEA315BCF3F}" presName="parTxOnlySpace" presStyleCnt="0"/>
      <dgm:spPr/>
    </dgm:pt>
    <dgm:pt modelId="{DCEDAA33-9745-4AC1-86F4-DDA7962446FA}" type="pres">
      <dgm:prSet presAssocID="{0448CC2F-6692-48C3-A4D1-22135A60034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05ED15E-CF59-4398-AF9E-ECD255022F40}" type="pres">
      <dgm:prSet presAssocID="{B8732887-92E3-4C2D-82F8-42F912A41797}" presName="parTxOnlySpace" presStyleCnt="0"/>
      <dgm:spPr/>
    </dgm:pt>
    <dgm:pt modelId="{23B5934D-1A1E-449F-886B-720F03FDE31B}" type="pres">
      <dgm:prSet presAssocID="{39FE2F90-B15E-4ED8-BF2D-6B1C9293090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4CA40FE-4A05-4AE4-9CF4-AF398985D466}" type="pres">
      <dgm:prSet presAssocID="{97C55356-6093-4F85-8EED-FAE654080407}" presName="parTxOnlySpace" presStyleCnt="0"/>
      <dgm:spPr/>
    </dgm:pt>
    <dgm:pt modelId="{48E3CE07-9948-4508-AA23-799459FAB0F3}" type="pres">
      <dgm:prSet presAssocID="{8B5C8A1E-FED0-47E7-A3BD-A2AFD3943EA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FB03508-5ADF-4A67-A8E0-99B30429D750}" type="pres">
      <dgm:prSet presAssocID="{55D1A22F-621A-46D0-B321-3BB653C83524}" presName="parTxOnlySpace" presStyleCnt="0"/>
      <dgm:spPr/>
    </dgm:pt>
    <dgm:pt modelId="{21916AA7-0F5F-44F2-A53E-118ADC98AC27}" type="pres">
      <dgm:prSet presAssocID="{846D6EA5-D4A9-4796-ABD4-E1834DA498A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7FA731D-9277-475B-91AF-0DD8DF531283}" type="presOf" srcId="{39FE2F90-B15E-4ED8-BF2D-6B1C92930906}" destId="{23B5934D-1A1E-449F-886B-720F03FDE31B}" srcOrd="0" destOrd="0" presId="urn:microsoft.com/office/officeart/2005/8/layout/chevron1"/>
    <dgm:cxn modelId="{5787221F-1280-4960-B0EF-AF097B45D06D}" srcId="{E803BB8E-EA8B-4DA2-BB2F-B5F54C073F7D}" destId="{846D6EA5-D4A9-4796-ABD4-E1834DA498A7}" srcOrd="4" destOrd="0" parTransId="{2EC0C916-04D7-49BA-8D60-B47AB29CFCB3}" sibTransId="{49CAABF8-B1C6-4B27-B553-95C702DE4636}"/>
    <dgm:cxn modelId="{3681FD27-63AC-4A12-967C-40E9C19DC3CC}" type="presOf" srcId="{8B5C8A1E-FED0-47E7-A3BD-A2AFD3943EA5}" destId="{48E3CE07-9948-4508-AA23-799459FAB0F3}" srcOrd="0" destOrd="0" presId="urn:microsoft.com/office/officeart/2005/8/layout/chevron1"/>
    <dgm:cxn modelId="{7910655E-AEC2-429A-98A9-84C591E58B02}" srcId="{E803BB8E-EA8B-4DA2-BB2F-B5F54C073F7D}" destId="{0448CC2F-6692-48C3-A4D1-22135A60034D}" srcOrd="1" destOrd="0" parTransId="{0BFE4D32-B4B2-4279-A2E1-DE92BD74A197}" sibTransId="{B8732887-92E3-4C2D-82F8-42F912A41797}"/>
    <dgm:cxn modelId="{3094DF4A-0420-4A5D-9481-61AF850973BA}" srcId="{E803BB8E-EA8B-4DA2-BB2F-B5F54C073F7D}" destId="{39FE2F90-B15E-4ED8-BF2D-6B1C92930906}" srcOrd="2" destOrd="0" parTransId="{FB34DA34-C2DF-4773-9C95-7C3ADD029265}" sibTransId="{97C55356-6093-4F85-8EED-FAE654080407}"/>
    <dgm:cxn modelId="{2086307E-B9CE-4AA9-BCE2-7B01ED2E4A7F}" type="presOf" srcId="{846D6EA5-D4A9-4796-ABD4-E1834DA498A7}" destId="{21916AA7-0F5F-44F2-A53E-118ADC98AC27}" srcOrd="0" destOrd="0" presId="urn:microsoft.com/office/officeart/2005/8/layout/chevron1"/>
    <dgm:cxn modelId="{67F9D381-18DD-46E3-9FAF-C6E545DE50E9}" type="presOf" srcId="{0448CC2F-6692-48C3-A4D1-22135A60034D}" destId="{DCEDAA33-9745-4AC1-86F4-DDA7962446FA}" srcOrd="0" destOrd="0" presId="urn:microsoft.com/office/officeart/2005/8/layout/chevron1"/>
    <dgm:cxn modelId="{922EE7C1-6A5B-49D0-B5E0-720008798C26}" srcId="{E803BB8E-EA8B-4DA2-BB2F-B5F54C073F7D}" destId="{D5CF192B-89BA-4749-BF5E-7E052EDD5A6C}" srcOrd="0" destOrd="0" parTransId="{4F991B36-93B1-4B53-96C9-D8B6E04C3A22}" sibTransId="{CBF21BB6-6F86-44BB-B154-8EEA315BCF3F}"/>
    <dgm:cxn modelId="{3F61F5CA-6B52-4E60-A97D-89032D0163A1}" type="presOf" srcId="{E803BB8E-EA8B-4DA2-BB2F-B5F54C073F7D}" destId="{282B6137-694F-453F-A9EB-EA2ADBBDE8C5}" srcOrd="0" destOrd="0" presId="urn:microsoft.com/office/officeart/2005/8/layout/chevron1"/>
    <dgm:cxn modelId="{A32B03D5-8BC9-40A2-B877-3348B363AE7D}" type="presOf" srcId="{D5CF192B-89BA-4749-BF5E-7E052EDD5A6C}" destId="{6851A696-9C94-4385-8ED4-08EC4ABC4D7D}" srcOrd="0" destOrd="0" presId="urn:microsoft.com/office/officeart/2005/8/layout/chevron1"/>
    <dgm:cxn modelId="{201163F1-ECC4-437E-B60C-90C0E27BE0AE}" srcId="{E803BB8E-EA8B-4DA2-BB2F-B5F54C073F7D}" destId="{8B5C8A1E-FED0-47E7-A3BD-A2AFD3943EA5}" srcOrd="3" destOrd="0" parTransId="{10CE48C1-58BE-4917-943F-CCA2337C8994}" sibTransId="{55D1A22F-621A-46D0-B321-3BB653C83524}"/>
    <dgm:cxn modelId="{BA4C95ED-F001-448F-8242-1A615244F0A8}" type="presParOf" srcId="{282B6137-694F-453F-A9EB-EA2ADBBDE8C5}" destId="{6851A696-9C94-4385-8ED4-08EC4ABC4D7D}" srcOrd="0" destOrd="0" presId="urn:microsoft.com/office/officeart/2005/8/layout/chevron1"/>
    <dgm:cxn modelId="{A52708B2-9264-4FB3-A011-274930DD98A2}" type="presParOf" srcId="{282B6137-694F-453F-A9EB-EA2ADBBDE8C5}" destId="{38BB02AC-B221-4B17-B2D7-482EF4D7EBA4}" srcOrd="1" destOrd="0" presId="urn:microsoft.com/office/officeart/2005/8/layout/chevron1"/>
    <dgm:cxn modelId="{480766E7-181C-47E7-A6B2-30546D0A7735}" type="presParOf" srcId="{282B6137-694F-453F-A9EB-EA2ADBBDE8C5}" destId="{DCEDAA33-9745-4AC1-86F4-DDA7962446FA}" srcOrd="2" destOrd="0" presId="urn:microsoft.com/office/officeart/2005/8/layout/chevron1"/>
    <dgm:cxn modelId="{74BD619A-2732-4F1D-B158-951894A6E1BF}" type="presParOf" srcId="{282B6137-694F-453F-A9EB-EA2ADBBDE8C5}" destId="{405ED15E-CF59-4398-AF9E-ECD255022F40}" srcOrd="3" destOrd="0" presId="urn:microsoft.com/office/officeart/2005/8/layout/chevron1"/>
    <dgm:cxn modelId="{40B5F2E2-1F6A-4D91-BB86-14C3107A119D}" type="presParOf" srcId="{282B6137-694F-453F-A9EB-EA2ADBBDE8C5}" destId="{23B5934D-1A1E-449F-886B-720F03FDE31B}" srcOrd="4" destOrd="0" presId="urn:microsoft.com/office/officeart/2005/8/layout/chevron1"/>
    <dgm:cxn modelId="{A9ED3971-2926-4E67-BA8C-E757B5A2C1F7}" type="presParOf" srcId="{282B6137-694F-453F-A9EB-EA2ADBBDE8C5}" destId="{34CA40FE-4A05-4AE4-9CF4-AF398985D466}" srcOrd="5" destOrd="0" presId="urn:microsoft.com/office/officeart/2005/8/layout/chevron1"/>
    <dgm:cxn modelId="{47C7D7DF-C16B-4FDB-8F85-031E9E561F96}" type="presParOf" srcId="{282B6137-694F-453F-A9EB-EA2ADBBDE8C5}" destId="{48E3CE07-9948-4508-AA23-799459FAB0F3}" srcOrd="6" destOrd="0" presId="urn:microsoft.com/office/officeart/2005/8/layout/chevron1"/>
    <dgm:cxn modelId="{521AA4D4-EB09-4A87-AFE4-B35C3828675E}" type="presParOf" srcId="{282B6137-694F-453F-A9EB-EA2ADBBDE8C5}" destId="{4FB03508-5ADF-4A67-A8E0-99B30429D750}" srcOrd="7" destOrd="0" presId="urn:microsoft.com/office/officeart/2005/8/layout/chevron1"/>
    <dgm:cxn modelId="{700ACE4E-AC0C-41B8-B217-235EBBB22C26}" type="presParOf" srcId="{282B6137-694F-453F-A9EB-EA2ADBBDE8C5}" destId="{21916AA7-0F5F-44F2-A53E-118ADC98AC2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1A696-9C94-4385-8ED4-08EC4ABC4D7D}">
      <dsp:nvSpPr>
        <dsp:cNvPr id="0" name=""/>
        <dsp:cNvSpPr/>
      </dsp:nvSpPr>
      <dsp:spPr>
        <a:xfrm>
          <a:off x="1720" y="450076"/>
          <a:ext cx="1531329" cy="612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Need Recognition</a:t>
          </a:r>
          <a:endParaRPr lang="id-ID" sz="1300" kern="1200"/>
        </a:p>
      </dsp:txBody>
      <dsp:txXfrm>
        <a:off x="307986" y="450076"/>
        <a:ext cx="918798" cy="612531"/>
      </dsp:txXfrm>
    </dsp:sp>
    <dsp:sp modelId="{DCEDAA33-9745-4AC1-86F4-DDA7962446FA}">
      <dsp:nvSpPr>
        <dsp:cNvPr id="0" name=""/>
        <dsp:cNvSpPr/>
      </dsp:nvSpPr>
      <dsp:spPr>
        <a:xfrm>
          <a:off x="1379917" y="450076"/>
          <a:ext cx="1531329" cy="612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Information Search</a:t>
          </a:r>
          <a:endParaRPr lang="id-ID" sz="1300" kern="1200"/>
        </a:p>
      </dsp:txBody>
      <dsp:txXfrm>
        <a:off x="1686183" y="450076"/>
        <a:ext cx="918798" cy="612531"/>
      </dsp:txXfrm>
    </dsp:sp>
    <dsp:sp modelId="{23B5934D-1A1E-449F-886B-720F03FDE31B}">
      <dsp:nvSpPr>
        <dsp:cNvPr id="0" name=""/>
        <dsp:cNvSpPr/>
      </dsp:nvSpPr>
      <dsp:spPr>
        <a:xfrm>
          <a:off x="2758113" y="450076"/>
          <a:ext cx="1531329" cy="612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Evaluation of Alternative</a:t>
          </a:r>
          <a:endParaRPr lang="id-ID" sz="1300" kern="1200" dirty="0"/>
        </a:p>
      </dsp:txBody>
      <dsp:txXfrm>
        <a:off x="3064379" y="450076"/>
        <a:ext cx="918798" cy="612531"/>
      </dsp:txXfrm>
    </dsp:sp>
    <dsp:sp modelId="{48E3CE07-9948-4508-AA23-799459FAB0F3}">
      <dsp:nvSpPr>
        <dsp:cNvPr id="0" name=""/>
        <dsp:cNvSpPr/>
      </dsp:nvSpPr>
      <dsp:spPr>
        <a:xfrm>
          <a:off x="4136310" y="450076"/>
          <a:ext cx="1531329" cy="612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Visit Decision</a:t>
          </a:r>
          <a:endParaRPr lang="id-ID" sz="1300" kern="1200"/>
        </a:p>
      </dsp:txBody>
      <dsp:txXfrm>
        <a:off x="4442576" y="450076"/>
        <a:ext cx="918798" cy="612531"/>
      </dsp:txXfrm>
    </dsp:sp>
    <dsp:sp modelId="{21916AA7-0F5F-44F2-A53E-118ADC98AC27}">
      <dsp:nvSpPr>
        <dsp:cNvPr id="0" name=""/>
        <dsp:cNvSpPr/>
      </dsp:nvSpPr>
      <dsp:spPr>
        <a:xfrm>
          <a:off x="5514506" y="450076"/>
          <a:ext cx="1531329" cy="612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Post-visited Behaviour</a:t>
          </a:r>
          <a:endParaRPr lang="id-ID" sz="1300" kern="1200"/>
        </a:p>
      </dsp:txBody>
      <dsp:txXfrm>
        <a:off x="5820772" y="450076"/>
        <a:ext cx="918798" cy="612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PAR23128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Pemasaran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PAR23128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Pemasaran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Pengantar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Motivasi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Wisatawan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“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trigger”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perjalanan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walaupun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acapkali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disadari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7AF1CCF-7DE6-4B23-9559-0EBC2FD2E642}"/>
              </a:ext>
            </a:extLst>
          </p:cNvPr>
          <p:cNvSpPr/>
          <p:nvPr/>
        </p:nvSpPr>
        <p:spPr>
          <a:xfrm>
            <a:off x="68148" y="1484784"/>
            <a:ext cx="8928992" cy="35283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02E714D-9302-4EE6-B725-649BF58B7113}"/>
              </a:ext>
            </a:extLst>
          </p:cNvPr>
          <p:cNvSpPr txBox="1">
            <a:spLocks/>
          </p:cNvSpPr>
          <p:nvPr/>
        </p:nvSpPr>
        <p:spPr>
          <a:xfrm>
            <a:off x="263484" y="2592553"/>
            <a:ext cx="36047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Motivasi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Wisatawan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5BE1AD-4A8C-FEA7-B5AD-CF26107E4F9A}"/>
              </a:ext>
            </a:extLst>
          </p:cNvPr>
          <p:cNvSpPr txBox="1">
            <a:spLocks/>
          </p:cNvSpPr>
          <p:nvPr/>
        </p:nvSpPr>
        <p:spPr>
          <a:xfrm>
            <a:off x="457200" y="665078"/>
            <a:ext cx="8229600" cy="89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beberapa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kelompok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4" name="Picture 3" descr="A person doing yoga on a rocky beach&#10;&#10;Description automatically generated">
            <a:extLst>
              <a:ext uri="{FF2B5EF4-FFF2-40B4-BE49-F238E27FC236}">
                <a16:creationId xmlns:a16="http://schemas.microsoft.com/office/drawing/2014/main" id="{4503C330-4A33-3D3E-4876-73B6816B7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57" y="2268673"/>
            <a:ext cx="1393607" cy="1971156"/>
          </a:xfrm>
          <a:prstGeom prst="rect">
            <a:avLst/>
          </a:prstGeom>
        </p:spPr>
      </p:pic>
      <p:pic>
        <p:nvPicPr>
          <p:cNvPr id="6" name="Picture 5" descr="A group of men in clothing holding sticks&#10;&#10;Description automatically generated">
            <a:extLst>
              <a:ext uri="{FF2B5EF4-FFF2-40B4-BE49-F238E27FC236}">
                <a16:creationId xmlns:a16="http://schemas.microsoft.com/office/drawing/2014/main" id="{8A66A1C7-58F2-3DE3-618D-961669828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06" y="2292961"/>
            <a:ext cx="1393608" cy="1971157"/>
          </a:xfrm>
          <a:prstGeom prst="rect">
            <a:avLst/>
          </a:prstGeom>
        </p:spPr>
      </p:pic>
      <p:pic>
        <p:nvPicPr>
          <p:cNvPr id="8" name="Picture 7" descr="A group of people looking at a folder&#10;&#10;Description automatically generated">
            <a:extLst>
              <a:ext uri="{FF2B5EF4-FFF2-40B4-BE49-F238E27FC236}">
                <a16:creationId xmlns:a16="http://schemas.microsoft.com/office/drawing/2014/main" id="{1ACF45A4-11E8-D9CE-5A32-787CE96E2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56" y="2263402"/>
            <a:ext cx="1393607" cy="1971156"/>
          </a:xfrm>
          <a:prstGeom prst="rect">
            <a:avLst/>
          </a:prstGeom>
        </p:spPr>
      </p:pic>
      <p:pic>
        <p:nvPicPr>
          <p:cNvPr id="10" name="Picture 9" descr="A castle in the sky with stars&#10;&#10;Description automatically generated">
            <a:extLst>
              <a:ext uri="{FF2B5EF4-FFF2-40B4-BE49-F238E27FC236}">
                <a16:creationId xmlns:a16="http://schemas.microsoft.com/office/drawing/2014/main" id="{E9FF2981-ED2C-B649-B024-7890E6CB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73" y="2268044"/>
            <a:ext cx="1393607" cy="19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36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7AF1CCF-7DE6-4B23-9559-0EBC2FD2E642}"/>
              </a:ext>
            </a:extLst>
          </p:cNvPr>
          <p:cNvSpPr/>
          <p:nvPr/>
        </p:nvSpPr>
        <p:spPr>
          <a:xfrm>
            <a:off x="0" y="1484783"/>
            <a:ext cx="8928992" cy="35283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02E714D-9302-4EE6-B725-649BF58B7113}"/>
              </a:ext>
            </a:extLst>
          </p:cNvPr>
          <p:cNvSpPr txBox="1">
            <a:spLocks/>
          </p:cNvSpPr>
          <p:nvPr/>
        </p:nvSpPr>
        <p:spPr>
          <a:xfrm>
            <a:off x="-2844824" y="2677480"/>
            <a:ext cx="36047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Motivasi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Wisatawan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 descr="A person doing yoga on a rocky beach&#10;&#10;Description automatically generated">
            <a:extLst>
              <a:ext uri="{FF2B5EF4-FFF2-40B4-BE49-F238E27FC236}">
                <a16:creationId xmlns:a16="http://schemas.microsoft.com/office/drawing/2014/main" id="{4503C330-4A33-3D3E-4876-73B6816B7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0" y="1851830"/>
            <a:ext cx="1975569" cy="2794299"/>
          </a:xfrm>
          <a:prstGeom prst="rect">
            <a:avLst/>
          </a:prstGeom>
        </p:spPr>
      </p:pic>
      <p:pic>
        <p:nvPicPr>
          <p:cNvPr id="6" name="Picture 5" descr="A group of men in clothing holding sticks&#10;&#10;Description automatically generated">
            <a:extLst>
              <a:ext uri="{FF2B5EF4-FFF2-40B4-BE49-F238E27FC236}">
                <a16:creationId xmlns:a16="http://schemas.microsoft.com/office/drawing/2014/main" id="{8A66A1C7-58F2-3DE3-618D-961669828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06" y="2292961"/>
            <a:ext cx="1393608" cy="1971157"/>
          </a:xfrm>
          <a:prstGeom prst="rect">
            <a:avLst/>
          </a:prstGeom>
        </p:spPr>
      </p:pic>
      <p:pic>
        <p:nvPicPr>
          <p:cNvPr id="8" name="Picture 7" descr="A group of people looking at a folder&#10;&#10;Description automatically generated">
            <a:extLst>
              <a:ext uri="{FF2B5EF4-FFF2-40B4-BE49-F238E27FC236}">
                <a16:creationId xmlns:a16="http://schemas.microsoft.com/office/drawing/2014/main" id="{1ACF45A4-11E8-D9CE-5A32-787CE96E2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56" y="2263402"/>
            <a:ext cx="1393607" cy="1971156"/>
          </a:xfrm>
          <a:prstGeom prst="rect">
            <a:avLst/>
          </a:prstGeom>
        </p:spPr>
      </p:pic>
      <p:pic>
        <p:nvPicPr>
          <p:cNvPr id="10" name="Picture 9" descr="A castle in the sky with stars&#10;&#10;Description automatically generated">
            <a:extLst>
              <a:ext uri="{FF2B5EF4-FFF2-40B4-BE49-F238E27FC236}">
                <a16:creationId xmlns:a16="http://schemas.microsoft.com/office/drawing/2014/main" id="{E9FF2981-ED2C-B649-B024-7890E6CB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73" y="2268044"/>
            <a:ext cx="1393607" cy="19711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E1FFD-9759-0114-45D2-679F0EC3C69E}"/>
              </a:ext>
            </a:extLst>
          </p:cNvPr>
          <p:cNvSpPr txBox="1">
            <a:spLocks/>
          </p:cNvSpPr>
          <p:nvPr/>
        </p:nvSpPr>
        <p:spPr>
          <a:xfrm>
            <a:off x="2127086" y="1484783"/>
            <a:ext cx="2168684" cy="316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15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15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Physical motivation</a:t>
            </a:r>
          </a:p>
          <a:p>
            <a:pPr algn="l"/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Kesehatan,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olahraga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bersantai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sebagainya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86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7AF1CCF-7DE6-4B23-9559-0EBC2FD2E642}"/>
              </a:ext>
            </a:extLst>
          </p:cNvPr>
          <p:cNvSpPr/>
          <p:nvPr/>
        </p:nvSpPr>
        <p:spPr>
          <a:xfrm>
            <a:off x="0" y="1484783"/>
            <a:ext cx="8928992" cy="35283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4" name="Picture 3" descr="A person doing yoga on a rocky beach&#10;&#10;Description automatically generated">
            <a:extLst>
              <a:ext uri="{FF2B5EF4-FFF2-40B4-BE49-F238E27FC236}">
                <a16:creationId xmlns:a16="http://schemas.microsoft.com/office/drawing/2014/main" id="{4503C330-4A33-3D3E-4876-73B6816B7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5" y="2263401"/>
            <a:ext cx="1393606" cy="1971155"/>
          </a:xfrm>
          <a:prstGeom prst="rect">
            <a:avLst/>
          </a:prstGeom>
        </p:spPr>
      </p:pic>
      <p:pic>
        <p:nvPicPr>
          <p:cNvPr id="6" name="Picture 5" descr="A group of men in clothing holding sticks&#10;&#10;Description automatically generated">
            <a:extLst>
              <a:ext uri="{FF2B5EF4-FFF2-40B4-BE49-F238E27FC236}">
                <a16:creationId xmlns:a16="http://schemas.microsoft.com/office/drawing/2014/main" id="{8A66A1C7-58F2-3DE3-618D-961669828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67" y="1851829"/>
            <a:ext cx="1975569" cy="2794298"/>
          </a:xfrm>
          <a:prstGeom prst="rect">
            <a:avLst/>
          </a:prstGeom>
        </p:spPr>
      </p:pic>
      <p:pic>
        <p:nvPicPr>
          <p:cNvPr id="8" name="Picture 7" descr="A group of people looking at a folder&#10;&#10;Description automatically generated">
            <a:extLst>
              <a:ext uri="{FF2B5EF4-FFF2-40B4-BE49-F238E27FC236}">
                <a16:creationId xmlns:a16="http://schemas.microsoft.com/office/drawing/2014/main" id="{1ACF45A4-11E8-D9CE-5A32-787CE96E2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56" y="2263402"/>
            <a:ext cx="1393607" cy="1971156"/>
          </a:xfrm>
          <a:prstGeom prst="rect">
            <a:avLst/>
          </a:prstGeom>
        </p:spPr>
      </p:pic>
      <p:pic>
        <p:nvPicPr>
          <p:cNvPr id="10" name="Picture 9" descr="A castle in the sky with stars&#10;&#10;Description automatically generated">
            <a:extLst>
              <a:ext uri="{FF2B5EF4-FFF2-40B4-BE49-F238E27FC236}">
                <a16:creationId xmlns:a16="http://schemas.microsoft.com/office/drawing/2014/main" id="{E9FF2981-ED2C-B649-B024-7890E6CB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73" y="2268044"/>
            <a:ext cx="1393607" cy="19711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E1FFD-9759-0114-45D2-679F0EC3C69E}"/>
              </a:ext>
            </a:extLst>
          </p:cNvPr>
          <p:cNvSpPr txBox="1">
            <a:spLocks/>
          </p:cNvSpPr>
          <p:nvPr/>
        </p:nvSpPr>
        <p:spPr>
          <a:xfrm>
            <a:off x="3622606" y="1484783"/>
            <a:ext cx="2168684" cy="316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15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15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Cultural Motivation</a:t>
            </a:r>
          </a:p>
          <a:p>
            <a:pPr algn="l"/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Keinginan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mengetahui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adat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tradisi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kesenian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lain.</a:t>
            </a:r>
            <a:endParaRPr lang="id-ID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97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7AF1CCF-7DE6-4B23-9559-0EBC2FD2E642}"/>
              </a:ext>
            </a:extLst>
          </p:cNvPr>
          <p:cNvSpPr/>
          <p:nvPr/>
        </p:nvSpPr>
        <p:spPr>
          <a:xfrm>
            <a:off x="0" y="1484783"/>
            <a:ext cx="8928992" cy="35283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4" name="Picture 3" descr="A person doing yoga on a rocky beach&#10;&#10;Description automatically generated">
            <a:extLst>
              <a:ext uri="{FF2B5EF4-FFF2-40B4-BE49-F238E27FC236}">
                <a16:creationId xmlns:a16="http://schemas.microsoft.com/office/drawing/2014/main" id="{4503C330-4A33-3D3E-4876-73B6816B7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5" y="2263401"/>
            <a:ext cx="1393606" cy="1971155"/>
          </a:xfrm>
          <a:prstGeom prst="rect">
            <a:avLst/>
          </a:prstGeom>
        </p:spPr>
      </p:pic>
      <p:pic>
        <p:nvPicPr>
          <p:cNvPr id="6" name="Picture 5" descr="A group of men in clothing holding sticks&#10;&#10;Description automatically generated">
            <a:extLst>
              <a:ext uri="{FF2B5EF4-FFF2-40B4-BE49-F238E27FC236}">
                <a16:creationId xmlns:a16="http://schemas.microsoft.com/office/drawing/2014/main" id="{8A66A1C7-58F2-3DE3-618D-961669828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67" y="2263401"/>
            <a:ext cx="1393607" cy="1971155"/>
          </a:xfrm>
          <a:prstGeom prst="rect">
            <a:avLst/>
          </a:prstGeom>
        </p:spPr>
      </p:pic>
      <p:pic>
        <p:nvPicPr>
          <p:cNvPr id="8" name="Picture 7" descr="A group of people looking at a folder&#10;&#10;Description automatically generated">
            <a:extLst>
              <a:ext uri="{FF2B5EF4-FFF2-40B4-BE49-F238E27FC236}">
                <a16:creationId xmlns:a16="http://schemas.microsoft.com/office/drawing/2014/main" id="{1ACF45A4-11E8-D9CE-5A32-787CE96E2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46" y="1851828"/>
            <a:ext cx="1975569" cy="2794299"/>
          </a:xfrm>
          <a:prstGeom prst="rect">
            <a:avLst/>
          </a:prstGeom>
        </p:spPr>
      </p:pic>
      <p:pic>
        <p:nvPicPr>
          <p:cNvPr id="10" name="Picture 9" descr="A castle in the sky with stars&#10;&#10;Description automatically generated">
            <a:extLst>
              <a:ext uri="{FF2B5EF4-FFF2-40B4-BE49-F238E27FC236}">
                <a16:creationId xmlns:a16="http://schemas.microsoft.com/office/drawing/2014/main" id="{E9FF2981-ED2C-B649-B024-7890E6CB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73" y="2268044"/>
            <a:ext cx="1393607" cy="19711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E1FFD-9759-0114-45D2-679F0EC3C69E}"/>
              </a:ext>
            </a:extLst>
          </p:cNvPr>
          <p:cNvSpPr txBox="1">
            <a:spLocks/>
          </p:cNvSpPr>
          <p:nvPr/>
        </p:nvSpPr>
        <p:spPr>
          <a:xfrm>
            <a:off x="5137986" y="1484783"/>
            <a:ext cx="2168684" cy="316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15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15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Social or Interpersonal Motivation</a:t>
            </a:r>
          </a:p>
          <a:p>
            <a:pPr algn="l"/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social,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mengunjungi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teman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keluarga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menemui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mitra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pelarian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situasi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membosankan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id-ID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17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7AF1CCF-7DE6-4B23-9559-0EBC2FD2E642}"/>
              </a:ext>
            </a:extLst>
          </p:cNvPr>
          <p:cNvSpPr/>
          <p:nvPr/>
        </p:nvSpPr>
        <p:spPr>
          <a:xfrm>
            <a:off x="0" y="1484783"/>
            <a:ext cx="8928992" cy="35283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4" name="Picture 3" descr="A person doing yoga on a rocky beach&#10;&#10;Description automatically generated">
            <a:extLst>
              <a:ext uri="{FF2B5EF4-FFF2-40B4-BE49-F238E27FC236}">
                <a16:creationId xmlns:a16="http://schemas.microsoft.com/office/drawing/2014/main" id="{4503C330-4A33-3D3E-4876-73B6816B7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5" y="2263401"/>
            <a:ext cx="1393606" cy="1971155"/>
          </a:xfrm>
          <a:prstGeom prst="rect">
            <a:avLst/>
          </a:prstGeom>
        </p:spPr>
      </p:pic>
      <p:pic>
        <p:nvPicPr>
          <p:cNvPr id="6" name="Picture 5" descr="A group of men in clothing holding sticks&#10;&#10;Description automatically generated">
            <a:extLst>
              <a:ext uri="{FF2B5EF4-FFF2-40B4-BE49-F238E27FC236}">
                <a16:creationId xmlns:a16="http://schemas.microsoft.com/office/drawing/2014/main" id="{8A66A1C7-58F2-3DE3-618D-961669828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67" y="2263401"/>
            <a:ext cx="1393607" cy="1971155"/>
          </a:xfrm>
          <a:prstGeom prst="rect">
            <a:avLst/>
          </a:prstGeom>
        </p:spPr>
      </p:pic>
      <p:pic>
        <p:nvPicPr>
          <p:cNvPr id="8" name="Picture 7" descr="A group of people looking at a folder&#10;&#10;Description automatically generated">
            <a:extLst>
              <a:ext uri="{FF2B5EF4-FFF2-40B4-BE49-F238E27FC236}">
                <a16:creationId xmlns:a16="http://schemas.microsoft.com/office/drawing/2014/main" id="{1ACF45A4-11E8-D9CE-5A32-787CE96E2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50" y="2263401"/>
            <a:ext cx="1393606" cy="1971155"/>
          </a:xfrm>
          <a:prstGeom prst="rect">
            <a:avLst/>
          </a:prstGeom>
        </p:spPr>
      </p:pic>
      <p:pic>
        <p:nvPicPr>
          <p:cNvPr id="10" name="Picture 9" descr="A castle in the sky with stars&#10;&#10;Description automatically generated">
            <a:extLst>
              <a:ext uri="{FF2B5EF4-FFF2-40B4-BE49-F238E27FC236}">
                <a16:creationId xmlns:a16="http://schemas.microsoft.com/office/drawing/2014/main" id="{E9FF2981-ED2C-B649-B024-7890E6CB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32" y="1851828"/>
            <a:ext cx="1975569" cy="27942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E1FFD-9759-0114-45D2-679F0EC3C69E}"/>
              </a:ext>
            </a:extLst>
          </p:cNvPr>
          <p:cNvSpPr txBox="1">
            <a:spLocks/>
          </p:cNvSpPr>
          <p:nvPr/>
        </p:nvSpPr>
        <p:spPr>
          <a:xfrm>
            <a:off x="6639201" y="1484783"/>
            <a:ext cx="2168684" cy="316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15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15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Fantasy Motivation</a:t>
            </a:r>
          </a:p>
          <a:p>
            <a:pPr algn="l"/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lepas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rutinitas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keseharian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mejemukan</a:t>
            </a:r>
            <a:endParaRPr lang="id-ID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86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7975EC-CCE1-4F3E-9A00-7DAFA773DEF9}"/>
              </a:ext>
            </a:extLst>
          </p:cNvPr>
          <p:cNvSpPr txBox="1">
            <a:spLocks/>
          </p:cNvSpPr>
          <p:nvPr/>
        </p:nvSpPr>
        <p:spPr>
          <a:xfrm>
            <a:off x="755576" y="908720"/>
            <a:ext cx="7200800" cy="316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Faktor-faktor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pendorong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perjalanan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l"/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fisiologi</a:t>
            </a:r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Keamanan</a:t>
            </a:r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Prestise</a:t>
            </a:r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Aktualisasi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endParaRPr lang="id-ID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6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BBCA5D-156B-3ED5-E8A2-E085227B12E1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Proses Keputusan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Berkunjung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Wisatawan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6A5426-C849-57CD-1CFE-463E947AE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862367"/>
              </p:ext>
            </p:extLst>
          </p:nvPr>
        </p:nvGraphicFramePr>
        <p:xfrm>
          <a:off x="1048221" y="1700808"/>
          <a:ext cx="7047557" cy="151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46AE0F-002C-E94C-DEC9-5235A4115E40}"/>
              </a:ext>
            </a:extLst>
          </p:cNvPr>
          <p:cNvSpPr txBox="1">
            <a:spLocks/>
          </p:cNvSpPr>
          <p:nvPr/>
        </p:nvSpPr>
        <p:spPr>
          <a:xfrm>
            <a:off x="894978" y="3137230"/>
            <a:ext cx="7200800" cy="316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Pengenalan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Pencarian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Alternatif</a:t>
            </a:r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 </a:t>
            </a: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Berkunjung</a:t>
            </a:r>
            <a:endParaRPr lang="en-US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Prilaku</a:t>
            </a:r>
            <a:r>
              <a:rPr lang="en-US" sz="15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Paca </a:t>
            </a:r>
            <a:r>
              <a:rPr lang="en-US" sz="150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Berkunjung</a:t>
            </a:r>
            <a:endParaRPr lang="id-ID" sz="15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9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173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451</cp:revision>
  <cp:lastPrinted>2017-08-29T02:54:51Z</cp:lastPrinted>
  <dcterms:created xsi:type="dcterms:W3CDTF">2010-04-18T12:06:30Z</dcterms:created>
  <dcterms:modified xsi:type="dcterms:W3CDTF">2023-10-30T02:23:34Z</dcterms:modified>
</cp:coreProperties>
</file>