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59" r:id="rId4"/>
    <p:sldId id="260" r:id="rId5"/>
    <p:sldId id="261" r:id="rId6"/>
    <p:sldId id="262" r:id="rId7"/>
    <p:sldId id="263" r:id="rId8"/>
    <p:sldId id="265" r:id="rId9"/>
    <p:sldId id="273" r:id="rId10"/>
    <p:sldId id="274" r:id="rId11"/>
    <p:sldId id="275" r:id="rId12"/>
    <p:sldId id="279" r:id="rId13"/>
    <p:sldId id="285" r:id="rId14"/>
    <p:sldId id="286" r:id="rId15"/>
    <p:sldId id="284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01" d="100"/>
          <a:sy n="101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4784-9879-463B-9A63-9764CB63AFAD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MK. 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8800" b="1" dirty="0">
                <a:solidFill>
                  <a:srgbClr val="FF0000"/>
                </a:solidFill>
              </a:rPr>
              <a:t>Silhouette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IGN SAMPLE\LOGO\Logo With Hidden Symbol\logos-hidden-symbolism-cir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839" y="638070"/>
            <a:ext cx="8195899" cy="545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DESIGN SAMPLE\LOGO\Logo With Hidden Symbol\creative-logos-2-black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7853"/>
            <a:ext cx="9143999" cy="412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TUGAS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Buatlah</a:t>
            </a:r>
            <a:r>
              <a:rPr lang="en-US" sz="2000" dirty="0">
                <a:latin typeface="+mj-lt"/>
              </a:rPr>
              <a:t> SILUET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telah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dipilih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ketentuan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sbb</a:t>
            </a:r>
            <a:r>
              <a:rPr lang="en-US" sz="2000" dirty="0">
                <a:latin typeface="+mj-lt"/>
              </a:rPr>
              <a:t> :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Teknis</a:t>
            </a:r>
            <a:r>
              <a:rPr lang="en-US" sz="2000" dirty="0">
                <a:latin typeface="+mj-lt"/>
              </a:rPr>
              <a:t> : </a:t>
            </a:r>
            <a:r>
              <a:rPr lang="en-US" sz="2000" dirty="0" err="1">
                <a:latin typeface="+mj-lt"/>
              </a:rPr>
              <a:t>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persegi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ukuran</a:t>
            </a:r>
            <a:r>
              <a:rPr lang="en-US" sz="2000" dirty="0">
                <a:latin typeface="+mj-lt"/>
              </a:rPr>
              <a:t>  10cm x 10cm </a:t>
            </a:r>
            <a:r>
              <a:rPr lang="en-US" sz="2000" dirty="0" err="1">
                <a:latin typeface="+mj-lt"/>
              </a:rPr>
              <a:t>sebanyak</a:t>
            </a:r>
            <a:r>
              <a:rPr lang="en-US" sz="2000" dirty="0">
                <a:latin typeface="+mj-lt"/>
              </a:rPr>
              <a:t> 24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Satu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halaman</a:t>
            </a:r>
            <a:r>
              <a:rPr lang="en-US" sz="2000" dirty="0">
                <a:latin typeface="+mj-lt"/>
              </a:rPr>
              <a:t> A3 </a:t>
            </a:r>
            <a:r>
              <a:rPr lang="en-US" sz="2000" dirty="0" err="1">
                <a:latin typeface="+mj-lt"/>
              </a:rPr>
              <a:t>bisa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diisi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12 </a:t>
            </a:r>
            <a:r>
              <a:rPr lang="en-US" sz="2000" dirty="0" err="1"/>
              <a:t>persegi</a:t>
            </a:r>
            <a:r>
              <a:rPr lang="en-US" sz="2000" dirty="0"/>
              <a:t>.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butuh</a:t>
            </a:r>
            <a:r>
              <a:rPr lang="en-US" sz="2000" dirty="0"/>
              <a:t> 2 </a:t>
            </a:r>
            <a:r>
              <a:rPr lang="en-US" sz="2000" dirty="0" err="1"/>
              <a:t>halaman</a:t>
            </a:r>
            <a:r>
              <a:rPr lang="en-US" sz="2000" dirty="0"/>
              <a:t> A3. </a:t>
            </a:r>
          </a:p>
          <a:p>
            <a:r>
              <a:rPr lang="en-US" sz="2000" dirty="0"/>
              <a:t>Hal.1 background </a:t>
            </a:r>
            <a:r>
              <a:rPr lang="en-US" sz="2000" dirty="0" err="1"/>
              <a:t>putih</a:t>
            </a:r>
            <a:r>
              <a:rPr lang="en-US" sz="2000" dirty="0"/>
              <a:t> </a:t>
            </a:r>
            <a:r>
              <a:rPr lang="en-US" sz="2000" dirty="0" err="1"/>
              <a:t>siluet</a:t>
            </a:r>
            <a:r>
              <a:rPr lang="en-US" sz="2000" dirty="0"/>
              <a:t> </a:t>
            </a:r>
            <a:r>
              <a:rPr lang="en-US" sz="2000" dirty="0" err="1"/>
              <a:t>hitam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. 2 background 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siluetnya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.</a:t>
            </a:r>
          </a:p>
          <a:p>
            <a:r>
              <a:rPr lang="en-US" sz="2000" dirty="0" err="1">
                <a:latin typeface="+mj-lt"/>
              </a:rPr>
              <a:t>Eksplore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siluetkan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setiap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hewan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mulai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kepala</a:t>
            </a:r>
            <a:r>
              <a:rPr lang="en-US" sz="2000" dirty="0">
                <a:latin typeface="+mj-lt"/>
              </a:rPr>
              <a:t>, kaki, badan, </a:t>
            </a:r>
            <a:r>
              <a:rPr lang="en-US" sz="2000" dirty="0" err="1">
                <a:latin typeface="+mj-lt"/>
              </a:rPr>
              <a:t>dsb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Siluet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tetap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menampakkan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ciri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identitas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tsb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 err="1">
                <a:latin typeface="+mj-lt"/>
              </a:rPr>
              <a:t>Komposisi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bebas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Dikerjakan</a:t>
            </a:r>
            <a:r>
              <a:rPr lang="en-US" sz="2000" dirty="0">
                <a:latin typeface="+mj-lt"/>
              </a:rPr>
              <a:t> manual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spidol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hitam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62C64-E13D-7343-AC9B-04BA46759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19100"/>
            <a:ext cx="9029699" cy="6019800"/>
          </a:xfrm>
        </p:spPr>
      </p:pic>
    </p:spTree>
    <p:extLst>
      <p:ext uri="{BB962C8B-B14F-4D97-AF65-F5344CB8AC3E}">
        <p14:creationId xmlns:p14="http://schemas.microsoft.com/office/powerpoint/2010/main" val="115272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A71E6-0A2A-5241-825A-06591D209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43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130812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TARGET HARI INI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latin typeface="+mj-lt"/>
              </a:rPr>
              <a:t>Buatlah</a:t>
            </a:r>
            <a:r>
              <a:rPr lang="en-US" sz="4000" dirty="0">
                <a:latin typeface="+mj-lt"/>
              </a:rPr>
              <a:t> SILUET minimal 5 </a:t>
            </a:r>
            <a:r>
              <a:rPr lang="en-US" sz="4000" dirty="0" err="1">
                <a:latin typeface="+mj-lt"/>
              </a:rPr>
              <a:t>buah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sebagai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syarat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presensi</a:t>
            </a:r>
            <a:r>
              <a:rPr lang="en-US" sz="4000" dirty="0">
                <a:latin typeface="+mj-lt"/>
              </a:rPr>
              <a:t> dan </a:t>
            </a:r>
            <a:r>
              <a:rPr lang="en-US" sz="4000" dirty="0" err="1">
                <a:latin typeface="+mj-lt"/>
              </a:rPr>
              <a:t>di</a:t>
            </a:r>
            <a:r>
              <a:rPr lang="en-US" sz="4000" i="1" dirty="0" err="1">
                <a:latin typeface="+mj-lt"/>
              </a:rPr>
              <a:t>upload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maksimal</a:t>
            </a:r>
            <a:r>
              <a:rPr lang="en-US" sz="4000" dirty="0">
                <a:latin typeface="+mj-lt"/>
              </a:rPr>
              <a:t> jam 16.10 </a:t>
            </a:r>
            <a:r>
              <a:rPr lang="en-US" sz="4000" dirty="0" err="1">
                <a:latin typeface="+mj-lt"/>
              </a:rPr>
              <a:t>wib</a:t>
            </a:r>
            <a:r>
              <a:rPr lang="en-US" sz="4000" dirty="0">
                <a:latin typeface="+mj-lt"/>
              </a:rPr>
              <a:t>.</a:t>
            </a:r>
          </a:p>
          <a:p>
            <a:pPr marL="0" indent="0" algn="ctr">
              <a:buNone/>
            </a:pPr>
            <a:r>
              <a:rPr lang="en-US" sz="4000" dirty="0" err="1">
                <a:latin typeface="+mj-lt"/>
              </a:rPr>
              <a:t>Melebihi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batas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waktu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dianggap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tidak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hadir</a:t>
            </a:r>
            <a:r>
              <a:rPr lang="en-US" sz="4000" dirty="0">
                <a:latin typeface="+mj-lt"/>
              </a:rPr>
              <a:t>.</a:t>
            </a:r>
            <a:endParaRPr lang="en-US" sz="4000" dirty="0"/>
          </a:p>
          <a:p>
            <a:pPr algn="ctr"/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MINGGU DEPAN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>
                <a:latin typeface="+mj-lt"/>
              </a:rPr>
              <a:t>Sebagai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bukti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progres</a:t>
            </a:r>
            <a:r>
              <a:rPr lang="en-US" sz="2000" dirty="0">
                <a:latin typeface="+mj-lt"/>
              </a:rPr>
              <a:t>, dan </a:t>
            </a:r>
            <a:r>
              <a:rPr lang="en-US" sz="2000" dirty="0" err="1">
                <a:latin typeface="+mj-lt"/>
              </a:rPr>
              <a:t>syarat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kehadiran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kuliah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ini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minggu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depan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asistensikan</a:t>
            </a:r>
            <a:r>
              <a:rPr lang="en-US" sz="2000" dirty="0">
                <a:latin typeface="+mj-lt"/>
              </a:rPr>
              <a:t> 20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siluet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+mj-lt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mempermudah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pemilihan</a:t>
            </a:r>
            <a:r>
              <a:rPr lang="en-US" sz="2000" dirty="0">
                <a:latin typeface="+mj-lt"/>
              </a:rPr>
              <a:t> acc, </a:t>
            </a:r>
            <a:r>
              <a:rPr lang="en-US" sz="2000" dirty="0" err="1">
                <a:latin typeface="+mj-lt"/>
              </a:rPr>
              <a:t>harap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setiap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diberi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nomor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mengurut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sudah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diberi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blok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hitam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titiknya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79437"/>
            <a:ext cx="80010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</a:rPr>
              <a:t>Penjelasan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Siluet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Silhouette </a:t>
            </a:r>
            <a:r>
              <a:rPr lang="en-US" sz="2000" dirty="0"/>
              <a:t>(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</a:t>
            </a:r>
            <a:r>
              <a:rPr lang="en-US" sz="2000" dirty="0" err="1"/>
              <a:t>Perancis</a:t>
            </a:r>
            <a:r>
              <a:rPr lang="en-US" sz="2000" dirty="0"/>
              <a:t>)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dirty="0" err="1"/>
              <a:t>Siluet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, </a:t>
            </a:r>
            <a:r>
              <a:rPr lang="en-US" sz="2000" dirty="0" err="1"/>
              <a:t>binatang</a:t>
            </a:r>
            <a:r>
              <a:rPr lang="en-US" sz="2000" dirty="0"/>
              <a:t>, </a:t>
            </a:r>
            <a:r>
              <a:rPr lang="en-US" sz="2000" dirty="0" err="1"/>
              <a:t>pemandangan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lain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padat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Dalam</a:t>
            </a:r>
            <a:r>
              <a:rPr lang="en-US" sz="2000" dirty="0"/>
              <a:t> </a:t>
            </a:r>
            <a:r>
              <a:rPr lang="en-US" sz="2000" dirty="0" err="1"/>
              <a:t>fotografi</a:t>
            </a:r>
            <a:r>
              <a:rPr lang="en-US" sz="2000" dirty="0"/>
              <a:t>, </a:t>
            </a:r>
            <a:r>
              <a:rPr lang="en-US" sz="2000" dirty="0" err="1"/>
              <a:t>siluet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signifikan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pantulan</a:t>
            </a:r>
            <a:r>
              <a:rPr lang="en-US" sz="2000" dirty="0"/>
              <a:t> </a:t>
            </a:r>
            <a:r>
              <a:rPr lang="en-US" sz="2000" dirty="0" err="1"/>
              <a:t>cahaya</a:t>
            </a:r>
            <a:r>
              <a:rPr lang="en-US" sz="2000" dirty="0"/>
              <a:t> 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belakangnya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siluet</a:t>
            </a:r>
            <a:r>
              <a:rPr lang="en-US" sz="2000" dirty="0"/>
              <a:t>,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terang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ditangkap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mengukur</a:t>
            </a:r>
            <a:r>
              <a:rPr lang="en-US" sz="2000" dirty="0"/>
              <a:t> </a:t>
            </a:r>
            <a:r>
              <a:rPr lang="en-US" sz="2000" dirty="0" err="1"/>
              <a:t>luminitas</a:t>
            </a:r>
            <a:r>
              <a:rPr lang="en-US" sz="2000" dirty="0"/>
              <a:t> 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Siluet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menghalangi</a:t>
            </a:r>
            <a:r>
              <a:rPr lang="en-US" sz="2000" dirty="0"/>
              <a:t> </a:t>
            </a:r>
            <a:r>
              <a:rPr lang="en-US" sz="2000" dirty="0" err="1"/>
              <a:t>pantulan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selektif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ducation\Dosen Area\mk SDKV1\silhouette-7.jpg"/>
          <p:cNvPicPr>
            <a:picLocks noChangeAspect="1" noChangeArrowheads="1"/>
          </p:cNvPicPr>
          <p:nvPr/>
        </p:nvPicPr>
        <p:blipFill>
          <a:blip r:embed="rId2" cstate="print"/>
          <a:srcRect l="5185" r="5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ucation\Dosen Area\mk SDKV1\MJ-silho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991100" cy="49911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ducation\Dosen Area\mk SDKV1\gestalt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68" y="1989900"/>
            <a:ext cx="7910332" cy="27345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photobucket.com/albums/v724/Jenispecial/Blog-Pop%20Goes%20The%20Reader/Banner-Silhouette-06.png~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51758" cy="427085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e book library\referensi iklan\ABSOLUTE ADS\lano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e book library\referensi iklan\ABSOLUTE ADS\cares-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6879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IGN SAMPLE\LOGO\Logo With Hidden Symbol\logos-hidden-symbolism-spar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62" y="787400"/>
            <a:ext cx="9187962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260</Words>
  <Application>Microsoft Macintosh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Penjelasan Siluet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2</vt:lpstr>
      <vt:lpstr>PowerPoint Presentation</vt:lpstr>
      <vt:lpstr>PowerPoint Presentation</vt:lpstr>
      <vt:lpstr>TARGET HARI INI</vt:lpstr>
      <vt:lpstr>MINGGU DEPAN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Redintan Justin</cp:lastModifiedBy>
  <cp:revision>22</cp:revision>
  <dcterms:created xsi:type="dcterms:W3CDTF">2015-09-06T05:59:31Z</dcterms:created>
  <dcterms:modified xsi:type="dcterms:W3CDTF">2023-09-14T02:40:54Z</dcterms:modified>
</cp:coreProperties>
</file>