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Default Extension="wmf" ContentType="image/x-wmf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56" r:id="rId2"/>
    <p:sldId id="293" r:id="rId3"/>
    <p:sldId id="289" r:id="rId4"/>
    <p:sldId id="290" r:id="rId5"/>
    <p:sldId id="291" r:id="rId6"/>
    <p:sldId id="292" r:id="rId7"/>
    <p:sldId id="275" r:id="rId8"/>
  </p:sldIdLst>
  <p:sldSz cx="9144000" cy="6858000" type="screen4x3"/>
  <p:notesSz cx="6858000" cy="9144000"/>
  <p:custDataLst>
    <p:tags r:id="rId11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2"/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gs" Target="tags/tag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5DE60CCE-9560-42D2-9A88-618DCFB6DB21}" type="datetimeFigureOut">
              <a:rPr lang="en-US"/>
              <a:pPr>
                <a:defRPr/>
              </a:pPr>
              <a:t>4/2/2021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0956270D-A4C7-48D4-A164-A3845974171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8D8589F9-9214-43B8-A555-02BA90A75CD9}" type="datetimeFigureOut">
              <a:rPr lang="en-US"/>
              <a:pPr>
                <a:defRPr/>
              </a:pPr>
              <a:t>4/2/2021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4F573D2A-884A-40C7-8B0B-94348F1A6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ED7696-7E3B-4885-B369-4B027EF86A8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C3DA1CD-19C8-4E38-9C61-E22BFDE1B8B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8C91B54-8D90-4A46-80D2-733D7920F1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30AC73-B9E4-473E-B02E-F7428BB98E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096061-AE66-4460-B6DC-ABC322AFF1C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B13682B-CB5B-474D-AE49-257043BD39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0C51E8-89A6-41E0-923A-D385DCD561F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553831-B24C-4C4E-8D46-3AF4F491F8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58CBFB-EA72-444B-855B-EC9DC89D6F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46D0AB-A056-415C-8F73-9ECBA7917B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A7E0B8-35B9-414B-9226-36215D6A3C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5F9B3E37-3171-4C34-BF50-46416ED0F0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fade thruBlk="1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1785926"/>
            <a:ext cx="885828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ke-5</a:t>
            </a: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Pancasila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sebagai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err="1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Dasar</a:t>
            </a: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Negara</a:t>
            </a:r>
            <a:endParaRPr lang="en-US" sz="5400" b="1" dirty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FFC000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  <a:reflection blurRad="6350" stA="50000" endA="300" endPos="50000" dist="29997" dir="5400000" sy="-100000" algn="bl" rotWithShape="0"/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3C3D00-141F-498A-9CE3-F0E63471746E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 err="1" smtClean="0"/>
              <a:t>Pancasila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1571604" y="4929198"/>
            <a:ext cx="5973110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Implementasi</a:t>
            </a:r>
            <a:r>
              <a:rPr lang="en-US" sz="40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40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Pancasila</a:t>
            </a:r>
            <a:endParaRPr lang="en-US" sz="40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IMPLEMENTASI PANCASILA DALAM KEBIJAKAN NEGARA</a:t>
            </a:r>
            <a:endParaRPr lang="en-US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030AC73-B9E4-473E-B02E-F7428BB98E71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pic>
        <p:nvPicPr>
          <p:cNvPr id="1026" name="Picture 2" descr="G:\LAMPUNG\GALERY\POLITIK\sukarno-pancasila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28794" y="1571614"/>
            <a:ext cx="4500594" cy="4500594"/>
          </a:xfrm>
          <a:prstGeom prst="rect">
            <a:avLst/>
          </a:prstGeom>
          <a:noFill/>
        </p:spPr>
      </p:pic>
    </p:spTree>
  </p:cSld>
  <p:clrMapOvr>
    <a:masterClrMapping/>
  </p:clrMapOvr>
  <p:transition spd="slow">
    <p:fade thruBlk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pic>
        <p:nvPicPr>
          <p:cNvPr id="5" name="Picture 4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428736"/>
            <a:ext cx="4038621" cy="47149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5"/>
          <p:cNvSpPr/>
          <p:nvPr/>
        </p:nvSpPr>
        <p:spPr>
          <a:xfrm>
            <a:off x="2071670" y="642918"/>
            <a:ext cx="563968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b="1" dirty="0" err="1" smtClean="0"/>
              <a:t>Stuffen</a:t>
            </a:r>
            <a:r>
              <a:rPr lang="en-US" sz="2800" b="1" dirty="0" smtClean="0"/>
              <a:t> theory </a:t>
            </a:r>
            <a:r>
              <a:rPr lang="en-US" sz="2800" b="1" dirty="0" err="1" smtClean="0"/>
              <a:t>dari</a:t>
            </a:r>
            <a:r>
              <a:rPr lang="en-US" sz="2800" b="1" dirty="0" smtClean="0"/>
              <a:t> Hans </a:t>
            </a:r>
            <a:r>
              <a:rPr lang="en-US" sz="2800" b="1" dirty="0" err="1" smtClean="0"/>
              <a:t>Kelsen</a:t>
            </a:r>
            <a:endParaRPr lang="en-US" sz="2800" b="1" dirty="0"/>
          </a:p>
        </p:txBody>
      </p:sp>
      <p:sp>
        <p:nvSpPr>
          <p:cNvPr id="8" name="Rectangle 7"/>
          <p:cNvSpPr/>
          <p:nvPr/>
        </p:nvSpPr>
        <p:spPr>
          <a:xfrm>
            <a:off x="4071934" y="1214422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sbg</a:t>
            </a:r>
            <a:r>
              <a:rPr lang="en-US" dirty="0" smtClean="0"/>
              <a:t> </a:t>
            </a:r>
            <a:r>
              <a:rPr lang="en-US" dirty="0" err="1" smtClean="0"/>
              <a:t>cerminan</a:t>
            </a:r>
            <a:r>
              <a:rPr lang="en-US" dirty="0" smtClean="0"/>
              <a:t> </a:t>
            </a:r>
            <a:r>
              <a:rPr lang="en-US" dirty="0" err="1" smtClean="0"/>
              <a:t>jiwa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cita-cita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bangsa</a:t>
            </a:r>
            <a:r>
              <a:rPr lang="en-US" dirty="0" smtClean="0"/>
              <a:t>, </a:t>
            </a:r>
            <a:r>
              <a:rPr lang="en-US" dirty="0" err="1" smtClean="0"/>
              <a:t>mrp</a:t>
            </a:r>
            <a:r>
              <a:rPr lang="en-US" dirty="0" smtClean="0"/>
              <a:t> </a:t>
            </a:r>
            <a:r>
              <a:rPr lang="en-US" dirty="0" err="1" smtClean="0"/>
              <a:t>norma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penyelenggaraan</a:t>
            </a:r>
            <a:r>
              <a:rPr lang="en-US" dirty="0" smtClean="0"/>
              <a:t> </a:t>
            </a:r>
            <a:r>
              <a:rPr lang="en-US" dirty="0" err="1" smtClean="0"/>
              <a:t>bernegara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dari</a:t>
            </a:r>
            <a:r>
              <a:rPr lang="en-US" dirty="0" smtClean="0"/>
              <a:t> </a:t>
            </a:r>
            <a:r>
              <a:rPr lang="en-US" dirty="0" err="1" smtClean="0"/>
              <a:t>segala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</a:t>
            </a:r>
            <a:r>
              <a:rPr lang="en-US" dirty="0" err="1" smtClean="0"/>
              <a:t>sekaligus</a:t>
            </a:r>
            <a:r>
              <a:rPr lang="en-US" dirty="0" smtClean="0"/>
              <a:t> </a:t>
            </a:r>
            <a:r>
              <a:rPr lang="en-US" dirty="0" err="1" smtClean="0"/>
              <a:t>cita</a:t>
            </a:r>
            <a:r>
              <a:rPr lang="en-US" dirty="0" smtClean="0"/>
              <a:t> </a:t>
            </a:r>
            <a:r>
              <a:rPr lang="en-US" dirty="0" err="1" smtClean="0"/>
              <a:t>hukum</a:t>
            </a:r>
            <a:r>
              <a:rPr lang="en-US" dirty="0" smtClean="0"/>
              <a:t> (</a:t>
            </a:r>
            <a:r>
              <a:rPr lang="en-US" dirty="0" err="1" smtClean="0"/>
              <a:t>recht-idee</a:t>
            </a:r>
            <a:r>
              <a:rPr lang="en-US" dirty="0" smtClean="0"/>
              <a:t>),</a:t>
            </a:r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071934" y="2786058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Pembukaan</a:t>
            </a:r>
            <a:r>
              <a:rPr lang="en-US" dirty="0" smtClean="0"/>
              <a:t> yang </a:t>
            </a:r>
            <a:r>
              <a:rPr lang="en-US" dirty="0" err="1" smtClean="0"/>
              <a:t>berintikan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merupakan</a:t>
            </a:r>
            <a:r>
              <a:rPr lang="en-US" dirty="0" smtClean="0"/>
              <a:t> </a:t>
            </a:r>
            <a:r>
              <a:rPr lang="en-US" dirty="0" err="1" smtClean="0"/>
              <a:t>sumber</a:t>
            </a:r>
            <a:r>
              <a:rPr lang="en-US" dirty="0" smtClean="0"/>
              <a:t> </a:t>
            </a:r>
            <a:r>
              <a:rPr lang="en-US" dirty="0" err="1" smtClean="0"/>
              <a:t>bagi</a:t>
            </a:r>
            <a:r>
              <a:rPr lang="en-US" dirty="0" smtClean="0"/>
              <a:t>  </a:t>
            </a:r>
            <a:r>
              <a:rPr lang="en-US" dirty="0" err="1" smtClean="0"/>
              <a:t>batang</a:t>
            </a:r>
            <a:r>
              <a:rPr lang="en-US" dirty="0" smtClean="0"/>
              <a:t>  </a:t>
            </a:r>
            <a:r>
              <a:rPr lang="en-US" dirty="0" err="1" smtClean="0"/>
              <a:t>tubuh</a:t>
            </a:r>
            <a:r>
              <a:rPr lang="en-US" dirty="0" smtClean="0"/>
              <a:t>  UUD NRI </a:t>
            </a:r>
            <a:r>
              <a:rPr lang="en-US" dirty="0" err="1" smtClean="0"/>
              <a:t>tahun</a:t>
            </a:r>
            <a:r>
              <a:rPr lang="en-US" dirty="0" smtClean="0"/>
              <a:t> 1945.</a:t>
            </a:r>
            <a:endParaRPr lang="en-US" dirty="0"/>
          </a:p>
        </p:txBody>
      </p:sp>
      <p:cxnSp>
        <p:nvCxnSpPr>
          <p:cNvPr id="11" name="Straight Arrow Connector 10"/>
          <p:cNvCxnSpPr>
            <a:stCxn id="8" idx="1"/>
          </p:cNvCxnSpPr>
          <p:nvPr/>
        </p:nvCxnSpPr>
        <p:spPr>
          <a:xfrm rot="10800000">
            <a:off x="3571868" y="1643050"/>
            <a:ext cx="500066" cy="310036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9" idx="1"/>
          </p:cNvCxnSpPr>
          <p:nvPr/>
        </p:nvCxnSpPr>
        <p:spPr>
          <a:xfrm rot="10800000">
            <a:off x="3643306" y="3000373"/>
            <a:ext cx="428628" cy="24735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ectangle 13"/>
          <p:cNvSpPr/>
          <p:nvPr/>
        </p:nvSpPr>
        <p:spPr>
          <a:xfrm>
            <a:off x="4286248" y="400050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err="1" smtClean="0"/>
              <a:t>Batang</a:t>
            </a:r>
            <a:r>
              <a:rPr lang="en-US" dirty="0" smtClean="0"/>
              <a:t>  </a:t>
            </a:r>
            <a:r>
              <a:rPr lang="en-US" dirty="0" err="1" smtClean="0"/>
              <a:t>tubuh</a:t>
            </a:r>
            <a:r>
              <a:rPr lang="en-US" dirty="0" smtClean="0"/>
              <a:t>  UUD NRI </a:t>
            </a:r>
            <a:r>
              <a:rPr lang="en-US" dirty="0" err="1" smtClean="0"/>
              <a:t>tahun</a:t>
            </a:r>
            <a:r>
              <a:rPr lang="en-US" dirty="0" smtClean="0"/>
              <a:t> 1945 </a:t>
            </a:r>
            <a:r>
              <a:rPr lang="en-US" dirty="0" err="1" smtClean="0"/>
              <a:t>mrp</a:t>
            </a:r>
            <a:r>
              <a:rPr lang="en-US" dirty="0" smtClean="0"/>
              <a:t> </a:t>
            </a:r>
            <a:r>
              <a:rPr lang="en-US" dirty="0" err="1" smtClean="0"/>
              <a:t>uraian</a:t>
            </a:r>
            <a:r>
              <a:rPr lang="en-US" dirty="0" smtClean="0"/>
              <a:t> </a:t>
            </a:r>
            <a:r>
              <a:rPr lang="en-US" dirty="0" err="1" smtClean="0"/>
              <a:t>terperinci</a:t>
            </a:r>
            <a:r>
              <a:rPr lang="en-US" dirty="0" smtClean="0"/>
              <a:t> </a:t>
            </a:r>
            <a:r>
              <a:rPr lang="en-US" dirty="0" err="1" smtClean="0"/>
              <a:t>atau</a:t>
            </a:r>
            <a:r>
              <a:rPr lang="en-US" dirty="0" smtClean="0"/>
              <a:t> </a:t>
            </a:r>
            <a:r>
              <a:rPr lang="en-US" dirty="0" err="1" smtClean="0"/>
              <a:t>penjabaran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. </a:t>
            </a:r>
            <a:endParaRPr lang="en-US" dirty="0"/>
          </a:p>
        </p:txBody>
      </p:sp>
      <p:cxnSp>
        <p:nvCxnSpPr>
          <p:cNvPr id="16" name="Straight Arrow Connector 15"/>
          <p:cNvCxnSpPr>
            <a:stCxn id="14" idx="1"/>
          </p:cNvCxnSpPr>
          <p:nvPr/>
        </p:nvCxnSpPr>
        <p:spPr>
          <a:xfrm rot="10800000">
            <a:off x="3714744" y="4286257"/>
            <a:ext cx="571504" cy="17591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4438648" y="5220314"/>
            <a:ext cx="4572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dirty="0" smtClean="0"/>
              <a:t>Rakyat hrs </a:t>
            </a:r>
            <a:r>
              <a:rPr lang="en-US" dirty="0" err="1" smtClean="0"/>
              <a:t>taat</a:t>
            </a:r>
            <a:r>
              <a:rPr lang="en-US" dirty="0" smtClean="0"/>
              <a:t> </a:t>
            </a:r>
            <a:r>
              <a:rPr lang="en-US" dirty="0" err="1" smtClean="0"/>
              <a:t>dan</a:t>
            </a:r>
            <a:r>
              <a:rPr lang="en-US" dirty="0" smtClean="0"/>
              <a:t> </a:t>
            </a:r>
            <a:r>
              <a:rPr lang="en-US" dirty="0" err="1" smtClean="0"/>
              <a:t>konsisten</a:t>
            </a:r>
            <a:r>
              <a:rPr lang="en-US" dirty="0" smtClean="0"/>
              <a:t> </a:t>
            </a:r>
            <a:r>
              <a:rPr lang="en-US" dirty="0" err="1" smtClean="0"/>
              <a:t>melaksanakan</a:t>
            </a:r>
            <a:r>
              <a:rPr lang="en-US" dirty="0" smtClean="0"/>
              <a:t> </a:t>
            </a:r>
            <a:r>
              <a:rPr lang="en-US" dirty="0" err="1" smtClean="0"/>
              <a:t>nilai</a:t>
            </a:r>
            <a:r>
              <a:rPr lang="en-US" dirty="0" smtClean="0"/>
              <a:t> </a:t>
            </a:r>
            <a:r>
              <a:rPr lang="en-US" dirty="0" err="1" smtClean="0"/>
              <a:t>Pancasila</a:t>
            </a:r>
            <a:r>
              <a:rPr lang="en-US" dirty="0" smtClean="0"/>
              <a:t> </a:t>
            </a:r>
            <a:r>
              <a:rPr lang="en-US" dirty="0" err="1" smtClean="0"/>
              <a:t>yg</a:t>
            </a:r>
            <a:r>
              <a:rPr lang="en-US" dirty="0" smtClean="0"/>
              <a:t> </a:t>
            </a:r>
            <a:r>
              <a:rPr lang="en-US" dirty="0" err="1" smtClean="0"/>
              <a:t>normanya</a:t>
            </a:r>
            <a:r>
              <a:rPr lang="en-US" dirty="0" smtClean="0"/>
              <a:t> </a:t>
            </a:r>
            <a:r>
              <a:rPr lang="en-US" dirty="0" err="1" smtClean="0"/>
              <a:t>tertuang</a:t>
            </a:r>
            <a:r>
              <a:rPr lang="en-US" dirty="0" smtClean="0"/>
              <a:t> </a:t>
            </a:r>
            <a:r>
              <a:rPr lang="en-US" dirty="0" err="1" smtClean="0"/>
              <a:t>dalam</a:t>
            </a:r>
            <a:r>
              <a:rPr lang="en-US" dirty="0" smtClean="0"/>
              <a:t> </a:t>
            </a:r>
            <a:r>
              <a:rPr lang="en-US" dirty="0" err="1" smtClean="0"/>
              <a:t>batang</a:t>
            </a:r>
            <a:r>
              <a:rPr lang="en-US" dirty="0" smtClean="0"/>
              <a:t> </a:t>
            </a:r>
            <a:r>
              <a:rPr lang="en-US" dirty="0" err="1" smtClean="0"/>
              <a:t>tubuh</a:t>
            </a:r>
            <a:r>
              <a:rPr lang="en-US" dirty="0" smtClean="0"/>
              <a:t> UUD </a:t>
            </a:r>
            <a:endParaRPr lang="en-US" dirty="0"/>
          </a:p>
        </p:txBody>
      </p:sp>
      <p:cxnSp>
        <p:nvCxnSpPr>
          <p:cNvPr id="18" name="Straight Arrow Connector 17"/>
          <p:cNvCxnSpPr/>
          <p:nvPr/>
        </p:nvCxnSpPr>
        <p:spPr>
          <a:xfrm rot="10800000" flipV="1">
            <a:off x="3714744" y="5786454"/>
            <a:ext cx="723904" cy="7143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4" grpId="0"/>
      <p:bldP spid="1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1000100" y="500042"/>
            <a:ext cx="7242687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Implementasi</a:t>
            </a:r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Pancasila</a:t>
            </a:r>
            <a:endParaRPr lang="en-US" sz="4000" b="1" cap="none" spc="50" dirty="0" smtClean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  <a:p>
            <a:pPr algn="ctr"/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Dalam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pembuatan</a:t>
            </a:r>
            <a:r>
              <a:rPr lang="en-U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4000" b="1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kebijakan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cxnSp>
        <p:nvCxnSpPr>
          <p:cNvPr id="7" name="Straight Arrow Connector 6"/>
          <p:cNvCxnSpPr/>
          <p:nvPr/>
        </p:nvCxnSpPr>
        <p:spPr>
          <a:xfrm rot="10800000" flipV="1">
            <a:off x="1428728" y="2143116"/>
            <a:ext cx="2786082" cy="150019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5400000">
            <a:off x="2362184" y="2924172"/>
            <a:ext cx="2643206" cy="108109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16200000" flipH="1">
            <a:off x="3509954" y="2795582"/>
            <a:ext cx="2705120" cy="127636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4214810" y="2143116"/>
            <a:ext cx="2928958" cy="200026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 17"/>
          <p:cNvSpPr/>
          <p:nvPr/>
        </p:nvSpPr>
        <p:spPr>
          <a:xfrm>
            <a:off x="642910" y="3714752"/>
            <a:ext cx="141416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Politik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2071670" y="4857760"/>
            <a:ext cx="1915909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en-US" sz="3200" b="1" cap="none" spc="0" dirty="0" err="1" smtClean="0">
                <a:ln/>
                <a:solidFill>
                  <a:srgbClr val="FF0000"/>
                </a:solidFill>
                <a:effectLst/>
              </a:rPr>
              <a:t>Ekonomi</a:t>
            </a:r>
            <a:endParaRPr lang="en-US" sz="3200" b="1" cap="none" spc="0" dirty="0">
              <a:ln/>
              <a:solidFill>
                <a:srgbClr val="FF0000"/>
              </a:solidFill>
              <a:effectLst/>
            </a:endParaRPr>
          </a:p>
        </p:txBody>
      </p:sp>
      <p:sp>
        <p:nvSpPr>
          <p:cNvPr id="20" name="Rectangle 19"/>
          <p:cNvSpPr/>
          <p:nvPr/>
        </p:nvSpPr>
        <p:spPr>
          <a:xfrm>
            <a:off x="4786314" y="4857760"/>
            <a:ext cx="1869423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Sos</a:t>
            </a:r>
            <a:r>
              <a:rPr lang="en-US" sz="32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C0000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-Bud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C0000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sp>
        <p:nvSpPr>
          <p:cNvPr id="21" name="Rectangle 20"/>
          <p:cNvSpPr/>
          <p:nvPr/>
        </p:nvSpPr>
        <p:spPr>
          <a:xfrm>
            <a:off x="6858016" y="4214818"/>
            <a:ext cx="1779654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solidFill>
                  <a:srgbClr val="002060"/>
                </a:solidFill>
                <a:effectLst>
                  <a:outerShdw blurRad="50800" algn="tl" rotWithShape="0">
                    <a:srgbClr val="000000"/>
                  </a:outerShdw>
                </a:effectLst>
              </a:rPr>
              <a:t>Hankam</a:t>
            </a:r>
            <a:endParaRPr lang="en-US" sz="32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solidFill>
                <a:srgbClr val="002060"/>
              </a:soli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0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Cloud Callout 10"/>
          <p:cNvSpPr/>
          <p:nvPr/>
        </p:nvSpPr>
        <p:spPr>
          <a:xfrm>
            <a:off x="1714480" y="0"/>
            <a:ext cx="7429520" cy="450057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Kita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dapat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mengoreksi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kebijakan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mengkonfirmasikannya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terhadap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pasal-pasal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UUD NRI </a:t>
            </a:r>
            <a:r>
              <a:rPr lang="en-US" sz="36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5/4/2010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 Bahasa Indonesia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E58CBFB-EA72-444B-855B-EC9DC89D6FD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5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5/4/2010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6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Revisi 01 Bahasa Indonesia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58CBFB-EA72-444B-855B-EC9DC89D6FD2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Date Placeholder 1"/>
          <p:cNvSpPr txBox="1">
            <a:spLocks/>
          </p:cNvSpPr>
          <p:nvPr/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20/9/2010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" name="Footer Placeholder 2"/>
          <p:cNvSpPr txBox="1">
            <a:spLocks/>
          </p:cNvSpPr>
          <p:nvPr/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Pendidikan Pancasila</a:t>
            </a: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B096C41-EA2E-4D80-AC76-BDBE4A827545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schemeClr val="tx1">
                    <a:tint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>
                  <a:tint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pic>
        <p:nvPicPr>
          <p:cNvPr id="13" name="Picture 13" descr="pe01753_"/>
          <p:cNvPicPr>
            <a:picLocks noGrp="1"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50" y="3481345"/>
            <a:ext cx="2214548" cy="28750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Cloud Callout 13"/>
          <p:cNvSpPr/>
          <p:nvPr/>
        </p:nvSpPr>
        <p:spPr>
          <a:xfrm>
            <a:off x="1714480" y="0"/>
            <a:ext cx="7429520" cy="4857760"/>
          </a:xfrm>
          <a:prstGeom prst="cloudCallout">
            <a:avLst>
              <a:gd name="adj1" fmla="val -42876"/>
              <a:gd name="adj2" fmla="val 5120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K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ebijakan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pemerintah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</a:t>
            </a:r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pastinya  ada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yang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sejalan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atau</a:t>
            </a:r>
            <a:r>
              <a:rPr lang="id-ID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pun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tidak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dengan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Pancasila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dan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  <a:p>
            <a:pPr algn="ctr"/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UUD NRI 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1945.</a:t>
            </a: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 Bahasa Indonesia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5/4/2010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8137B0F-C3A3-4430-A2C9-48E1A6FE26E0}" type="slidenum">
              <a:rPr lang="en-US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185</Words>
  <Application>Microsoft Office PowerPoint</Application>
  <PresentationFormat>On-screen Show (4:3)</PresentationFormat>
  <Paragraphs>51</Paragraphs>
  <Slides>7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Slide 1</vt:lpstr>
      <vt:lpstr>IMPLEMENTASI PANCASILA DALAM KEBIJAKAN NEGARA</vt:lpstr>
      <vt:lpstr>Slide 3</vt:lpstr>
      <vt:lpstr>Slide 4</vt:lpstr>
      <vt:lpstr>Slide 5</vt:lpstr>
      <vt:lpstr>Slide 6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88</cp:revision>
  <dcterms:created xsi:type="dcterms:W3CDTF">2010-04-18T12:06:30Z</dcterms:created>
  <dcterms:modified xsi:type="dcterms:W3CDTF">2021-04-02T12:53:59Z</dcterms:modified>
</cp:coreProperties>
</file>