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2" r:id="rId3"/>
    <p:sldId id="295" r:id="rId4"/>
    <p:sldId id="276" r:id="rId5"/>
    <p:sldId id="299" r:id="rId6"/>
    <p:sldId id="277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105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27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19082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ke-7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5896" y="3670340"/>
            <a:ext cx="817861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/>
              <a:t>RPJMD Daerah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err="1"/>
              <a:t>Rencana</a:t>
            </a:r>
            <a:r>
              <a:rPr lang="en-US" sz="2400" b="1" dirty="0"/>
              <a:t> Pembangunan </a:t>
            </a:r>
            <a:r>
              <a:rPr lang="en-US" sz="2400" b="1" dirty="0" err="1"/>
              <a:t>Jangka</a:t>
            </a:r>
            <a:r>
              <a:rPr lang="en-US" sz="2400" b="1" dirty="0"/>
              <a:t> </a:t>
            </a:r>
            <a:r>
              <a:rPr lang="en-US" sz="2400" b="1" dirty="0" err="1"/>
              <a:t>Menengah</a:t>
            </a:r>
            <a:r>
              <a:rPr lang="en-US" sz="2400" b="1" dirty="0"/>
              <a:t> Daerah (RPJMD)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Rencana</a:t>
            </a:r>
            <a:r>
              <a:rPr lang="en-US" sz="2400" b="1" dirty="0"/>
              <a:t> Pembangunan Daerah (RIPARDA)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sz="2400" dirty="0" err="1"/>
              <a:t>pariwisata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Pembangunan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Daerah (RPJMD)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Pembangunan Daerah (RIPARDA)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7" name="Date Placeholder 26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err="1"/>
              <a:t>Dalam</a:t>
            </a:r>
            <a:r>
              <a:rPr lang="en-US" sz="2800" dirty="0"/>
              <a:t> RPJMD,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r>
              <a:rPr lang="en-US" sz="2800" dirty="0" err="1"/>
              <a:t>biasanya</a:t>
            </a:r>
            <a:r>
              <a:rPr lang="en-US" sz="2800" dirty="0"/>
              <a:t> </a:t>
            </a:r>
            <a:r>
              <a:rPr lang="en-US" sz="2800" dirty="0" err="1"/>
              <a:t>berfokus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/>
              <a:t>tarik</a:t>
            </a:r>
            <a:r>
              <a:rPr lang="en-US" sz="2800" dirty="0"/>
              <a:t> </a:t>
            </a:r>
            <a:r>
              <a:rPr lang="en-US" sz="2800" dirty="0" err="1"/>
              <a:t>destinasi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infrastruktur</a:t>
            </a:r>
            <a:r>
              <a:rPr lang="en-US" sz="2800" dirty="0"/>
              <a:t>, </a:t>
            </a: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kualitas</a:t>
            </a:r>
            <a:r>
              <a:rPr lang="en-US" sz="2800" dirty="0"/>
              <a:t> </a:t>
            </a:r>
            <a:r>
              <a:rPr lang="en-US" sz="2800" dirty="0" err="1"/>
              <a:t>layanan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promosi</a:t>
            </a:r>
            <a:r>
              <a:rPr lang="en-US" sz="2800" dirty="0"/>
              <a:t> </a:t>
            </a:r>
            <a:r>
              <a:rPr lang="en-US" sz="2800" dirty="0" err="1"/>
              <a:t>destinasi</a:t>
            </a:r>
            <a:r>
              <a:rPr lang="en-US" sz="2800" dirty="0"/>
              <a:t> </a:t>
            </a:r>
            <a:r>
              <a:rPr lang="en-US" sz="2800" dirty="0" err="1"/>
              <a:t>wisata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mencakup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aksi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memperbaiki</a:t>
            </a:r>
            <a:r>
              <a:rPr lang="en-US" sz="2800" dirty="0"/>
              <a:t> </a:t>
            </a:r>
            <a:r>
              <a:rPr lang="en-US" sz="2800" dirty="0" err="1"/>
              <a:t>aksesibilitas</a:t>
            </a:r>
            <a:r>
              <a:rPr lang="en-US" sz="2800" dirty="0"/>
              <a:t> </a:t>
            </a:r>
            <a:r>
              <a:rPr lang="en-US" sz="2800" dirty="0" err="1"/>
              <a:t>transportasi</a:t>
            </a:r>
            <a:r>
              <a:rPr lang="en-US" sz="2800" dirty="0"/>
              <a:t>,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penyediaan</a:t>
            </a:r>
            <a:r>
              <a:rPr lang="en-US" sz="2800" dirty="0"/>
              <a:t> </a:t>
            </a:r>
            <a:r>
              <a:rPr lang="en-US" sz="2800" dirty="0" err="1"/>
              <a:t>layanan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yang </a:t>
            </a:r>
            <a:r>
              <a:rPr lang="en-US" sz="2800" dirty="0" err="1"/>
              <a:t>memadai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wisatawan</a:t>
            </a:r>
            <a:r>
              <a:rPr lang="en-US" sz="2800" dirty="0"/>
              <a:t>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Dalam</a:t>
            </a:r>
            <a:r>
              <a:rPr lang="en-US" sz="2800" b="1" dirty="0"/>
              <a:t> RPJMD</a:t>
            </a:r>
          </a:p>
        </p:txBody>
      </p:sp>
    </p:spTree>
    <p:extLst>
      <p:ext uri="{BB962C8B-B14F-4D97-AF65-F5344CB8AC3E}">
        <p14:creationId xmlns:p14="http://schemas.microsoft.com/office/powerpoint/2010/main" val="3730370075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236" y="1600200"/>
            <a:ext cx="800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Di </a:t>
            </a:r>
            <a:r>
              <a:rPr lang="en-US" sz="3200" dirty="0" err="1"/>
              <a:t>Provinsi</a:t>
            </a:r>
            <a:r>
              <a:rPr lang="en-US" sz="3200" dirty="0"/>
              <a:t> Lampung, </a:t>
            </a:r>
            <a:r>
              <a:rPr lang="en-US" sz="3200" dirty="0" err="1"/>
              <a:t>selain</a:t>
            </a:r>
            <a:r>
              <a:rPr lang="en-US" sz="3200" dirty="0"/>
              <a:t> Taman Nasional Way </a:t>
            </a:r>
            <a:r>
              <a:rPr lang="en-US" sz="3200" dirty="0" err="1"/>
              <a:t>Kambas</a:t>
            </a:r>
            <a:r>
              <a:rPr lang="en-US" sz="3200" dirty="0"/>
              <a:t>, </a:t>
            </a:r>
            <a:r>
              <a:rPr lang="en-US" sz="3200" dirty="0" err="1"/>
              <a:t>terdapat</a:t>
            </a:r>
            <a:r>
              <a:rPr lang="en-US" sz="3200" dirty="0"/>
              <a:t> </a:t>
            </a:r>
            <a:r>
              <a:rPr lang="en-US" sz="3200" dirty="0" err="1"/>
              <a:t>beberapa</a:t>
            </a:r>
            <a:r>
              <a:rPr lang="en-US" sz="3200" dirty="0"/>
              <a:t> </a:t>
            </a:r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en-US" sz="3200" dirty="0" err="1"/>
              <a:t>destinasi</a:t>
            </a:r>
            <a:r>
              <a:rPr lang="en-US" sz="3200" dirty="0"/>
              <a:t> </a:t>
            </a:r>
            <a:r>
              <a:rPr lang="en-US" sz="3200" dirty="0" err="1"/>
              <a:t>pariwisata</a:t>
            </a:r>
            <a:r>
              <a:rPr lang="en-US" sz="3200" dirty="0"/>
              <a:t> yang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fokus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Rencana</a:t>
            </a:r>
            <a:r>
              <a:rPr lang="en-US" sz="3200" dirty="0"/>
              <a:t> Pembangunan </a:t>
            </a:r>
            <a:r>
              <a:rPr lang="en-US" sz="3200" dirty="0" err="1"/>
              <a:t>Jangka</a:t>
            </a:r>
            <a:r>
              <a:rPr lang="en-US" sz="3200" dirty="0"/>
              <a:t> </a:t>
            </a:r>
            <a:r>
              <a:rPr lang="en-US" sz="3200" dirty="0" err="1"/>
              <a:t>Menengah</a:t>
            </a:r>
            <a:r>
              <a:rPr lang="en-US" sz="3200" dirty="0"/>
              <a:t> Daerah (RPJMD)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pengembangan</a:t>
            </a:r>
            <a:r>
              <a:rPr lang="en-US" sz="3200" dirty="0"/>
              <a:t> </a:t>
            </a:r>
            <a:r>
              <a:rPr lang="en-US" sz="3200" dirty="0" err="1"/>
              <a:t>pariwisata</a:t>
            </a:r>
            <a:r>
              <a:rPr lang="en-US" sz="32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04800"/>
            <a:ext cx="51058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/>
              <a:t>Fokus</a:t>
            </a:r>
            <a:r>
              <a:rPr lang="en-US" sz="3200" dirty="0" smtClean="0"/>
              <a:t> </a:t>
            </a:r>
            <a:r>
              <a:rPr lang="en-US" sz="3200" dirty="0" err="1"/>
              <a:t>D</a:t>
            </a:r>
            <a:r>
              <a:rPr lang="en-US" sz="3200" dirty="0" err="1" smtClean="0"/>
              <a:t>estinasi</a:t>
            </a:r>
            <a:r>
              <a:rPr lang="en-US" sz="3200" dirty="0" smtClean="0"/>
              <a:t> </a:t>
            </a:r>
            <a:r>
              <a:rPr lang="en-US" sz="3200" dirty="0" err="1" smtClean="0"/>
              <a:t>Pariwisata</a:t>
            </a:r>
            <a:endParaRPr lang="en-US" sz="3200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1444"/>
      </p:ext>
    </p:extLst>
  </p:cSld>
  <p:clrMapOvr>
    <a:masterClrMapping/>
  </p:clrMapOvr>
  <p:transition spd="slow"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D138D-A9D5-4647-A7D3-A67891D8562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7E591-E05F-4921-9006-D197A0F79BA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193</Words>
  <Application>Microsoft Office PowerPoint</Application>
  <PresentationFormat>On-screen Show (4:3)</PresentationFormat>
  <Paragraphs>39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Cambria</vt:lpstr>
      <vt:lpstr>Office Theme</vt:lpstr>
      <vt:lpstr>PowerPoint Presentation</vt:lpstr>
      <vt:lpstr>Rencana Pembangunan Jangka Menengah Daerah (RPJMD) dan Rencana Pembangunan Daerah (RIPARDA)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116</cp:revision>
  <dcterms:created xsi:type="dcterms:W3CDTF">2010-04-18T12:06:30Z</dcterms:created>
  <dcterms:modified xsi:type="dcterms:W3CDTF">2024-10-15T07:57:11Z</dcterms:modified>
</cp:coreProperties>
</file>