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7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1858" autoAdjust="0"/>
  </p:normalViewPr>
  <p:slideViewPr>
    <p:cSldViewPr>
      <p:cViewPr varScale="1">
        <p:scale>
          <a:sx n="62" d="100"/>
          <a:sy n="62" d="100"/>
        </p:scale>
        <p:origin x="78" y="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31E8E4-F975-4CA7-9C7D-48609B00EECD}" type="doc">
      <dgm:prSet loTypeId="urn:microsoft.com/office/officeart/2005/8/layout/orgChart1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9417893-1F7E-4A66-A1E4-F37BA29D1946}">
      <dgm:prSet phldrT="[Text]"/>
      <dgm:spPr>
        <a:solidFill>
          <a:srgbClr val="FFCC00"/>
        </a:solidFill>
      </dgm:spPr>
      <dgm:t>
        <a:bodyPr/>
        <a:lstStyle/>
        <a:p>
          <a:r>
            <a:rPr lang="en-US" b="1" dirty="0" err="1"/>
            <a:t>Investasi</a:t>
          </a:r>
          <a:r>
            <a:rPr lang="en-US" b="1" dirty="0"/>
            <a:t> </a:t>
          </a:r>
          <a:r>
            <a:rPr lang="en-US" b="1" dirty="0" err="1"/>
            <a:t>pada</a:t>
          </a:r>
          <a:r>
            <a:rPr lang="en-US" b="1" dirty="0"/>
            <a:t> </a:t>
          </a:r>
          <a:r>
            <a:rPr lang="en-US" b="1" dirty="0" err="1"/>
            <a:t>Instrumen</a:t>
          </a:r>
          <a:r>
            <a:rPr lang="en-US" b="1" dirty="0"/>
            <a:t> </a:t>
          </a:r>
          <a:r>
            <a:rPr lang="en-US" b="1" dirty="0" err="1"/>
            <a:t>Ekuitas</a:t>
          </a:r>
          <a:endParaRPr lang="en-US" b="1" dirty="0"/>
        </a:p>
      </dgm:t>
    </dgm:pt>
    <dgm:pt modelId="{0DDB2B46-C500-4060-994B-1220B8E05629}" type="parTrans" cxnId="{7CF9C58E-00E6-4604-B861-A556B81C90A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BE27B34-ECD8-48A7-81B1-D04A24C9CA24}" type="sibTrans" cxnId="{7CF9C58E-00E6-4604-B861-A556B81C90A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C96A184-75DA-4AB2-9C5C-F1BF68119A2D}">
      <dgm:prSet phldrT="[Text]"/>
      <dgm:spPr>
        <a:solidFill>
          <a:srgbClr val="FFCC00"/>
        </a:solidFill>
      </dgm:spPr>
      <dgm:t>
        <a:bodyPr/>
        <a:lstStyle/>
        <a:p>
          <a:r>
            <a:rPr lang="en-US" b="1" dirty="0" err="1"/>
            <a:t>Karakteristik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Metode</a:t>
          </a:r>
          <a:r>
            <a:rPr lang="en-US" b="1" dirty="0"/>
            <a:t> </a:t>
          </a:r>
          <a:r>
            <a:rPr lang="en-US" b="1" dirty="0" err="1"/>
            <a:t>atas</a:t>
          </a:r>
          <a:r>
            <a:rPr lang="en-US" b="1" dirty="0"/>
            <a:t> </a:t>
          </a:r>
          <a:r>
            <a:rPr lang="en-US" b="1" dirty="0" err="1"/>
            <a:t>Investasi</a:t>
          </a:r>
          <a:r>
            <a:rPr lang="en-US" b="1" dirty="0"/>
            <a:t> </a:t>
          </a:r>
          <a:r>
            <a:rPr lang="en-US" b="1" dirty="0" err="1"/>
            <a:t>pada</a:t>
          </a:r>
          <a:r>
            <a:rPr lang="en-US" b="1" dirty="0"/>
            <a:t> </a:t>
          </a:r>
          <a:r>
            <a:rPr lang="en-US" b="1" dirty="0" err="1"/>
            <a:t>Instrumen</a:t>
          </a:r>
          <a:r>
            <a:rPr lang="en-US" b="1" dirty="0"/>
            <a:t> </a:t>
          </a:r>
          <a:r>
            <a:rPr lang="en-US" b="1" dirty="0" err="1"/>
            <a:t>Ekuitas</a:t>
          </a:r>
          <a:endParaRPr lang="en-US" b="1" dirty="0"/>
        </a:p>
      </dgm:t>
    </dgm:pt>
    <dgm:pt modelId="{19012728-0077-43A8-A90E-730789CA2213}" type="sibTrans" cxnId="{7268BE63-6CF2-42D2-8991-191A56EAAAB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4A3B44B-F8D9-4955-BEF3-5C6B3BE05645}" type="parTrans" cxnId="{7268BE63-6CF2-42D2-8991-191A56EAAABD}">
      <dgm:prSet/>
      <dgm:spPr>
        <a:solidFill>
          <a:srgbClr val="FFCC00"/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DEE192-EB0B-4310-BDBD-A6258DC2D17D}">
      <dgm:prSet phldrT="[Text]"/>
      <dgm:spPr>
        <a:solidFill>
          <a:srgbClr val="FFCC00"/>
        </a:solidFill>
      </dgm:spPr>
      <dgm:t>
        <a:bodyPr/>
        <a:lstStyle/>
        <a:p>
          <a:r>
            <a:rPr lang="en-US" b="1" dirty="0" err="1"/>
            <a:t>Karakteristik</a:t>
          </a:r>
          <a:endParaRPr lang="en-US" b="1" dirty="0"/>
        </a:p>
      </dgm:t>
    </dgm:pt>
    <dgm:pt modelId="{841FC531-AD77-477A-AA6D-C4A5C554437E}" type="sibTrans" cxnId="{4E406630-BD7E-4033-B50E-CDF6DE1C611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5F271D0-CC5C-4B56-BA70-3685A0C254D5}" type="parTrans" cxnId="{4E406630-BD7E-4033-B50E-CDF6DE1C6114}">
      <dgm:prSet/>
      <dgm:spPr>
        <a:solidFill>
          <a:srgbClr val="FFCC00"/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AD25CB1-991D-4AD6-80EF-47E0777F6635}">
      <dgm:prSet phldrT="[Text]"/>
      <dgm:spPr>
        <a:solidFill>
          <a:srgbClr val="FFCC00"/>
        </a:solidFill>
      </dgm:spPr>
      <dgm:t>
        <a:bodyPr/>
        <a:lstStyle/>
        <a:p>
          <a:r>
            <a:rPr lang="en-US" b="1"/>
            <a:t>Pengakuan dan Pengukuran</a:t>
          </a:r>
          <a:endParaRPr lang="en-US" b="1" dirty="0"/>
        </a:p>
      </dgm:t>
    </dgm:pt>
    <dgm:pt modelId="{8C19F488-EDC3-4DB2-A627-0125E61DA061}" type="sibTrans" cxnId="{EF2D3752-E82B-4699-98C7-B076ADBACB7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941A90A-A6FF-404C-8B6F-E53133466EEC}" type="parTrans" cxnId="{EF2D3752-E82B-4699-98C7-B076ADBACB7E}">
      <dgm:prSet/>
      <dgm:spPr>
        <a:solidFill>
          <a:srgbClr val="FFCC00"/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21D64E4-E998-4DC4-A221-C42B5ADC09A0}">
      <dgm:prSet phldrT="[Text]"/>
      <dgm:spPr>
        <a:solidFill>
          <a:srgbClr val="FFCC00"/>
        </a:solidFill>
      </dgm:spPr>
      <dgm:t>
        <a:bodyPr/>
        <a:lstStyle/>
        <a:p>
          <a:r>
            <a:rPr lang="en-US" b="1"/>
            <a:t>Metode Biaya/Nilai Wajar</a:t>
          </a:r>
          <a:endParaRPr lang="en-US" b="1" dirty="0"/>
        </a:p>
      </dgm:t>
    </dgm:pt>
    <dgm:pt modelId="{F7830870-CEB8-4E38-9CE4-E3A0E5646CC7}" type="sibTrans" cxnId="{EDF6A50E-1CE5-4F8A-BE8C-5B885BABA32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43A46FF-2880-42A2-8D8C-224D7D3C9760}" type="parTrans" cxnId="{EDF6A50E-1CE5-4F8A-BE8C-5B885BABA324}">
      <dgm:prSet/>
      <dgm:spPr>
        <a:solidFill>
          <a:srgbClr val="FFCC00"/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DC9A7AB-2E80-402F-AC65-915F3EF123C2}">
      <dgm:prSet phldrT="[Text]"/>
      <dgm:spPr>
        <a:solidFill>
          <a:srgbClr val="FFCC00"/>
        </a:solidFill>
      </dgm:spPr>
      <dgm:t>
        <a:bodyPr/>
        <a:lstStyle/>
        <a:p>
          <a:r>
            <a:rPr lang="en-US" b="1"/>
            <a:t>Metode Akuntansi</a:t>
          </a:r>
          <a:endParaRPr lang="en-US" b="1" dirty="0"/>
        </a:p>
      </dgm:t>
    </dgm:pt>
    <dgm:pt modelId="{34DEEDB7-739D-437E-8657-153D5B345014}" type="parTrans" cxnId="{0ECE03BB-7DDA-437C-8EC3-83077B01A443}">
      <dgm:prSet/>
      <dgm:spPr>
        <a:solidFill>
          <a:srgbClr val="FFCC00"/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0A8615D5-842E-4788-983B-219C4A2065AB}" type="sibTrans" cxnId="{0ECE03BB-7DDA-437C-8EC3-83077B01A44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8438F8C0-6C5C-47B9-A6C3-80B386E7316C}">
      <dgm:prSet phldrT="[Text]"/>
      <dgm:spPr>
        <a:solidFill>
          <a:srgbClr val="FFCC00"/>
        </a:solidFill>
      </dgm:spPr>
      <dgm:t>
        <a:bodyPr/>
        <a:lstStyle/>
        <a:p>
          <a:r>
            <a:rPr lang="en-US" b="1"/>
            <a:t>Penyajian dan Pengungkapan</a:t>
          </a:r>
          <a:endParaRPr lang="en-US" b="1" dirty="0"/>
        </a:p>
      </dgm:t>
    </dgm:pt>
    <dgm:pt modelId="{83F3CC85-903D-4193-9B56-A9EE6AD0928E}" type="parTrans" cxnId="{9B3A0426-F3E9-4A76-BE4A-463A9F333F2D}">
      <dgm:prSet/>
      <dgm:spPr>
        <a:solidFill>
          <a:srgbClr val="FFCC00"/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62A110E-41DB-491D-80C8-4ABA94F71E83}" type="sibTrans" cxnId="{9B3A0426-F3E9-4A76-BE4A-463A9F333F2D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13F046A-001A-4F09-A49D-0ADA19EFC2E3}">
      <dgm:prSet/>
      <dgm:spPr>
        <a:solidFill>
          <a:srgbClr val="FFCC00"/>
        </a:solidFill>
      </dgm:spPr>
      <dgm:t>
        <a:bodyPr/>
        <a:lstStyle/>
        <a:p>
          <a:r>
            <a:rPr lang="en-US" b="1"/>
            <a:t>Metode Ekuitas</a:t>
          </a:r>
          <a:endParaRPr lang="en-US" b="1" dirty="0"/>
        </a:p>
      </dgm:t>
    </dgm:pt>
    <dgm:pt modelId="{2B75892D-62F9-45C2-B39C-2EE4A6AC8A31}" type="parTrans" cxnId="{B6DB7F89-893F-4128-B443-A47E7AE2AA1C}">
      <dgm:prSet/>
      <dgm:spPr>
        <a:solidFill>
          <a:srgbClr val="FFCC00"/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28C7B4A-2CFE-4634-B9DA-765488C1F3B3}" type="sibTrans" cxnId="{B6DB7F89-893F-4128-B443-A47E7AE2AA1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7B4FF006-2079-4476-BF6D-B13688F4A361}">
      <dgm:prSet/>
      <dgm:spPr>
        <a:solidFill>
          <a:srgbClr val="FFCC00"/>
        </a:solidFill>
      </dgm:spPr>
      <dgm:t>
        <a:bodyPr/>
        <a:lstStyle/>
        <a:p>
          <a:r>
            <a:rPr lang="en-US" b="1"/>
            <a:t>Pengakuan dan Pengukuran</a:t>
          </a:r>
          <a:endParaRPr lang="en-US" b="1" dirty="0"/>
        </a:p>
      </dgm:t>
    </dgm:pt>
    <dgm:pt modelId="{83EEB89F-3C68-4C42-83EE-5D4A701F272E}" type="parTrans" cxnId="{00007C52-1F51-4F3D-BDDB-EBF7AE96E029}">
      <dgm:prSet/>
      <dgm:spPr>
        <a:solidFill>
          <a:srgbClr val="FFCC00"/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8608DD2-9E46-4A93-9A85-165F672A9DAC}" type="sibTrans" cxnId="{00007C52-1F51-4F3D-BDDB-EBF7AE96E02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9E39E0E-4D15-496A-86D0-DD51C9959984}">
      <dgm:prSet/>
      <dgm:spPr>
        <a:solidFill>
          <a:srgbClr val="FFCC00"/>
        </a:solidFill>
      </dgm:spPr>
      <dgm:t>
        <a:bodyPr/>
        <a:lstStyle/>
        <a:p>
          <a:r>
            <a:rPr lang="en-US" b="1"/>
            <a:t>Alokasi Selisih atas Biaya Perolehan Investasi</a:t>
          </a:r>
          <a:endParaRPr lang="en-US" b="1" dirty="0"/>
        </a:p>
      </dgm:t>
    </dgm:pt>
    <dgm:pt modelId="{9E63E1B9-E798-4852-B011-0DB17523E36A}" type="parTrans" cxnId="{3615EE15-72CC-46DE-A538-E4BA60661773}">
      <dgm:prSet/>
      <dgm:spPr>
        <a:solidFill>
          <a:srgbClr val="FFCC00"/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C0399A9-381A-4A55-9795-BC9A7E0F8E24}" type="sibTrans" cxnId="{3615EE15-72CC-46DE-A538-E4BA60661773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D211B1F-D14D-4BEC-9258-BFE0A373B26B}">
      <dgm:prSet/>
      <dgm:spPr>
        <a:solidFill>
          <a:srgbClr val="FFCC00"/>
        </a:solidFill>
      </dgm:spPr>
      <dgm:t>
        <a:bodyPr/>
        <a:lstStyle/>
        <a:p>
          <a:r>
            <a:rPr lang="en-US" b="1"/>
            <a:t>Penghentian Pengakuan</a:t>
          </a:r>
          <a:endParaRPr lang="en-US" b="1" dirty="0"/>
        </a:p>
      </dgm:t>
    </dgm:pt>
    <dgm:pt modelId="{1049F31D-2229-404A-80DC-D7CDB24BB3E9}" type="parTrans" cxnId="{3FA8DB9B-0139-49FB-89E6-4275DD58A5BE}">
      <dgm:prSet/>
      <dgm:spPr>
        <a:solidFill>
          <a:srgbClr val="FFCC00"/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91D3823-0B98-4AB4-85CE-82C7F16585DF}" type="sibTrans" cxnId="{3FA8DB9B-0139-49FB-89E6-4275DD58A5B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2A656A6C-02A0-43A5-8DD2-9FB3CC03A596}">
      <dgm:prSet/>
      <dgm:spPr>
        <a:solidFill>
          <a:srgbClr val="FFCC00"/>
        </a:solidFill>
      </dgm:spPr>
      <dgm:t>
        <a:bodyPr/>
        <a:lstStyle/>
        <a:p>
          <a:r>
            <a:rPr lang="en-US" b="1"/>
            <a:t>Penyajian dan Pengungkapan</a:t>
          </a:r>
          <a:endParaRPr lang="en-US" b="1" dirty="0"/>
        </a:p>
      </dgm:t>
    </dgm:pt>
    <dgm:pt modelId="{411736BD-798C-4A30-8C66-0AB5609F1232}" type="parTrans" cxnId="{59A9F3F0-9F98-4DEC-B2D6-63959FB795F6}">
      <dgm:prSet/>
      <dgm:spPr>
        <a:solidFill>
          <a:srgbClr val="FFCC00"/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C292D9D-E116-4F66-9348-AF57BF0836EE}" type="sibTrans" cxnId="{59A9F3F0-9F98-4DEC-B2D6-63959FB795F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976A52F-92D6-46BD-8E7D-3DCB984C1554}">
      <dgm:prSet/>
      <dgm:spPr>
        <a:solidFill>
          <a:srgbClr val="FFCC00"/>
        </a:solidFill>
      </dgm:spPr>
      <dgm:t>
        <a:bodyPr/>
        <a:lstStyle/>
        <a:p>
          <a:r>
            <a:rPr lang="en-US" b="1"/>
            <a:t>Isu Lain Seputar Metode Ekuitas</a:t>
          </a:r>
          <a:endParaRPr lang="en-US" b="1" dirty="0"/>
        </a:p>
      </dgm:t>
    </dgm:pt>
    <dgm:pt modelId="{24FCE51F-7573-4633-B121-D0FD4AE919E0}" type="parTrans" cxnId="{C9D8E086-18DA-464D-92F8-B1EEEB44242C}">
      <dgm:prSet/>
      <dgm:spPr>
        <a:solidFill>
          <a:srgbClr val="FFCC00"/>
        </a:solidFill>
      </dgm:spPr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12B4376A-91A6-430A-BE6F-5C87579561DB}" type="sibTrans" cxnId="{C9D8E086-18DA-464D-92F8-B1EEEB44242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8CD849B-0D95-4409-A12A-E358A244E34A}" type="pres">
      <dgm:prSet presAssocID="{B131E8E4-F975-4CA7-9C7D-48609B00EE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A69E8AD-61A6-4B72-9D39-F94E3B6D3014}" type="pres">
      <dgm:prSet presAssocID="{F9417893-1F7E-4A66-A1E4-F37BA29D1946}" presName="hierRoot1" presStyleCnt="0">
        <dgm:presLayoutVars>
          <dgm:hierBranch val="init"/>
        </dgm:presLayoutVars>
      </dgm:prSet>
      <dgm:spPr/>
    </dgm:pt>
    <dgm:pt modelId="{171D07B2-4CE1-4083-8229-3B2CFFD9C729}" type="pres">
      <dgm:prSet presAssocID="{F9417893-1F7E-4A66-A1E4-F37BA29D1946}" presName="rootComposite1" presStyleCnt="0"/>
      <dgm:spPr/>
    </dgm:pt>
    <dgm:pt modelId="{E9514627-3679-4B90-BD94-26A04B342A09}" type="pres">
      <dgm:prSet presAssocID="{F9417893-1F7E-4A66-A1E4-F37BA29D1946}" presName="rootText1" presStyleLbl="node0" presStyleIdx="0" presStyleCnt="1">
        <dgm:presLayoutVars>
          <dgm:chPref val="3"/>
        </dgm:presLayoutVars>
      </dgm:prSet>
      <dgm:spPr/>
    </dgm:pt>
    <dgm:pt modelId="{92D15BA9-881E-4DC5-A386-C9B64B7AE293}" type="pres">
      <dgm:prSet presAssocID="{F9417893-1F7E-4A66-A1E4-F37BA29D1946}" presName="rootConnector1" presStyleLbl="node1" presStyleIdx="0" presStyleCnt="0"/>
      <dgm:spPr/>
    </dgm:pt>
    <dgm:pt modelId="{A510BCCB-C90F-4330-BF28-9EABE1C15F8B}" type="pres">
      <dgm:prSet presAssocID="{F9417893-1F7E-4A66-A1E4-F37BA29D1946}" presName="hierChild2" presStyleCnt="0"/>
      <dgm:spPr/>
    </dgm:pt>
    <dgm:pt modelId="{E943EE86-D500-44EF-9AC8-680B5AD1D5D3}" type="pres">
      <dgm:prSet presAssocID="{04A3B44B-F8D9-4955-BEF3-5C6B3BE05645}" presName="Name37" presStyleLbl="parChTrans1D2" presStyleIdx="0" presStyleCnt="4"/>
      <dgm:spPr/>
    </dgm:pt>
    <dgm:pt modelId="{C084D812-355D-4BAC-AD3A-8E2537A436D9}" type="pres">
      <dgm:prSet presAssocID="{0C96A184-75DA-4AB2-9C5C-F1BF68119A2D}" presName="hierRoot2" presStyleCnt="0">
        <dgm:presLayoutVars>
          <dgm:hierBranch val="init"/>
        </dgm:presLayoutVars>
      </dgm:prSet>
      <dgm:spPr/>
    </dgm:pt>
    <dgm:pt modelId="{1024C00D-547E-4072-9949-155EAA5330AB}" type="pres">
      <dgm:prSet presAssocID="{0C96A184-75DA-4AB2-9C5C-F1BF68119A2D}" presName="rootComposite" presStyleCnt="0"/>
      <dgm:spPr/>
    </dgm:pt>
    <dgm:pt modelId="{A0B8FCF2-2380-47B2-8672-FB6BFC744FF3}" type="pres">
      <dgm:prSet presAssocID="{0C96A184-75DA-4AB2-9C5C-F1BF68119A2D}" presName="rootText" presStyleLbl="node2" presStyleIdx="0" presStyleCnt="4">
        <dgm:presLayoutVars>
          <dgm:chPref val="3"/>
        </dgm:presLayoutVars>
      </dgm:prSet>
      <dgm:spPr/>
    </dgm:pt>
    <dgm:pt modelId="{481DA182-A96E-41E5-82B1-1E01E4F2E9DB}" type="pres">
      <dgm:prSet presAssocID="{0C96A184-75DA-4AB2-9C5C-F1BF68119A2D}" presName="rootConnector" presStyleLbl="node2" presStyleIdx="0" presStyleCnt="4"/>
      <dgm:spPr/>
    </dgm:pt>
    <dgm:pt modelId="{65DFB427-D2D6-4D6F-8A8D-EB0FE5CBAD63}" type="pres">
      <dgm:prSet presAssocID="{0C96A184-75DA-4AB2-9C5C-F1BF68119A2D}" presName="hierChild4" presStyleCnt="0"/>
      <dgm:spPr/>
    </dgm:pt>
    <dgm:pt modelId="{BDED3FC0-E0D7-46BE-BCB9-A7818F469E45}" type="pres">
      <dgm:prSet presAssocID="{65F271D0-CC5C-4B56-BA70-3685A0C254D5}" presName="Name37" presStyleLbl="parChTrans1D3" presStyleIdx="0" presStyleCnt="8"/>
      <dgm:spPr/>
    </dgm:pt>
    <dgm:pt modelId="{1ED417CC-EB4B-4177-A5EA-DACE26C68869}" type="pres">
      <dgm:prSet presAssocID="{97DEE192-EB0B-4310-BDBD-A6258DC2D17D}" presName="hierRoot2" presStyleCnt="0">
        <dgm:presLayoutVars>
          <dgm:hierBranch val="init"/>
        </dgm:presLayoutVars>
      </dgm:prSet>
      <dgm:spPr/>
    </dgm:pt>
    <dgm:pt modelId="{F81B073F-A054-4112-AE7E-4B362F93C725}" type="pres">
      <dgm:prSet presAssocID="{97DEE192-EB0B-4310-BDBD-A6258DC2D17D}" presName="rootComposite" presStyleCnt="0"/>
      <dgm:spPr/>
    </dgm:pt>
    <dgm:pt modelId="{FD010F23-5796-4B99-A75B-8B4CFF750B15}" type="pres">
      <dgm:prSet presAssocID="{97DEE192-EB0B-4310-BDBD-A6258DC2D17D}" presName="rootText" presStyleLbl="node3" presStyleIdx="0" presStyleCnt="8" custLinFactNeighborX="-1784" custLinFactNeighborY="-1951">
        <dgm:presLayoutVars>
          <dgm:chPref val="3"/>
        </dgm:presLayoutVars>
      </dgm:prSet>
      <dgm:spPr/>
    </dgm:pt>
    <dgm:pt modelId="{CE6306F3-DD8D-429B-9FB2-83E401E79532}" type="pres">
      <dgm:prSet presAssocID="{97DEE192-EB0B-4310-BDBD-A6258DC2D17D}" presName="rootConnector" presStyleLbl="node3" presStyleIdx="0" presStyleCnt="8"/>
      <dgm:spPr/>
    </dgm:pt>
    <dgm:pt modelId="{3205DA3C-CFB5-45DA-8853-C8879F9882A1}" type="pres">
      <dgm:prSet presAssocID="{97DEE192-EB0B-4310-BDBD-A6258DC2D17D}" presName="hierChild4" presStyleCnt="0"/>
      <dgm:spPr/>
    </dgm:pt>
    <dgm:pt modelId="{3AD5D432-D5C6-4EBD-8679-AAE260A89985}" type="pres">
      <dgm:prSet presAssocID="{97DEE192-EB0B-4310-BDBD-A6258DC2D17D}" presName="hierChild5" presStyleCnt="0"/>
      <dgm:spPr/>
    </dgm:pt>
    <dgm:pt modelId="{386C9544-1ECF-4903-92E8-9FA7773FEF86}" type="pres">
      <dgm:prSet presAssocID="{34DEEDB7-739D-437E-8657-153D5B345014}" presName="Name37" presStyleLbl="parChTrans1D3" presStyleIdx="1" presStyleCnt="8"/>
      <dgm:spPr/>
    </dgm:pt>
    <dgm:pt modelId="{5E11E425-EDA7-4B96-A415-F7067A1E6EBE}" type="pres">
      <dgm:prSet presAssocID="{CDC9A7AB-2E80-402F-AC65-915F3EF123C2}" presName="hierRoot2" presStyleCnt="0">
        <dgm:presLayoutVars>
          <dgm:hierBranch val="init"/>
        </dgm:presLayoutVars>
      </dgm:prSet>
      <dgm:spPr/>
    </dgm:pt>
    <dgm:pt modelId="{4BA8930C-F018-431C-A7A6-0C05ED8057BC}" type="pres">
      <dgm:prSet presAssocID="{CDC9A7AB-2E80-402F-AC65-915F3EF123C2}" presName="rootComposite" presStyleCnt="0"/>
      <dgm:spPr/>
    </dgm:pt>
    <dgm:pt modelId="{8D1697B0-4881-417A-8723-FD97451869F9}" type="pres">
      <dgm:prSet presAssocID="{CDC9A7AB-2E80-402F-AC65-915F3EF123C2}" presName="rootText" presStyleLbl="node3" presStyleIdx="1" presStyleCnt="8">
        <dgm:presLayoutVars>
          <dgm:chPref val="3"/>
        </dgm:presLayoutVars>
      </dgm:prSet>
      <dgm:spPr/>
    </dgm:pt>
    <dgm:pt modelId="{76154CD8-0FC6-474A-A765-3D0A40E359F1}" type="pres">
      <dgm:prSet presAssocID="{CDC9A7AB-2E80-402F-AC65-915F3EF123C2}" presName="rootConnector" presStyleLbl="node3" presStyleIdx="1" presStyleCnt="8"/>
      <dgm:spPr/>
    </dgm:pt>
    <dgm:pt modelId="{D5FD2509-B917-4C8B-BFC8-2040A05CB339}" type="pres">
      <dgm:prSet presAssocID="{CDC9A7AB-2E80-402F-AC65-915F3EF123C2}" presName="hierChild4" presStyleCnt="0"/>
      <dgm:spPr/>
    </dgm:pt>
    <dgm:pt modelId="{311D1BE6-9EFA-4C14-94E0-075907502E7D}" type="pres">
      <dgm:prSet presAssocID="{CDC9A7AB-2E80-402F-AC65-915F3EF123C2}" presName="hierChild5" presStyleCnt="0"/>
      <dgm:spPr/>
    </dgm:pt>
    <dgm:pt modelId="{AA85BBCE-40DC-429D-912C-65B176DBA370}" type="pres">
      <dgm:prSet presAssocID="{0C96A184-75DA-4AB2-9C5C-F1BF68119A2D}" presName="hierChild5" presStyleCnt="0"/>
      <dgm:spPr/>
    </dgm:pt>
    <dgm:pt modelId="{58F84140-9C0A-48B5-89E3-BCD2F7D7BB07}" type="pres">
      <dgm:prSet presAssocID="{F43A46FF-2880-42A2-8D8C-224D7D3C9760}" presName="Name37" presStyleLbl="parChTrans1D2" presStyleIdx="1" presStyleCnt="4"/>
      <dgm:spPr/>
    </dgm:pt>
    <dgm:pt modelId="{85AC4BFA-6EF5-4F35-9037-F3051A9FC581}" type="pres">
      <dgm:prSet presAssocID="{021D64E4-E998-4DC4-A221-C42B5ADC09A0}" presName="hierRoot2" presStyleCnt="0">
        <dgm:presLayoutVars>
          <dgm:hierBranch val="init"/>
        </dgm:presLayoutVars>
      </dgm:prSet>
      <dgm:spPr/>
    </dgm:pt>
    <dgm:pt modelId="{935DAB31-CBBB-4572-819A-B324B6244899}" type="pres">
      <dgm:prSet presAssocID="{021D64E4-E998-4DC4-A221-C42B5ADC09A0}" presName="rootComposite" presStyleCnt="0"/>
      <dgm:spPr/>
    </dgm:pt>
    <dgm:pt modelId="{C9BE1609-91BD-44BC-BF21-22E9ED3E9548}" type="pres">
      <dgm:prSet presAssocID="{021D64E4-E998-4DC4-A221-C42B5ADC09A0}" presName="rootText" presStyleLbl="node2" presStyleIdx="1" presStyleCnt="4">
        <dgm:presLayoutVars>
          <dgm:chPref val="3"/>
        </dgm:presLayoutVars>
      </dgm:prSet>
      <dgm:spPr/>
    </dgm:pt>
    <dgm:pt modelId="{129E9669-A6FC-45E8-B8A7-8B14784F5E2C}" type="pres">
      <dgm:prSet presAssocID="{021D64E4-E998-4DC4-A221-C42B5ADC09A0}" presName="rootConnector" presStyleLbl="node2" presStyleIdx="1" presStyleCnt="4"/>
      <dgm:spPr/>
    </dgm:pt>
    <dgm:pt modelId="{101900E7-38D5-47EB-A2DB-C8C78A92750F}" type="pres">
      <dgm:prSet presAssocID="{021D64E4-E998-4DC4-A221-C42B5ADC09A0}" presName="hierChild4" presStyleCnt="0"/>
      <dgm:spPr/>
    </dgm:pt>
    <dgm:pt modelId="{55E12A04-3945-416B-8D84-8012F559532A}" type="pres">
      <dgm:prSet presAssocID="{1941A90A-A6FF-404C-8B6F-E53133466EEC}" presName="Name37" presStyleLbl="parChTrans1D3" presStyleIdx="2" presStyleCnt="8"/>
      <dgm:spPr/>
    </dgm:pt>
    <dgm:pt modelId="{4882E6BD-3E38-4EDF-9A6D-FBDB5110C2B0}" type="pres">
      <dgm:prSet presAssocID="{DAD25CB1-991D-4AD6-80EF-47E0777F6635}" presName="hierRoot2" presStyleCnt="0">
        <dgm:presLayoutVars>
          <dgm:hierBranch val="init"/>
        </dgm:presLayoutVars>
      </dgm:prSet>
      <dgm:spPr/>
    </dgm:pt>
    <dgm:pt modelId="{5B8070D0-BF1A-42D3-9CA8-52DD87815B00}" type="pres">
      <dgm:prSet presAssocID="{DAD25CB1-991D-4AD6-80EF-47E0777F6635}" presName="rootComposite" presStyleCnt="0"/>
      <dgm:spPr/>
    </dgm:pt>
    <dgm:pt modelId="{06BEC28B-0615-4B45-937E-382B2F5A5DC4}" type="pres">
      <dgm:prSet presAssocID="{DAD25CB1-991D-4AD6-80EF-47E0777F6635}" presName="rootText" presStyleLbl="node3" presStyleIdx="2" presStyleCnt="8">
        <dgm:presLayoutVars>
          <dgm:chPref val="3"/>
        </dgm:presLayoutVars>
      </dgm:prSet>
      <dgm:spPr/>
    </dgm:pt>
    <dgm:pt modelId="{948D259D-4E1A-4284-BD01-D714D6918B39}" type="pres">
      <dgm:prSet presAssocID="{DAD25CB1-991D-4AD6-80EF-47E0777F6635}" presName="rootConnector" presStyleLbl="node3" presStyleIdx="2" presStyleCnt="8"/>
      <dgm:spPr/>
    </dgm:pt>
    <dgm:pt modelId="{43911F0F-2433-465B-A391-62CE6CCA7C24}" type="pres">
      <dgm:prSet presAssocID="{DAD25CB1-991D-4AD6-80EF-47E0777F6635}" presName="hierChild4" presStyleCnt="0"/>
      <dgm:spPr/>
    </dgm:pt>
    <dgm:pt modelId="{ED5E84FD-A4BA-45C5-8F92-85801AF22116}" type="pres">
      <dgm:prSet presAssocID="{DAD25CB1-991D-4AD6-80EF-47E0777F6635}" presName="hierChild5" presStyleCnt="0"/>
      <dgm:spPr/>
    </dgm:pt>
    <dgm:pt modelId="{A3295060-F5BA-439A-B79C-0FB28F7DF305}" type="pres">
      <dgm:prSet presAssocID="{83F3CC85-903D-4193-9B56-A9EE6AD0928E}" presName="Name37" presStyleLbl="parChTrans1D3" presStyleIdx="3" presStyleCnt="8"/>
      <dgm:spPr/>
    </dgm:pt>
    <dgm:pt modelId="{5CA3ADF5-32E9-4386-8287-3D6938FBB1DA}" type="pres">
      <dgm:prSet presAssocID="{8438F8C0-6C5C-47B9-A6C3-80B386E7316C}" presName="hierRoot2" presStyleCnt="0">
        <dgm:presLayoutVars>
          <dgm:hierBranch val="init"/>
        </dgm:presLayoutVars>
      </dgm:prSet>
      <dgm:spPr/>
    </dgm:pt>
    <dgm:pt modelId="{93BE05B9-C14F-4855-B487-653771F89ECD}" type="pres">
      <dgm:prSet presAssocID="{8438F8C0-6C5C-47B9-A6C3-80B386E7316C}" presName="rootComposite" presStyleCnt="0"/>
      <dgm:spPr/>
    </dgm:pt>
    <dgm:pt modelId="{6D438BE3-CEAC-467D-8EB7-E971224D0572}" type="pres">
      <dgm:prSet presAssocID="{8438F8C0-6C5C-47B9-A6C3-80B386E7316C}" presName="rootText" presStyleLbl="node3" presStyleIdx="3" presStyleCnt="8">
        <dgm:presLayoutVars>
          <dgm:chPref val="3"/>
        </dgm:presLayoutVars>
      </dgm:prSet>
      <dgm:spPr/>
    </dgm:pt>
    <dgm:pt modelId="{657A62D6-6D73-4013-9EA2-88D7CA1500A6}" type="pres">
      <dgm:prSet presAssocID="{8438F8C0-6C5C-47B9-A6C3-80B386E7316C}" presName="rootConnector" presStyleLbl="node3" presStyleIdx="3" presStyleCnt="8"/>
      <dgm:spPr/>
    </dgm:pt>
    <dgm:pt modelId="{5B1A6E21-2B2B-4D2A-9DB7-3D44B8A074E7}" type="pres">
      <dgm:prSet presAssocID="{8438F8C0-6C5C-47B9-A6C3-80B386E7316C}" presName="hierChild4" presStyleCnt="0"/>
      <dgm:spPr/>
    </dgm:pt>
    <dgm:pt modelId="{569F67CC-41E7-44CE-ABD5-1D330135C491}" type="pres">
      <dgm:prSet presAssocID="{8438F8C0-6C5C-47B9-A6C3-80B386E7316C}" presName="hierChild5" presStyleCnt="0"/>
      <dgm:spPr/>
    </dgm:pt>
    <dgm:pt modelId="{172D218D-8C66-45B5-BCD3-1C49A1AEEBDD}" type="pres">
      <dgm:prSet presAssocID="{021D64E4-E998-4DC4-A221-C42B5ADC09A0}" presName="hierChild5" presStyleCnt="0"/>
      <dgm:spPr/>
    </dgm:pt>
    <dgm:pt modelId="{424A5BA1-FE39-4255-9A83-A6957E23C55C}" type="pres">
      <dgm:prSet presAssocID="{2B75892D-62F9-45C2-B39C-2EE4A6AC8A31}" presName="Name37" presStyleLbl="parChTrans1D2" presStyleIdx="2" presStyleCnt="4"/>
      <dgm:spPr/>
    </dgm:pt>
    <dgm:pt modelId="{F87BE209-272E-4675-90D0-A720A0643480}" type="pres">
      <dgm:prSet presAssocID="{B13F046A-001A-4F09-A49D-0ADA19EFC2E3}" presName="hierRoot2" presStyleCnt="0">
        <dgm:presLayoutVars>
          <dgm:hierBranch val="init"/>
        </dgm:presLayoutVars>
      </dgm:prSet>
      <dgm:spPr/>
    </dgm:pt>
    <dgm:pt modelId="{A8901E14-4281-4F3A-90D4-6D2B8BD39BEB}" type="pres">
      <dgm:prSet presAssocID="{B13F046A-001A-4F09-A49D-0ADA19EFC2E3}" presName="rootComposite" presStyleCnt="0"/>
      <dgm:spPr/>
    </dgm:pt>
    <dgm:pt modelId="{F8956946-320E-4047-BB48-177260560B97}" type="pres">
      <dgm:prSet presAssocID="{B13F046A-001A-4F09-A49D-0ADA19EFC2E3}" presName="rootText" presStyleLbl="node2" presStyleIdx="2" presStyleCnt="4">
        <dgm:presLayoutVars>
          <dgm:chPref val="3"/>
        </dgm:presLayoutVars>
      </dgm:prSet>
      <dgm:spPr/>
    </dgm:pt>
    <dgm:pt modelId="{6CC4A278-47C4-4897-8926-27F01A65334C}" type="pres">
      <dgm:prSet presAssocID="{B13F046A-001A-4F09-A49D-0ADA19EFC2E3}" presName="rootConnector" presStyleLbl="node2" presStyleIdx="2" presStyleCnt="4"/>
      <dgm:spPr/>
    </dgm:pt>
    <dgm:pt modelId="{7D5D8A55-2BCA-4E8C-B577-49D32891AC4F}" type="pres">
      <dgm:prSet presAssocID="{B13F046A-001A-4F09-A49D-0ADA19EFC2E3}" presName="hierChild4" presStyleCnt="0"/>
      <dgm:spPr/>
    </dgm:pt>
    <dgm:pt modelId="{3BD03EA9-7658-4E23-86C4-4FC287B50571}" type="pres">
      <dgm:prSet presAssocID="{83EEB89F-3C68-4C42-83EE-5D4A701F272E}" presName="Name37" presStyleLbl="parChTrans1D3" presStyleIdx="4" presStyleCnt="8"/>
      <dgm:spPr/>
    </dgm:pt>
    <dgm:pt modelId="{FC9C3C24-CF4F-461C-A585-2B54946C38C1}" type="pres">
      <dgm:prSet presAssocID="{7B4FF006-2079-4476-BF6D-B13688F4A361}" presName="hierRoot2" presStyleCnt="0">
        <dgm:presLayoutVars>
          <dgm:hierBranch val="init"/>
        </dgm:presLayoutVars>
      </dgm:prSet>
      <dgm:spPr/>
    </dgm:pt>
    <dgm:pt modelId="{2623E7C2-F8B0-4D82-9323-6E5DC303739E}" type="pres">
      <dgm:prSet presAssocID="{7B4FF006-2079-4476-BF6D-B13688F4A361}" presName="rootComposite" presStyleCnt="0"/>
      <dgm:spPr/>
    </dgm:pt>
    <dgm:pt modelId="{3F368858-AAA8-44F8-8465-832206EEC0AE}" type="pres">
      <dgm:prSet presAssocID="{7B4FF006-2079-4476-BF6D-B13688F4A361}" presName="rootText" presStyleLbl="node3" presStyleIdx="4" presStyleCnt="8">
        <dgm:presLayoutVars>
          <dgm:chPref val="3"/>
        </dgm:presLayoutVars>
      </dgm:prSet>
      <dgm:spPr/>
    </dgm:pt>
    <dgm:pt modelId="{4754B202-31DB-4745-92F4-C21DF81151E5}" type="pres">
      <dgm:prSet presAssocID="{7B4FF006-2079-4476-BF6D-B13688F4A361}" presName="rootConnector" presStyleLbl="node3" presStyleIdx="4" presStyleCnt="8"/>
      <dgm:spPr/>
    </dgm:pt>
    <dgm:pt modelId="{B85BD527-53FD-4F93-9B23-D2A4616C1B82}" type="pres">
      <dgm:prSet presAssocID="{7B4FF006-2079-4476-BF6D-B13688F4A361}" presName="hierChild4" presStyleCnt="0"/>
      <dgm:spPr/>
    </dgm:pt>
    <dgm:pt modelId="{A4745128-23C9-4244-85D7-71F38A7AC6EC}" type="pres">
      <dgm:prSet presAssocID="{7B4FF006-2079-4476-BF6D-B13688F4A361}" presName="hierChild5" presStyleCnt="0"/>
      <dgm:spPr/>
    </dgm:pt>
    <dgm:pt modelId="{F5A415A8-C0B2-45AE-B0BD-24FD314C0431}" type="pres">
      <dgm:prSet presAssocID="{9E63E1B9-E798-4852-B011-0DB17523E36A}" presName="Name37" presStyleLbl="parChTrans1D3" presStyleIdx="5" presStyleCnt="8"/>
      <dgm:spPr/>
    </dgm:pt>
    <dgm:pt modelId="{CCC1D3B5-3FAE-4482-B06F-01CF18A07DF5}" type="pres">
      <dgm:prSet presAssocID="{69E39E0E-4D15-496A-86D0-DD51C9959984}" presName="hierRoot2" presStyleCnt="0">
        <dgm:presLayoutVars>
          <dgm:hierBranch val="init"/>
        </dgm:presLayoutVars>
      </dgm:prSet>
      <dgm:spPr/>
    </dgm:pt>
    <dgm:pt modelId="{0988F366-4E32-48A4-B6C0-B51145C5457B}" type="pres">
      <dgm:prSet presAssocID="{69E39E0E-4D15-496A-86D0-DD51C9959984}" presName="rootComposite" presStyleCnt="0"/>
      <dgm:spPr/>
    </dgm:pt>
    <dgm:pt modelId="{6D90CF0C-405D-4C91-AF41-677E99D08FBB}" type="pres">
      <dgm:prSet presAssocID="{69E39E0E-4D15-496A-86D0-DD51C9959984}" presName="rootText" presStyleLbl="node3" presStyleIdx="5" presStyleCnt="8">
        <dgm:presLayoutVars>
          <dgm:chPref val="3"/>
        </dgm:presLayoutVars>
      </dgm:prSet>
      <dgm:spPr/>
    </dgm:pt>
    <dgm:pt modelId="{A6F23D5E-7AE7-43C9-B5F5-32A1030A484B}" type="pres">
      <dgm:prSet presAssocID="{69E39E0E-4D15-496A-86D0-DD51C9959984}" presName="rootConnector" presStyleLbl="node3" presStyleIdx="5" presStyleCnt="8"/>
      <dgm:spPr/>
    </dgm:pt>
    <dgm:pt modelId="{7FE6DAF0-3EAD-4336-9437-67225956E041}" type="pres">
      <dgm:prSet presAssocID="{69E39E0E-4D15-496A-86D0-DD51C9959984}" presName="hierChild4" presStyleCnt="0"/>
      <dgm:spPr/>
    </dgm:pt>
    <dgm:pt modelId="{EEADE49E-630F-4EA1-9E3A-20459783720E}" type="pres">
      <dgm:prSet presAssocID="{69E39E0E-4D15-496A-86D0-DD51C9959984}" presName="hierChild5" presStyleCnt="0"/>
      <dgm:spPr/>
    </dgm:pt>
    <dgm:pt modelId="{AB45B5CC-F5E1-42AD-B03B-A07EF7F5C5C1}" type="pres">
      <dgm:prSet presAssocID="{1049F31D-2229-404A-80DC-D7CDB24BB3E9}" presName="Name37" presStyleLbl="parChTrans1D3" presStyleIdx="6" presStyleCnt="8"/>
      <dgm:spPr/>
    </dgm:pt>
    <dgm:pt modelId="{C8C45276-C215-4A87-AEF7-E55A8B05ED75}" type="pres">
      <dgm:prSet presAssocID="{DD211B1F-D14D-4BEC-9258-BFE0A373B26B}" presName="hierRoot2" presStyleCnt="0">
        <dgm:presLayoutVars>
          <dgm:hierBranch val="init"/>
        </dgm:presLayoutVars>
      </dgm:prSet>
      <dgm:spPr/>
    </dgm:pt>
    <dgm:pt modelId="{2217AD45-58B3-443B-9709-3C0650ED4561}" type="pres">
      <dgm:prSet presAssocID="{DD211B1F-D14D-4BEC-9258-BFE0A373B26B}" presName="rootComposite" presStyleCnt="0"/>
      <dgm:spPr/>
    </dgm:pt>
    <dgm:pt modelId="{888C60B7-7C9B-454A-B15F-C1971C613790}" type="pres">
      <dgm:prSet presAssocID="{DD211B1F-D14D-4BEC-9258-BFE0A373B26B}" presName="rootText" presStyleLbl="node3" presStyleIdx="6" presStyleCnt="8">
        <dgm:presLayoutVars>
          <dgm:chPref val="3"/>
        </dgm:presLayoutVars>
      </dgm:prSet>
      <dgm:spPr/>
    </dgm:pt>
    <dgm:pt modelId="{359D0CF0-AA6B-4C43-932C-BB79157241B0}" type="pres">
      <dgm:prSet presAssocID="{DD211B1F-D14D-4BEC-9258-BFE0A373B26B}" presName="rootConnector" presStyleLbl="node3" presStyleIdx="6" presStyleCnt="8"/>
      <dgm:spPr/>
    </dgm:pt>
    <dgm:pt modelId="{01FDF600-F76C-43ED-9EF6-6E8F0A17B061}" type="pres">
      <dgm:prSet presAssocID="{DD211B1F-D14D-4BEC-9258-BFE0A373B26B}" presName="hierChild4" presStyleCnt="0"/>
      <dgm:spPr/>
    </dgm:pt>
    <dgm:pt modelId="{E1CDF1D2-813C-4809-868B-0F6BEDE3454B}" type="pres">
      <dgm:prSet presAssocID="{DD211B1F-D14D-4BEC-9258-BFE0A373B26B}" presName="hierChild5" presStyleCnt="0"/>
      <dgm:spPr/>
    </dgm:pt>
    <dgm:pt modelId="{31325E7A-EAF0-4A08-9898-70757CEC415D}" type="pres">
      <dgm:prSet presAssocID="{411736BD-798C-4A30-8C66-0AB5609F1232}" presName="Name37" presStyleLbl="parChTrans1D3" presStyleIdx="7" presStyleCnt="8"/>
      <dgm:spPr/>
    </dgm:pt>
    <dgm:pt modelId="{5202FA4B-F6EE-45A1-B6DE-4B3F32F98AB2}" type="pres">
      <dgm:prSet presAssocID="{2A656A6C-02A0-43A5-8DD2-9FB3CC03A596}" presName="hierRoot2" presStyleCnt="0">
        <dgm:presLayoutVars>
          <dgm:hierBranch val="init"/>
        </dgm:presLayoutVars>
      </dgm:prSet>
      <dgm:spPr/>
    </dgm:pt>
    <dgm:pt modelId="{FC766B60-E731-4A2A-9835-1D3084545523}" type="pres">
      <dgm:prSet presAssocID="{2A656A6C-02A0-43A5-8DD2-9FB3CC03A596}" presName="rootComposite" presStyleCnt="0"/>
      <dgm:spPr/>
    </dgm:pt>
    <dgm:pt modelId="{3DBF8363-0EC0-4663-A8CB-1B9DB9EA5D05}" type="pres">
      <dgm:prSet presAssocID="{2A656A6C-02A0-43A5-8DD2-9FB3CC03A596}" presName="rootText" presStyleLbl="node3" presStyleIdx="7" presStyleCnt="8">
        <dgm:presLayoutVars>
          <dgm:chPref val="3"/>
        </dgm:presLayoutVars>
      </dgm:prSet>
      <dgm:spPr/>
    </dgm:pt>
    <dgm:pt modelId="{DFAF663D-F390-4E69-B32D-EEEF6F13F1E3}" type="pres">
      <dgm:prSet presAssocID="{2A656A6C-02A0-43A5-8DD2-9FB3CC03A596}" presName="rootConnector" presStyleLbl="node3" presStyleIdx="7" presStyleCnt="8"/>
      <dgm:spPr/>
    </dgm:pt>
    <dgm:pt modelId="{F412068A-A2FA-4181-9527-0E08828FAA96}" type="pres">
      <dgm:prSet presAssocID="{2A656A6C-02A0-43A5-8DD2-9FB3CC03A596}" presName="hierChild4" presStyleCnt="0"/>
      <dgm:spPr/>
    </dgm:pt>
    <dgm:pt modelId="{D689DCA7-980D-422A-9B01-DF643F797E0D}" type="pres">
      <dgm:prSet presAssocID="{2A656A6C-02A0-43A5-8DD2-9FB3CC03A596}" presName="hierChild5" presStyleCnt="0"/>
      <dgm:spPr/>
    </dgm:pt>
    <dgm:pt modelId="{8F3DBF33-1E76-4145-8328-509FE680BDCE}" type="pres">
      <dgm:prSet presAssocID="{B13F046A-001A-4F09-A49D-0ADA19EFC2E3}" presName="hierChild5" presStyleCnt="0"/>
      <dgm:spPr/>
    </dgm:pt>
    <dgm:pt modelId="{974E23D9-3E5F-4E26-B6B1-5036400D865B}" type="pres">
      <dgm:prSet presAssocID="{24FCE51F-7573-4633-B121-D0FD4AE919E0}" presName="Name37" presStyleLbl="parChTrans1D2" presStyleIdx="3" presStyleCnt="4"/>
      <dgm:spPr/>
    </dgm:pt>
    <dgm:pt modelId="{6171C17F-149F-4462-850D-848E24D14342}" type="pres">
      <dgm:prSet presAssocID="{3976A52F-92D6-46BD-8E7D-3DCB984C1554}" presName="hierRoot2" presStyleCnt="0">
        <dgm:presLayoutVars>
          <dgm:hierBranch val="init"/>
        </dgm:presLayoutVars>
      </dgm:prSet>
      <dgm:spPr/>
    </dgm:pt>
    <dgm:pt modelId="{ECA6C293-E1E5-4554-8C70-C20833F1A26F}" type="pres">
      <dgm:prSet presAssocID="{3976A52F-92D6-46BD-8E7D-3DCB984C1554}" presName="rootComposite" presStyleCnt="0"/>
      <dgm:spPr/>
    </dgm:pt>
    <dgm:pt modelId="{1A474AFD-69ED-41D8-98D9-CA6FAEA28CAE}" type="pres">
      <dgm:prSet presAssocID="{3976A52F-92D6-46BD-8E7D-3DCB984C1554}" presName="rootText" presStyleLbl="node2" presStyleIdx="3" presStyleCnt="4">
        <dgm:presLayoutVars>
          <dgm:chPref val="3"/>
        </dgm:presLayoutVars>
      </dgm:prSet>
      <dgm:spPr/>
    </dgm:pt>
    <dgm:pt modelId="{5DBC33C8-A823-4B7B-AF22-56A0BFFDAC20}" type="pres">
      <dgm:prSet presAssocID="{3976A52F-92D6-46BD-8E7D-3DCB984C1554}" presName="rootConnector" presStyleLbl="node2" presStyleIdx="3" presStyleCnt="4"/>
      <dgm:spPr/>
    </dgm:pt>
    <dgm:pt modelId="{F73C4709-3D8E-4F7E-9CBF-6437420283F5}" type="pres">
      <dgm:prSet presAssocID="{3976A52F-92D6-46BD-8E7D-3DCB984C1554}" presName="hierChild4" presStyleCnt="0"/>
      <dgm:spPr/>
    </dgm:pt>
    <dgm:pt modelId="{DB416FB9-054D-45E9-B167-0FB161664B27}" type="pres">
      <dgm:prSet presAssocID="{3976A52F-92D6-46BD-8E7D-3DCB984C1554}" presName="hierChild5" presStyleCnt="0"/>
      <dgm:spPr/>
    </dgm:pt>
    <dgm:pt modelId="{2A5E0D54-54A9-4426-8809-A28582F9889E}" type="pres">
      <dgm:prSet presAssocID="{F9417893-1F7E-4A66-A1E4-F37BA29D1946}" presName="hierChild3" presStyleCnt="0"/>
      <dgm:spPr/>
    </dgm:pt>
  </dgm:ptLst>
  <dgm:cxnLst>
    <dgm:cxn modelId="{EDF6A50E-1CE5-4F8A-BE8C-5B885BABA324}" srcId="{F9417893-1F7E-4A66-A1E4-F37BA29D1946}" destId="{021D64E4-E998-4DC4-A221-C42B5ADC09A0}" srcOrd="1" destOrd="0" parTransId="{F43A46FF-2880-42A2-8D8C-224D7D3C9760}" sibTransId="{F7830870-CEB8-4E38-9CE4-E3A0E5646CC7}"/>
    <dgm:cxn modelId="{3615EE15-72CC-46DE-A538-E4BA60661773}" srcId="{B13F046A-001A-4F09-A49D-0ADA19EFC2E3}" destId="{69E39E0E-4D15-496A-86D0-DD51C9959984}" srcOrd="1" destOrd="0" parTransId="{9E63E1B9-E798-4852-B011-0DB17523E36A}" sibTransId="{4C0399A9-381A-4A55-9795-BC9A7E0F8E24}"/>
    <dgm:cxn modelId="{BB08DE17-FFAD-4B6F-9594-061CA22DA55B}" type="presOf" srcId="{F43A46FF-2880-42A2-8D8C-224D7D3C9760}" destId="{58F84140-9C0A-48B5-89E3-BCD2F7D7BB07}" srcOrd="0" destOrd="0" presId="urn:microsoft.com/office/officeart/2005/8/layout/orgChart1"/>
    <dgm:cxn modelId="{BA356819-FD50-4DDB-927B-663A6927063C}" type="presOf" srcId="{2A656A6C-02A0-43A5-8DD2-9FB3CC03A596}" destId="{3DBF8363-0EC0-4663-A8CB-1B9DB9EA5D05}" srcOrd="0" destOrd="0" presId="urn:microsoft.com/office/officeart/2005/8/layout/orgChart1"/>
    <dgm:cxn modelId="{04EE7F1A-BC31-480F-8951-35A323EC459A}" type="presOf" srcId="{411736BD-798C-4A30-8C66-0AB5609F1232}" destId="{31325E7A-EAF0-4A08-9898-70757CEC415D}" srcOrd="0" destOrd="0" presId="urn:microsoft.com/office/officeart/2005/8/layout/orgChart1"/>
    <dgm:cxn modelId="{E032C71A-8385-4611-9FE7-95F64C657191}" type="presOf" srcId="{B13F046A-001A-4F09-A49D-0ADA19EFC2E3}" destId="{F8956946-320E-4047-BB48-177260560B97}" srcOrd="0" destOrd="0" presId="urn:microsoft.com/office/officeart/2005/8/layout/orgChart1"/>
    <dgm:cxn modelId="{1315F71C-2B04-41BC-B0AF-8C8A660D68F8}" type="presOf" srcId="{7B4FF006-2079-4476-BF6D-B13688F4A361}" destId="{3F368858-AAA8-44F8-8465-832206EEC0AE}" srcOrd="0" destOrd="0" presId="urn:microsoft.com/office/officeart/2005/8/layout/orgChart1"/>
    <dgm:cxn modelId="{9B3A0426-F3E9-4A76-BE4A-463A9F333F2D}" srcId="{021D64E4-E998-4DC4-A221-C42B5ADC09A0}" destId="{8438F8C0-6C5C-47B9-A6C3-80B386E7316C}" srcOrd="1" destOrd="0" parTransId="{83F3CC85-903D-4193-9B56-A9EE6AD0928E}" sibTransId="{462A110E-41DB-491D-80C8-4ABA94F71E83}"/>
    <dgm:cxn modelId="{D68A9427-D19E-4CA1-A3E5-F5904E0B1D73}" type="presOf" srcId="{F9417893-1F7E-4A66-A1E4-F37BA29D1946}" destId="{92D15BA9-881E-4DC5-A386-C9B64B7AE293}" srcOrd="1" destOrd="0" presId="urn:microsoft.com/office/officeart/2005/8/layout/orgChart1"/>
    <dgm:cxn modelId="{7157BA29-3960-4ADF-9B27-4200C8FA94BF}" type="presOf" srcId="{F9417893-1F7E-4A66-A1E4-F37BA29D1946}" destId="{E9514627-3679-4B90-BD94-26A04B342A09}" srcOrd="0" destOrd="0" presId="urn:microsoft.com/office/officeart/2005/8/layout/orgChart1"/>
    <dgm:cxn modelId="{411AA22E-C20C-4993-A56F-CD827B0AC510}" type="presOf" srcId="{DAD25CB1-991D-4AD6-80EF-47E0777F6635}" destId="{948D259D-4E1A-4284-BD01-D714D6918B39}" srcOrd="1" destOrd="0" presId="urn:microsoft.com/office/officeart/2005/8/layout/orgChart1"/>
    <dgm:cxn modelId="{59FEE32F-CE9D-46E6-BF60-6E9403C12CFF}" type="presOf" srcId="{7B4FF006-2079-4476-BF6D-B13688F4A361}" destId="{4754B202-31DB-4745-92F4-C21DF81151E5}" srcOrd="1" destOrd="0" presId="urn:microsoft.com/office/officeart/2005/8/layout/orgChart1"/>
    <dgm:cxn modelId="{4E406630-BD7E-4033-B50E-CDF6DE1C6114}" srcId="{0C96A184-75DA-4AB2-9C5C-F1BF68119A2D}" destId="{97DEE192-EB0B-4310-BDBD-A6258DC2D17D}" srcOrd="0" destOrd="0" parTransId="{65F271D0-CC5C-4B56-BA70-3685A0C254D5}" sibTransId="{841FC531-AD77-477A-AA6D-C4A5C554437E}"/>
    <dgm:cxn modelId="{6B88C233-3DC7-4FA9-9453-9A5F2DFD29E0}" type="presOf" srcId="{8438F8C0-6C5C-47B9-A6C3-80B386E7316C}" destId="{6D438BE3-CEAC-467D-8EB7-E971224D0572}" srcOrd="0" destOrd="0" presId="urn:microsoft.com/office/officeart/2005/8/layout/orgChart1"/>
    <dgm:cxn modelId="{3F90B038-105A-4FE2-9FB6-7D292F83D074}" type="presOf" srcId="{69E39E0E-4D15-496A-86D0-DD51C9959984}" destId="{6D90CF0C-405D-4C91-AF41-677E99D08FBB}" srcOrd="0" destOrd="0" presId="urn:microsoft.com/office/officeart/2005/8/layout/orgChart1"/>
    <dgm:cxn modelId="{C0272939-5D81-4A3F-BE77-655FD997DD3C}" type="presOf" srcId="{B13F046A-001A-4F09-A49D-0ADA19EFC2E3}" destId="{6CC4A278-47C4-4897-8926-27F01A65334C}" srcOrd="1" destOrd="0" presId="urn:microsoft.com/office/officeart/2005/8/layout/orgChart1"/>
    <dgm:cxn modelId="{8151403E-0C70-4885-9DFA-F3E7A808D29A}" type="presOf" srcId="{1941A90A-A6FF-404C-8B6F-E53133466EEC}" destId="{55E12A04-3945-416B-8D84-8012F559532A}" srcOrd="0" destOrd="0" presId="urn:microsoft.com/office/officeart/2005/8/layout/orgChart1"/>
    <dgm:cxn modelId="{0484EE5C-CE9E-4303-931E-855C1359D037}" type="presOf" srcId="{9E63E1B9-E798-4852-B011-0DB17523E36A}" destId="{F5A415A8-C0B2-45AE-B0BD-24FD314C0431}" srcOrd="0" destOrd="0" presId="urn:microsoft.com/office/officeart/2005/8/layout/orgChart1"/>
    <dgm:cxn modelId="{53C3E241-96CE-421A-9B76-C44EEBA770AC}" type="presOf" srcId="{DAD25CB1-991D-4AD6-80EF-47E0777F6635}" destId="{06BEC28B-0615-4B45-937E-382B2F5A5DC4}" srcOrd="0" destOrd="0" presId="urn:microsoft.com/office/officeart/2005/8/layout/orgChart1"/>
    <dgm:cxn modelId="{7268BE63-6CF2-42D2-8991-191A56EAAABD}" srcId="{F9417893-1F7E-4A66-A1E4-F37BA29D1946}" destId="{0C96A184-75DA-4AB2-9C5C-F1BF68119A2D}" srcOrd="0" destOrd="0" parTransId="{04A3B44B-F8D9-4955-BEF3-5C6B3BE05645}" sibTransId="{19012728-0077-43A8-A90E-730789CA2213}"/>
    <dgm:cxn modelId="{F0DA5664-FAD5-4336-81F8-D2D761D53DDF}" type="presOf" srcId="{24FCE51F-7573-4633-B121-D0FD4AE919E0}" destId="{974E23D9-3E5F-4E26-B6B1-5036400D865B}" srcOrd="0" destOrd="0" presId="urn:microsoft.com/office/officeart/2005/8/layout/orgChart1"/>
    <dgm:cxn modelId="{6F64064A-385B-492D-BFD7-1B3D1AEB68B7}" type="presOf" srcId="{021D64E4-E998-4DC4-A221-C42B5ADC09A0}" destId="{129E9669-A6FC-45E8-B8A7-8B14784F5E2C}" srcOrd="1" destOrd="0" presId="urn:microsoft.com/office/officeart/2005/8/layout/orgChart1"/>
    <dgm:cxn modelId="{7CB13D6A-D81A-4E03-A089-5395A1B1C3C3}" type="presOf" srcId="{97DEE192-EB0B-4310-BDBD-A6258DC2D17D}" destId="{FD010F23-5796-4B99-A75B-8B4CFF750B15}" srcOrd="0" destOrd="0" presId="urn:microsoft.com/office/officeart/2005/8/layout/orgChart1"/>
    <dgm:cxn modelId="{C1A3126E-E326-4207-9878-A0B124B27227}" type="presOf" srcId="{1049F31D-2229-404A-80DC-D7CDB24BB3E9}" destId="{AB45B5CC-F5E1-42AD-B03B-A07EF7F5C5C1}" srcOrd="0" destOrd="0" presId="urn:microsoft.com/office/officeart/2005/8/layout/orgChart1"/>
    <dgm:cxn modelId="{9B037C6F-BF05-4729-B2E7-D4CDE3546CA9}" type="presOf" srcId="{69E39E0E-4D15-496A-86D0-DD51C9959984}" destId="{A6F23D5E-7AE7-43C9-B5F5-32A1030A484B}" srcOrd="1" destOrd="0" presId="urn:microsoft.com/office/officeart/2005/8/layout/orgChart1"/>
    <dgm:cxn modelId="{C0B98450-FE7C-4C8A-A595-F450C7886CB5}" type="presOf" srcId="{CDC9A7AB-2E80-402F-AC65-915F3EF123C2}" destId="{76154CD8-0FC6-474A-A765-3D0A40E359F1}" srcOrd="1" destOrd="0" presId="urn:microsoft.com/office/officeart/2005/8/layout/orgChart1"/>
    <dgm:cxn modelId="{EF2D3752-E82B-4699-98C7-B076ADBACB7E}" srcId="{021D64E4-E998-4DC4-A221-C42B5ADC09A0}" destId="{DAD25CB1-991D-4AD6-80EF-47E0777F6635}" srcOrd="0" destOrd="0" parTransId="{1941A90A-A6FF-404C-8B6F-E53133466EEC}" sibTransId="{8C19F488-EDC3-4DB2-A627-0125E61DA061}"/>
    <dgm:cxn modelId="{00007C52-1F51-4F3D-BDDB-EBF7AE96E029}" srcId="{B13F046A-001A-4F09-A49D-0ADA19EFC2E3}" destId="{7B4FF006-2079-4476-BF6D-B13688F4A361}" srcOrd="0" destOrd="0" parTransId="{83EEB89F-3C68-4C42-83EE-5D4A701F272E}" sibTransId="{E8608DD2-9E46-4A93-9A85-165F672A9DAC}"/>
    <dgm:cxn modelId="{C9D8E086-18DA-464D-92F8-B1EEEB44242C}" srcId="{F9417893-1F7E-4A66-A1E4-F37BA29D1946}" destId="{3976A52F-92D6-46BD-8E7D-3DCB984C1554}" srcOrd="3" destOrd="0" parTransId="{24FCE51F-7573-4633-B121-D0FD4AE919E0}" sibTransId="{12B4376A-91A6-430A-BE6F-5C87579561DB}"/>
    <dgm:cxn modelId="{D0E63588-4614-4D40-8D87-24EBC4D2943E}" type="presOf" srcId="{B131E8E4-F975-4CA7-9C7D-48609B00EECD}" destId="{38CD849B-0D95-4409-A12A-E358A244E34A}" srcOrd="0" destOrd="0" presId="urn:microsoft.com/office/officeart/2005/8/layout/orgChart1"/>
    <dgm:cxn modelId="{B6DB7F89-893F-4128-B443-A47E7AE2AA1C}" srcId="{F9417893-1F7E-4A66-A1E4-F37BA29D1946}" destId="{B13F046A-001A-4F09-A49D-0ADA19EFC2E3}" srcOrd="2" destOrd="0" parTransId="{2B75892D-62F9-45C2-B39C-2EE4A6AC8A31}" sibTransId="{B28C7B4A-2CFE-4634-B9DA-765488C1F3B3}"/>
    <dgm:cxn modelId="{7CF9C58E-00E6-4604-B861-A556B81C90AB}" srcId="{B131E8E4-F975-4CA7-9C7D-48609B00EECD}" destId="{F9417893-1F7E-4A66-A1E4-F37BA29D1946}" srcOrd="0" destOrd="0" parTransId="{0DDB2B46-C500-4060-994B-1220B8E05629}" sibTransId="{1BE27B34-ECD8-48A7-81B1-D04A24C9CA24}"/>
    <dgm:cxn modelId="{B8E77592-8848-437D-A578-F3841E83D1E0}" type="presOf" srcId="{3976A52F-92D6-46BD-8E7D-3DCB984C1554}" destId="{1A474AFD-69ED-41D8-98D9-CA6FAEA28CAE}" srcOrd="0" destOrd="0" presId="urn:microsoft.com/office/officeart/2005/8/layout/orgChart1"/>
    <dgm:cxn modelId="{D7E61794-0394-4090-B4A0-65AF61BE3130}" type="presOf" srcId="{83F3CC85-903D-4193-9B56-A9EE6AD0928E}" destId="{A3295060-F5BA-439A-B79C-0FB28F7DF305}" srcOrd="0" destOrd="0" presId="urn:microsoft.com/office/officeart/2005/8/layout/orgChart1"/>
    <dgm:cxn modelId="{90FA1794-F11F-477A-9F41-CF629F2400D3}" type="presOf" srcId="{34DEEDB7-739D-437E-8657-153D5B345014}" destId="{386C9544-1ECF-4903-92E8-9FA7773FEF86}" srcOrd="0" destOrd="0" presId="urn:microsoft.com/office/officeart/2005/8/layout/orgChart1"/>
    <dgm:cxn modelId="{A4936599-F100-4EE2-8845-129020D38BE0}" type="presOf" srcId="{CDC9A7AB-2E80-402F-AC65-915F3EF123C2}" destId="{8D1697B0-4881-417A-8723-FD97451869F9}" srcOrd="0" destOrd="0" presId="urn:microsoft.com/office/officeart/2005/8/layout/orgChart1"/>
    <dgm:cxn modelId="{3FA8DB9B-0139-49FB-89E6-4275DD58A5BE}" srcId="{B13F046A-001A-4F09-A49D-0ADA19EFC2E3}" destId="{DD211B1F-D14D-4BEC-9258-BFE0A373B26B}" srcOrd="2" destOrd="0" parTransId="{1049F31D-2229-404A-80DC-D7CDB24BB3E9}" sibTransId="{691D3823-0B98-4AB4-85CE-82C7F16585DF}"/>
    <dgm:cxn modelId="{BE1E419F-3988-43D7-B204-B981197C72CB}" type="presOf" srcId="{DD211B1F-D14D-4BEC-9258-BFE0A373B26B}" destId="{359D0CF0-AA6B-4C43-932C-BB79157241B0}" srcOrd="1" destOrd="0" presId="urn:microsoft.com/office/officeart/2005/8/layout/orgChart1"/>
    <dgm:cxn modelId="{107B09A6-4EE3-48AF-A18C-271EDE5388F5}" type="presOf" srcId="{3976A52F-92D6-46BD-8E7D-3DCB984C1554}" destId="{5DBC33C8-A823-4B7B-AF22-56A0BFFDAC20}" srcOrd="1" destOrd="0" presId="urn:microsoft.com/office/officeart/2005/8/layout/orgChart1"/>
    <dgm:cxn modelId="{9DC69EB0-C711-4998-BB41-4F1169F488AD}" type="presOf" srcId="{2A656A6C-02A0-43A5-8DD2-9FB3CC03A596}" destId="{DFAF663D-F390-4E69-B32D-EEEF6F13F1E3}" srcOrd="1" destOrd="0" presId="urn:microsoft.com/office/officeart/2005/8/layout/orgChart1"/>
    <dgm:cxn modelId="{B5985CB5-9883-46A6-95C9-C67A145D5E45}" type="presOf" srcId="{2B75892D-62F9-45C2-B39C-2EE4A6AC8A31}" destId="{424A5BA1-FE39-4255-9A83-A6957E23C55C}" srcOrd="0" destOrd="0" presId="urn:microsoft.com/office/officeart/2005/8/layout/orgChart1"/>
    <dgm:cxn modelId="{7E94E9BA-4652-4BAC-8507-AB26AF88768F}" type="presOf" srcId="{97DEE192-EB0B-4310-BDBD-A6258DC2D17D}" destId="{CE6306F3-DD8D-429B-9FB2-83E401E79532}" srcOrd="1" destOrd="0" presId="urn:microsoft.com/office/officeart/2005/8/layout/orgChart1"/>
    <dgm:cxn modelId="{0ECE03BB-7DDA-437C-8EC3-83077B01A443}" srcId="{0C96A184-75DA-4AB2-9C5C-F1BF68119A2D}" destId="{CDC9A7AB-2E80-402F-AC65-915F3EF123C2}" srcOrd="1" destOrd="0" parTransId="{34DEEDB7-739D-437E-8657-153D5B345014}" sibTransId="{0A8615D5-842E-4788-983B-219C4A2065AB}"/>
    <dgm:cxn modelId="{1DFAD4C3-4E00-45D5-AC24-88682D68BD17}" type="presOf" srcId="{8438F8C0-6C5C-47B9-A6C3-80B386E7316C}" destId="{657A62D6-6D73-4013-9EA2-88D7CA1500A6}" srcOrd="1" destOrd="0" presId="urn:microsoft.com/office/officeart/2005/8/layout/orgChart1"/>
    <dgm:cxn modelId="{04D029C6-F6AC-49C2-8B13-B06059BFDE00}" type="presOf" srcId="{04A3B44B-F8D9-4955-BEF3-5C6B3BE05645}" destId="{E943EE86-D500-44EF-9AC8-680B5AD1D5D3}" srcOrd="0" destOrd="0" presId="urn:microsoft.com/office/officeart/2005/8/layout/orgChart1"/>
    <dgm:cxn modelId="{E5C425C8-ED08-46FA-8DAB-64621577F337}" type="presOf" srcId="{83EEB89F-3C68-4C42-83EE-5D4A701F272E}" destId="{3BD03EA9-7658-4E23-86C4-4FC287B50571}" srcOrd="0" destOrd="0" presId="urn:microsoft.com/office/officeart/2005/8/layout/orgChart1"/>
    <dgm:cxn modelId="{3E9EF9D2-A7BB-415A-989A-405D1AA41B5A}" type="presOf" srcId="{0C96A184-75DA-4AB2-9C5C-F1BF68119A2D}" destId="{481DA182-A96E-41E5-82B1-1E01E4F2E9DB}" srcOrd="1" destOrd="0" presId="urn:microsoft.com/office/officeart/2005/8/layout/orgChart1"/>
    <dgm:cxn modelId="{4C16E0DA-114E-4709-BD0E-0BCD47C1F529}" type="presOf" srcId="{0C96A184-75DA-4AB2-9C5C-F1BF68119A2D}" destId="{A0B8FCF2-2380-47B2-8672-FB6BFC744FF3}" srcOrd="0" destOrd="0" presId="urn:microsoft.com/office/officeart/2005/8/layout/orgChart1"/>
    <dgm:cxn modelId="{BAF889E3-F043-4E4B-AD04-2F3884B469BE}" type="presOf" srcId="{021D64E4-E998-4DC4-A221-C42B5ADC09A0}" destId="{C9BE1609-91BD-44BC-BF21-22E9ED3E9548}" srcOrd="0" destOrd="0" presId="urn:microsoft.com/office/officeart/2005/8/layout/orgChart1"/>
    <dgm:cxn modelId="{F1A596E5-D6FC-47A5-BCC0-2F01B178A28B}" type="presOf" srcId="{65F271D0-CC5C-4B56-BA70-3685A0C254D5}" destId="{BDED3FC0-E0D7-46BE-BCB9-A7818F469E45}" srcOrd="0" destOrd="0" presId="urn:microsoft.com/office/officeart/2005/8/layout/orgChart1"/>
    <dgm:cxn modelId="{59A9F3F0-9F98-4DEC-B2D6-63959FB795F6}" srcId="{B13F046A-001A-4F09-A49D-0ADA19EFC2E3}" destId="{2A656A6C-02A0-43A5-8DD2-9FB3CC03A596}" srcOrd="3" destOrd="0" parTransId="{411736BD-798C-4A30-8C66-0AB5609F1232}" sibTransId="{1C292D9D-E116-4F66-9348-AF57BF0836EE}"/>
    <dgm:cxn modelId="{986E7CF8-AB77-46BA-8DAF-1E00C5A805D7}" type="presOf" srcId="{DD211B1F-D14D-4BEC-9258-BFE0A373B26B}" destId="{888C60B7-7C9B-454A-B15F-C1971C613790}" srcOrd="0" destOrd="0" presId="urn:microsoft.com/office/officeart/2005/8/layout/orgChart1"/>
    <dgm:cxn modelId="{491FB3FF-E67A-4CB5-A939-0FCCF9CDDAC9}" type="presParOf" srcId="{38CD849B-0D95-4409-A12A-E358A244E34A}" destId="{EA69E8AD-61A6-4B72-9D39-F94E3B6D3014}" srcOrd="0" destOrd="0" presId="urn:microsoft.com/office/officeart/2005/8/layout/orgChart1"/>
    <dgm:cxn modelId="{0204189D-53AA-4C9D-8757-E164E3BE5ED0}" type="presParOf" srcId="{EA69E8AD-61A6-4B72-9D39-F94E3B6D3014}" destId="{171D07B2-4CE1-4083-8229-3B2CFFD9C729}" srcOrd="0" destOrd="0" presId="urn:microsoft.com/office/officeart/2005/8/layout/orgChart1"/>
    <dgm:cxn modelId="{E962535D-5FA8-493D-BCDF-485BE1E33048}" type="presParOf" srcId="{171D07B2-4CE1-4083-8229-3B2CFFD9C729}" destId="{E9514627-3679-4B90-BD94-26A04B342A09}" srcOrd="0" destOrd="0" presId="urn:microsoft.com/office/officeart/2005/8/layout/orgChart1"/>
    <dgm:cxn modelId="{41832FD2-80EF-472A-B706-8B8E4818E23F}" type="presParOf" srcId="{171D07B2-4CE1-4083-8229-3B2CFFD9C729}" destId="{92D15BA9-881E-4DC5-A386-C9B64B7AE293}" srcOrd="1" destOrd="0" presId="urn:microsoft.com/office/officeart/2005/8/layout/orgChart1"/>
    <dgm:cxn modelId="{38C50D7A-87EB-4A10-9B6B-F56B9155DFEE}" type="presParOf" srcId="{EA69E8AD-61A6-4B72-9D39-F94E3B6D3014}" destId="{A510BCCB-C90F-4330-BF28-9EABE1C15F8B}" srcOrd="1" destOrd="0" presId="urn:microsoft.com/office/officeart/2005/8/layout/orgChart1"/>
    <dgm:cxn modelId="{D037F6EA-631C-4315-B74E-C39642627685}" type="presParOf" srcId="{A510BCCB-C90F-4330-BF28-9EABE1C15F8B}" destId="{E943EE86-D500-44EF-9AC8-680B5AD1D5D3}" srcOrd="0" destOrd="0" presId="urn:microsoft.com/office/officeart/2005/8/layout/orgChart1"/>
    <dgm:cxn modelId="{DBDD6729-7AB0-4DD3-8F9D-19622E3DBFB1}" type="presParOf" srcId="{A510BCCB-C90F-4330-BF28-9EABE1C15F8B}" destId="{C084D812-355D-4BAC-AD3A-8E2537A436D9}" srcOrd="1" destOrd="0" presId="urn:microsoft.com/office/officeart/2005/8/layout/orgChart1"/>
    <dgm:cxn modelId="{28A09867-A1ED-42C1-9656-89A0C25D9B54}" type="presParOf" srcId="{C084D812-355D-4BAC-AD3A-8E2537A436D9}" destId="{1024C00D-547E-4072-9949-155EAA5330AB}" srcOrd="0" destOrd="0" presId="urn:microsoft.com/office/officeart/2005/8/layout/orgChart1"/>
    <dgm:cxn modelId="{5C7E3D38-61F1-49CB-AC6D-34EAB540C751}" type="presParOf" srcId="{1024C00D-547E-4072-9949-155EAA5330AB}" destId="{A0B8FCF2-2380-47B2-8672-FB6BFC744FF3}" srcOrd="0" destOrd="0" presId="urn:microsoft.com/office/officeart/2005/8/layout/orgChart1"/>
    <dgm:cxn modelId="{68E73578-A947-4D4D-8A49-3B7F08369B6D}" type="presParOf" srcId="{1024C00D-547E-4072-9949-155EAA5330AB}" destId="{481DA182-A96E-41E5-82B1-1E01E4F2E9DB}" srcOrd="1" destOrd="0" presId="urn:microsoft.com/office/officeart/2005/8/layout/orgChart1"/>
    <dgm:cxn modelId="{EA03F731-6F98-4BD8-96A2-0B952833A85F}" type="presParOf" srcId="{C084D812-355D-4BAC-AD3A-8E2537A436D9}" destId="{65DFB427-D2D6-4D6F-8A8D-EB0FE5CBAD63}" srcOrd="1" destOrd="0" presId="urn:microsoft.com/office/officeart/2005/8/layout/orgChart1"/>
    <dgm:cxn modelId="{8E4F09E4-02A2-40AB-B65A-F6AB04A7A36E}" type="presParOf" srcId="{65DFB427-D2D6-4D6F-8A8D-EB0FE5CBAD63}" destId="{BDED3FC0-E0D7-46BE-BCB9-A7818F469E45}" srcOrd="0" destOrd="0" presId="urn:microsoft.com/office/officeart/2005/8/layout/orgChart1"/>
    <dgm:cxn modelId="{61AA2396-3439-4190-8FF1-0140B6E7CEFD}" type="presParOf" srcId="{65DFB427-D2D6-4D6F-8A8D-EB0FE5CBAD63}" destId="{1ED417CC-EB4B-4177-A5EA-DACE26C68869}" srcOrd="1" destOrd="0" presId="urn:microsoft.com/office/officeart/2005/8/layout/orgChart1"/>
    <dgm:cxn modelId="{7A729976-7C22-4B96-B724-74134D007AFE}" type="presParOf" srcId="{1ED417CC-EB4B-4177-A5EA-DACE26C68869}" destId="{F81B073F-A054-4112-AE7E-4B362F93C725}" srcOrd="0" destOrd="0" presId="urn:microsoft.com/office/officeart/2005/8/layout/orgChart1"/>
    <dgm:cxn modelId="{1C048D65-B020-4097-89D0-7609EE2B4AB5}" type="presParOf" srcId="{F81B073F-A054-4112-AE7E-4B362F93C725}" destId="{FD010F23-5796-4B99-A75B-8B4CFF750B15}" srcOrd="0" destOrd="0" presId="urn:microsoft.com/office/officeart/2005/8/layout/orgChart1"/>
    <dgm:cxn modelId="{8EE1C679-F6C9-4A7D-82D0-146CE7557638}" type="presParOf" srcId="{F81B073F-A054-4112-AE7E-4B362F93C725}" destId="{CE6306F3-DD8D-429B-9FB2-83E401E79532}" srcOrd="1" destOrd="0" presId="urn:microsoft.com/office/officeart/2005/8/layout/orgChart1"/>
    <dgm:cxn modelId="{D48E2F85-CEF6-46A4-8742-FB2A31B495C7}" type="presParOf" srcId="{1ED417CC-EB4B-4177-A5EA-DACE26C68869}" destId="{3205DA3C-CFB5-45DA-8853-C8879F9882A1}" srcOrd="1" destOrd="0" presId="urn:microsoft.com/office/officeart/2005/8/layout/orgChart1"/>
    <dgm:cxn modelId="{FD3EAA06-FBE5-4FBD-9AE8-D0DBE236CA0C}" type="presParOf" srcId="{1ED417CC-EB4B-4177-A5EA-DACE26C68869}" destId="{3AD5D432-D5C6-4EBD-8679-AAE260A89985}" srcOrd="2" destOrd="0" presId="urn:microsoft.com/office/officeart/2005/8/layout/orgChart1"/>
    <dgm:cxn modelId="{F7D94A2F-D65D-4D3B-BFCB-7AE232F81135}" type="presParOf" srcId="{65DFB427-D2D6-4D6F-8A8D-EB0FE5CBAD63}" destId="{386C9544-1ECF-4903-92E8-9FA7773FEF86}" srcOrd="2" destOrd="0" presId="urn:microsoft.com/office/officeart/2005/8/layout/orgChart1"/>
    <dgm:cxn modelId="{A9654D84-4255-42A0-B1ED-EA84B3C52B6F}" type="presParOf" srcId="{65DFB427-D2D6-4D6F-8A8D-EB0FE5CBAD63}" destId="{5E11E425-EDA7-4B96-A415-F7067A1E6EBE}" srcOrd="3" destOrd="0" presId="urn:microsoft.com/office/officeart/2005/8/layout/orgChart1"/>
    <dgm:cxn modelId="{7DE6DC14-C010-46E6-86B7-779B8CA390F7}" type="presParOf" srcId="{5E11E425-EDA7-4B96-A415-F7067A1E6EBE}" destId="{4BA8930C-F018-431C-A7A6-0C05ED8057BC}" srcOrd="0" destOrd="0" presId="urn:microsoft.com/office/officeart/2005/8/layout/orgChart1"/>
    <dgm:cxn modelId="{507F72FF-B715-4804-A53D-6242A6FEC689}" type="presParOf" srcId="{4BA8930C-F018-431C-A7A6-0C05ED8057BC}" destId="{8D1697B0-4881-417A-8723-FD97451869F9}" srcOrd="0" destOrd="0" presId="urn:microsoft.com/office/officeart/2005/8/layout/orgChart1"/>
    <dgm:cxn modelId="{DAB323EC-F3F0-43C1-A16D-C5EC850EB404}" type="presParOf" srcId="{4BA8930C-F018-431C-A7A6-0C05ED8057BC}" destId="{76154CD8-0FC6-474A-A765-3D0A40E359F1}" srcOrd="1" destOrd="0" presId="urn:microsoft.com/office/officeart/2005/8/layout/orgChart1"/>
    <dgm:cxn modelId="{0D010CA8-81FE-4C41-8416-BF2450AD77AF}" type="presParOf" srcId="{5E11E425-EDA7-4B96-A415-F7067A1E6EBE}" destId="{D5FD2509-B917-4C8B-BFC8-2040A05CB339}" srcOrd="1" destOrd="0" presId="urn:microsoft.com/office/officeart/2005/8/layout/orgChart1"/>
    <dgm:cxn modelId="{BD3CCBEB-44D8-4E98-98D1-4B4301D13006}" type="presParOf" srcId="{5E11E425-EDA7-4B96-A415-F7067A1E6EBE}" destId="{311D1BE6-9EFA-4C14-94E0-075907502E7D}" srcOrd="2" destOrd="0" presId="urn:microsoft.com/office/officeart/2005/8/layout/orgChart1"/>
    <dgm:cxn modelId="{976F6EC6-280D-4E16-8CB5-88D7AC6C07A3}" type="presParOf" srcId="{C084D812-355D-4BAC-AD3A-8E2537A436D9}" destId="{AA85BBCE-40DC-429D-912C-65B176DBA370}" srcOrd="2" destOrd="0" presId="urn:microsoft.com/office/officeart/2005/8/layout/orgChart1"/>
    <dgm:cxn modelId="{6351C976-231A-43B7-85CB-37191AC9108A}" type="presParOf" srcId="{A510BCCB-C90F-4330-BF28-9EABE1C15F8B}" destId="{58F84140-9C0A-48B5-89E3-BCD2F7D7BB07}" srcOrd="2" destOrd="0" presId="urn:microsoft.com/office/officeart/2005/8/layout/orgChart1"/>
    <dgm:cxn modelId="{4153910E-3AD5-4304-BEBA-DD7B5257CE3A}" type="presParOf" srcId="{A510BCCB-C90F-4330-BF28-9EABE1C15F8B}" destId="{85AC4BFA-6EF5-4F35-9037-F3051A9FC581}" srcOrd="3" destOrd="0" presId="urn:microsoft.com/office/officeart/2005/8/layout/orgChart1"/>
    <dgm:cxn modelId="{AE19497A-C44E-456F-9B2F-C2E9FD0D2D5A}" type="presParOf" srcId="{85AC4BFA-6EF5-4F35-9037-F3051A9FC581}" destId="{935DAB31-CBBB-4572-819A-B324B6244899}" srcOrd="0" destOrd="0" presId="urn:microsoft.com/office/officeart/2005/8/layout/orgChart1"/>
    <dgm:cxn modelId="{74CE8F1C-6647-4C26-B659-3F5488A62AAD}" type="presParOf" srcId="{935DAB31-CBBB-4572-819A-B324B6244899}" destId="{C9BE1609-91BD-44BC-BF21-22E9ED3E9548}" srcOrd="0" destOrd="0" presId="urn:microsoft.com/office/officeart/2005/8/layout/orgChart1"/>
    <dgm:cxn modelId="{57CE30FA-3689-4BE0-967B-90A7430343EE}" type="presParOf" srcId="{935DAB31-CBBB-4572-819A-B324B6244899}" destId="{129E9669-A6FC-45E8-B8A7-8B14784F5E2C}" srcOrd="1" destOrd="0" presId="urn:microsoft.com/office/officeart/2005/8/layout/orgChart1"/>
    <dgm:cxn modelId="{7BA91551-C6A7-4297-BE06-094B2D1BBF37}" type="presParOf" srcId="{85AC4BFA-6EF5-4F35-9037-F3051A9FC581}" destId="{101900E7-38D5-47EB-A2DB-C8C78A92750F}" srcOrd="1" destOrd="0" presId="urn:microsoft.com/office/officeart/2005/8/layout/orgChart1"/>
    <dgm:cxn modelId="{1E2A8541-161A-4676-83B3-C1916E90CDCC}" type="presParOf" srcId="{101900E7-38D5-47EB-A2DB-C8C78A92750F}" destId="{55E12A04-3945-416B-8D84-8012F559532A}" srcOrd="0" destOrd="0" presId="urn:microsoft.com/office/officeart/2005/8/layout/orgChart1"/>
    <dgm:cxn modelId="{956E48F9-8F5F-47C9-AC40-541C7F4CEF15}" type="presParOf" srcId="{101900E7-38D5-47EB-A2DB-C8C78A92750F}" destId="{4882E6BD-3E38-4EDF-9A6D-FBDB5110C2B0}" srcOrd="1" destOrd="0" presId="urn:microsoft.com/office/officeart/2005/8/layout/orgChart1"/>
    <dgm:cxn modelId="{F076E0E5-8F44-450E-B1DE-D543065AC34D}" type="presParOf" srcId="{4882E6BD-3E38-4EDF-9A6D-FBDB5110C2B0}" destId="{5B8070D0-BF1A-42D3-9CA8-52DD87815B00}" srcOrd="0" destOrd="0" presId="urn:microsoft.com/office/officeart/2005/8/layout/orgChart1"/>
    <dgm:cxn modelId="{BFD4F08F-DBC4-4E19-BC35-88CA84D627E9}" type="presParOf" srcId="{5B8070D0-BF1A-42D3-9CA8-52DD87815B00}" destId="{06BEC28B-0615-4B45-937E-382B2F5A5DC4}" srcOrd="0" destOrd="0" presId="urn:microsoft.com/office/officeart/2005/8/layout/orgChart1"/>
    <dgm:cxn modelId="{0AA7CC8D-BC73-4997-8B40-38462A91C9C5}" type="presParOf" srcId="{5B8070D0-BF1A-42D3-9CA8-52DD87815B00}" destId="{948D259D-4E1A-4284-BD01-D714D6918B39}" srcOrd="1" destOrd="0" presId="urn:microsoft.com/office/officeart/2005/8/layout/orgChart1"/>
    <dgm:cxn modelId="{259ED858-C33D-4271-A750-3A380405281E}" type="presParOf" srcId="{4882E6BD-3E38-4EDF-9A6D-FBDB5110C2B0}" destId="{43911F0F-2433-465B-A391-62CE6CCA7C24}" srcOrd="1" destOrd="0" presId="urn:microsoft.com/office/officeart/2005/8/layout/orgChart1"/>
    <dgm:cxn modelId="{CF8101D9-F29A-411B-B13D-72CD78D408D2}" type="presParOf" srcId="{4882E6BD-3E38-4EDF-9A6D-FBDB5110C2B0}" destId="{ED5E84FD-A4BA-45C5-8F92-85801AF22116}" srcOrd="2" destOrd="0" presId="urn:microsoft.com/office/officeart/2005/8/layout/orgChart1"/>
    <dgm:cxn modelId="{C641F62E-FE02-4074-995D-0835C1F5665A}" type="presParOf" srcId="{101900E7-38D5-47EB-A2DB-C8C78A92750F}" destId="{A3295060-F5BA-439A-B79C-0FB28F7DF305}" srcOrd="2" destOrd="0" presId="urn:microsoft.com/office/officeart/2005/8/layout/orgChart1"/>
    <dgm:cxn modelId="{820792B8-ABBD-4A9F-95D3-2C988A16832F}" type="presParOf" srcId="{101900E7-38D5-47EB-A2DB-C8C78A92750F}" destId="{5CA3ADF5-32E9-4386-8287-3D6938FBB1DA}" srcOrd="3" destOrd="0" presId="urn:microsoft.com/office/officeart/2005/8/layout/orgChart1"/>
    <dgm:cxn modelId="{EF767B93-9441-4525-8143-87F5D0569E42}" type="presParOf" srcId="{5CA3ADF5-32E9-4386-8287-3D6938FBB1DA}" destId="{93BE05B9-C14F-4855-B487-653771F89ECD}" srcOrd="0" destOrd="0" presId="urn:microsoft.com/office/officeart/2005/8/layout/orgChart1"/>
    <dgm:cxn modelId="{BCBECF0C-0E40-4727-B5E6-F4601B1143DE}" type="presParOf" srcId="{93BE05B9-C14F-4855-B487-653771F89ECD}" destId="{6D438BE3-CEAC-467D-8EB7-E971224D0572}" srcOrd="0" destOrd="0" presId="urn:microsoft.com/office/officeart/2005/8/layout/orgChart1"/>
    <dgm:cxn modelId="{BBCAFB41-D73B-4F60-8E3E-A907D8C92494}" type="presParOf" srcId="{93BE05B9-C14F-4855-B487-653771F89ECD}" destId="{657A62D6-6D73-4013-9EA2-88D7CA1500A6}" srcOrd="1" destOrd="0" presId="urn:microsoft.com/office/officeart/2005/8/layout/orgChart1"/>
    <dgm:cxn modelId="{77366DB2-55F8-488E-9C9D-B335CDF678A1}" type="presParOf" srcId="{5CA3ADF5-32E9-4386-8287-3D6938FBB1DA}" destId="{5B1A6E21-2B2B-4D2A-9DB7-3D44B8A074E7}" srcOrd="1" destOrd="0" presId="urn:microsoft.com/office/officeart/2005/8/layout/orgChart1"/>
    <dgm:cxn modelId="{1E987B26-0BC8-46A6-894E-8D5577782D76}" type="presParOf" srcId="{5CA3ADF5-32E9-4386-8287-3D6938FBB1DA}" destId="{569F67CC-41E7-44CE-ABD5-1D330135C491}" srcOrd="2" destOrd="0" presId="urn:microsoft.com/office/officeart/2005/8/layout/orgChart1"/>
    <dgm:cxn modelId="{F14F259E-9A77-457C-B92F-DC9D0ED9E39F}" type="presParOf" srcId="{85AC4BFA-6EF5-4F35-9037-F3051A9FC581}" destId="{172D218D-8C66-45B5-BCD3-1C49A1AEEBDD}" srcOrd="2" destOrd="0" presId="urn:microsoft.com/office/officeart/2005/8/layout/orgChart1"/>
    <dgm:cxn modelId="{A45F44F1-1036-485E-A7AA-04AC931D0291}" type="presParOf" srcId="{A510BCCB-C90F-4330-BF28-9EABE1C15F8B}" destId="{424A5BA1-FE39-4255-9A83-A6957E23C55C}" srcOrd="4" destOrd="0" presId="urn:microsoft.com/office/officeart/2005/8/layout/orgChart1"/>
    <dgm:cxn modelId="{2AF6DF4F-26D1-4143-80B5-331451E11CC4}" type="presParOf" srcId="{A510BCCB-C90F-4330-BF28-9EABE1C15F8B}" destId="{F87BE209-272E-4675-90D0-A720A0643480}" srcOrd="5" destOrd="0" presId="urn:microsoft.com/office/officeart/2005/8/layout/orgChart1"/>
    <dgm:cxn modelId="{B30AA61D-811E-4F2A-B94F-3AF930BD2E22}" type="presParOf" srcId="{F87BE209-272E-4675-90D0-A720A0643480}" destId="{A8901E14-4281-4F3A-90D4-6D2B8BD39BEB}" srcOrd="0" destOrd="0" presId="urn:microsoft.com/office/officeart/2005/8/layout/orgChart1"/>
    <dgm:cxn modelId="{A31A1E9B-548C-4428-96DA-A1DE447D7617}" type="presParOf" srcId="{A8901E14-4281-4F3A-90D4-6D2B8BD39BEB}" destId="{F8956946-320E-4047-BB48-177260560B97}" srcOrd="0" destOrd="0" presId="urn:microsoft.com/office/officeart/2005/8/layout/orgChart1"/>
    <dgm:cxn modelId="{8FF908D9-F616-4023-9F8E-D716C79B52FA}" type="presParOf" srcId="{A8901E14-4281-4F3A-90D4-6D2B8BD39BEB}" destId="{6CC4A278-47C4-4897-8926-27F01A65334C}" srcOrd="1" destOrd="0" presId="urn:microsoft.com/office/officeart/2005/8/layout/orgChart1"/>
    <dgm:cxn modelId="{D207AEA0-25F7-4685-8DBD-4C1705F54722}" type="presParOf" srcId="{F87BE209-272E-4675-90D0-A720A0643480}" destId="{7D5D8A55-2BCA-4E8C-B577-49D32891AC4F}" srcOrd="1" destOrd="0" presId="urn:microsoft.com/office/officeart/2005/8/layout/orgChart1"/>
    <dgm:cxn modelId="{013843F9-ABC8-4063-A12C-7C3AD804DBF4}" type="presParOf" srcId="{7D5D8A55-2BCA-4E8C-B577-49D32891AC4F}" destId="{3BD03EA9-7658-4E23-86C4-4FC287B50571}" srcOrd="0" destOrd="0" presId="urn:microsoft.com/office/officeart/2005/8/layout/orgChart1"/>
    <dgm:cxn modelId="{CA9D4DEA-E2F9-4BC3-986A-4A715A38E94D}" type="presParOf" srcId="{7D5D8A55-2BCA-4E8C-B577-49D32891AC4F}" destId="{FC9C3C24-CF4F-461C-A585-2B54946C38C1}" srcOrd="1" destOrd="0" presId="urn:microsoft.com/office/officeart/2005/8/layout/orgChart1"/>
    <dgm:cxn modelId="{388D21B5-3A57-42E2-A299-9F4744E2C644}" type="presParOf" srcId="{FC9C3C24-CF4F-461C-A585-2B54946C38C1}" destId="{2623E7C2-F8B0-4D82-9323-6E5DC303739E}" srcOrd="0" destOrd="0" presId="urn:microsoft.com/office/officeart/2005/8/layout/orgChart1"/>
    <dgm:cxn modelId="{9C8B659C-DD6A-4B7D-AEE6-2017B81C4821}" type="presParOf" srcId="{2623E7C2-F8B0-4D82-9323-6E5DC303739E}" destId="{3F368858-AAA8-44F8-8465-832206EEC0AE}" srcOrd="0" destOrd="0" presId="urn:microsoft.com/office/officeart/2005/8/layout/orgChart1"/>
    <dgm:cxn modelId="{7C1BBE42-8067-41E8-BF45-A32B3C1373E0}" type="presParOf" srcId="{2623E7C2-F8B0-4D82-9323-6E5DC303739E}" destId="{4754B202-31DB-4745-92F4-C21DF81151E5}" srcOrd="1" destOrd="0" presId="urn:microsoft.com/office/officeart/2005/8/layout/orgChart1"/>
    <dgm:cxn modelId="{02A5CBB1-B163-4CCA-97AA-82D796737EB5}" type="presParOf" srcId="{FC9C3C24-CF4F-461C-A585-2B54946C38C1}" destId="{B85BD527-53FD-4F93-9B23-D2A4616C1B82}" srcOrd="1" destOrd="0" presId="urn:microsoft.com/office/officeart/2005/8/layout/orgChart1"/>
    <dgm:cxn modelId="{8BB1E27C-4499-4560-A05B-C164FDA8F2EC}" type="presParOf" srcId="{FC9C3C24-CF4F-461C-A585-2B54946C38C1}" destId="{A4745128-23C9-4244-85D7-71F38A7AC6EC}" srcOrd="2" destOrd="0" presId="urn:microsoft.com/office/officeart/2005/8/layout/orgChart1"/>
    <dgm:cxn modelId="{E377FE56-D908-48EB-9172-3B9B7CFD493C}" type="presParOf" srcId="{7D5D8A55-2BCA-4E8C-B577-49D32891AC4F}" destId="{F5A415A8-C0B2-45AE-B0BD-24FD314C0431}" srcOrd="2" destOrd="0" presId="urn:microsoft.com/office/officeart/2005/8/layout/orgChart1"/>
    <dgm:cxn modelId="{6EDDF51C-61B3-4376-A62A-F0356852C1DD}" type="presParOf" srcId="{7D5D8A55-2BCA-4E8C-B577-49D32891AC4F}" destId="{CCC1D3B5-3FAE-4482-B06F-01CF18A07DF5}" srcOrd="3" destOrd="0" presId="urn:microsoft.com/office/officeart/2005/8/layout/orgChart1"/>
    <dgm:cxn modelId="{D93AE803-4BBC-43AE-A6EB-5E18D1677C85}" type="presParOf" srcId="{CCC1D3B5-3FAE-4482-B06F-01CF18A07DF5}" destId="{0988F366-4E32-48A4-B6C0-B51145C5457B}" srcOrd="0" destOrd="0" presId="urn:microsoft.com/office/officeart/2005/8/layout/orgChart1"/>
    <dgm:cxn modelId="{795D4558-FE47-49E7-93B9-D94A7B4E412A}" type="presParOf" srcId="{0988F366-4E32-48A4-B6C0-B51145C5457B}" destId="{6D90CF0C-405D-4C91-AF41-677E99D08FBB}" srcOrd="0" destOrd="0" presId="urn:microsoft.com/office/officeart/2005/8/layout/orgChart1"/>
    <dgm:cxn modelId="{5B178100-4DA5-40DE-AB5A-D25E62D3AF69}" type="presParOf" srcId="{0988F366-4E32-48A4-B6C0-B51145C5457B}" destId="{A6F23D5E-7AE7-43C9-B5F5-32A1030A484B}" srcOrd="1" destOrd="0" presId="urn:microsoft.com/office/officeart/2005/8/layout/orgChart1"/>
    <dgm:cxn modelId="{6689FA44-C9BF-47C9-9103-91C9CC63ECC9}" type="presParOf" srcId="{CCC1D3B5-3FAE-4482-B06F-01CF18A07DF5}" destId="{7FE6DAF0-3EAD-4336-9437-67225956E041}" srcOrd="1" destOrd="0" presId="urn:microsoft.com/office/officeart/2005/8/layout/orgChart1"/>
    <dgm:cxn modelId="{533F81A7-2B39-48E7-A621-76527E366149}" type="presParOf" srcId="{CCC1D3B5-3FAE-4482-B06F-01CF18A07DF5}" destId="{EEADE49E-630F-4EA1-9E3A-20459783720E}" srcOrd="2" destOrd="0" presId="urn:microsoft.com/office/officeart/2005/8/layout/orgChart1"/>
    <dgm:cxn modelId="{DEC4B37B-5453-4486-9214-8034312D2861}" type="presParOf" srcId="{7D5D8A55-2BCA-4E8C-B577-49D32891AC4F}" destId="{AB45B5CC-F5E1-42AD-B03B-A07EF7F5C5C1}" srcOrd="4" destOrd="0" presId="urn:microsoft.com/office/officeart/2005/8/layout/orgChart1"/>
    <dgm:cxn modelId="{42D36BD8-BA78-4B9F-8B7F-7401EF48E25A}" type="presParOf" srcId="{7D5D8A55-2BCA-4E8C-B577-49D32891AC4F}" destId="{C8C45276-C215-4A87-AEF7-E55A8B05ED75}" srcOrd="5" destOrd="0" presId="urn:microsoft.com/office/officeart/2005/8/layout/orgChart1"/>
    <dgm:cxn modelId="{EF4607D3-98AA-436F-A04A-5F604A5CEC3E}" type="presParOf" srcId="{C8C45276-C215-4A87-AEF7-E55A8B05ED75}" destId="{2217AD45-58B3-443B-9709-3C0650ED4561}" srcOrd="0" destOrd="0" presId="urn:microsoft.com/office/officeart/2005/8/layout/orgChart1"/>
    <dgm:cxn modelId="{A8B8F5FD-BB0A-49F5-BB56-FA35ED2B5EE6}" type="presParOf" srcId="{2217AD45-58B3-443B-9709-3C0650ED4561}" destId="{888C60B7-7C9B-454A-B15F-C1971C613790}" srcOrd="0" destOrd="0" presId="urn:microsoft.com/office/officeart/2005/8/layout/orgChart1"/>
    <dgm:cxn modelId="{CE3D825B-7F5B-46EC-A9DF-39EB00C86E4E}" type="presParOf" srcId="{2217AD45-58B3-443B-9709-3C0650ED4561}" destId="{359D0CF0-AA6B-4C43-932C-BB79157241B0}" srcOrd="1" destOrd="0" presId="urn:microsoft.com/office/officeart/2005/8/layout/orgChart1"/>
    <dgm:cxn modelId="{FE0C387E-28AD-40AD-BF15-E278807680FE}" type="presParOf" srcId="{C8C45276-C215-4A87-AEF7-E55A8B05ED75}" destId="{01FDF600-F76C-43ED-9EF6-6E8F0A17B061}" srcOrd="1" destOrd="0" presId="urn:microsoft.com/office/officeart/2005/8/layout/orgChart1"/>
    <dgm:cxn modelId="{38FDC035-AF30-4AE8-A173-ADD307BF0DE5}" type="presParOf" srcId="{C8C45276-C215-4A87-AEF7-E55A8B05ED75}" destId="{E1CDF1D2-813C-4809-868B-0F6BEDE3454B}" srcOrd="2" destOrd="0" presId="urn:microsoft.com/office/officeart/2005/8/layout/orgChart1"/>
    <dgm:cxn modelId="{51BEA97F-3A3E-4A37-9AC7-62742F2C378B}" type="presParOf" srcId="{7D5D8A55-2BCA-4E8C-B577-49D32891AC4F}" destId="{31325E7A-EAF0-4A08-9898-70757CEC415D}" srcOrd="6" destOrd="0" presId="urn:microsoft.com/office/officeart/2005/8/layout/orgChart1"/>
    <dgm:cxn modelId="{08C5C2B1-19A5-4193-A144-8763C84E09CD}" type="presParOf" srcId="{7D5D8A55-2BCA-4E8C-B577-49D32891AC4F}" destId="{5202FA4B-F6EE-45A1-B6DE-4B3F32F98AB2}" srcOrd="7" destOrd="0" presId="urn:microsoft.com/office/officeart/2005/8/layout/orgChart1"/>
    <dgm:cxn modelId="{CBF435E9-ED47-4FD0-8C52-2DD84511BA5D}" type="presParOf" srcId="{5202FA4B-F6EE-45A1-B6DE-4B3F32F98AB2}" destId="{FC766B60-E731-4A2A-9835-1D3084545523}" srcOrd="0" destOrd="0" presId="urn:microsoft.com/office/officeart/2005/8/layout/orgChart1"/>
    <dgm:cxn modelId="{75048ECC-62BD-4D81-80A7-2BBF9A396D1C}" type="presParOf" srcId="{FC766B60-E731-4A2A-9835-1D3084545523}" destId="{3DBF8363-0EC0-4663-A8CB-1B9DB9EA5D05}" srcOrd="0" destOrd="0" presId="urn:microsoft.com/office/officeart/2005/8/layout/orgChart1"/>
    <dgm:cxn modelId="{76995690-8D34-4E85-AB16-F07A31554BCD}" type="presParOf" srcId="{FC766B60-E731-4A2A-9835-1D3084545523}" destId="{DFAF663D-F390-4E69-B32D-EEEF6F13F1E3}" srcOrd="1" destOrd="0" presId="urn:microsoft.com/office/officeart/2005/8/layout/orgChart1"/>
    <dgm:cxn modelId="{F9D93F69-098A-481A-AADA-56EE517A46C0}" type="presParOf" srcId="{5202FA4B-F6EE-45A1-B6DE-4B3F32F98AB2}" destId="{F412068A-A2FA-4181-9527-0E08828FAA96}" srcOrd="1" destOrd="0" presId="urn:microsoft.com/office/officeart/2005/8/layout/orgChart1"/>
    <dgm:cxn modelId="{BFCA9606-5CD1-4CC8-802D-CA6CE887AC96}" type="presParOf" srcId="{5202FA4B-F6EE-45A1-B6DE-4B3F32F98AB2}" destId="{D689DCA7-980D-422A-9B01-DF643F797E0D}" srcOrd="2" destOrd="0" presId="urn:microsoft.com/office/officeart/2005/8/layout/orgChart1"/>
    <dgm:cxn modelId="{0723D0BB-1D34-4C0E-9FB1-3AC10A08A38E}" type="presParOf" srcId="{F87BE209-272E-4675-90D0-A720A0643480}" destId="{8F3DBF33-1E76-4145-8328-509FE680BDCE}" srcOrd="2" destOrd="0" presId="urn:microsoft.com/office/officeart/2005/8/layout/orgChart1"/>
    <dgm:cxn modelId="{F9D0E410-90C7-4619-A501-CBE4E6434498}" type="presParOf" srcId="{A510BCCB-C90F-4330-BF28-9EABE1C15F8B}" destId="{974E23D9-3E5F-4E26-B6B1-5036400D865B}" srcOrd="6" destOrd="0" presId="urn:microsoft.com/office/officeart/2005/8/layout/orgChart1"/>
    <dgm:cxn modelId="{C1CA88D8-FDA1-44FD-B784-0A0DC0850AB0}" type="presParOf" srcId="{A510BCCB-C90F-4330-BF28-9EABE1C15F8B}" destId="{6171C17F-149F-4462-850D-848E24D14342}" srcOrd="7" destOrd="0" presId="urn:microsoft.com/office/officeart/2005/8/layout/orgChart1"/>
    <dgm:cxn modelId="{D3893817-D282-4579-B3F7-EC04A44B5BFF}" type="presParOf" srcId="{6171C17F-149F-4462-850D-848E24D14342}" destId="{ECA6C293-E1E5-4554-8C70-C20833F1A26F}" srcOrd="0" destOrd="0" presId="urn:microsoft.com/office/officeart/2005/8/layout/orgChart1"/>
    <dgm:cxn modelId="{826AEF28-13C0-4789-B41A-7F463A73E633}" type="presParOf" srcId="{ECA6C293-E1E5-4554-8C70-C20833F1A26F}" destId="{1A474AFD-69ED-41D8-98D9-CA6FAEA28CAE}" srcOrd="0" destOrd="0" presId="urn:microsoft.com/office/officeart/2005/8/layout/orgChart1"/>
    <dgm:cxn modelId="{E47257EE-E5A9-48EE-9D4C-43FFB0CC1D57}" type="presParOf" srcId="{ECA6C293-E1E5-4554-8C70-C20833F1A26F}" destId="{5DBC33C8-A823-4B7B-AF22-56A0BFFDAC20}" srcOrd="1" destOrd="0" presId="urn:microsoft.com/office/officeart/2005/8/layout/orgChart1"/>
    <dgm:cxn modelId="{B36D25D6-0736-46C2-BA68-BA43BD53CC0D}" type="presParOf" srcId="{6171C17F-149F-4462-850D-848E24D14342}" destId="{F73C4709-3D8E-4F7E-9CBF-6437420283F5}" srcOrd="1" destOrd="0" presId="urn:microsoft.com/office/officeart/2005/8/layout/orgChart1"/>
    <dgm:cxn modelId="{8AFDFC99-8424-4A09-A317-6BBE6CF58450}" type="presParOf" srcId="{6171C17F-149F-4462-850D-848E24D14342}" destId="{DB416FB9-054D-45E9-B167-0FB161664B27}" srcOrd="2" destOrd="0" presId="urn:microsoft.com/office/officeart/2005/8/layout/orgChart1"/>
    <dgm:cxn modelId="{D86A09AD-1134-425E-B45E-0EDD5AA1A463}" type="presParOf" srcId="{EA69E8AD-61A6-4B72-9D39-F94E3B6D3014}" destId="{2A5E0D54-54A9-4426-8809-A28582F9889E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E23D9-3E5F-4E26-B6B1-5036400D865B}">
      <dsp:nvSpPr>
        <dsp:cNvPr id="0" name=""/>
        <dsp:cNvSpPr/>
      </dsp:nvSpPr>
      <dsp:spPr>
        <a:xfrm>
          <a:off x="4267200" y="677837"/>
          <a:ext cx="2458119" cy="28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05"/>
              </a:lnTo>
              <a:lnTo>
                <a:pt x="2458119" y="142205"/>
              </a:lnTo>
              <a:lnTo>
                <a:pt x="2458119" y="28441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25E7A-EAF0-4A08-9898-70757CEC415D}">
      <dsp:nvSpPr>
        <dsp:cNvPr id="0" name=""/>
        <dsp:cNvSpPr/>
      </dsp:nvSpPr>
      <dsp:spPr>
        <a:xfrm>
          <a:off x="4544838" y="1639416"/>
          <a:ext cx="203150" cy="3507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7730"/>
              </a:lnTo>
              <a:lnTo>
                <a:pt x="203150" y="3507730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5B5CC-F5E1-42AD-B03B-A07EF7F5C5C1}">
      <dsp:nvSpPr>
        <dsp:cNvPr id="0" name=""/>
        <dsp:cNvSpPr/>
      </dsp:nvSpPr>
      <dsp:spPr>
        <a:xfrm>
          <a:off x="4544838" y="1639416"/>
          <a:ext cx="203150" cy="2546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6151"/>
              </a:lnTo>
              <a:lnTo>
                <a:pt x="203150" y="2546151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A415A8-C0B2-45AE-B0BD-24FD314C0431}">
      <dsp:nvSpPr>
        <dsp:cNvPr id="0" name=""/>
        <dsp:cNvSpPr/>
      </dsp:nvSpPr>
      <dsp:spPr>
        <a:xfrm>
          <a:off x="4544838" y="1639416"/>
          <a:ext cx="203150" cy="1584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573"/>
              </a:lnTo>
              <a:lnTo>
                <a:pt x="203150" y="1584573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D03EA9-7658-4E23-86C4-4FC287B50571}">
      <dsp:nvSpPr>
        <dsp:cNvPr id="0" name=""/>
        <dsp:cNvSpPr/>
      </dsp:nvSpPr>
      <dsp:spPr>
        <a:xfrm>
          <a:off x="4544838" y="1639416"/>
          <a:ext cx="203150" cy="622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994"/>
              </a:lnTo>
              <a:lnTo>
                <a:pt x="203150" y="622994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A5BA1-FE39-4255-9A83-A6957E23C55C}">
      <dsp:nvSpPr>
        <dsp:cNvPr id="0" name=""/>
        <dsp:cNvSpPr/>
      </dsp:nvSpPr>
      <dsp:spPr>
        <a:xfrm>
          <a:off x="4267200" y="677837"/>
          <a:ext cx="819373" cy="284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05"/>
              </a:lnTo>
              <a:lnTo>
                <a:pt x="819373" y="142205"/>
              </a:lnTo>
              <a:lnTo>
                <a:pt x="819373" y="28441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95060-F5BA-439A-B79C-0FB28F7DF305}">
      <dsp:nvSpPr>
        <dsp:cNvPr id="0" name=""/>
        <dsp:cNvSpPr/>
      </dsp:nvSpPr>
      <dsp:spPr>
        <a:xfrm>
          <a:off x="2906092" y="1639416"/>
          <a:ext cx="203150" cy="1584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573"/>
              </a:lnTo>
              <a:lnTo>
                <a:pt x="203150" y="1584573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E12A04-3945-416B-8D84-8012F559532A}">
      <dsp:nvSpPr>
        <dsp:cNvPr id="0" name=""/>
        <dsp:cNvSpPr/>
      </dsp:nvSpPr>
      <dsp:spPr>
        <a:xfrm>
          <a:off x="2906092" y="1639416"/>
          <a:ext cx="203150" cy="6229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994"/>
              </a:lnTo>
              <a:lnTo>
                <a:pt x="203150" y="622994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84140-9C0A-48B5-89E3-BCD2F7D7BB07}">
      <dsp:nvSpPr>
        <dsp:cNvPr id="0" name=""/>
        <dsp:cNvSpPr/>
      </dsp:nvSpPr>
      <dsp:spPr>
        <a:xfrm>
          <a:off x="3447826" y="677837"/>
          <a:ext cx="819373" cy="284410"/>
        </a:xfrm>
        <a:custGeom>
          <a:avLst/>
          <a:gdLst/>
          <a:ahLst/>
          <a:cxnLst/>
          <a:rect l="0" t="0" r="0" b="0"/>
          <a:pathLst>
            <a:path>
              <a:moveTo>
                <a:pt x="819373" y="0"/>
              </a:moveTo>
              <a:lnTo>
                <a:pt x="819373" y="142205"/>
              </a:lnTo>
              <a:lnTo>
                <a:pt x="0" y="142205"/>
              </a:lnTo>
              <a:lnTo>
                <a:pt x="0" y="28441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C9544-1ECF-4903-92E8-9FA7773FEF86}">
      <dsp:nvSpPr>
        <dsp:cNvPr id="0" name=""/>
        <dsp:cNvSpPr/>
      </dsp:nvSpPr>
      <dsp:spPr>
        <a:xfrm>
          <a:off x="1267345" y="1639416"/>
          <a:ext cx="203150" cy="1584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573"/>
              </a:lnTo>
              <a:lnTo>
                <a:pt x="203150" y="1584573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ED3FC0-E0D7-46BE-BCB9-A7818F469E45}">
      <dsp:nvSpPr>
        <dsp:cNvPr id="0" name=""/>
        <dsp:cNvSpPr/>
      </dsp:nvSpPr>
      <dsp:spPr>
        <a:xfrm>
          <a:off x="1267345" y="1639416"/>
          <a:ext cx="178989" cy="609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782"/>
              </a:lnTo>
              <a:lnTo>
                <a:pt x="178989" y="609782"/>
              </a:lnTo>
            </a:path>
          </a:pathLst>
        </a:custGeom>
        <a:noFill/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43EE86-D500-44EF-9AC8-680B5AD1D5D3}">
      <dsp:nvSpPr>
        <dsp:cNvPr id="0" name=""/>
        <dsp:cNvSpPr/>
      </dsp:nvSpPr>
      <dsp:spPr>
        <a:xfrm>
          <a:off x="1809080" y="677837"/>
          <a:ext cx="2458119" cy="284410"/>
        </a:xfrm>
        <a:custGeom>
          <a:avLst/>
          <a:gdLst/>
          <a:ahLst/>
          <a:cxnLst/>
          <a:rect l="0" t="0" r="0" b="0"/>
          <a:pathLst>
            <a:path>
              <a:moveTo>
                <a:pt x="2458119" y="0"/>
              </a:moveTo>
              <a:lnTo>
                <a:pt x="2458119" y="142205"/>
              </a:lnTo>
              <a:lnTo>
                <a:pt x="0" y="142205"/>
              </a:lnTo>
              <a:lnTo>
                <a:pt x="0" y="284410"/>
              </a:lnTo>
            </a:path>
          </a:pathLst>
        </a:custGeom>
        <a:noFill/>
        <a:ln w="190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14627-3679-4B90-BD94-26A04B342A09}">
      <dsp:nvSpPr>
        <dsp:cNvPr id="0" name=""/>
        <dsp:cNvSpPr/>
      </dsp:nvSpPr>
      <dsp:spPr>
        <a:xfrm>
          <a:off x="3590032" y="669"/>
          <a:ext cx="1354335" cy="677167"/>
        </a:xfrm>
        <a:prstGeom prst="rect">
          <a:avLst/>
        </a:prstGeom>
        <a:solidFill>
          <a:srgbClr val="FFCC00"/>
        </a:solidFill>
        <a:ln w="47625" cap="flat" cmpd="dbl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Investasi</a:t>
          </a:r>
          <a:r>
            <a:rPr lang="en-US" sz="1300" b="1" kern="1200" dirty="0"/>
            <a:t> </a:t>
          </a:r>
          <a:r>
            <a:rPr lang="en-US" sz="1300" b="1" kern="1200" dirty="0" err="1"/>
            <a:t>pada</a:t>
          </a:r>
          <a:r>
            <a:rPr lang="en-US" sz="1300" b="1" kern="1200" dirty="0"/>
            <a:t> </a:t>
          </a:r>
          <a:r>
            <a:rPr lang="en-US" sz="1300" b="1" kern="1200" dirty="0" err="1"/>
            <a:t>Instrumen</a:t>
          </a:r>
          <a:r>
            <a:rPr lang="en-US" sz="1300" b="1" kern="1200" dirty="0"/>
            <a:t> </a:t>
          </a:r>
          <a:r>
            <a:rPr lang="en-US" sz="1300" b="1" kern="1200" dirty="0" err="1"/>
            <a:t>Ekuitas</a:t>
          </a:r>
          <a:endParaRPr lang="en-US" sz="1300" b="1" kern="1200" dirty="0"/>
        </a:p>
      </dsp:txBody>
      <dsp:txXfrm>
        <a:off x="3590032" y="669"/>
        <a:ext cx="1354335" cy="677167"/>
      </dsp:txXfrm>
    </dsp:sp>
    <dsp:sp modelId="{A0B8FCF2-2380-47B2-8672-FB6BFC744FF3}">
      <dsp:nvSpPr>
        <dsp:cNvPr id="0" name=""/>
        <dsp:cNvSpPr/>
      </dsp:nvSpPr>
      <dsp:spPr>
        <a:xfrm>
          <a:off x="1131912" y="962248"/>
          <a:ext cx="1354335" cy="677167"/>
        </a:xfrm>
        <a:prstGeom prst="rect">
          <a:avLst/>
        </a:prstGeom>
        <a:solidFill>
          <a:srgbClr val="FFCC00"/>
        </a:solidFill>
        <a:ln w="47625" cap="flat" cmpd="dbl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Karakteristik</a:t>
          </a:r>
          <a:r>
            <a:rPr lang="en-US" sz="1300" b="1" kern="1200" dirty="0"/>
            <a:t> </a:t>
          </a:r>
          <a:r>
            <a:rPr lang="en-US" sz="1300" b="1" kern="1200" dirty="0" err="1"/>
            <a:t>dan</a:t>
          </a:r>
          <a:r>
            <a:rPr lang="en-US" sz="1300" b="1" kern="1200" dirty="0"/>
            <a:t> </a:t>
          </a:r>
          <a:r>
            <a:rPr lang="en-US" sz="1300" b="1" kern="1200" dirty="0" err="1"/>
            <a:t>Metode</a:t>
          </a:r>
          <a:r>
            <a:rPr lang="en-US" sz="1300" b="1" kern="1200" dirty="0"/>
            <a:t> </a:t>
          </a:r>
          <a:r>
            <a:rPr lang="en-US" sz="1300" b="1" kern="1200" dirty="0" err="1"/>
            <a:t>atas</a:t>
          </a:r>
          <a:r>
            <a:rPr lang="en-US" sz="1300" b="1" kern="1200" dirty="0"/>
            <a:t> </a:t>
          </a:r>
          <a:r>
            <a:rPr lang="en-US" sz="1300" b="1" kern="1200" dirty="0" err="1"/>
            <a:t>Investasi</a:t>
          </a:r>
          <a:r>
            <a:rPr lang="en-US" sz="1300" b="1" kern="1200" dirty="0"/>
            <a:t> </a:t>
          </a:r>
          <a:r>
            <a:rPr lang="en-US" sz="1300" b="1" kern="1200" dirty="0" err="1"/>
            <a:t>pada</a:t>
          </a:r>
          <a:r>
            <a:rPr lang="en-US" sz="1300" b="1" kern="1200" dirty="0"/>
            <a:t> </a:t>
          </a:r>
          <a:r>
            <a:rPr lang="en-US" sz="1300" b="1" kern="1200" dirty="0" err="1"/>
            <a:t>Instrumen</a:t>
          </a:r>
          <a:r>
            <a:rPr lang="en-US" sz="1300" b="1" kern="1200" dirty="0"/>
            <a:t> </a:t>
          </a:r>
          <a:r>
            <a:rPr lang="en-US" sz="1300" b="1" kern="1200" dirty="0" err="1"/>
            <a:t>Ekuitas</a:t>
          </a:r>
          <a:endParaRPr lang="en-US" sz="1300" b="1" kern="1200" dirty="0"/>
        </a:p>
      </dsp:txBody>
      <dsp:txXfrm>
        <a:off x="1131912" y="962248"/>
        <a:ext cx="1354335" cy="677167"/>
      </dsp:txXfrm>
    </dsp:sp>
    <dsp:sp modelId="{FD010F23-5796-4B99-A75B-8B4CFF750B15}">
      <dsp:nvSpPr>
        <dsp:cNvPr id="0" name=""/>
        <dsp:cNvSpPr/>
      </dsp:nvSpPr>
      <dsp:spPr>
        <a:xfrm>
          <a:off x="1446334" y="1910615"/>
          <a:ext cx="1354335" cy="677167"/>
        </a:xfrm>
        <a:prstGeom prst="rect">
          <a:avLst/>
        </a:prstGeom>
        <a:solidFill>
          <a:srgbClr val="FFCC00"/>
        </a:solidFill>
        <a:ln w="47625" cap="flat" cmpd="dbl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Karakteristik</a:t>
          </a:r>
          <a:endParaRPr lang="en-US" sz="1300" b="1" kern="1200" dirty="0"/>
        </a:p>
      </dsp:txBody>
      <dsp:txXfrm>
        <a:off x="1446334" y="1910615"/>
        <a:ext cx="1354335" cy="677167"/>
      </dsp:txXfrm>
    </dsp:sp>
    <dsp:sp modelId="{8D1697B0-4881-417A-8723-FD97451869F9}">
      <dsp:nvSpPr>
        <dsp:cNvPr id="0" name=""/>
        <dsp:cNvSpPr/>
      </dsp:nvSpPr>
      <dsp:spPr>
        <a:xfrm>
          <a:off x="1470496" y="2885405"/>
          <a:ext cx="1354335" cy="677167"/>
        </a:xfrm>
        <a:prstGeom prst="rect">
          <a:avLst/>
        </a:prstGeom>
        <a:solidFill>
          <a:srgbClr val="FFCC00"/>
        </a:solidFill>
        <a:ln w="47625" cap="flat" cmpd="dbl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Metode Akuntansi</a:t>
          </a:r>
          <a:endParaRPr lang="en-US" sz="1300" b="1" kern="1200" dirty="0"/>
        </a:p>
      </dsp:txBody>
      <dsp:txXfrm>
        <a:off x="1470496" y="2885405"/>
        <a:ext cx="1354335" cy="677167"/>
      </dsp:txXfrm>
    </dsp:sp>
    <dsp:sp modelId="{C9BE1609-91BD-44BC-BF21-22E9ED3E9548}">
      <dsp:nvSpPr>
        <dsp:cNvPr id="0" name=""/>
        <dsp:cNvSpPr/>
      </dsp:nvSpPr>
      <dsp:spPr>
        <a:xfrm>
          <a:off x="2770658" y="962248"/>
          <a:ext cx="1354335" cy="677167"/>
        </a:xfrm>
        <a:prstGeom prst="rect">
          <a:avLst/>
        </a:prstGeom>
        <a:solidFill>
          <a:srgbClr val="FFCC00"/>
        </a:solidFill>
        <a:ln w="47625" cap="flat" cmpd="dbl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Metode Biaya/Nilai Wajar</a:t>
          </a:r>
          <a:endParaRPr lang="en-US" sz="1300" b="1" kern="1200" dirty="0"/>
        </a:p>
      </dsp:txBody>
      <dsp:txXfrm>
        <a:off x="2770658" y="962248"/>
        <a:ext cx="1354335" cy="677167"/>
      </dsp:txXfrm>
    </dsp:sp>
    <dsp:sp modelId="{06BEC28B-0615-4B45-937E-382B2F5A5DC4}">
      <dsp:nvSpPr>
        <dsp:cNvPr id="0" name=""/>
        <dsp:cNvSpPr/>
      </dsp:nvSpPr>
      <dsp:spPr>
        <a:xfrm>
          <a:off x="3109242" y="1923826"/>
          <a:ext cx="1354335" cy="677167"/>
        </a:xfrm>
        <a:prstGeom prst="rect">
          <a:avLst/>
        </a:prstGeom>
        <a:solidFill>
          <a:srgbClr val="FFCC00"/>
        </a:solidFill>
        <a:ln w="47625" cap="flat" cmpd="dbl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Pengakuan dan Pengukuran</a:t>
          </a:r>
          <a:endParaRPr lang="en-US" sz="1300" b="1" kern="1200" dirty="0"/>
        </a:p>
      </dsp:txBody>
      <dsp:txXfrm>
        <a:off x="3109242" y="1923826"/>
        <a:ext cx="1354335" cy="677167"/>
      </dsp:txXfrm>
    </dsp:sp>
    <dsp:sp modelId="{6D438BE3-CEAC-467D-8EB7-E971224D0572}">
      <dsp:nvSpPr>
        <dsp:cNvPr id="0" name=""/>
        <dsp:cNvSpPr/>
      </dsp:nvSpPr>
      <dsp:spPr>
        <a:xfrm>
          <a:off x="3109242" y="2885405"/>
          <a:ext cx="1354335" cy="677167"/>
        </a:xfrm>
        <a:prstGeom prst="rect">
          <a:avLst/>
        </a:prstGeom>
        <a:solidFill>
          <a:srgbClr val="FFCC00"/>
        </a:solidFill>
        <a:ln w="47625" cap="flat" cmpd="dbl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Penyajian dan Pengungkapan</a:t>
          </a:r>
          <a:endParaRPr lang="en-US" sz="1300" b="1" kern="1200" dirty="0"/>
        </a:p>
      </dsp:txBody>
      <dsp:txXfrm>
        <a:off x="3109242" y="2885405"/>
        <a:ext cx="1354335" cy="677167"/>
      </dsp:txXfrm>
    </dsp:sp>
    <dsp:sp modelId="{F8956946-320E-4047-BB48-177260560B97}">
      <dsp:nvSpPr>
        <dsp:cNvPr id="0" name=""/>
        <dsp:cNvSpPr/>
      </dsp:nvSpPr>
      <dsp:spPr>
        <a:xfrm>
          <a:off x="4409405" y="962248"/>
          <a:ext cx="1354335" cy="677167"/>
        </a:xfrm>
        <a:prstGeom prst="rect">
          <a:avLst/>
        </a:prstGeom>
        <a:solidFill>
          <a:srgbClr val="FFCC00"/>
        </a:solidFill>
        <a:ln w="47625" cap="flat" cmpd="dbl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Metode Ekuitas</a:t>
          </a:r>
          <a:endParaRPr lang="en-US" sz="1300" b="1" kern="1200" dirty="0"/>
        </a:p>
      </dsp:txBody>
      <dsp:txXfrm>
        <a:off x="4409405" y="962248"/>
        <a:ext cx="1354335" cy="677167"/>
      </dsp:txXfrm>
    </dsp:sp>
    <dsp:sp modelId="{3F368858-AAA8-44F8-8465-832206EEC0AE}">
      <dsp:nvSpPr>
        <dsp:cNvPr id="0" name=""/>
        <dsp:cNvSpPr/>
      </dsp:nvSpPr>
      <dsp:spPr>
        <a:xfrm>
          <a:off x="4747989" y="1923826"/>
          <a:ext cx="1354335" cy="677167"/>
        </a:xfrm>
        <a:prstGeom prst="rect">
          <a:avLst/>
        </a:prstGeom>
        <a:solidFill>
          <a:srgbClr val="FFCC00"/>
        </a:solidFill>
        <a:ln w="47625" cap="flat" cmpd="dbl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Pengakuan dan Pengukuran</a:t>
          </a:r>
          <a:endParaRPr lang="en-US" sz="1300" b="1" kern="1200" dirty="0"/>
        </a:p>
      </dsp:txBody>
      <dsp:txXfrm>
        <a:off x="4747989" y="1923826"/>
        <a:ext cx="1354335" cy="677167"/>
      </dsp:txXfrm>
    </dsp:sp>
    <dsp:sp modelId="{6D90CF0C-405D-4C91-AF41-677E99D08FBB}">
      <dsp:nvSpPr>
        <dsp:cNvPr id="0" name=""/>
        <dsp:cNvSpPr/>
      </dsp:nvSpPr>
      <dsp:spPr>
        <a:xfrm>
          <a:off x="4747989" y="2885405"/>
          <a:ext cx="1354335" cy="677167"/>
        </a:xfrm>
        <a:prstGeom prst="rect">
          <a:avLst/>
        </a:prstGeom>
        <a:solidFill>
          <a:srgbClr val="FFCC00"/>
        </a:solidFill>
        <a:ln w="47625" cap="flat" cmpd="dbl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Alokasi Selisih atas Biaya Perolehan Investasi</a:t>
          </a:r>
          <a:endParaRPr lang="en-US" sz="1300" b="1" kern="1200" dirty="0"/>
        </a:p>
      </dsp:txBody>
      <dsp:txXfrm>
        <a:off x="4747989" y="2885405"/>
        <a:ext cx="1354335" cy="677167"/>
      </dsp:txXfrm>
    </dsp:sp>
    <dsp:sp modelId="{888C60B7-7C9B-454A-B15F-C1971C613790}">
      <dsp:nvSpPr>
        <dsp:cNvPr id="0" name=""/>
        <dsp:cNvSpPr/>
      </dsp:nvSpPr>
      <dsp:spPr>
        <a:xfrm>
          <a:off x="4747989" y="3846983"/>
          <a:ext cx="1354335" cy="677167"/>
        </a:xfrm>
        <a:prstGeom prst="rect">
          <a:avLst/>
        </a:prstGeom>
        <a:solidFill>
          <a:srgbClr val="FFCC00"/>
        </a:solidFill>
        <a:ln w="47625" cap="flat" cmpd="dbl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Penghentian Pengakuan</a:t>
          </a:r>
          <a:endParaRPr lang="en-US" sz="1300" b="1" kern="1200" dirty="0"/>
        </a:p>
      </dsp:txBody>
      <dsp:txXfrm>
        <a:off x="4747989" y="3846983"/>
        <a:ext cx="1354335" cy="677167"/>
      </dsp:txXfrm>
    </dsp:sp>
    <dsp:sp modelId="{3DBF8363-0EC0-4663-A8CB-1B9DB9EA5D05}">
      <dsp:nvSpPr>
        <dsp:cNvPr id="0" name=""/>
        <dsp:cNvSpPr/>
      </dsp:nvSpPr>
      <dsp:spPr>
        <a:xfrm>
          <a:off x="4747989" y="4808562"/>
          <a:ext cx="1354335" cy="677167"/>
        </a:xfrm>
        <a:prstGeom prst="rect">
          <a:avLst/>
        </a:prstGeom>
        <a:solidFill>
          <a:srgbClr val="FFCC00"/>
        </a:solidFill>
        <a:ln w="47625" cap="flat" cmpd="dbl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Penyajian dan Pengungkapan</a:t>
          </a:r>
          <a:endParaRPr lang="en-US" sz="1300" b="1" kern="1200" dirty="0"/>
        </a:p>
      </dsp:txBody>
      <dsp:txXfrm>
        <a:off x="4747989" y="4808562"/>
        <a:ext cx="1354335" cy="677167"/>
      </dsp:txXfrm>
    </dsp:sp>
    <dsp:sp modelId="{1A474AFD-69ED-41D8-98D9-CA6FAEA28CAE}">
      <dsp:nvSpPr>
        <dsp:cNvPr id="0" name=""/>
        <dsp:cNvSpPr/>
      </dsp:nvSpPr>
      <dsp:spPr>
        <a:xfrm>
          <a:off x="6048151" y="962248"/>
          <a:ext cx="1354335" cy="677167"/>
        </a:xfrm>
        <a:prstGeom prst="rect">
          <a:avLst/>
        </a:prstGeom>
        <a:solidFill>
          <a:srgbClr val="FFCC00"/>
        </a:solidFill>
        <a:ln w="47625" cap="flat" cmpd="dbl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Isu Lain Seputar Metode Ekuitas</a:t>
          </a:r>
          <a:endParaRPr lang="en-US" sz="1300" b="1" kern="1200" dirty="0"/>
        </a:p>
      </dsp:txBody>
      <dsp:txXfrm>
        <a:off x="6048151" y="962248"/>
        <a:ext cx="1354335" cy="6771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0476E-8793-4CF5-8104-43A55A6CD71C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68C8C-21A8-42F8-ACEB-34B4896A6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B3A0-96EB-4FDE-9801-3B3B9D90D58F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F2DC-5905-4338-B368-6CF5676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6B3A0-96EB-4FDE-9801-3B3B9D90D58F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5F2DC-5905-4338-B368-6CF567606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salemba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Jl. Raya Lenteng Agung No. 101 </a:t>
            </a:r>
          </a:p>
          <a:p>
            <a:r>
              <a:rPr lang="id-ID" dirty="0">
                <a:latin typeface="Myriad Pro" pitchFamily="34" charset="0"/>
              </a:rPr>
              <a:t>Jagakarsa</a:t>
            </a:r>
            <a:r>
              <a:rPr lang="en-US" dirty="0">
                <a:latin typeface="Myriad Pro" pitchFamily="34" charset="0"/>
              </a:rPr>
              <a:t>, </a:t>
            </a:r>
            <a:r>
              <a:rPr lang="id-ID" dirty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yriad Pro" pitchFamily="34" charset="0"/>
              </a:rPr>
              <a:t>info@penerbitsalemba.com</a:t>
            </a:r>
            <a:endParaRPr lang="id-ID" dirty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TERIMA KASIH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7" r:id="rId15"/>
    <p:sldLayoutId id="2147483678" r:id="rId16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429000" y="4191000"/>
            <a:ext cx="5410200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BAB 2 </a:t>
            </a:r>
            <a:br>
              <a:rPr lang="en-US" b="1" dirty="0"/>
            </a:br>
            <a:br>
              <a:rPr lang="en-US" b="1" dirty="0"/>
            </a:br>
            <a:r>
              <a:rPr lang="en-US" b="1" dirty="0" err="1"/>
              <a:t>investasi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instrumen</a:t>
            </a:r>
            <a:r>
              <a:rPr lang="en-US" b="1" dirty="0"/>
              <a:t> </a:t>
            </a:r>
            <a:r>
              <a:rPr lang="en-US" b="1"/>
              <a:t>ekuitas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METODE EKUITAS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152400" y="2209800"/>
            <a:ext cx="50292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C000"/>
                </a:solidFill>
              </a:rPr>
              <a:t>PENGAKUAN DAN PENGUKURAN</a:t>
            </a: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52400" y="4191000"/>
            <a:ext cx="50292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C000"/>
                </a:solidFill>
              </a:rPr>
              <a:t>PENGHENTIAN PENGAKUAN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52400" y="3200400"/>
            <a:ext cx="50292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C000"/>
                </a:solidFill>
              </a:rPr>
              <a:t>ALOKASI SELISIH ATAS BIAYA PEROLEHAN INVESTASI</a:t>
            </a:r>
          </a:p>
        </p:txBody>
      </p:sp>
      <p:sp>
        <p:nvSpPr>
          <p:cNvPr id="9" name="Rounded Rectangle 8">
            <a:hlinkClick r:id="rId5" action="ppaction://hlinksldjump"/>
          </p:cNvPr>
          <p:cNvSpPr/>
          <p:nvPr/>
        </p:nvSpPr>
        <p:spPr>
          <a:xfrm>
            <a:off x="152400" y="5181600"/>
            <a:ext cx="50292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C000"/>
                </a:solidFill>
              </a:rPr>
              <a:t>PENYAJIAN DAN PENGUNGKAPAN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57800" y="2029691"/>
            <a:ext cx="3657600" cy="3990109"/>
            <a:chOff x="5257800" y="2029691"/>
            <a:chExt cx="3657600" cy="3990109"/>
          </a:xfrm>
        </p:grpSpPr>
        <p:pic>
          <p:nvPicPr>
            <p:cNvPr id="3074" name="Picture 2" descr="H:\ppt\bab 3-pixabay 3.jpg"/>
            <p:cNvPicPr>
              <a:picLocks noChangeAspect="1" noChangeArrowheads="1"/>
            </p:cNvPicPr>
            <p:nvPr/>
          </p:nvPicPr>
          <p:blipFill>
            <a:blip r:embed="rId6"/>
            <a:srcRect l="14601" t="2227" r="48895"/>
            <a:stretch>
              <a:fillRect/>
            </a:stretch>
          </p:blipFill>
          <p:spPr bwMode="auto">
            <a:xfrm>
              <a:off x="5257800" y="2029691"/>
              <a:ext cx="3657600" cy="3990109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7391400" y="5715000"/>
              <a:ext cx="1143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bg1">
                      <a:lumMod val="95000"/>
                    </a:schemeClr>
                  </a:solidFill>
                </a:rPr>
                <a:t>pixabay.com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5800" cy="38862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PENGAKUAN DAN PENGUKURAN</a:t>
            </a:r>
          </a:p>
          <a:p>
            <a:pPr algn="just"/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ekuitas</a:t>
            </a:r>
            <a:r>
              <a:rPr lang="en-US" dirty="0"/>
              <a:t> pada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(PSAK 15).</a:t>
            </a:r>
          </a:p>
          <a:p>
            <a:pPr algn="just"/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,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:</a:t>
            </a:r>
          </a:p>
          <a:p>
            <a:pPr marL="538163" indent="-276225" algn="just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Pengakuan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laba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rugi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neto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asosiasi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538163" indent="-276225" algn="just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Pembagian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dividen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oleh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asosiasi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538163" indent="-276225" algn="just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Pengakuan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penghasilan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komprehensif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lain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oleh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asosiasi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endParaRPr lang="en-US" b="1" dirty="0"/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848600" y="6172200"/>
            <a:ext cx="609600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5800" cy="2438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 err="1"/>
              <a:t>Perolehan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Periode</a:t>
            </a:r>
            <a:r>
              <a:rPr lang="en-US" b="1" dirty="0"/>
              <a:t> Interim</a:t>
            </a:r>
          </a:p>
          <a:p>
            <a:pPr algn="just"/>
            <a:r>
              <a:rPr lang="en-US" dirty="0"/>
              <a:t>Bagian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yang </a:t>
            </a:r>
            <a:r>
              <a:rPr lang="en-US" dirty="0" err="1"/>
              <a:t>dilaporkan</a:t>
            </a:r>
            <a:r>
              <a:rPr lang="en-US" dirty="0"/>
              <a:t> </a:t>
            </a:r>
            <a:r>
              <a:rPr lang="en-US" i="1" dirty="0"/>
              <a:t>investee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oleh investor 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 interim.</a:t>
            </a:r>
          </a:p>
          <a:p>
            <a:pPr algn="just"/>
            <a:r>
              <a:rPr lang="en-US" dirty="0" err="1"/>
              <a:t>Pengakuan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dividen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sepanjang</a:t>
            </a:r>
            <a:r>
              <a:rPr lang="en-US" dirty="0"/>
              <a:t> investor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dividen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038600"/>
            <a:ext cx="8305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Penurunan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Nilai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320040" lvl="0" indent="-320040" algn="just">
              <a:spcBef>
                <a:spcPts val="700"/>
              </a:spcBef>
              <a:buClr>
                <a:srgbClr val="0070C0"/>
              </a:buClr>
              <a:buSzPct val="100000"/>
              <a:buFont typeface="Arial" pitchFamily="34" charset="0"/>
              <a:buChar char="•"/>
              <a:defRPr/>
            </a:pPr>
            <a:r>
              <a:rPr lang="en-US" sz="2400" dirty="0" err="1">
                <a:latin typeface="Myriad Pro" pitchFamily="34" charset="0"/>
              </a:rPr>
              <a:t>Ketentuan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penurunan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nilai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dalam</a:t>
            </a:r>
            <a:r>
              <a:rPr lang="en-US" sz="2400" dirty="0">
                <a:latin typeface="Myriad Pro" pitchFamily="34" charset="0"/>
              </a:rPr>
              <a:t> PSAK 15 </a:t>
            </a:r>
            <a:r>
              <a:rPr lang="en-US" sz="2400" dirty="0" err="1">
                <a:latin typeface="Myriad Pro" pitchFamily="34" charset="0"/>
              </a:rPr>
              <a:t>merujuk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kepada</a:t>
            </a:r>
            <a:r>
              <a:rPr lang="en-US" sz="2400" dirty="0">
                <a:latin typeface="Myriad Pro" pitchFamily="34" charset="0"/>
              </a:rPr>
              <a:t> PSAK 55 yang </a:t>
            </a:r>
            <a:r>
              <a:rPr lang="en-US" sz="2400" dirty="0" err="1">
                <a:latin typeface="Myriad Pro" pitchFamily="34" charset="0"/>
              </a:rPr>
              <a:t>telah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digantikan</a:t>
            </a:r>
            <a:r>
              <a:rPr lang="en-US" sz="2400" dirty="0">
                <a:latin typeface="Myriad Pro" pitchFamily="34" charset="0"/>
              </a:rPr>
              <a:t> oleh PSAK 71. </a:t>
            </a:r>
            <a:r>
              <a:rPr lang="en-US" sz="2400" dirty="0" err="1">
                <a:latin typeface="Myriad Pro" pitchFamily="34" charset="0"/>
              </a:rPr>
              <a:t>Dalam</a:t>
            </a:r>
            <a:r>
              <a:rPr lang="en-US" sz="2400" dirty="0">
                <a:latin typeface="Myriad Pro" pitchFamily="34" charset="0"/>
              </a:rPr>
              <a:t> PSAK 71 </a:t>
            </a:r>
            <a:r>
              <a:rPr lang="en-US" sz="2400" dirty="0" err="1">
                <a:latin typeface="Myriad Pro" pitchFamily="34" charset="0"/>
              </a:rPr>
              <a:t>terdapat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ketentuan</a:t>
            </a:r>
            <a:r>
              <a:rPr lang="en-US" sz="2400" dirty="0">
                <a:latin typeface="Myriad Pro" pitchFamily="34" charset="0"/>
              </a:rPr>
              <a:t> yang </a:t>
            </a:r>
            <a:r>
              <a:rPr lang="en-US" sz="2400" dirty="0" err="1">
                <a:latin typeface="Myriad Pro" pitchFamily="34" charset="0"/>
              </a:rPr>
              <a:t>mengamandemen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ketentuan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penurunan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nilai</a:t>
            </a:r>
            <a:r>
              <a:rPr lang="en-US" sz="2400" dirty="0">
                <a:latin typeface="Myriad Pro" pitchFamily="34" charset="0"/>
              </a:rPr>
              <a:t> pada PSAK 15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.</a:t>
            </a: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5" name="Right Arrow 4">
            <a:hlinkClick r:id="rId2" action="ppaction://hlinksldjump"/>
          </p:cNvPr>
          <p:cNvSpPr/>
          <p:nvPr/>
        </p:nvSpPr>
        <p:spPr>
          <a:xfrm>
            <a:off x="7848600" y="6172200"/>
            <a:ext cx="609600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5800" cy="24384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 err="1"/>
              <a:t>Periode</a:t>
            </a:r>
            <a:r>
              <a:rPr lang="en-US" b="1" dirty="0"/>
              <a:t> </a:t>
            </a:r>
            <a:r>
              <a:rPr lang="en-US" b="1" dirty="0" err="1"/>
              <a:t>Laporan</a:t>
            </a:r>
            <a:r>
              <a:rPr lang="en-US" b="1" dirty="0"/>
              <a:t> </a:t>
            </a:r>
            <a:r>
              <a:rPr lang="en-US" b="1" dirty="0" err="1"/>
              <a:t>Keuangan</a:t>
            </a:r>
            <a:endParaRPr lang="en-US" b="1" dirty="0"/>
          </a:p>
          <a:p>
            <a:pPr algn="just"/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milik</a:t>
            </a:r>
            <a:r>
              <a:rPr lang="en-US" dirty="0"/>
              <a:t> investor.</a:t>
            </a:r>
          </a:p>
          <a:p>
            <a:pPr algn="just"/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investor </a:t>
            </a:r>
            <a:r>
              <a:rPr lang="en-US" dirty="0" err="1"/>
              <a:t>disusun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akuntansi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pada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dan </a:t>
            </a:r>
            <a:r>
              <a:rPr lang="en-US" dirty="0" err="1"/>
              <a:t>peristiwa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keadaan</a:t>
            </a:r>
            <a:r>
              <a:rPr lang="en-US" dirty="0"/>
              <a:t> </a:t>
            </a:r>
            <a:r>
              <a:rPr lang="en-US" dirty="0" err="1"/>
              <a:t>serupa</a:t>
            </a:r>
            <a:r>
              <a:rPr lang="en-US" dirty="0"/>
              <a:t>.</a:t>
            </a:r>
          </a:p>
          <a:p>
            <a:pPr algn="just"/>
            <a:endParaRPr lang="en-US" dirty="0"/>
          </a:p>
          <a:p>
            <a:pPr algn="just"/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038600"/>
            <a:ext cx="8305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Saham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Preferen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Investor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menghitung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bagiannya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atas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laba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entitas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asosiasi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setelah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penyesuaian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dividen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saham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preferen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kumulatif</a:t>
            </a:r>
            <a:r>
              <a:rPr lang="en-US" sz="2400" dirty="0">
                <a:latin typeface="Myriad Pro" pitchFamily="34" charset="0"/>
              </a:rPr>
              <a:t>, </a:t>
            </a:r>
            <a:r>
              <a:rPr lang="en-US" sz="2400" dirty="0" err="1">
                <a:latin typeface="Myriad Pro" pitchFamily="34" charset="0"/>
              </a:rPr>
              <a:t>terlepas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apakah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dividen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telah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atau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belum</a:t>
            </a:r>
            <a:r>
              <a:rPr lang="en-US" sz="2400" dirty="0">
                <a:latin typeface="Myriad Pro" pitchFamily="34" charset="0"/>
              </a:rPr>
              <a:t> </a:t>
            </a:r>
            <a:r>
              <a:rPr lang="en-US" sz="2400" dirty="0" err="1">
                <a:latin typeface="Myriad Pro" pitchFamily="34" charset="0"/>
              </a:rPr>
              <a:t>diumumkan</a:t>
            </a:r>
            <a:r>
              <a:rPr lang="en-US" sz="2400" dirty="0">
                <a:latin typeface="Myriad Pro" pitchFamily="34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  <a:p>
            <a:pPr marL="320040" marR="0" lvl="0" indent="-320040" algn="just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077200" y="6096000"/>
            <a:ext cx="533400" cy="381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5800" cy="472440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ALOKASI SELISIH ATAS BIAYA PEROLEHAN INVESTASI</a:t>
            </a:r>
          </a:p>
          <a:p>
            <a:pPr algn="just"/>
            <a:r>
              <a:rPr lang="en-US" dirty="0"/>
              <a:t>Pada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,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selisih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dan </a:t>
            </a:r>
            <a:r>
              <a:rPr lang="en-US" dirty="0" err="1"/>
              <a:t>liabilitas</a:t>
            </a:r>
            <a:r>
              <a:rPr lang="en-US" dirty="0"/>
              <a:t> </a:t>
            </a:r>
            <a:r>
              <a:rPr lang="en-US" dirty="0" err="1"/>
              <a:t>teridentifikasi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investee </a:t>
            </a:r>
            <a:r>
              <a:rPr lang="en-US" dirty="0" err="1"/>
              <a:t>dicatat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(PSAK 15):</a:t>
            </a:r>
          </a:p>
          <a:p>
            <a:pPr marL="620713" indent="-261938" algn="just">
              <a:buFont typeface="+mj-lt"/>
              <a:buAutoNum type="arabicPeriod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Goodwill yang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terkait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asosiasi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termasuk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jumlah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tercatat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investasi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Amortisasi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goodwill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tersebut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diperkenankan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620713" indent="-261938" algn="just">
              <a:buFont typeface="+mj-lt"/>
              <a:buAutoNum type="arabicPeriod"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Setiap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selisih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lebih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bagian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entitas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atas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nilai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wajar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neto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aset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liabilitas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teridentifikasi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dari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investee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terhadap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biaya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perolehan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investasi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dimasukkan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sebagai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penghasilan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menentukan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bagian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entitas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atas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laba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rugi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entitas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asosiasi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atau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ventura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bersama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pada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periode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investasi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</a:rPr>
              <a:t>diperoleh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endParaRPr lang="en-US" dirty="0"/>
          </a:p>
          <a:p>
            <a:pPr algn="just"/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persentase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investor.</a:t>
            </a:r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8077200" y="6096000"/>
            <a:ext cx="533400" cy="381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5800" cy="472440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PENGHENTIAN PENGAKUAN</a:t>
            </a:r>
          </a:p>
          <a:p>
            <a:pPr algn="just"/>
            <a:r>
              <a:rPr lang="en-US" dirty="0"/>
              <a:t>Investor </a:t>
            </a:r>
            <a:r>
              <a:rPr lang="en-US" dirty="0" err="1"/>
              <a:t>menghentikan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investasinya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pada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(</a:t>
            </a:r>
            <a:r>
              <a:rPr lang="en-US" dirty="0" err="1"/>
              <a:t>hilangnya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),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:</a:t>
            </a:r>
          </a:p>
          <a:p>
            <a:pPr marL="620713" indent="-261938" algn="just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Investasi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menjadi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investasi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pada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anak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perusahaan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pencatatannya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sesuai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PSAK 22 dan PSAK 65)</a:t>
            </a:r>
          </a:p>
          <a:p>
            <a:pPr marL="620713" indent="-261938" algn="just">
              <a:buFont typeface="+mj-lt"/>
              <a:buAutoNum type="arabicPeriod"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Menjual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sebagian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investasinya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sisa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kepentingan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entitas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aosiasi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merupakan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aset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keuangan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diukur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sesuai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PSAK 71).</a:t>
            </a:r>
          </a:p>
          <a:p>
            <a:pPr algn="just"/>
            <a:r>
              <a:rPr lang="en-US" dirty="0" err="1"/>
              <a:t>Ketika</a:t>
            </a:r>
            <a:r>
              <a:rPr lang="en-US" dirty="0"/>
              <a:t> investor </a:t>
            </a:r>
            <a:r>
              <a:rPr lang="en-US" dirty="0" err="1"/>
              <a:t>menghentikan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ekuitas</a:t>
            </a:r>
            <a:r>
              <a:rPr lang="en-US" dirty="0"/>
              <a:t>,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yang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investor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penghasilan</a:t>
            </a:r>
            <a:r>
              <a:rPr lang="en-US" dirty="0"/>
              <a:t> </a:t>
            </a:r>
            <a:r>
              <a:rPr lang="en-US" dirty="0" err="1"/>
              <a:t>komprehensif</a:t>
            </a:r>
            <a:r>
              <a:rPr lang="en-US" dirty="0"/>
              <a:t> lain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direklasifikasi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ekuitas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.</a:t>
            </a: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8077200" y="6096000"/>
            <a:ext cx="533400" cy="381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5800" cy="31242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PENYAJIAN DAN PENGUNGKAPAN</a:t>
            </a:r>
          </a:p>
          <a:p>
            <a:pPr algn="just"/>
            <a:r>
              <a:rPr lang="en-US" dirty="0" err="1"/>
              <a:t>Investasi</a:t>
            </a:r>
            <a:r>
              <a:rPr lang="en-US" dirty="0"/>
              <a:t> 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tercatatnya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di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Rugi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pos </a:t>
            </a:r>
            <a:r>
              <a:rPr lang="en-US" dirty="0" err="1"/>
              <a:t>tersendiri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Pengungkapan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yang </a:t>
            </a:r>
            <a:r>
              <a:rPr lang="en-US" dirty="0" err="1"/>
              <a:t>disyaratkan</a:t>
            </a:r>
            <a:r>
              <a:rPr lang="en-US" dirty="0"/>
              <a:t> PSAK 67 </a:t>
            </a:r>
            <a:r>
              <a:rPr lang="en-US" i="1" dirty="0" err="1"/>
              <a:t>Pengungkapan</a:t>
            </a:r>
            <a:r>
              <a:rPr lang="en-US" i="1" dirty="0"/>
              <a:t> </a:t>
            </a:r>
            <a:r>
              <a:rPr lang="en-US" i="1" dirty="0" err="1"/>
              <a:t>Kepentingan</a:t>
            </a:r>
            <a:r>
              <a:rPr lang="en-US" i="1" dirty="0"/>
              <a:t> </a:t>
            </a:r>
            <a:r>
              <a:rPr lang="en-US" i="1" dirty="0" err="1"/>
              <a:t>dalam</a:t>
            </a:r>
            <a:r>
              <a:rPr lang="en-US" i="1" dirty="0"/>
              <a:t> </a:t>
            </a:r>
            <a:r>
              <a:rPr lang="en-US" i="1" dirty="0" err="1"/>
              <a:t>Entitas</a:t>
            </a:r>
            <a:r>
              <a:rPr lang="en-US" i="1" dirty="0"/>
              <a:t> Lain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7848600" y="6172200"/>
            <a:ext cx="609600" cy="381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8382000" y="6019800"/>
            <a:ext cx="533400" cy="533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11C43C-9835-48C2-8276-2D6ECD7E62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23871" r="18332" b="5161"/>
          <a:stretch/>
        </p:blipFill>
        <p:spPr>
          <a:xfrm>
            <a:off x="1066800" y="1676400"/>
            <a:ext cx="7010400" cy="4645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8382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ISU LAIN SEPUTAR METODE EKUITAS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2133600" y="4724400"/>
            <a:ext cx="50292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C000"/>
                </a:solidFill>
              </a:rPr>
              <a:t>NILAI TERCATAT INVESTASI NEGATIF PADA METODE EKUITAS</a:t>
            </a:r>
          </a:p>
        </p:txBody>
      </p:sp>
      <p:sp>
        <p:nvSpPr>
          <p:cNvPr id="10" name="Rounded Rectangle 9">
            <a:hlinkClick r:id="rId3" action="ppaction://hlinksldjump"/>
          </p:cNvPr>
          <p:cNvSpPr/>
          <p:nvPr/>
        </p:nvSpPr>
        <p:spPr>
          <a:xfrm>
            <a:off x="2133600" y="5715000"/>
            <a:ext cx="50292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C000"/>
                </a:solidFill>
              </a:rPr>
              <a:t>TRANSAKSI HULU DAN HILIR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590842" y="1752600"/>
            <a:ext cx="6105358" cy="2599944"/>
            <a:chOff x="2209800" y="2734056"/>
            <a:chExt cx="6105358" cy="2599944"/>
          </a:xfrm>
        </p:grpSpPr>
        <p:pic>
          <p:nvPicPr>
            <p:cNvPr id="4098" name="Picture 2" descr="H:\ppt\bab 2- investasi (news.okezone.com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09800" y="2734056"/>
              <a:ext cx="6105358" cy="259994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086600" y="5029200"/>
              <a:ext cx="1219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/>
                <a:t>news.okezone.com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5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NILAI TERCATAT INVESTASI NEGATIF PADA METODE EKUITAS</a:t>
            </a:r>
          </a:p>
          <a:p>
            <a:pPr algn="just"/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tercatat</a:t>
            </a:r>
            <a:r>
              <a:rPr lang="en-US" sz="2200" dirty="0"/>
              <a:t> </a:t>
            </a:r>
            <a:r>
              <a:rPr lang="en-US" sz="2200" dirty="0" err="1"/>
              <a:t>investasi</a:t>
            </a:r>
            <a:r>
              <a:rPr lang="en-US" sz="2200" dirty="0"/>
              <a:t> </a:t>
            </a:r>
            <a:r>
              <a:rPr lang="en-US" sz="2200" dirty="0" err="1"/>
              <a:t>menjadi</a:t>
            </a:r>
            <a:r>
              <a:rPr lang="en-US" sz="2200" dirty="0"/>
              <a:t> </a:t>
            </a:r>
            <a:r>
              <a:rPr lang="en-US" sz="2200" dirty="0" err="1"/>
              <a:t>nol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negatif</a:t>
            </a:r>
            <a:r>
              <a:rPr lang="en-US" sz="2200" dirty="0"/>
              <a:t> </a:t>
            </a:r>
            <a:r>
              <a:rPr lang="en-US" sz="2200" dirty="0" err="1"/>
              <a:t>akibat</a:t>
            </a:r>
            <a:r>
              <a:rPr lang="en-US" sz="2200" dirty="0"/>
              <a:t> </a:t>
            </a:r>
            <a:r>
              <a:rPr lang="en-US" sz="2200" dirty="0" err="1"/>
              <a:t>bagian</a:t>
            </a:r>
            <a:r>
              <a:rPr lang="en-US" sz="2200" dirty="0"/>
              <a:t> investor </a:t>
            </a:r>
            <a:r>
              <a:rPr lang="en-US" sz="2200" dirty="0" err="1"/>
              <a:t>terhadap</a:t>
            </a:r>
            <a:r>
              <a:rPr lang="en-US" sz="2200" dirty="0"/>
              <a:t> </a:t>
            </a:r>
            <a:r>
              <a:rPr lang="en-US" sz="2200" dirty="0" err="1"/>
              <a:t>rugi</a:t>
            </a:r>
            <a:r>
              <a:rPr lang="en-US" sz="2200" dirty="0"/>
              <a:t> </a:t>
            </a:r>
            <a:r>
              <a:rPr lang="en-US" sz="2200" dirty="0" err="1"/>
              <a:t>entitas</a:t>
            </a:r>
            <a:r>
              <a:rPr lang="en-US" sz="2200" dirty="0"/>
              <a:t> </a:t>
            </a:r>
            <a:r>
              <a:rPr lang="en-US" sz="2200" dirty="0" err="1"/>
              <a:t>asosiasi</a:t>
            </a:r>
            <a:r>
              <a:rPr lang="en-US" sz="2200" dirty="0"/>
              <a:t> </a:t>
            </a:r>
            <a:r>
              <a:rPr lang="en-US" sz="2200" dirty="0" err="1"/>
              <a:t>sama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melebihi</a:t>
            </a:r>
            <a:r>
              <a:rPr lang="en-US" sz="2200" dirty="0"/>
              <a:t> </a:t>
            </a:r>
            <a:r>
              <a:rPr lang="en-US" sz="2200" dirty="0" err="1"/>
              <a:t>kepentingannya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entitas</a:t>
            </a:r>
            <a:r>
              <a:rPr lang="en-US" sz="2200" dirty="0"/>
              <a:t> </a:t>
            </a:r>
            <a:r>
              <a:rPr lang="en-US" sz="2200" dirty="0" err="1"/>
              <a:t>asosiasi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investor </a:t>
            </a:r>
            <a:r>
              <a:rPr lang="en-US" sz="2200" dirty="0" err="1"/>
              <a:t>menghentikan</a:t>
            </a:r>
            <a:r>
              <a:rPr lang="en-US" sz="2200" dirty="0"/>
              <a:t> </a:t>
            </a:r>
            <a:r>
              <a:rPr lang="en-US" sz="2200" dirty="0" err="1"/>
              <a:t>pengakuan</a:t>
            </a:r>
            <a:r>
              <a:rPr lang="en-US" sz="2200" dirty="0"/>
              <a:t> </a:t>
            </a:r>
            <a:r>
              <a:rPr lang="en-US" sz="2200" dirty="0" err="1"/>
              <a:t>bagiannya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rugi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lanjut</a:t>
            </a:r>
            <a:r>
              <a:rPr lang="en-US" sz="2200" dirty="0"/>
              <a:t>.</a:t>
            </a:r>
          </a:p>
          <a:p>
            <a:pPr algn="just"/>
            <a:r>
              <a:rPr lang="en-US" sz="2200" dirty="0"/>
              <a:t>Nilai </a:t>
            </a:r>
            <a:r>
              <a:rPr lang="en-US" sz="2200" dirty="0" err="1"/>
              <a:t>tercatat</a:t>
            </a:r>
            <a:r>
              <a:rPr lang="en-US" sz="2200" dirty="0"/>
              <a:t> </a:t>
            </a:r>
            <a:r>
              <a:rPr lang="en-US" sz="2200" dirty="0" err="1"/>
              <a:t>investasi</a:t>
            </a:r>
            <a:r>
              <a:rPr lang="en-US" sz="2200" dirty="0"/>
              <a:t> pada </a:t>
            </a:r>
            <a:r>
              <a:rPr lang="en-US" sz="2200" dirty="0" err="1"/>
              <a:t>entitas</a:t>
            </a:r>
            <a:r>
              <a:rPr lang="en-US" sz="2200" dirty="0"/>
              <a:t> </a:t>
            </a:r>
            <a:r>
              <a:rPr lang="en-US" sz="2200" dirty="0" err="1"/>
              <a:t>asosiasi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boleh</a:t>
            </a:r>
            <a:r>
              <a:rPr lang="en-US" sz="2200" dirty="0"/>
              <a:t> </a:t>
            </a:r>
            <a:r>
              <a:rPr lang="en-US" sz="2200" dirty="0" err="1"/>
              <a:t>negatif</a:t>
            </a:r>
            <a:r>
              <a:rPr lang="en-US" sz="2200" dirty="0"/>
              <a:t> </a:t>
            </a:r>
            <a:r>
              <a:rPr lang="en-US" sz="2200" dirty="0" err="1"/>
              <a:t>akibat</a:t>
            </a:r>
            <a:r>
              <a:rPr lang="en-US" sz="2200" dirty="0"/>
              <a:t> </a:t>
            </a:r>
            <a:r>
              <a:rPr lang="en-US" sz="2200" dirty="0" err="1"/>
              <a:t>pengakuan</a:t>
            </a:r>
            <a:r>
              <a:rPr lang="en-US" sz="2200" dirty="0"/>
              <a:t> </a:t>
            </a:r>
            <a:r>
              <a:rPr lang="en-US" sz="2200" dirty="0" err="1"/>
              <a:t>bagian</a:t>
            </a:r>
            <a:r>
              <a:rPr lang="en-US" sz="2200" dirty="0"/>
              <a:t> </a:t>
            </a:r>
            <a:r>
              <a:rPr lang="en-US" sz="2200" dirty="0" err="1"/>
              <a:t>rugi</a:t>
            </a:r>
            <a:r>
              <a:rPr lang="en-US" sz="2200" dirty="0"/>
              <a:t> </a:t>
            </a:r>
            <a:r>
              <a:rPr lang="en-US" sz="2200" dirty="0" err="1"/>
              <a:t>entitas</a:t>
            </a:r>
            <a:r>
              <a:rPr lang="en-US" sz="2200" dirty="0"/>
              <a:t> </a:t>
            </a:r>
            <a:r>
              <a:rPr lang="en-US" sz="2200" dirty="0" err="1"/>
              <a:t>asosiasi</a:t>
            </a:r>
            <a:r>
              <a:rPr lang="en-US" sz="2200" dirty="0"/>
              <a:t>.</a:t>
            </a:r>
          </a:p>
          <a:p>
            <a:pPr algn="just"/>
            <a:r>
              <a:rPr lang="en-US" sz="2200" dirty="0"/>
              <a:t>Jika </a:t>
            </a:r>
            <a:r>
              <a:rPr lang="en-US" sz="2200" dirty="0" err="1"/>
              <a:t>entitas</a:t>
            </a:r>
            <a:r>
              <a:rPr lang="en-US" sz="2200" dirty="0"/>
              <a:t> </a:t>
            </a:r>
            <a:r>
              <a:rPr lang="en-US" sz="2200" dirty="0" err="1"/>
              <a:t>asosiasi</a:t>
            </a:r>
            <a:r>
              <a:rPr lang="en-US" sz="2200" dirty="0"/>
              <a:t> pada </a:t>
            </a:r>
            <a:r>
              <a:rPr lang="en-US" sz="2200" dirty="0" err="1"/>
              <a:t>periode</a:t>
            </a:r>
            <a:r>
              <a:rPr lang="en-US" sz="2200" dirty="0"/>
              <a:t> </a:t>
            </a:r>
            <a:r>
              <a:rPr lang="en-US" sz="2200" dirty="0" err="1"/>
              <a:t>selanjutnya</a:t>
            </a:r>
            <a:r>
              <a:rPr lang="en-US" sz="2200" dirty="0"/>
              <a:t> </a:t>
            </a:r>
            <a:r>
              <a:rPr lang="en-US" sz="2200" dirty="0" err="1"/>
              <a:t>melaporkan</a:t>
            </a:r>
            <a:r>
              <a:rPr lang="en-US" sz="2200" dirty="0"/>
              <a:t> </a:t>
            </a:r>
            <a:r>
              <a:rPr lang="en-US" sz="2200" dirty="0" err="1"/>
              <a:t>laba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investor </a:t>
            </a:r>
            <a:r>
              <a:rPr lang="en-US" sz="2200" dirty="0" err="1"/>
              <a:t>mulai</a:t>
            </a:r>
            <a:r>
              <a:rPr lang="en-US" sz="2200" dirty="0"/>
              <a:t> </a:t>
            </a:r>
            <a:r>
              <a:rPr lang="en-US" sz="2200" dirty="0" err="1"/>
              <a:t>mengakui</a:t>
            </a:r>
            <a:r>
              <a:rPr lang="en-US" sz="2200" dirty="0"/>
              <a:t> </a:t>
            </a:r>
            <a:r>
              <a:rPr lang="en-US" sz="2200" dirty="0" err="1"/>
              <a:t>bagiannya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laba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hanya</a:t>
            </a:r>
            <a:r>
              <a:rPr lang="en-US" sz="2200" dirty="0"/>
              <a:t> </a:t>
            </a:r>
            <a:r>
              <a:rPr lang="en-US" sz="2200" dirty="0" err="1"/>
              <a:t>setelah</a:t>
            </a:r>
            <a:r>
              <a:rPr lang="en-US" sz="2200" dirty="0"/>
              <a:t> </a:t>
            </a:r>
            <a:r>
              <a:rPr lang="en-US" sz="2200" dirty="0" err="1"/>
              <a:t>bagiannya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laba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r>
              <a:rPr lang="en-US" sz="2200" dirty="0" err="1"/>
              <a:t>sama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bagian</a:t>
            </a:r>
            <a:r>
              <a:rPr lang="en-US" sz="2200" dirty="0"/>
              <a:t> </a:t>
            </a:r>
            <a:r>
              <a:rPr lang="en-US" sz="2200" dirty="0" err="1"/>
              <a:t>atas</a:t>
            </a:r>
            <a:r>
              <a:rPr lang="en-US" sz="2200" dirty="0"/>
              <a:t> </a:t>
            </a:r>
            <a:r>
              <a:rPr lang="en-US" sz="2200" dirty="0" err="1"/>
              <a:t>rugi</a:t>
            </a:r>
            <a:r>
              <a:rPr lang="en-US" sz="2200" dirty="0"/>
              <a:t> yang </a:t>
            </a:r>
            <a:r>
              <a:rPr lang="en-US" sz="2200" dirty="0" err="1"/>
              <a:t>belum</a:t>
            </a:r>
            <a:r>
              <a:rPr lang="en-US" sz="2200" dirty="0"/>
              <a:t> </a:t>
            </a:r>
            <a:r>
              <a:rPr lang="en-US" sz="2200" dirty="0" err="1"/>
              <a:t>diakui</a:t>
            </a:r>
            <a:r>
              <a:rPr lang="en-US" sz="2200" dirty="0"/>
              <a:t> (</a:t>
            </a:r>
            <a:r>
              <a:rPr lang="en-US" sz="2200" dirty="0" err="1"/>
              <a:t>dicadangkan</a:t>
            </a:r>
            <a:r>
              <a:rPr lang="en-US" sz="2200" dirty="0"/>
              <a:t>).</a:t>
            </a:r>
          </a:p>
        </p:txBody>
      </p:sp>
      <p:sp>
        <p:nvSpPr>
          <p:cNvPr id="6" name="Left Arrow 5">
            <a:hlinkClick r:id="rId2" action="ppaction://hlinksldjump"/>
          </p:cNvPr>
          <p:cNvSpPr/>
          <p:nvPr/>
        </p:nvSpPr>
        <p:spPr>
          <a:xfrm>
            <a:off x="8077200" y="6172200"/>
            <a:ext cx="533400" cy="381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762000"/>
          </a:xfrm>
        </p:spPr>
        <p:txBody>
          <a:bodyPr>
            <a:normAutofit/>
          </a:bodyPr>
          <a:lstStyle/>
          <a:p>
            <a:r>
              <a:rPr lang="en-US" b="1" dirty="0"/>
              <a:t>RERANGKA BAB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381000" y="1143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58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TRANSAKSI HULU DAN HILIR</a:t>
            </a:r>
          </a:p>
          <a:p>
            <a:pPr algn="just"/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hulu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hilir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jual-beli</a:t>
            </a:r>
            <a:r>
              <a:rPr lang="en-US" dirty="0"/>
              <a:t> </a:t>
            </a:r>
            <a:r>
              <a:rPr lang="en-US" dirty="0" err="1"/>
              <a:t>aset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investor </a:t>
            </a:r>
            <a:r>
              <a:rPr lang="en-US" dirty="0" err="1"/>
              <a:t>bertindak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 </a:t>
            </a:r>
            <a:r>
              <a:rPr lang="en-US" dirty="0" err="1"/>
              <a:t>sebagi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hulu</a:t>
            </a:r>
            <a:r>
              <a:rPr lang="en-US" dirty="0"/>
              <a:t>,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hilir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kerugian</a:t>
            </a:r>
            <a:r>
              <a:rPr lang="en-US" dirty="0"/>
              <a:t> yang </a:t>
            </a:r>
            <a:r>
              <a:rPr lang="en-US" dirty="0" err="1"/>
              <a:t>dihasilkan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hilir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hulu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investor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asosiasinya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investor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</a:t>
            </a:r>
            <a:r>
              <a:rPr lang="en-US" dirty="0" err="1"/>
              <a:t>asosiasi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052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</a:rPr>
              <a:t>SELESAI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533400" y="2209800"/>
            <a:ext cx="8077200" cy="762000"/>
          </a:xfrm>
          <a:prstGeom prst="roundRect">
            <a:avLst/>
          </a:prstGeom>
          <a:solidFill>
            <a:srgbClr val="FFCC00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KARAKTERISTIK DAN METODE ATAS INVESTASI PADA INSTRUMEN EKUITAS</a:t>
            </a: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533400" y="3124200"/>
            <a:ext cx="8077200" cy="762000"/>
          </a:xfrm>
          <a:prstGeom prst="roundRect">
            <a:avLst/>
          </a:prstGeom>
          <a:solidFill>
            <a:srgbClr val="FFCC00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METODE BIAYA/NILAI WAJAR</a:t>
            </a: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533400" y="4114800"/>
            <a:ext cx="8077200" cy="762000"/>
          </a:xfrm>
          <a:prstGeom prst="roundRect">
            <a:avLst/>
          </a:prstGeom>
          <a:solidFill>
            <a:srgbClr val="FFCC00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METODE EKUITAS</a:t>
            </a:r>
          </a:p>
        </p:txBody>
      </p:sp>
      <p:sp>
        <p:nvSpPr>
          <p:cNvPr id="7" name="Rounded Rectangle 6">
            <a:hlinkClick r:id="rId5" action="ppaction://hlinksldjump"/>
          </p:cNvPr>
          <p:cNvSpPr/>
          <p:nvPr/>
        </p:nvSpPr>
        <p:spPr>
          <a:xfrm>
            <a:off x="533400" y="5029200"/>
            <a:ext cx="8077200" cy="762000"/>
          </a:xfrm>
          <a:prstGeom prst="roundRect">
            <a:avLst/>
          </a:prstGeom>
          <a:solidFill>
            <a:srgbClr val="FFCC00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ISU LAIN SEPUTAR METODE EKUITAS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8382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KARAKTERISTIK DAN METODE ATAS INVESTASI PADA INSTRUMEN EKUITAS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2133600" y="4953000"/>
            <a:ext cx="50292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KARAKTERISTIK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19200" y="1600200"/>
            <a:ext cx="6781800" cy="3200400"/>
            <a:chOff x="762000" y="2259345"/>
            <a:chExt cx="7696200" cy="3767761"/>
          </a:xfrm>
        </p:grpSpPr>
        <p:pic>
          <p:nvPicPr>
            <p:cNvPr id="1026" name="Picture 2" descr="H:\ppt\bab 2- investasi (elshinta.com).jpg"/>
            <p:cNvPicPr>
              <a:picLocks noChangeAspect="1" noChangeArrowheads="1"/>
            </p:cNvPicPr>
            <p:nvPr/>
          </p:nvPicPr>
          <p:blipFill>
            <a:blip r:embed="rId3"/>
            <a:srcRect t="26961"/>
            <a:stretch>
              <a:fillRect/>
            </a:stretch>
          </p:blipFill>
          <p:spPr bwMode="auto">
            <a:xfrm>
              <a:off x="762000" y="2259345"/>
              <a:ext cx="7619999" cy="3708067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7086600" y="5579511"/>
              <a:ext cx="1371600" cy="447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elshinta.com</a:t>
              </a:r>
            </a:p>
          </p:txBody>
        </p:sp>
      </p:grp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2133600" y="5791200"/>
            <a:ext cx="50292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C000"/>
                </a:solidFill>
              </a:rPr>
              <a:t>METODE AKUNTANSI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8153400" cy="3733800"/>
          </a:xfrm>
        </p:spPr>
        <p:txBody>
          <a:bodyPr/>
          <a:lstStyle/>
          <a:p>
            <a:pPr algn="just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KARAKTERISTIK</a:t>
            </a:r>
          </a:p>
          <a:p>
            <a:pPr algn="just"/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residual</a:t>
            </a:r>
          </a:p>
          <a:p>
            <a:pPr algn="just"/>
            <a:r>
              <a:rPr lang="en-US" dirty="0" err="1"/>
              <a:t>Mencerminkan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saham</a:t>
            </a:r>
            <a:r>
              <a:rPr lang="en-US" dirty="0"/>
              <a:t> yang </a:t>
            </a:r>
            <a:r>
              <a:rPr lang="en-US" dirty="0" err="1"/>
              <a:t>diterbitkan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entitas</a:t>
            </a:r>
            <a:r>
              <a:rPr lang="en-US" dirty="0"/>
              <a:t> lain</a:t>
            </a:r>
          </a:p>
          <a:p>
            <a:pPr algn="just"/>
            <a:r>
              <a:rPr lang="en-US" dirty="0" err="1"/>
              <a:t>Memberi</a:t>
            </a:r>
            <a:r>
              <a:rPr lang="en-US" dirty="0"/>
              <a:t> investor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suara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memengaruhi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mengendalikan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Perseroaan</a:t>
            </a:r>
            <a:r>
              <a:rPr lang="en-US" dirty="0"/>
              <a:t> </a:t>
            </a:r>
            <a:r>
              <a:rPr lang="en-US" dirty="0" err="1"/>
              <a:t>Terbatas</a:t>
            </a:r>
            <a:endParaRPr lang="en-US" dirty="0"/>
          </a:p>
          <a:p>
            <a:pPr algn="just"/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signifikan</a:t>
            </a:r>
            <a:endParaRPr lang="en-US" dirty="0"/>
          </a:p>
          <a:p>
            <a:pPr algn="just"/>
            <a:endParaRPr lang="en-US" b="1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8077200" y="6096000"/>
            <a:ext cx="533400" cy="381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8153400" cy="3733800"/>
          </a:xfrm>
        </p:spPr>
        <p:txBody>
          <a:bodyPr/>
          <a:lstStyle/>
          <a:p>
            <a:pPr algn="just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METODE AKUNTANSI</a:t>
            </a:r>
          </a:p>
          <a:p>
            <a:pPr algn="just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dan Nilai </a:t>
            </a:r>
            <a:r>
              <a:rPr lang="en-US" dirty="0" err="1"/>
              <a:t>Wajar</a:t>
            </a:r>
            <a:r>
              <a:rPr lang="en-US" dirty="0"/>
              <a:t>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digunakan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jika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investor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tidak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pengaruh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terhadap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investee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Ekuitas</a:t>
            </a:r>
            <a:endParaRPr lang="en-US" dirty="0"/>
          </a:p>
          <a:p>
            <a:pPr algn="just">
              <a:buNone/>
            </a:pPr>
            <a:r>
              <a:rPr lang="en-US" b="1" dirty="0"/>
              <a:t>	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digunakan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jika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investor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memiliki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pengaruh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signifikan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atas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investee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382000" y="6019800"/>
            <a:ext cx="533400" cy="533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304800"/>
            <a:ext cx="7467600" cy="838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METODE BIAYA DAN NILAI WAJAR</a:t>
            </a:r>
          </a:p>
        </p:txBody>
      </p:sp>
      <p:sp>
        <p:nvSpPr>
          <p:cNvPr id="4" name="Rounded Rectangle 3">
            <a:hlinkClick r:id="rId2" action="ppaction://hlinksldjump"/>
          </p:cNvPr>
          <p:cNvSpPr/>
          <p:nvPr/>
        </p:nvSpPr>
        <p:spPr>
          <a:xfrm>
            <a:off x="2133600" y="4876800"/>
            <a:ext cx="50292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PENGAKUAN DAN PENGUKURAN</a:t>
            </a: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2133600" y="5791200"/>
            <a:ext cx="5029200" cy="7620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C000"/>
                </a:solidFill>
              </a:rPr>
              <a:t>PENYAJIAN DAN PENGUNGKAPAN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38250" y="1557337"/>
            <a:ext cx="6762750" cy="3243263"/>
            <a:chOff x="1238250" y="1557337"/>
            <a:chExt cx="6667500" cy="3743325"/>
          </a:xfrm>
        </p:grpSpPr>
        <p:pic>
          <p:nvPicPr>
            <p:cNvPr id="2050" name="Picture 2" descr="H:\ppt\bab 2- investasi (jateng.tribunnews.com)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38250" y="1557337"/>
              <a:ext cx="6667500" cy="3743325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4953000"/>
              <a:ext cx="1447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accent2">
                      <a:lumMod val="50000"/>
                    </a:schemeClr>
                  </a:solidFill>
                </a:rPr>
                <a:t>jateng.tribunnews.com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5800" cy="4495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PENGAKUAN DAN PENGUKURAN</a:t>
            </a:r>
          </a:p>
          <a:p>
            <a:pPr algn="just"/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i="1" dirty="0"/>
              <a:t>investee </a:t>
            </a:r>
            <a:r>
              <a:rPr lang="en-US" dirty="0" err="1"/>
              <a:t>mengumumkan</a:t>
            </a:r>
            <a:r>
              <a:rPr lang="en-US" dirty="0"/>
              <a:t> </a:t>
            </a:r>
            <a:r>
              <a:rPr lang="en-US" dirty="0" err="1"/>
              <a:t>dividen</a:t>
            </a:r>
            <a:r>
              <a:rPr lang="en-US" dirty="0"/>
              <a:t>, investor </a:t>
            </a:r>
            <a:r>
              <a:rPr lang="en-US" dirty="0" err="1"/>
              <a:t>mengakuinya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sahamnya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ditambah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nlai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 </a:t>
            </a:r>
            <a:r>
              <a:rPr lang="en-US" dirty="0" err="1"/>
              <a:t>diakui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.</a:t>
            </a:r>
          </a:p>
          <a:p>
            <a:pPr algn="just"/>
            <a:endParaRPr lang="en-US" b="1" dirty="0"/>
          </a:p>
        </p:txBody>
      </p:sp>
      <p:sp>
        <p:nvSpPr>
          <p:cNvPr id="4" name="Left Arrow 3">
            <a:hlinkClick r:id="rId2" action="ppaction://hlinksldjump"/>
          </p:cNvPr>
          <p:cNvSpPr/>
          <p:nvPr/>
        </p:nvSpPr>
        <p:spPr>
          <a:xfrm>
            <a:off x="8077200" y="6096000"/>
            <a:ext cx="533400" cy="381000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305800" cy="2971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PENYAJIAN DAN PENGUNGKAPAN</a:t>
            </a:r>
          </a:p>
          <a:p>
            <a:pPr algn="just"/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perolehan</a:t>
            </a:r>
            <a:r>
              <a:rPr lang="en-US" dirty="0"/>
              <a:t> (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tercatatnya</a:t>
            </a:r>
            <a:r>
              <a:rPr lang="en-US" dirty="0"/>
              <a:t>)</a:t>
            </a:r>
          </a:p>
          <a:p>
            <a:pPr algn="just"/>
            <a:r>
              <a:rPr lang="en-US" dirty="0"/>
              <a:t>Pada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tercatat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sebesar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(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wajar</a:t>
            </a:r>
            <a:r>
              <a:rPr lang="en-US" dirty="0"/>
              <a:t> pada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PSAK 71)</a:t>
            </a:r>
          </a:p>
          <a:p>
            <a:pPr algn="just"/>
            <a:endParaRPr lang="en-US" b="1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382000" y="6019800"/>
            <a:ext cx="533400" cy="533400"/>
          </a:xfrm>
          <a:prstGeom prst="actionButtonHom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1063</TotalTime>
  <Words>906</Words>
  <Application>Microsoft Office PowerPoint</Application>
  <PresentationFormat>On-screen Show (4:3)</PresentationFormat>
  <Paragraphs>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Myriad Pro</vt:lpstr>
      <vt:lpstr>Myriad Pro Light</vt:lpstr>
      <vt:lpstr>Tw Cen MT</vt:lpstr>
      <vt:lpstr>Wingdings</vt:lpstr>
      <vt:lpstr>PPt-Template_S4</vt:lpstr>
      <vt:lpstr>BAB 2   investasi pada instrumen ekuitas</vt:lpstr>
      <vt:lpstr>RERANGKA BAB</vt:lpstr>
      <vt:lpstr>PowerPoint Presentation</vt:lpstr>
      <vt:lpstr>KARAKTERISTIK DAN METODE ATAS INVESTASI PADA INSTRUMEN EKUITAS</vt:lpstr>
      <vt:lpstr>PowerPoint Presentation</vt:lpstr>
      <vt:lpstr>PowerPoint Presentation</vt:lpstr>
      <vt:lpstr>METODE BIAYA DAN NILAI WAJAR</vt:lpstr>
      <vt:lpstr>PowerPoint Presentation</vt:lpstr>
      <vt:lpstr>PowerPoint Presentation</vt:lpstr>
      <vt:lpstr>METODE EKUITAS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ISU LAIN SEPUTAR METODE EKUITAS</vt:lpstr>
      <vt:lpstr>PowerPoint Presentation</vt:lpstr>
      <vt:lpstr>PowerPoint Presentation</vt:lpstr>
      <vt:lpstr>SELESAI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   TEORI  DAN KONSEP INVESTASI</dc:title>
  <dc:creator>Editor_Tika</dc:creator>
  <cp:lastModifiedBy>S4Pro-Y01</cp:lastModifiedBy>
  <cp:revision>196</cp:revision>
  <dcterms:created xsi:type="dcterms:W3CDTF">2015-12-10T02:05:13Z</dcterms:created>
  <dcterms:modified xsi:type="dcterms:W3CDTF">2021-03-03T09:42:05Z</dcterms:modified>
</cp:coreProperties>
</file>