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8" r:id="rId3"/>
    <p:sldId id="340" r:id="rId4"/>
    <p:sldId id="341" r:id="rId5"/>
    <p:sldId id="339" r:id="rId6"/>
    <p:sldId id="342" r:id="rId7"/>
    <p:sldId id="343" r:id="rId8"/>
    <p:sldId id="344" r:id="rId9"/>
    <p:sldId id="345" r:id="rId10"/>
    <p:sldId id="338" r:id="rId11"/>
    <p:sldId id="337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03" autoAdjust="0"/>
    <p:restoredTop sz="91103" autoAdjust="0"/>
  </p:normalViewPr>
  <p:slideViewPr>
    <p:cSldViewPr>
      <p:cViewPr varScale="1">
        <p:scale>
          <a:sx n="75" d="100"/>
          <a:sy n="75" d="100"/>
        </p:scale>
        <p:origin x="111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8616-DE2B-4DF8-946B-81E68E1CCBF6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13097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60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38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7840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60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819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28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3023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224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1E5B-D681-40B8-AF89-C63079246ECD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9666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137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7315-E4E1-4868-AA6D-C31AD96806F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8997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009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109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EFCA-616B-4EFB-85B9-46964A09BC3E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9002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6083-A1CC-4FE8-93EE-785422FE2471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3298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52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BE3A-D206-400D-BB93-7C5F910F40E1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5853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7D08FC-08DC-40F7-99C5-5A1771DDEB80}" type="datetime1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0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ransition spd="slow">
    <p:fade thruBlk="1"/>
  </p:transition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Lanjutan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Sistem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 Input </a:t>
            </a:r>
          </a:p>
          <a:p>
            <a:pPr algn="ctr"/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(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konsep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dasar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 Sensor)</a:t>
            </a: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43372" y="46434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Part III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entaur" pitchFamily="18" charset="0"/>
              </a:rPr>
              <a:t>Pemahaman</a:t>
            </a:r>
            <a:r>
              <a:rPr lang="en-US" b="1" dirty="0">
                <a:latin typeface="Centaur" pitchFamily="18" charset="0"/>
              </a:rPr>
              <a:t> </a:t>
            </a:r>
            <a:r>
              <a:rPr lang="en-US" b="1" dirty="0" err="1">
                <a:latin typeface="Centaur" pitchFamily="18" charset="0"/>
              </a:rPr>
              <a:t>anda</a:t>
            </a:r>
            <a:r>
              <a:rPr lang="en-US" b="1" dirty="0">
                <a:latin typeface="Centaur" pitchFamily="18" charset="0"/>
              </a:rPr>
              <a:t> </a:t>
            </a:r>
            <a:r>
              <a:rPr lang="en-US" b="1" dirty="0" err="1">
                <a:latin typeface="Centaur" pitchFamily="18" charset="0"/>
              </a:rPr>
              <a:t>berdasarkan</a:t>
            </a:r>
            <a:r>
              <a:rPr lang="en-US" b="1" dirty="0">
                <a:latin typeface="Centaur" pitchFamily="18" charset="0"/>
              </a:rPr>
              <a:t> </a:t>
            </a:r>
            <a:r>
              <a:rPr lang="en-US" b="1" dirty="0" err="1">
                <a:latin typeface="Centaur" pitchFamily="18" charset="0"/>
              </a:rPr>
              <a:t>blok</a:t>
            </a:r>
            <a:r>
              <a:rPr lang="en-US" b="1" dirty="0">
                <a:latin typeface="Centaur" pitchFamily="18" charset="0"/>
              </a:rPr>
              <a:t> diagram </a:t>
            </a:r>
            <a:r>
              <a:rPr lang="en-US" b="1" dirty="0" err="1">
                <a:latin typeface="Centaur" pitchFamily="18" charset="0"/>
              </a:rPr>
              <a:t>berikut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9672" y="5661248"/>
            <a:ext cx="51332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Skema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E67DD-D002-63CA-1D4C-CEC05CD87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69716"/>
            <a:ext cx="7392432" cy="399153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845229-F552-4045-7B36-3D5F3F6147FC}"/>
              </a:ext>
            </a:extLst>
          </p:cNvPr>
          <p:cNvCxnSpPr/>
          <p:nvPr/>
        </p:nvCxnSpPr>
        <p:spPr>
          <a:xfrm>
            <a:off x="2843808" y="2060848"/>
            <a:ext cx="134249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388BAA-61E0-2C3B-6473-7A3FC6F1FAD9}"/>
              </a:ext>
            </a:extLst>
          </p:cNvPr>
          <p:cNvCxnSpPr/>
          <p:nvPr/>
        </p:nvCxnSpPr>
        <p:spPr>
          <a:xfrm>
            <a:off x="5148064" y="2132856"/>
            <a:ext cx="134249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25571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744" y="2420888"/>
            <a:ext cx="5133256" cy="1152128"/>
          </a:xfrm>
        </p:spPr>
        <p:txBody>
          <a:bodyPr>
            <a:norm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737593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60338"/>
            <a:ext cx="8229600" cy="883270"/>
          </a:xfrm>
        </p:spPr>
        <p:txBody>
          <a:bodyPr/>
          <a:lstStyle/>
          <a:p>
            <a:pPr algn="l"/>
            <a:r>
              <a:rPr lang="en-US" b="1" dirty="0">
                <a:latin typeface="Centaur" pitchFamily="18" charset="0"/>
              </a:rPr>
              <a:t>Input 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526623" y="980728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Sensor</a:t>
            </a:r>
            <a:r>
              <a:rPr lang="en-US" b="1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i="1" dirty="0" err="1"/>
              <a:t>perangkat</a:t>
            </a:r>
            <a:r>
              <a:rPr lang="en-US" sz="2000" b="1" i="1" dirty="0"/>
              <a:t> </a:t>
            </a:r>
            <a:r>
              <a:rPr lang="en-US" sz="2000" b="1" i="1" dirty="0" err="1"/>
              <a:t>elektronik</a:t>
            </a:r>
            <a:r>
              <a:rPr lang="en-US" sz="2000" b="1" i="1" dirty="0"/>
              <a:t> yang </a:t>
            </a:r>
            <a:r>
              <a:rPr lang="en-US" sz="2000" b="1" i="1" dirty="0" err="1"/>
              <a:t>dapat</a:t>
            </a:r>
            <a:r>
              <a:rPr lang="en-US" sz="2000" b="1" i="1" dirty="0"/>
              <a:t> </a:t>
            </a:r>
            <a:r>
              <a:rPr lang="en-US" sz="2000" b="1" i="1" dirty="0" err="1"/>
              <a:t>mengubah</a:t>
            </a:r>
            <a:r>
              <a:rPr lang="en-US" sz="2000" b="1" i="1" dirty="0"/>
              <a:t> </a:t>
            </a:r>
            <a:r>
              <a:rPr lang="en-US" sz="2000" b="1" i="1" dirty="0" err="1"/>
              <a:t>besaran</a:t>
            </a:r>
            <a:r>
              <a:rPr lang="en-US" sz="2000" b="1" i="1" dirty="0"/>
              <a:t> </a:t>
            </a:r>
            <a:r>
              <a:rPr lang="en-US" sz="2000" b="1" i="1" dirty="0" err="1"/>
              <a:t>fisis</a:t>
            </a:r>
            <a:r>
              <a:rPr lang="en-US" sz="2000" b="1" i="1" dirty="0"/>
              <a:t> </a:t>
            </a:r>
            <a:r>
              <a:rPr lang="en-US" sz="2000" b="1" i="1" dirty="0" err="1"/>
              <a:t>menjadi</a:t>
            </a:r>
            <a:r>
              <a:rPr lang="en-US" sz="2000" b="1" i="1" dirty="0"/>
              <a:t> </a:t>
            </a:r>
            <a:r>
              <a:rPr lang="en-US" sz="2000" b="1" i="1" dirty="0" err="1"/>
              <a:t>sinyal</a:t>
            </a:r>
            <a:r>
              <a:rPr lang="en-US" sz="2000" b="1" i="1" dirty="0"/>
              <a:t> </a:t>
            </a:r>
            <a:r>
              <a:rPr lang="en-US" sz="2000" b="1" i="1" dirty="0" err="1"/>
              <a:t>listrik</a:t>
            </a:r>
            <a:r>
              <a:rPr lang="en-US" sz="2000" b="1" i="1" dirty="0"/>
              <a:t>. Sensor </a:t>
            </a:r>
            <a:r>
              <a:rPr lang="en-US" sz="2000" b="1" i="1" dirty="0" err="1"/>
              <a:t>dapat</a:t>
            </a:r>
            <a:r>
              <a:rPr lang="en-US" sz="2000" b="1" i="1" dirty="0"/>
              <a:t> </a:t>
            </a:r>
            <a:r>
              <a:rPr lang="en-US" sz="2000" b="1" i="1" dirty="0" err="1"/>
              <a:t>digunakan</a:t>
            </a:r>
            <a:r>
              <a:rPr lang="en-US" sz="2000" b="1" i="1" dirty="0"/>
              <a:t> </a:t>
            </a:r>
            <a:r>
              <a:rPr lang="en-US" sz="2000" b="1" i="1" dirty="0" err="1"/>
              <a:t>sebagai</a:t>
            </a:r>
            <a:r>
              <a:rPr lang="en-US" sz="2000" b="1" i="1" dirty="0"/>
              <a:t> </a:t>
            </a:r>
            <a:r>
              <a:rPr lang="en-US" sz="2000" b="1" i="1" dirty="0" err="1"/>
              <a:t>pernagkat</a:t>
            </a:r>
            <a:r>
              <a:rPr lang="en-US" sz="2000" b="1" i="1" dirty="0"/>
              <a:t> input </a:t>
            </a:r>
            <a:r>
              <a:rPr lang="en-US" sz="2000" b="1" i="1" dirty="0" err="1"/>
              <a:t>besaran</a:t>
            </a:r>
            <a:r>
              <a:rPr lang="en-US" sz="2000" b="1" i="1" dirty="0"/>
              <a:t> – </a:t>
            </a:r>
            <a:r>
              <a:rPr lang="en-US" sz="2000" b="1" i="1" dirty="0" err="1"/>
              <a:t>besaran</a:t>
            </a:r>
            <a:r>
              <a:rPr lang="en-US" sz="2000" b="1" i="1" dirty="0"/>
              <a:t> </a:t>
            </a:r>
            <a:r>
              <a:rPr lang="en-US" sz="2000" b="1" i="1" dirty="0" err="1"/>
              <a:t>fisis</a:t>
            </a:r>
            <a:r>
              <a:rPr lang="en-US" sz="2000" b="1" i="1" dirty="0"/>
              <a:t> </a:t>
            </a:r>
            <a:r>
              <a:rPr lang="en-US" sz="2000" b="1" i="1" dirty="0" err="1"/>
              <a:t>ke</a:t>
            </a:r>
            <a:r>
              <a:rPr lang="en-US" sz="2000" b="1" i="1" dirty="0"/>
              <a:t> </a:t>
            </a:r>
            <a:r>
              <a:rPr lang="en-US" sz="2000" b="1" i="1" dirty="0" err="1"/>
              <a:t>perangkat</a:t>
            </a:r>
            <a:r>
              <a:rPr lang="en-US" sz="2000" b="1" i="1" dirty="0"/>
              <a:t> </a:t>
            </a:r>
            <a:r>
              <a:rPr lang="en-US" sz="2000" b="1" i="1" dirty="0" err="1"/>
              <a:t>pengolahan</a:t>
            </a:r>
            <a:r>
              <a:rPr lang="en-US" sz="2000" b="1" i="1" dirty="0"/>
              <a:t> data (Proses), </a:t>
            </a:r>
            <a:r>
              <a:rPr lang="en-US" sz="2000" b="1" i="1" dirty="0" err="1"/>
              <a:t>untuk</a:t>
            </a:r>
            <a:r>
              <a:rPr lang="en-US" sz="2000" b="1" i="1" dirty="0"/>
              <a:t> </a:t>
            </a:r>
            <a:r>
              <a:rPr lang="en-US" sz="2000" b="1" i="1" dirty="0" err="1"/>
              <a:t>selanjutnya</a:t>
            </a:r>
            <a:r>
              <a:rPr lang="en-US" sz="2000" b="1" i="1" dirty="0"/>
              <a:t> </a:t>
            </a:r>
            <a:r>
              <a:rPr lang="en-US" sz="2000" b="1" i="1" dirty="0" err="1"/>
              <a:t>diuabah</a:t>
            </a:r>
            <a:r>
              <a:rPr lang="en-US" sz="2000" b="1" i="1" dirty="0"/>
              <a:t> </a:t>
            </a:r>
            <a:r>
              <a:rPr lang="en-US" sz="2000" b="1" i="1" dirty="0" err="1"/>
              <a:t>menjadi</a:t>
            </a:r>
            <a:r>
              <a:rPr lang="en-US" sz="2000" b="1" i="1" dirty="0"/>
              <a:t> </a:t>
            </a:r>
            <a:r>
              <a:rPr lang="en-US" sz="2000" b="1" i="1" dirty="0" err="1"/>
              <a:t>sebuah</a:t>
            </a:r>
            <a:r>
              <a:rPr lang="en-US" sz="2000" b="1" i="1" dirty="0"/>
              <a:t> </a:t>
            </a:r>
            <a:r>
              <a:rPr lang="en-US" sz="2000" b="1" i="1" dirty="0" err="1"/>
              <a:t>instruksi</a:t>
            </a:r>
            <a:r>
              <a:rPr lang="en-US" sz="2000" b="1" i="1" dirty="0"/>
              <a:t> (</a:t>
            </a:r>
            <a:r>
              <a:rPr lang="en-US" sz="2000" b="1" i="1" dirty="0" err="1"/>
              <a:t>Perintah</a:t>
            </a:r>
            <a:r>
              <a:rPr lang="en-US" sz="2000" b="1" i="1" dirty="0"/>
              <a:t>)</a:t>
            </a:r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sz="2000" b="1" i="1" dirty="0" err="1"/>
              <a:t>Pemrosesan</a:t>
            </a:r>
            <a:r>
              <a:rPr lang="en-US" sz="2000" b="1" i="1" dirty="0"/>
              <a:t>, </a:t>
            </a:r>
            <a:r>
              <a:rPr lang="en-US" sz="2000" b="1" i="1" dirty="0" err="1"/>
              <a:t>pengendalian</a:t>
            </a:r>
            <a:r>
              <a:rPr lang="en-US" sz="2000" b="1" i="1" dirty="0"/>
              <a:t>, </a:t>
            </a:r>
            <a:r>
              <a:rPr lang="en-US" sz="2000" b="1" i="1" dirty="0" err="1"/>
              <a:t>dan</a:t>
            </a:r>
            <a:r>
              <a:rPr lang="en-US" sz="2000" b="1" i="1" dirty="0"/>
              <a:t> </a:t>
            </a:r>
            <a:r>
              <a:rPr lang="en-US" sz="2000" b="1" i="1" dirty="0" err="1"/>
              <a:t>pengontrolan</a:t>
            </a:r>
            <a:r>
              <a:rPr lang="en-US" sz="2000" b="1" i="1" dirty="0"/>
              <a:t> </a:t>
            </a:r>
            <a:r>
              <a:rPr lang="en-US" sz="2000" b="1" i="1" dirty="0" err="1"/>
              <a:t>berbasis</a:t>
            </a:r>
            <a:r>
              <a:rPr lang="en-US" sz="2000" b="1" i="1" dirty="0"/>
              <a:t> </a:t>
            </a:r>
            <a:r>
              <a:rPr lang="en-US" sz="2000" b="1" i="1" dirty="0" err="1"/>
              <a:t>komputer</a:t>
            </a:r>
            <a:r>
              <a:rPr lang="en-US" sz="2000" b="1" i="1" dirty="0"/>
              <a:t> </a:t>
            </a:r>
            <a:r>
              <a:rPr lang="en-US" sz="2000" b="1" i="1" dirty="0" err="1"/>
              <a:t>memiliki</a:t>
            </a:r>
            <a:r>
              <a:rPr lang="en-US" sz="2000" b="1" i="1" dirty="0"/>
              <a:t> </a:t>
            </a:r>
            <a:r>
              <a:rPr lang="en-US" sz="2000" b="1" i="1" dirty="0" err="1"/>
              <a:t>keutamaan</a:t>
            </a:r>
            <a:r>
              <a:rPr lang="en-US" sz="2000" b="1" i="1" dirty="0"/>
              <a:t>.</a:t>
            </a:r>
          </a:p>
          <a:p>
            <a:pPr marL="457200" indent="-457200">
              <a:buAutoNum type="arabicPeriod"/>
            </a:pPr>
            <a:r>
              <a:rPr lang="en-US" sz="2000" b="1" i="1" dirty="0" err="1"/>
              <a:t>Menjamin</a:t>
            </a:r>
            <a:r>
              <a:rPr lang="en-US" sz="2000" b="1" i="1" dirty="0"/>
              <a:t> </a:t>
            </a:r>
            <a:r>
              <a:rPr lang="en-US" sz="2000" b="1" i="1" dirty="0" err="1"/>
              <a:t>Kontinyuitas</a:t>
            </a:r>
            <a:r>
              <a:rPr lang="en-US" sz="2000" b="1" i="1" dirty="0"/>
              <a:t> </a:t>
            </a:r>
            <a:r>
              <a:rPr lang="en-US" sz="2000" b="1" i="1" dirty="0" err="1"/>
              <a:t>dalamproses</a:t>
            </a:r>
            <a:r>
              <a:rPr lang="en-US" sz="2000" b="1" i="1" dirty="0"/>
              <a:t> </a:t>
            </a:r>
            <a:r>
              <a:rPr lang="en-US" sz="2000" b="1" i="1" dirty="0" err="1"/>
              <a:t>akuisisi</a:t>
            </a:r>
            <a:r>
              <a:rPr lang="en-US" sz="2000" b="1" i="1" dirty="0"/>
              <a:t>  </a:t>
            </a:r>
            <a:r>
              <a:rPr lang="en-US" sz="2000" b="1" i="1" dirty="0" err="1"/>
              <a:t>daat</a:t>
            </a:r>
            <a:r>
              <a:rPr lang="en-US" sz="2000" b="1" i="1" dirty="0"/>
              <a:t>.</a:t>
            </a:r>
          </a:p>
          <a:p>
            <a:pPr marL="457200" indent="-457200">
              <a:buAutoNum type="arabicPeriod"/>
            </a:pPr>
            <a:r>
              <a:rPr lang="en-US" sz="2000" b="1" i="1" dirty="0" err="1"/>
              <a:t>Mampu</a:t>
            </a:r>
            <a:r>
              <a:rPr lang="en-US" sz="2000" b="1" i="1" dirty="0"/>
              <a:t> </a:t>
            </a:r>
            <a:r>
              <a:rPr lang="en-US" sz="2000" b="1" i="1" dirty="0" err="1"/>
              <a:t>merekam</a:t>
            </a:r>
            <a:r>
              <a:rPr lang="en-US" sz="2000" b="1" i="1" dirty="0"/>
              <a:t> </a:t>
            </a:r>
            <a:r>
              <a:rPr lang="en-US" sz="2000" b="1" i="1" dirty="0" err="1"/>
              <a:t>historis</a:t>
            </a:r>
            <a:r>
              <a:rPr lang="en-US" sz="2000" b="1" i="1" dirty="0"/>
              <a:t> data </a:t>
            </a:r>
            <a:r>
              <a:rPr lang="en-US" sz="2000" b="1" i="1" dirty="0" err="1"/>
              <a:t>dalam</a:t>
            </a:r>
            <a:r>
              <a:rPr lang="en-US" sz="2000" b="1" i="1" dirty="0"/>
              <a:t> </a:t>
            </a:r>
            <a:r>
              <a:rPr lang="en-US" sz="2000" b="1" i="1" dirty="0" err="1"/>
              <a:t>kapasistas</a:t>
            </a:r>
            <a:r>
              <a:rPr lang="en-US" sz="2000" b="1" i="1" dirty="0"/>
              <a:t> </a:t>
            </a:r>
            <a:r>
              <a:rPr lang="en-US" sz="2000" b="1" i="1" dirty="0" err="1"/>
              <a:t>besar</a:t>
            </a:r>
            <a:r>
              <a:rPr lang="en-US" sz="2000" b="1" i="1" dirty="0"/>
              <a:t>.</a:t>
            </a:r>
          </a:p>
          <a:p>
            <a:pPr marL="457200" indent="-457200">
              <a:buAutoNum type="arabicPeriod"/>
            </a:pPr>
            <a:r>
              <a:rPr lang="en-US" sz="2000" b="1" i="1" dirty="0" err="1"/>
              <a:t>Mampu</a:t>
            </a:r>
            <a:r>
              <a:rPr lang="en-US" sz="2000" b="1" i="1" dirty="0"/>
              <a:t> </a:t>
            </a:r>
            <a:r>
              <a:rPr lang="en-US" sz="2000" b="1" i="1" dirty="0" err="1"/>
              <a:t>melakukan</a:t>
            </a:r>
            <a:r>
              <a:rPr lang="en-US" sz="2000" b="1" i="1" dirty="0"/>
              <a:t> </a:t>
            </a:r>
            <a:r>
              <a:rPr lang="en-US" sz="2000" b="1" i="1" dirty="0" err="1"/>
              <a:t>komputasi</a:t>
            </a:r>
            <a:r>
              <a:rPr lang="en-US" sz="2000" b="1" i="1" dirty="0"/>
              <a:t> </a:t>
            </a:r>
            <a:r>
              <a:rPr lang="en-US" sz="2000" b="1" i="1" dirty="0" err="1"/>
              <a:t>matematik</a:t>
            </a:r>
            <a:r>
              <a:rPr lang="en-US" sz="2000" b="1" i="1" dirty="0"/>
              <a:t> yang </a:t>
            </a:r>
            <a:r>
              <a:rPr lang="en-US" sz="2000" b="1" i="1" dirty="0" err="1"/>
              <a:t>kompleks</a:t>
            </a:r>
            <a:endParaRPr lang="en-US" sz="2000" b="1" i="1" dirty="0"/>
          </a:p>
          <a:p>
            <a:pPr marL="457200" indent="-457200">
              <a:buAutoNum type="arabicPeriod"/>
            </a:pPr>
            <a:r>
              <a:rPr lang="en-US" sz="2000" b="1" i="1" dirty="0" err="1"/>
              <a:t>Dapat</a:t>
            </a:r>
            <a:r>
              <a:rPr lang="en-US" sz="2000" b="1" i="1" dirty="0"/>
              <a:t> </a:t>
            </a:r>
            <a:r>
              <a:rPr lang="en-US" sz="2000" b="1" i="1" dirty="0" err="1"/>
              <a:t>dilakukan</a:t>
            </a:r>
            <a:r>
              <a:rPr lang="en-US" sz="2000" b="1" i="1" dirty="0"/>
              <a:t> </a:t>
            </a:r>
            <a:r>
              <a:rPr lang="en-US" sz="2000" b="1" i="1" dirty="0" err="1"/>
              <a:t>pengolahan</a:t>
            </a:r>
            <a:r>
              <a:rPr lang="en-US" sz="2000" b="1" i="1" dirty="0"/>
              <a:t> </a:t>
            </a:r>
            <a:r>
              <a:rPr lang="en-US" sz="2000" b="1" i="1" dirty="0" err="1"/>
              <a:t>dan</a:t>
            </a:r>
            <a:r>
              <a:rPr lang="en-US" sz="2000" b="1" i="1" dirty="0"/>
              <a:t> </a:t>
            </a:r>
            <a:r>
              <a:rPr lang="en-US" sz="2000" b="1" i="1" dirty="0" err="1"/>
              <a:t>manipulasi</a:t>
            </a:r>
            <a:r>
              <a:rPr lang="en-US" sz="2000" b="1" i="1" dirty="0"/>
              <a:t> data </a:t>
            </a:r>
            <a:r>
              <a:rPr lang="en-US" sz="2000" b="1" i="1" dirty="0" err="1"/>
              <a:t>untuk</a:t>
            </a:r>
            <a:r>
              <a:rPr lang="en-US" sz="2000" b="1" i="1" dirty="0"/>
              <a:t> </a:t>
            </a:r>
            <a:r>
              <a:rPr lang="en-US" sz="2000" b="1" i="1" dirty="0" err="1"/>
              <a:t>menghasilkan</a:t>
            </a:r>
            <a:r>
              <a:rPr lang="en-US" sz="2000" b="1" i="1" dirty="0"/>
              <a:t> </a:t>
            </a:r>
            <a:r>
              <a:rPr lang="en-US" sz="2000" b="1" i="1" dirty="0" err="1"/>
              <a:t>informasi</a:t>
            </a:r>
            <a:r>
              <a:rPr lang="en-US" sz="2000" b="1" i="1" dirty="0"/>
              <a:t> yang </a:t>
            </a:r>
            <a:r>
              <a:rPr lang="en-US" sz="2000" b="1" i="1" dirty="0" err="1"/>
              <a:t>lebih</a:t>
            </a:r>
            <a:r>
              <a:rPr lang="en-US" sz="2000" b="1" i="1" dirty="0"/>
              <a:t> </a:t>
            </a:r>
            <a:r>
              <a:rPr lang="en-US" sz="2000" b="1" i="1" dirty="0" err="1"/>
              <a:t>berguna</a:t>
            </a:r>
            <a:r>
              <a:rPr lang="en-US" sz="2000" b="1" i="1" dirty="0"/>
              <a:t>.</a:t>
            </a:r>
          </a:p>
          <a:p>
            <a:pPr marL="457200" indent="-457200">
              <a:buAutoNum type="arabicPeriod"/>
            </a:pPr>
            <a:r>
              <a:rPr lang="en-US" sz="2000" b="1" i="1" dirty="0"/>
              <a:t>Data </a:t>
            </a:r>
            <a:r>
              <a:rPr lang="en-US" sz="2000" b="1" i="1" dirty="0" err="1"/>
              <a:t>dapat</a:t>
            </a:r>
            <a:r>
              <a:rPr lang="en-US" sz="2000" b="1" i="1" dirty="0"/>
              <a:t> </a:t>
            </a:r>
            <a:r>
              <a:rPr lang="en-US" sz="2000" b="1" i="1" dirty="0" err="1"/>
              <a:t>digandakan</a:t>
            </a:r>
            <a:r>
              <a:rPr lang="en-US" sz="2000" b="1" i="1" dirty="0"/>
              <a:t> </a:t>
            </a:r>
            <a:r>
              <a:rPr lang="en-US" sz="2000" b="1" i="1" dirty="0" err="1"/>
              <a:t>dengan</a:t>
            </a:r>
            <a:r>
              <a:rPr lang="en-US" sz="2000" b="1" i="1" dirty="0"/>
              <a:t> </a:t>
            </a:r>
            <a:r>
              <a:rPr lang="en-US" sz="2000" b="1" i="1" dirty="0" err="1"/>
              <a:t>mudah</a:t>
            </a:r>
            <a:r>
              <a:rPr lang="en-US" sz="2000" b="1" i="1" dirty="0"/>
              <a:t> </a:t>
            </a:r>
            <a:r>
              <a:rPr lang="en-US" sz="2000" b="1" i="1" dirty="0" err="1"/>
              <a:t>dan</a:t>
            </a:r>
            <a:r>
              <a:rPr lang="en-US" sz="2000" b="1" i="1" dirty="0"/>
              <a:t> </a:t>
            </a:r>
            <a:r>
              <a:rPr lang="en-US" sz="2000" b="1" i="1" dirty="0" err="1"/>
              <a:t>cepat</a:t>
            </a:r>
            <a:endParaRPr lang="en-US" sz="2000" b="1" i="1" dirty="0"/>
          </a:p>
          <a:p>
            <a:pPr marL="457200" indent="-457200">
              <a:buAutoNum type="arabicPeriod"/>
            </a:pPr>
            <a:r>
              <a:rPr lang="en-US" sz="2000" b="1" i="1" dirty="0" err="1"/>
              <a:t>Dapat</a:t>
            </a:r>
            <a:r>
              <a:rPr lang="en-US" sz="2000" b="1" i="1" dirty="0"/>
              <a:t> </a:t>
            </a:r>
            <a:r>
              <a:rPr lang="en-US" sz="2000" b="1" i="1" dirty="0" err="1"/>
              <a:t>dilakukan</a:t>
            </a:r>
            <a:r>
              <a:rPr lang="en-US" sz="2000" b="1" i="1" dirty="0"/>
              <a:t> </a:t>
            </a:r>
            <a:r>
              <a:rPr lang="en-US" sz="2000" b="1" i="1" dirty="0" err="1"/>
              <a:t>transmisi</a:t>
            </a:r>
            <a:r>
              <a:rPr lang="en-US" sz="2000" b="1" i="1" dirty="0"/>
              <a:t> data </a:t>
            </a:r>
            <a:r>
              <a:rPr lang="en-US" sz="2000" b="1" i="1" dirty="0" err="1"/>
              <a:t>dengan</a:t>
            </a:r>
            <a:r>
              <a:rPr lang="en-US" sz="2000" b="1" i="1" dirty="0"/>
              <a:t> </a:t>
            </a:r>
            <a:r>
              <a:rPr lang="en-US" sz="2000" b="1" i="1" dirty="0" err="1"/>
              <a:t>mudah</a:t>
            </a:r>
            <a:r>
              <a:rPr lang="en-US" sz="2000" b="1" i="1" dirty="0"/>
              <a:t> </a:t>
            </a:r>
            <a:r>
              <a:rPr lang="en-US" sz="2000" b="1" i="1" dirty="0" err="1"/>
              <a:t>ke</a:t>
            </a:r>
            <a:r>
              <a:rPr lang="en-US" sz="2000" b="1" i="1" dirty="0"/>
              <a:t> </a:t>
            </a:r>
            <a:r>
              <a:rPr lang="en-US" sz="2000" b="1" i="1" dirty="0" err="1"/>
              <a:t>perangkat</a:t>
            </a:r>
            <a:r>
              <a:rPr lang="en-US" sz="2000" b="1" i="1" dirty="0"/>
              <a:t> lain.</a:t>
            </a:r>
          </a:p>
          <a:p>
            <a:pPr marL="0" indent="0">
              <a:buNone/>
            </a:pPr>
            <a:endParaRPr lang="en-US" sz="2000" b="1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3" name="AutoShape 2" descr="APPKEY | Jaringan Adalah? | Apa itu jaringan komputer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141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br>
              <a:rPr lang="en-US" dirty="0"/>
            </a:br>
            <a:r>
              <a:rPr lang="en-US" sz="2800" dirty="0"/>
              <a:t>(</a:t>
            </a:r>
            <a:r>
              <a:rPr lang="en-US" sz="2800" dirty="0" err="1"/>
              <a:t>Kontrol</a:t>
            </a:r>
            <a:r>
              <a:rPr lang="en-US" sz="2800" dirty="0"/>
              <a:t>/</a:t>
            </a:r>
            <a:r>
              <a:rPr lang="en-US" sz="2800" dirty="0" err="1"/>
              <a:t>IoT</a:t>
            </a:r>
            <a:r>
              <a:rPr lang="en-US" sz="2800" dirty="0"/>
              <a:t>/</a:t>
            </a:r>
            <a:r>
              <a:rPr lang="en-US" sz="2800" dirty="0" err="1"/>
              <a:t>Tertanam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826234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2865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68"/>
          </a:xfrm>
        </p:spPr>
        <p:txBody>
          <a:bodyPr/>
          <a:lstStyle/>
          <a:p>
            <a:r>
              <a:rPr lang="en-US" dirty="0"/>
              <a:t>Diagram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9706"/>
            <a:ext cx="8834262" cy="5733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3284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Tertanam</a:t>
            </a:r>
            <a:r>
              <a:rPr lang="en-US" dirty="0"/>
              <a:t>/</a:t>
            </a:r>
            <a:r>
              <a:rPr lang="en-US" dirty="0" err="1"/>
              <a:t>Otomatis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52736"/>
            <a:ext cx="5112568" cy="356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05672"/>
            <a:ext cx="5971001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28280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84784"/>
            <a:ext cx="8515350" cy="46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66144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Input </a:t>
            </a:r>
            <a:r>
              <a:rPr lang="en-US" dirty="0" err="1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0" y="1124744"/>
            <a:ext cx="8630600" cy="53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60243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58102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00632"/>
            <a:ext cx="5323754" cy="3434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01734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8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89124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31609</TotalTime>
  <Words>140</Words>
  <Application>Microsoft Office PowerPoint</Application>
  <PresentationFormat>On-screen Show (4:3)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Centaur</vt:lpstr>
      <vt:lpstr>Tw Cen MT</vt:lpstr>
      <vt:lpstr>Droplet</vt:lpstr>
      <vt:lpstr>PowerPoint Presentation</vt:lpstr>
      <vt:lpstr>Input </vt:lpstr>
      <vt:lpstr>Sistem  (Kontrol/IoT/Tertanam)</vt:lpstr>
      <vt:lpstr>Diagram Sistem Kontrol</vt:lpstr>
      <vt:lpstr>Sistem Tertanam/Otomatis</vt:lpstr>
      <vt:lpstr>PowerPoint Presentation</vt:lpstr>
      <vt:lpstr>Komponen Input Sistem</vt:lpstr>
      <vt:lpstr>PowerPoint Presentation</vt:lpstr>
      <vt:lpstr>PowerPoint Presentation</vt:lpstr>
      <vt:lpstr>Pemahaman anda berdasarkan blok diagram berikut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Dibyo s</cp:lastModifiedBy>
  <cp:revision>368</cp:revision>
  <dcterms:created xsi:type="dcterms:W3CDTF">2010-04-18T12:06:30Z</dcterms:created>
  <dcterms:modified xsi:type="dcterms:W3CDTF">2024-10-14T05:34:15Z</dcterms:modified>
</cp:coreProperties>
</file>