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C7A9F1-E459-4649-9E3E-4A49A4A362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69B766-21D4-4790-835C-35852870A10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Dosen</a:t>
            </a:r>
            <a:r>
              <a:rPr lang="en-US" dirty="0"/>
              <a:t> : </a:t>
            </a:r>
            <a:r>
              <a:rPr lang="en-US" dirty="0" err="1"/>
              <a:t>Amnah</a:t>
            </a:r>
            <a:r>
              <a:rPr lang="en-US" dirty="0"/>
              <a:t>, S.</a:t>
            </a:r>
            <a:r>
              <a:rPr lang="en-US" dirty="0" err="1"/>
              <a:t>Kom</a:t>
            </a:r>
            <a:r>
              <a:rPr lang="en-US" dirty="0"/>
              <a:t>.,MTI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Design Interface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Desain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Grafis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Antarmuka</a:t>
            </a:r>
            <a:r>
              <a:rPr lang="en-US" dirty="0">
                <a:solidFill>
                  <a:schemeClr val="tx1"/>
                </a:solidFill>
              </a:rPr>
              <a:t>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TIF20215</a:t>
            </a:r>
          </a:p>
        </p:txBody>
      </p:sp>
    </p:spTree>
    <p:extLst>
      <p:ext uri="{BB962C8B-B14F-4D97-AF65-F5344CB8AC3E}">
        <p14:creationId xmlns:p14="http://schemas.microsoft.com/office/powerpoint/2010/main" val="256393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dirty="0" err="1"/>
              <a:t>Kebiasaan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0"/>
            <a:ext cx="8503920" cy="1901952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Terminologi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agar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bingung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</a:t>
            </a:r>
            <a:r>
              <a:rPr lang="en-US" dirty="0" err="1"/>
              <a:t>Kesederhanaan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590800"/>
            <a:ext cx="8503920" cy="1749552"/>
          </a:xfrm>
        </p:spPr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/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3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1570" t="37914" r="25802" b="17046"/>
          <a:stretch/>
        </p:blipFill>
        <p:spPr bwMode="auto">
          <a:xfrm>
            <a:off x="304800" y="1295400"/>
            <a:ext cx="86106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893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8. </a:t>
            </a:r>
            <a:r>
              <a:rPr lang="en-US" dirty="0" err="1"/>
              <a:t>Kontrol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572000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:</a:t>
            </a:r>
          </a:p>
          <a:p>
            <a:pPr marL="738188" indent="-457200">
              <a:buFontTx/>
              <a:buChar char="-"/>
            </a:pP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berada</a:t>
            </a:r>
            <a:endParaRPr lang="en-US" dirty="0"/>
          </a:p>
          <a:p>
            <a:pPr marL="738188" indent="-457200">
              <a:buFontTx/>
              <a:buChar char="-"/>
            </a:pP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sekarang</a:t>
            </a:r>
            <a:endParaRPr lang="en-US" dirty="0"/>
          </a:p>
          <a:p>
            <a:pPr marL="738188" indent="-457200">
              <a:buFontTx/>
              <a:buChar char="-"/>
            </a:pPr>
            <a:r>
              <a:rPr lang="en-US" dirty="0" err="1"/>
              <a:t>Kemana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pergi</a:t>
            </a:r>
            <a:endParaRPr lang="en-US" dirty="0"/>
          </a:p>
          <a:p>
            <a:pPr marL="738188" indent="-457200">
              <a:buFontTx/>
              <a:buChar char="-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dibatalkan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 </a:t>
            </a:r>
            <a:r>
              <a:rPr lang="en-US" dirty="0" err="1"/>
              <a:t>Efektifitas</a:t>
            </a:r>
            <a:r>
              <a:rPr lang="en-US" dirty="0"/>
              <a:t> (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16352"/>
          </a:xfrm>
        </p:spPr>
        <p:txBody>
          <a:bodyPr/>
          <a:lstStyle/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:</a:t>
            </a:r>
          </a:p>
          <a:p>
            <a:pPr>
              <a:buFontTx/>
              <a:buChar char="-"/>
            </a:pP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mempelajarinya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 </a:t>
            </a:r>
            <a:r>
              <a:rPr lang="en-US" dirty="0" err="1"/>
              <a:t>Efisen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503920" cy="1444752"/>
          </a:xfrm>
        </p:spPr>
        <p:txBody>
          <a:bodyPr/>
          <a:lstStyle/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11.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1570" t="33923" r="22116" b="19042"/>
          <a:stretch/>
        </p:blipFill>
        <p:spPr bwMode="auto">
          <a:xfrm>
            <a:off x="533400" y="1600200"/>
            <a:ext cx="80010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40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12.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03920" cy="3654552"/>
          </a:xfrm>
        </p:spPr>
        <p:txBody>
          <a:bodyPr/>
          <a:lstStyle/>
          <a:p>
            <a:r>
              <a:rPr lang="en-US" dirty="0" err="1"/>
              <a:t>Fungsi-fungsi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kata :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kata,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09800"/>
            <a:ext cx="8503920" cy="2359152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endParaRPr lang="en-US" dirty="0"/>
          </a:p>
          <a:p>
            <a:r>
              <a:rPr lang="en-US" dirty="0" err="1"/>
              <a:t>Perancang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07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503920" cy="2282952"/>
          </a:xfrm>
        </p:spPr>
        <p:txBody>
          <a:bodyPr/>
          <a:lstStyle/>
          <a:p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,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perancang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 </a:t>
            </a:r>
            <a:r>
              <a:rPr lang="en-US" dirty="0" err="1"/>
              <a:t>bagaimana</a:t>
            </a:r>
            <a:r>
              <a:rPr lang="en-US" dirty="0"/>
              <a:t> design / </a:t>
            </a:r>
            <a:r>
              <a:rPr lang="en-US" dirty="0" err="1"/>
              <a:t>rancangan</a:t>
            </a:r>
            <a:r>
              <a:rPr lang="en-US" dirty="0"/>
              <a:t> 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agar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74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 t="23542" r="19063" b="16130"/>
          <a:stretch/>
        </p:blipFill>
        <p:spPr bwMode="auto">
          <a:xfrm>
            <a:off x="152400" y="170444"/>
            <a:ext cx="8839200" cy="661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2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534400" cy="1368552"/>
          </a:xfrm>
        </p:spPr>
        <p:txBody>
          <a:bodyPr>
            <a:normAutofit/>
          </a:bodyPr>
          <a:lstStyle/>
          <a:p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dipertemuan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7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/>
          </a:bodyPr>
          <a:lstStyle/>
          <a:p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(</a:t>
            </a:r>
            <a:r>
              <a:rPr lang="en-US" i="1" dirty="0"/>
              <a:t>User Interface</a:t>
            </a:r>
            <a:r>
              <a:rPr lang="en-US" dirty="0"/>
              <a:t>)</a:t>
            </a:r>
          </a:p>
          <a:p>
            <a:pPr marL="339725" indent="0">
              <a:buNone/>
            </a:pP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endParaRPr lang="en-US" dirty="0"/>
          </a:p>
          <a:p>
            <a:pPr marL="339725" indent="0">
              <a:buNone/>
            </a:pPr>
            <a:r>
              <a:rPr lang="en-US" dirty="0"/>
              <a:t>Proses </a:t>
            </a:r>
            <a:r>
              <a:rPr lang="en-US" dirty="0" err="1"/>
              <a:t>Penggambaran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.</a:t>
            </a:r>
          </a:p>
          <a:p>
            <a:pPr marL="339725" indent="0">
              <a:buNone/>
            </a:pPr>
            <a:endParaRPr lang="en-US" dirty="0"/>
          </a:p>
          <a:p>
            <a:pPr marL="339725" indent="0">
              <a:spcBef>
                <a:spcPts val="0"/>
              </a:spcBef>
              <a:buNone/>
            </a:pP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 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/>
              <a:t>            Dan </a:t>
            </a:r>
          </a:p>
          <a:p>
            <a:pPr marL="339725" indent="0">
              <a:spcBef>
                <a:spcPts val="0"/>
              </a:spcBef>
              <a:buNone/>
            </a:pPr>
            <a:r>
              <a:rPr lang="en-US" dirty="0"/>
              <a:t>       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6231" t="39083" r="22436" b="42922"/>
          <a:stretch/>
        </p:blipFill>
        <p:spPr bwMode="auto">
          <a:xfrm>
            <a:off x="4601495" y="4267200"/>
            <a:ext cx="3475703" cy="1811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89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perhatikan</a:t>
            </a:r>
            <a:r>
              <a:rPr lang="en-US" dirty="0"/>
              <a:t> :</a:t>
            </a:r>
          </a:p>
          <a:p>
            <a:r>
              <a:rPr lang="en-US" dirty="0"/>
              <a:t>1.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Konsistensi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Kebiasaan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Kesederhanaan</a:t>
            </a:r>
            <a:endParaRPr lang="en-US" dirty="0"/>
          </a:p>
          <a:p>
            <a:r>
              <a:rPr lang="en-US" dirty="0"/>
              <a:t>7.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4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 dirty="0" err="1"/>
              <a:t>Kontrol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/>
              <a:t>Efektifitas</a:t>
            </a:r>
            <a:r>
              <a:rPr lang="en-US" dirty="0"/>
              <a:t> (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)</a:t>
            </a:r>
          </a:p>
          <a:p>
            <a:r>
              <a:rPr lang="en-US" dirty="0"/>
              <a:t>10. </a:t>
            </a:r>
            <a:r>
              <a:rPr lang="en-US" dirty="0" err="1"/>
              <a:t>Efisen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  <a:p>
            <a:r>
              <a:rPr lang="en-US" dirty="0"/>
              <a:t>13.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endParaRPr lang="en-US" dirty="0"/>
          </a:p>
          <a:p>
            <a:r>
              <a:rPr lang="en-US" dirty="0"/>
              <a:t>14.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8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32372" t="19668" r="22276" b="15337"/>
          <a:stretch/>
        </p:blipFill>
        <p:spPr bwMode="auto">
          <a:xfrm>
            <a:off x="1295400" y="1371600"/>
            <a:ext cx="6629400" cy="50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85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9800"/>
            <a:ext cx="8503920" cy="1295400"/>
          </a:xfrm>
        </p:spPr>
        <p:txBody>
          <a:bodyPr/>
          <a:lstStyle/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agar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“</a:t>
            </a:r>
            <a:r>
              <a:rPr lang="en-US" dirty="0" err="1"/>
              <a:t>Kompetibel</a:t>
            </a:r>
            <a:r>
              <a:rPr lang="en-US" dirty="0"/>
              <a:t>” 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2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503920" cy="2206752"/>
          </a:xfrm>
        </p:spPr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                </a:t>
            </a:r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en-US" dirty="0" err="1"/>
              <a:t>Konsistensi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503920" cy="2206752"/>
          </a:xfrm>
        </p:spPr>
        <p:txBody>
          <a:bodyPr/>
          <a:lstStyle/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menganalogikan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394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452</TotalTime>
  <Words>436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Georgia</vt:lpstr>
      <vt:lpstr>Wingdings</vt:lpstr>
      <vt:lpstr>Wingdings 2</vt:lpstr>
      <vt:lpstr>Civic</vt:lpstr>
      <vt:lpstr>Design Interface (Desain Grafis Antarmuka) TIF20215</vt:lpstr>
      <vt:lpstr>PowerPoint Presentation</vt:lpstr>
      <vt:lpstr>Pendahuluan</vt:lpstr>
      <vt:lpstr>Prinsip User Interface</vt:lpstr>
      <vt:lpstr>Lanjutan</vt:lpstr>
      <vt:lpstr>1. Kompatibilitas Pengguna</vt:lpstr>
      <vt:lpstr>2. Kompatibilitas Produk</vt:lpstr>
      <vt:lpstr>3. Kompatibilitas Transisi Antar Tugas</vt:lpstr>
      <vt:lpstr>4. Konsistensi</vt:lpstr>
      <vt:lpstr>5. Kebiasaan</vt:lpstr>
      <vt:lpstr>6. Kesederhanaan</vt:lpstr>
      <vt:lpstr>7. Manipulasi Langsung</vt:lpstr>
      <vt:lpstr>8. Kontrol</vt:lpstr>
      <vt:lpstr>9. Efektifitas (Tepat dalam Penggunaan)</vt:lpstr>
      <vt:lpstr>10. Efisen dalam penggunaan</vt:lpstr>
      <vt:lpstr>11. Keamanan Dalam Penggunaan</vt:lpstr>
      <vt:lpstr>12. Kesesuaian Fungsi</vt:lpstr>
      <vt:lpstr>13. Mudah Dipelajari</vt:lpstr>
      <vt:lpstr>14. Mudah Diingat</vt:lpstr>
      <vt:lpstr>Sampai bertemu dipertemuan yang akan datang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Grafis Antarmuka TIF20215</dc:title>
  <dc:creator>User</dc:creator>
  <cp:lastModifiedBy>Amnah Amnah</cp:lastModifiedBy>
  <cp:revision>27</cp:revision>
  <dcterms:created xsi:type="dcterms:W3CDTF">2021-03-21T12:55:50Z</dcterms:created>
  <dcterms:modified xsi:type="dcterms:W3CDTF">2025-03-11T01:00:22Z</dcterms:modified>
</cp:coreProperties>
</file>