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25" r:id="rId3"/>
    <p:sldId id="358" r:id="rId4"/>
    <p:sldId id="390" r:id="rId5"/>
    <p:sldId id="367" r:id="rId6"/>
    <p:sldId id="369" r:id="rId7"/>
    <p:sldId id="391" r:id="rId8"/>
    <p:sldId id="392" r:id="rId9"/>
    <p:sldId id="393" r:id="rId10"/>
    <p:sldId id="378" r:id="rId11"/>
    <p:sldId id="383" r:id="rId12"/>
    <p:sldId id="385" r:id="rId13"/>
    <p:sldId id="384" r:id="rId14"/>
    <p:sldId id="386" r:id="rId15"/>
    <p:sldId id="387" r:id="rId16"/>
    <p:sldId id="370" r:id="rId17"/>
    <p:sldId id="380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Keliru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 </a:t>
            </a:r>
            <a:r>
              <a:rPr lang="en-ID" dirty="0" err="1"/>
              <a:t>keadaan</a:t>
            </a:r>
            <a:r>
              <a:rPr lang="en-ID" dirty="0"/>
              <a:t> di mana hakim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keliru</a:t>
            </a:r>
            <a:r>
              <a:rPr lang="en-ID" dirty="0"/>
              <a:t>, salah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norma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salah </a:t>
            </a:r>
            <a:r>
              <a:rPr lang="en-ID" dirty="0" err="1"/>
              <a:t>menafsirkan</a:t>
            </a:r>
            <a:r>
              <a:rPr lang="en-ID" dirty="0"/>
              <a:t> </a:t>
            </a:r>
            <a:r>
              <a:rPr lang="en-ID" dirty="0" err="1"/>
              <a:t>norma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diberlakukan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fakta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perkara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9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114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41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981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dirty="0" err="1"/>
              <a:t>permohonan</a:t>
            </a:r>
            <a:r>
              <a:rPr lang="en-ID" b="0" dirty="0"/>
              <a:t> </a:t>
            </a:r>
            <a:r>
              <a:rPr lang="en-ID" b="0" dirty="0" err="1"/>
              <a:t>sita</a:t>
            </a:r>
            <a:r>
              <a:rPr lang="en-ID" b="0" dirty="0"/>
              <a:t> </a:t>
            </a:r>
            <a:r>
              <a:rPr lang="en-ID" b="0" dirty="0" err="1"/>
              <a:t>jaminan</a:t>
            </a:r>
            <a:r>
              <a:rPr lang="en-ID" b="0" dirty="0"/>
              <a:t> </a:t>
            </a:r>
            <a:r>
              <a:rPr lang="en-ID" b="0" dirty="0" err="1"/>
              <a:t>secara</a:t>
            </a:r>
            <a:r>
              <a:rPr lang="en-ID" b="0" dirty="0"/>
              <a:t> </a:t>
            </a:r>
            <a:r>
              <a:rPr lang="en-ID" b="0" dirty="0" err="1"/>
              <a:t>hukum</a:t>
            </a:r>
            <a:r>
              <a:rPr lang="en-ID" b="0" dirty="0"/>
              <a:t> </a:t>
            </a:r>
            <a:r>
              <a:rPr lang="en-ID" b="0" dirty="0" err="1"/>
              <a:t>tidak</a:t>
            </a:r>
            <a:r>
              <a:rPr lang="en-ID" b="0" dirty="0"/>
              <a:t> </a:t>
            </a:r>
            <a:r>
              <a:rPr lang="en-ID" b="0" dirty="0" err="1"/>
              <a:t>mewajibkan</a:t>
            </a:r>
            <a:r>
              <a:rPr lang="en-ID" b="0" dirty="0"/>
              <a:t> </a:t>
            </a:r>
            <a:r>
              <a:rPr lang="en-ID" b="0" dirty="0" err="1"/>
              <a:t>penggugat</a:t>
            </a:r>
            <a:r>
              <a:rPr lang="en-ID" b="0" dirty="0"/>
              <a:t> </a:t>
            </a:r>
            <a:r>
              <a:rPr lang="en-ID" b="0" dirty="0" err="1"/>
              <a:t>untuk</a:t>
            </a:r>
            <a:r>
              <a:rPr lang="en-ID" b="0" dirty="0"/>
              <a:t> </a:t>
            </a:r>
            <a:r>
              <a:rPr lang="en-ID" b="0" dirty="0" err="1"/>
              <a:t>menyerahkan</a:t>
            </a:r>
            <a:r>
              <a:rPr lang="en-ID" b="0" dirty="0"/>
              <a:t> uang </a:t>
            </a:r>
            <a:r>
              <a:rPr lang="en-ID" b="0" dirty="0" err="1"/>
              <a:t>jaminan</a:t>
            </a:r>
            <a:r>
              <a:rPr lang="en-ID" b="0" dirty="0"/>
              <a:t>, </a:t>
            </a:r>
            <a:r>
              <a:rPr lang="en-ID" b="0" dirty="0" err="1"/>
              <a:t>Namun</a:t>
            </a:r>
            <a:r>
              <a:rPr lang="en-ID" b="0" dirty="0"/>
              <a:t>, </a:t>
            </a:r>
            <a:r>
              <a:rPr lang="en-ID" b="0" dirty="0" err="1"/>
              <a:t>dalam</a:t>
            </a:r>
            <a:r>
              <a:rPr lang="en-ID" b="0" dirty="0"/>
              <a:t> </a:t>
            </a:r>
            <a:r>
              <a:rPr lang="en-ID" b="0" dirty="0" err="1"/>
              <a:t>praktik</a:t>
            </a:r>
            <a:r>
              <a:rPr lang="en-ID" b="0" dirty="0"/>
              <a:t> </a:t>
            </a:r>
            <a:r>
              <a:rPr lang="en-ID" b="0" dirty="0" err="1"/>
              <a:t>peradilan</a:t>
            </a:r>
            <a:r>
              <a:rPr lang="en-ID" b="0" dirty="0"/>
              <a:t>, hakim </a:t>
            </a:r>
            <a:r>
              <a:rPr lang="en-ID" b="0" dirty="0" err="1"/>
              <a:t>dapat</a:t>
            </a:r>
            <a:r>
              <a:rPr lang="en-ID" b="0" dirty="0"/>
              <a:t> </a:t>
            </a:r>
            <a:r>
              <a:rPr lang="en-ID" b="0" dirty="0" err="1"/>
              <a:t>menggunakan</a:t>
            </a:r>
            <a:r>
              <a:rPr lang="en-ID" b="0" dirty="0"/>
              <a:t> </a:t>
            </a:r>
            <a:r>
              <a:rPr lang="en-ID" b="0" dirty="0" err="1"/>
              <a:t>kebijaksanaannya</a:t>
            </a:r>
            <a:r>
              <a:rPr lang="en-ID" b="0" dirty="0"/>
              <a:t> </a:t>
            </a:r>
            <a:r>
              <a:rPr lang="en-ID" b="0" dirty="0" err="1"/>
              <a:t>untuk</a:t>
            </a:r>
            <a:r>
              <a:rPr lang="en-ID" b="0" dirty="0"/>
              <a:t> </a:t>
            </a:r>
            <a:r>
              <a:rPr lang="en-ID" b="0" dirty="0" err="1"/>
              <a:t>meminta</a:t>
            </a:r>
            <a:r>
              <a:rPr lang="en-ID" b="0" dirty="0"/>
              <a:t> </a:t>
            </a:r>
            <a:r>
              <a:rPr lang="en-ID" b="0" dirty="0" err="1"/>
              <a:t>penggugat</a:t>
            </a:r>
            <a:r>
              <a:rPr lang="en-ID" b="0" dirty="0"/>
              <a:t> </a:t>
            </a:r>
            <a:r>
              <a:rPr lang="en-ID" b="0" dirty="0" err="1"/>
              <a:t>memberikan</a:t>
            </a:r>
            <a:r>
              <a:rPr lang="en-ID" b="0" dirty="0"/>
              <a:t> </a:t>
            </a:r>
            <a:r>
              <a:rPr lang="en-ID" b="0" dirty="0" err="1"/>
              <a:t>jaminan</a:t>
            </a:r>
            <a:r>
              <a:rPr lang="en-ID" b="0" dirty="0"/>
              <a:t> </a:t>
            </a:r>
            <a:r>
              <a:rPr lang="en-ID" b="0" dirty="0" err="1"/>
              <a:t>terlebih</a:t>
            </a:r>
            <a:r>
              <a:rPr lang="en-ID" b="0" dirty="0"/>
              <a:t> </a:t>
            </a:r>
            <a:r>
              <a:rPr lang="en-ID" b="0" dirty="0" err="1"/>
              <a:t>dahulu</a:t>
            </a:r>
            <a:r>
              <a:rPr lang="en-ID" b="0" dirty="0"/>
              <a:t>, </a:t>
            </a:r>
            <a:r>
              <a:rPr lang="en-ID" b="0" dirty="0" err="1"/>
              <a:t>tujuannya</a:t>
            </a:r>
            <a:r>
              <a:rPr lang="en-ID" b="0" dirty="0"/>
              <a:t> </a:t>
            </a:r>
            <a:r>
              <a:rPr lang="en-ID" b="0" dirty="0" err="1"/>
              <a:t>utk</a:t>
            </a:r>
            <a:r>
              <a:rPr lang="en-ID" b="0" dirty="0"/>
              <a:t> </a:t>
            </a:r>
            <a:r>
              <a:rPr lang="en-ID" b="0" dirty="0" err="1"/>
              <a:t>melindungi</a:t>
            </a:r>
            <a:r>
              <a:rPr lang="en-ID" b="0" dirty="0"/>
              <a:t> </a:t>
            </a:r>
            <a:r>
              <a:rPr lang="en-ID" b="0" dirty="0" err="1"/>
              <a:t>tergugat</a:t>
            </a:r>
            <a:r>
              <a:rPr lang="en-ID" b="0" dirty="0"/>
              <a:t> </a:t>
            </a:r>
            <a:r>
              <a:rPr lang="en-ID" b="0" dirty="0" err="1"/>
              <a:t>dari</a:t>
            </a:r>
            <a:r>
              <a:rPr lang="en-ID" b="0" dirty="0"/>
              <a:t> </a:t>
            </a:r>
            <a:r>
              <a:rPr lang="en-ID" b="0" dirty="0" err="1"/>
              <a:t>kerugian</a:t>
            </a:r>
            <a:r>
              <a:rPr lang="en-ID" b="0" dirty="0"/>
              <a:t> dan </a:t>
            </a:r>
            <a:r>
              <a:rPr lang="en-ID" b="0" dirty="0" err="1"/>
              <a:t>menghindari</a:t>
            </a:r>
            <a:r>
              <a:rPr lang="en-ID" b="0" dirty="0"/>
              <a:t> </a:t>
            </a:r>
            <a:r>
              <a:rPr lang="en-ID" b="0" dirty="0" err="1"/>
              <a:t>penyitaan</a:t>
            </a:r>
            <a:r>
              <a:rPr lang="en-ID" b="0" dirty="0"/>
              <a:t> yang </a:t>
            </a:r>
            <a:r>
              <a:rPr lang="en-ID" b="0" dirty="0" err="1"/>
              <a:t>sewenang-wenang</a:t>
            </a:r>
            <a:endParaRPr lang="en-ID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330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semua</a:t>
            </a:r>
            <a:r>
              <a:rPr lang="en-ID" b="1" dirty="0"/>
              <a:t> </a:t>
            </a:r>
            <a:r>
              <a:rPr lang="en-ID" b="1" dirty="0" err="1"/>
              <a:t>harta</a:t>
            </a:r>
            <a:r>
              <a:rPr lang="en-ID" b="1" dirty="0"/>
              <a:t> </a:t>
            </a:r>
            <a:r>
              <a:rPr lang="en-ID" b="1" dirty="0" err="1"/>
              <a:t>dapat</a:t>
            </a:r>
            <a:r>
              <a:rPr lang="en-ID" b="1" dirty="0"/>
              <a:t> </a:t>
            </a:r>
            <a:r>
              <a:rPr lang="en-ID" b="1" dirty="0" err="1"/>
              <a:t>disita</a:t>
            </a:r>
            <a:r>
              <a:rPr lang="en-ID" dirty="0"/>
              <a:t>, </a:t>
            </a:r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keperluan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tergugat</a:t>
            </a:r>
            <a:r>
              <a:rPr lang="en-ID" dirty="0"/>
              <a:t> (</a:t>
            </a:r>
            <a:r>
              <a:rPr lang="en-ID" dirty="0" err="1"/>
              <a:t>beras</a:t>
            </a:r>
            <a:r>
              <a:rPr lang="en-ID" dirty="0"/>
              <a:t>, </a:t>
            </a:r>
            <a:r>
              <a:rPr lang="en-ID" dirty="0" err="1"/>
              <a:t>pakaian</a:t>
            </a:r>
            <a:r>
              <a:rPr lang="en-ID" dirty="0"/>
              <a:t>,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354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32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6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1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580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10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Biasa</a:t>
            </a:r>
            <a:r>
              <a:rPr lang="en-US" dirty="0"/>
              <a:t>: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thd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inkracht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4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59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91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: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berkekuatan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08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UPAYA HUKUM DAN SITA JAMINAN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UPAYA HUKUM DAN SITA JAMINAN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UPAYA HUKUM DAN SITA JAMINAN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9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Pengajuan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keberatan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dipertimbangkannya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diabaikan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PK)</a:t>
            </a:r>
          </a:p>
        </p:txBody>
      </p:sp>
    </p:spTree>
    <p:extLst>
      <p:ext uri="{BB962C8B-B14F-4D97-AF65-F5344CB8AC3E}">
        <p14:creationId xmlns:p14="http://schemas.microsoft.com/office/powerpoint/2010/main" val="4676715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Acara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5215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conservatoir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beslag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izin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nantinya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sia-sia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mengalihkan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menyembunyikan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dieksekusi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095750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Sifat Hukum Sita Jaminan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Sementara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sampai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memperoleh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berkekuatan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Preventif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Bertujuan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kerugian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mengalihkan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kepemilikan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dibekukan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Memerlukan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izin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hakim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fi-FI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 ada penetapan dari Ketua Pengadilan.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69596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Pengajuan Sita Jaminan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memperoleh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jaminan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Mengajukan permohonan tertulis kepada pengadilan.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kekhawatiran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 diajukan bersamaan atau sebelum pokok perkara dimulai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0187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Objek Sita Jaminan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Tanah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bangunan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sertifikat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Kendaraan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mesin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alat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berat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Rekening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bank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kondisi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Saham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berharga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bergerak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lain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dikenali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ditentukan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jelas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6543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dikabulkan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dieksekusi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ditolak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otomatis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sepenuhnya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905347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kasus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Rp1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khawatir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mengeluarkan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Jurusita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acara. Tanah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selesai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312411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sarana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memuaskan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final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koreksi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Upaya Hukum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hak koreksi kepada para pihak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akuntabilitas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Meningkatkan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transparansi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kepercayaan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terhadap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 kesatuan hukum (</a:t>
            </a:r>
            <a:r>
              <a:rPr lang="fi-FI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 Uniformity</a:t>
            </a: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42100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Siapa yang Berhak Mengajukan Upaya Hukum?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dirugikan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5813934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Klasifikasi Upaya Hukum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lphaL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Digunakan terhadap putusan yang belum berkekuatan hukum tetap</a:t>
            </a:r>
          </a:p>
          <a:p>
            <a:pPr marL="457200" indent="-457200" algn="l">
              <a:buAutoNum type="alphaLcPeriod"/>
            </a:pP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Upaya Hukum Luar Biasa  Digunakan terhadap putusan yang sudah berkekuatan hukum tetap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1011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Biasa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Banding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Tinggi).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14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diberitahukan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21891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Biasa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14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26246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Biasa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Perlawanan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Verzet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14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diberitahukan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9234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Upaya Hukum Luar Biasa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Peninjauan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Kembali (PK)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kekeliruan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180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PK.</a:t>
            </a:r>
          </a:p>
        </p:txBody>
      </p:sp>
    </p:spTree>
    <p:extLst>
      <p:ext uri="{BB962C8B-B14F-4D97-AF65-F5344CB8AC3E}">
        <p14:creationId xmlns:p14="http://schemas.microsoft.com/office/powerpoint/2010/main" val="6385285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8944</TotalTime>
  <Words>731</Words>
  <Application>Microsoft Office PowerPoint</Application>
  <PresentationFormat>On-screen Show (4:3)</PresentationFormat>
  <Paragraphs>76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524</cp:revision>
  <cp:lastPrinted>2017-08-29T02:54:51Z</cp:lastPrinted>
  <dcterms:created xsi:type="dcterms:W3CDTF">2010-04-18T12:06:30Z</dcterms:created>
  <dcterms:modified xsi:type="dcterms:W3CDTF">2025-05-19T06:15:46Z</dcterms:modified>
</cp:coreProperties>
</file>