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325" r:id="rId3"/>
    <p:sldId id="358" r:id="rId4"/>
    <p:sldId id="390" r:id="rId5"/>
    <p:sldId id="367" r:id="rId6"/>
    <p:sldId id="369" r:id="rId7"/>
    <p:sldId id="391" r:id="rId8"/>
    <p:sldId id="392" r:id="rId9"/>
    <p:sldId id="393" r:id="rId10"/>
    <p:sldId id="378" r:id="rId11"/>
    <p:sldId id="383" r:id="rId12"/>
    <p:sldId id="385" r:id="rId13"/>
    <p:sldId id="384" r:id="rId14"/>
    <p:sldId id="386" r:id="rId15"/>
    <p:sldId id="387" r:id="rId16"/>
    <p:sldId id="370" r:id="rId17"/>
    <p:sldId id="380" r:id="rId18"/>
    <p:sldId id="300" r:id="rId19"/>
  </p:sldIdLst>
  <p:sldSz cx="9144000" cy="6858000" type="screen4x3"/>
  <p:notesSz cx="7045325" cy="9345613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6" autoAdjust="0"/>
    <p:restoredTop sz="94580" autoAdjust="0"/>
  </p:normalViewPr>
  <p:slideViewPr>
    <p:cSldViewPr>
      <p:cViewPr varScale="1">
        <p:scale>
          <a:sx n="45" d="100"/>
          <a:sy n="45" d="100"/>
        </p:scale>
        <p:origin x="232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Keliru</a:t>
            </a:r>
            <a:r>
              <a:rPr lang="en-US" dirty="0"/>
              <a:t> </a:t>
            </a:r>
            <a:r>
              <a:rPr lang="en-US" dirty="0" err="1"/>
              <a:t>penerapan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: </a:t>
            </a:r>
            <a:r>
              <a:rPr lang="en-ID" dirty="0" err="1"/>
              <a:t>keadaan</a:t>
            </a:r>
            <a:r>
              <a:rPr lang="en-ID" dirty="0"/>
              <a:t> di mana hakim </a:t>
            </a:r>
            <a:r>
              <a:rPr lang="en-ID" dirty="0" err="1"/>
              <a:t>menerapkan</a:t>
            </a:r>
            <a:r>
              <a:rPr lang="en-ID" dirty="0"/>
              <a:t> </a:t>
            </a:r>
            <a:r>
              <a:rPr lang="en-ID" dirty="0" err="1"/>
              <a:t>aturan</a:t>
            </a:r>
            <a:r>
              <a:rPr lang="en-ID" dirty="0"/>
              <a:t> </a:t>
            </a:r>
            <a:r>
              <a:rPr lang="en-ID" dirty="0" err="1"/>
              <a:t>hukum</a:t>
            </a:r>
            <a:r>
              <a:rPr lang="en-ID" dirty="0"/>
              <a:t> yang </a:t>
            </a:r>
            <a:r>
              <a:rPr lang="en-ID" dirty="0" err="1"/>
              <a:t>keliru</a:t>
            </a:r>
            <a:r>
              <a:rPr lang="en-ID" dirty="0"/>
              <a:t>, salah </a:t>
            </a:r>
            <a:r>
              <a:rPr lang="en-ID" dirty="0" err="1"/>
              <a:t>memilih</a:t>
            </a:r>
            <a:r>
              <a:rPr lang="en-ID" dirty="0"/>
              <a:t> </a:t>
            </a:r>
            <a:r>
              <a:rPr lang="en-ID" dirty="0" err="1"/>
              <a:t>norma</a:t>
            </a:r>
            <a:r>
              <a:rPr lang="en-ID" dirty="0"/>
              <a:t> </a:t>
            </a:r>
            <a:r>
              <a:rPr lang="en-ID" dirty="0" err="1"/>
              <a:t>hukum</a:t>
            </a:r>
            <a:r>
              <a:rPr lang="en-ID" dirty="0"/>
              <a:t>, </a:t>
            </a:r>
            <a:r>
              <a:rPr lang="en-ID" dirty="0" err="1"/>
              <a:t>atau</a:t>
            </a:r>
            <a:r>
              <a:rPr lang="en-ID" dirty="0"/>
              <a:t> salah </a:t>
            </a:r>
            <a:r>
              <a:rPr lang="en-ID" dirty="0" err="1"/>
              <a:t>menafsirkan</a:t>
            </a:r>
            <a:r>
              <a:rPr lang="en-ID" dirty="0"/>
              <a:t> </a:t>
            </a:r>
            <a:r>
              <a:rPr lang="en-ID" dirty="0" err="1"/>
              <a:t>norma</a:t>
            </a:r>
            <a:r>
              <a:rPr lang="en-ID" dirty="0"/>
              <a:t> </a:t>
            </a:r>
            <a:r>
              <a:rPr lang="en-ID" dirty="0" err="1"/>
              <a:t>hukum</a:t>
            </a:r>
            <a:r>
              <a:rPr lang="en-ID" dirty="0"/>
              <a:t> yang </a:t>
            </a:r>
            <a:r>
              <a:rPr lang="en-ID" dirty="0" err="1"/>
              <a:t>seharusnya</a:t>
            </a:r>
            <a:r>
              <a:rPr lang="en-ID" dirty="0"/>
              <a:t> </a:t>
            </a:r>
            <a:r>
              <a:rPr lang="en-ID" dirty="0" err="1"/>
              <a:t>diberlakukan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fakta</a:t>
            </a:r>
            <a:r>
              <a:rPr lang="en-ID" dirty="0"/>
              <a:t> yang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perkara</a:t>
            </a:r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590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3114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0418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6981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b="0" dirty="0" err="1"/>
              <a:t>permohonan</a:t>
            </a:r>
            <a:r>
              <a:rPr lang="en-ID" b="0" dirty="0"/>
              <a:t> </a:t>
            </a:r>
            <a:r>
              <a:rPr lang="en-ID" b="0" dirty="0" err="1"/>
              <a:t>sita</a:t>
            </a:r>
            <a:r>
              <a:rPr lang="en-ID" b="0" dirty="0"/>
              <a:t> </a:t>
            </a:r>
            <a:r>
              <a:rPr lang="en-ID" b="0" dirty="0" err="1"/>
              <a:t>jaminan</a:t>
            </a:r>
            <a:r>
              <a:rPr lang="en-ID" b="0" dirty="0"/>
              <a:t> </a:t>
            </a:r>
            <a:r>
              <a:rPr lang="en-ID" b="0" dirty="0" err="1"/>
              <a:t>secara</a:t>
            </a:r>
            <a:r>
              <a:rPr lang="en-ID" b="0" dirty="0"/>
              <a:t> </a:t>
            </a:r>
            <a:r>
              <a:rPr lang="en-ID" b="0" dirty="0" err="1"/>
              <a:t>hukum</a:t>
            </a:r>
            <a:r>
              <a:rPr lang="en-ID" b="0" dirty="0"/>
              <a:t> </a:t>
            </a:r>
            <a:r>
              <a:rPr lang="en-ID" b="0" dirty="0" err="1"/>
              <a:t>tidak</a:t>
            </a:r>
            <a:r>
              <a:rPr lang="en-ID" b="0" dirty="0"/>
              <a:t> </a:t>
            </a:r>
            <a:r>
              <a:rPr lang="en-ID" b="0" dirty="0" err="1"/>
              <a:t>mewajibkan</a:t>
            </a:r>
            <a:r>
              <a:rPr lang="en-ID" b="0" dirty="0"/>
              <a:t> </a:t>
            </a:r>
            <a:r>
              <a:rPr lang="en-ID" b="0" dirty="0" err="1"/>
              <a:t>penggugat</a:t>
            </a:r>
            <a:r>
              <a:rPr lang="en-ID" b="0" dirty="0"/>
              <a:t> </a:t>
            </a:r>
            <a:r>
              <a:rPr lang="en-ID" b="0" dirty="0" err="1"/>
              <a:t>untuk</a:t>
            </a:r>
            <a:r>
              <a:rPr lang="en-ID" b="0" dirty="0"/>
              <a:t> </a:t>
            </a:r>
            <a:r>
              <a:rPr lang="en-ID" b="0" dirty="0" err="1"/>
              <a:t>menyerahkan</a:t>
            </a:r>
            <a:r>
              <a:rPr lang="en-ID" b="0" dirty="0"/>
              <a:t> uang </a:t>
            </a:r>
            <a:r>
              <a:rPr lang="en-ID" b="0" dirty="0" err="1"/>
              <a:t>jaminan</a:t>
            </a:r>
            <a:r>
              <a:rPr lang="en-ID" b="0" dirty="0"/>
              <a:t>, </a:t>
            </a:r>
            <a:r>
              <a:rPr lang="en-ID" b="0" dirty="0" err="1"/>
              <a:t>Namun</a:t>
            </a:r>
            <a:r>
              <a:rPr lang="en-ID" b="0" dirty="0"/>
              <a:t>, </a:t>
            </a:r>
            <a:r>
              <a:rPr lang="en-ID" b="0" dirty="0" err="1"/>
              <a:t>dalam</a:t>
            </a:r>
            <a:r>
              <a:rPr lang="en-ID" b="0" dirty="0"/>
              <a:t> </a:t>
            </a:r>
            <a:r>
              <a:rPr lang="en-ID" b="0" dirty="0" err="1"/>
              <a:t>praktik</a:t>
            </a:r>
            <a:r>
              <a:rPr lang="en-ID" b="0" dirty="0"/>
              <a:t> </a:t>
            </a:r>
            <a:r>
              <a:rPr lang="en-ID" b="0" dirty="0" err="1"/>
              <a:t>peradilan</a:t>
            </a:r>
            <a:r>
              <a:rPr lang="en-ID" b="0" dirty="0"/>
              <a:t>, hakim </a:t>
            </a:r>
            <a:r>
              <a:rPr lang="en-ID" b="0" dirty="0" err="1"/>
              <a:t>dapat</a:t>
            </a:r>
            <a:r>
              <a:rPr lang="en-ID" b="0" dirty="0"/>
              <a:t> </a:t>
            </a:r>
            <a:r>
              <a:rPr lang="en-ID" b="0" dirty="0" err="1"/>
              <a:t>menggunakan</a:t>
            </a:r>
            <a:r>
              <a:rPr lang="en-ID" b="0" dirty="0"/>
              <a:t> </a:t>
            </a:r>
            <a:r>
              <a:rPr lang="en-ID" b="0" dirty="0" err="1"/>
              <a:t>kebijaksanaannya</a:t>
            </a:r>
            <a:r>
              <a:rPr lang="en-ID" b="0" dirty="0"/>
              <a:t> </a:t>
            </a:r>
            <a:r>
              <a:rPr lang="en-ID" b="0" dirty="0" err="1"/>
              <a:t>untuk</a:t>
            </a:r>
            <a:r>
              <a:rPr lang="en-ID" b="0" dirty="0"/>
              <a:t> </a:t>
            </a:r>
            <a:r>
              <a:rPr lang="en-ID" b="0" dirty="0" err="1"/>
              <a:t>meminta</a:t>
            </a:r>
            <a:r>
              <a:rPr lang="en-ID" b="0" dirty="0"/>
              <a:t> </a:t>
            </a:r>
            <a:r>
              <a:rPr lang="en-ID" b="0" dirty="0" err="1"/>
              <a:t>penggugat</a:t>
            </a:r>
            <a:r>
              <a:rPr lang="en-ID" b="0" dirty="0"/>
              <a:t> </a:t>
            </a:r>
            <a:r>
              <a:rPr lang="en-ID" b="0" dirty="0" err="1"/>
              <a:t>memberikan</a:t>
            </a:r>
            <a:r>
              <a:rPr lang="en-ID" b="0" dirty="0"/>
              <a:t> </a:t>
            </a:r>
            <a:r>
              <a:rPr lang="en-ID" b="0" dirty="0" err="1"/>
              <a:t>jaminan</a:t>
            </a:r>
            <a:r>
              <a:rPr lang="en-ID" b="0" dirty="0"/>
              <a:t> </a:t>
            </a:r>
            <a:r>
              <a:rPr lang="en-ID" b="0" dirty="0" err="1"/>
              <a:t>terlebih</a:t>
            </a:r>
            <a:r>
              <a:rPr lang="en-ID" b="0" dirty="0"/>
              <a:t> </a:t>
            </a:r>
            <a:r>
              <a:rPr lang="en-ID" b="0" dirty="0" err="1"/>
              <a:t>dahulu</a:t>
            </a:r>
            <a:r>
              <a:rPr lang="en-ID" b="0" dirty="0"/>
              <a:t>, </a:t>
            </a:r>
            <a:r>
              <a:rPr lang="en-ID" b="0" dirty="0" err="1"/>
              <a:t>tujuannya</a:t>
            </a:r>
            <a:r>
              <a:rPr lang="en-ID" b="0" dirty="0"/>
              <a:t> </a:t>
            </a:r>
            <a:r>
              <a:rPr lang="en-ID" b="0" dirty="0" err="1"/>
              <a:t>utk</a:t>
            </a:r>
            <a:r>
              <a:rPr lang="en-ID" b="0" dirty="0"/>
              <a:t> </a:t>
            </a:r>
            <a:r>
              <a:rPr lang="en-ID" b="0" dirty="0" err="1"/>
              <a:t>melindungi</a:t>
            </a:r>
            <a:r>
              <a:rPr lang="en-ID" b="0" dirty="0"/>
              <a:t> </a:t>
            </a:r>
            <a:r>
              <a:rPr lang="en-ID" b="0" dirty="0" err="1"/>
              <a:t>tergugat</a:t>
            </a:r>
            <a:r>
              <a:rPr lang="en-ID" b="0" dirty="0"/>
              <a:t> </a:t>
            </a:r>
            <a:r>
              <a:rPr lang="en-ID" b="0" dirty="0" err="1"/>
              <a:t>dari</a:t>
            </a:r>
            <a:r>
              <a:rPr lang="en-ID" b="0" dirty="0"/>
              <a:t> </a:t>
            </a:r>
            <a:r>
              <a:rPr lang="en-ID" b="0" dirty="0" err="1"/>
              <a:t>kerugian</a:t>
            </a:r>
            <a:r>
              <a:rPr lang="en-ID" b="0" dirty="0"/>
              <a:t> dan </a:t>
            </a:r>
            <a:r>
              <a:rPr lang="en-ID" b="0" dirty="0" err="1"/>
              <a:t>menghindari</a:t>
            </a:r>
            <a:r>
              <a:rPr lang="en-ID" b="0" dirty="0"/>
              <a:t> </a:t>
            </a:r>
            <a:r>
              <a:rPr lang="en-ID" b="0" dirty="0" err="1"/>
              <a:t>penyitaan</a:t>
            </a:r>
            <a:r>
              <a:rPr lang="en-ID" b="0" dirty="0"/>
              <a:t> yang </a:t>
            </a:r>
            <a:r>
              <a:rPr lang="en-ID" b="0" dirty="0" err="1"/>
              <a:t>sewenang-wenang</a:t>
            </a:r>
            <a:endParaRPr lang="en-ID" b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4330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b="1" dirty="0" err="1"/>
              <a:t>Tidak</a:t>
            </a:r>
            <a:r>
              <a:rPr lang="en-ID" b="1" dirty="0"/>
              <a:t> </a:t>
            </a:r>
            <a:r>
              <a:rPr lang="en-ID" b="1" dirty="0" err="1"/>
              <a:t>semua</a:t>
            </a:r>
            <a:r>
              <a:rPr lang="en-ID" b="1" dirty="0"/>
              <a:t> </a:t>
            </a:r>
            <a:r>
              <a:rPr lang="en-ID" b="1" dirty="0" err="1"/>
              <a:t>harta</a:t>
            </a:r>
            <a:r>
              <a:rPr lang="en-ID" b="1" dirty="0"/>
              <a:t> </a:t>
            </a:r>
            <a:r>
              <a:rPr lang="en-ID" b="1" dirty="0" err="1"/>
              <a:t>dapat</a:t>
            </a:r>
            <a:r>
              <a:rPr lang="en-ID" b="1" dirty="0"/>
              <a:t> </a:t>
            </a:r>
            <a:r>
              <a:rPr lang="en-ID" b="1" dirty="0" err="1"/>
              <a:t>disita</a:t>
            </a:r>
            <a:r>
              <a:rPr lang="en-ID" dirty="0"/>
              <a:t>, </a:t>
            </a:r>
            <a:r>
              <a:rPr lang="en-ID" dirty="0" err="1"/>
              <a:t>contoh</a:t>
            </a:r>
            <a:r>
              <a:rPr lang="en-ID" dirty="0"/>
              <a:t>: </a:t>
            </a:r>
            <a:r>
              <a:rPr lang="en-ID" dirty="0" err="1"/>
              <a:t>barang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keperluan</a:t>
            </a:r>
            <a:r>
              <a:rPr lang="en-ID" dirty="0"/>
              <a:t> </a:t>
            </a:r>
            <a:r>
              <a:rPr lang="en-ID" dirty="0" err="1"/>
              <a:t>hidup</a:t>
            </a:r>
            <a:r>
              <a:rPr lang="en-ID" dirty="0"/>
              <a:t> </a:t>
            </a:r>
            <a:r>
              <a:rPr lang="en-ID" dirty="0" err="1"/>
              <a:t>dasar</a:t>
            </a:r>
            <a:r>
              <a:rPr lang="en-ID" dirty="0"/>
              <a:t> </a:t>
            </a:r>
            <a:r>
              <a:rPr lang="en-ID" dirty="0" err="1"/>
              <a:t>tergugat</a:t>
            </a:r>
            <a:r>
              <a:rPr lang="en-ID" dirty="0"/>
              <a:t> (</a:t>
            </a:r>
            <a:r>
              <a:rPr lang="en-ID" dirty="0" err="1"/>
              <a:t>beras</a:t>
            </a:r>
            <a:r>
              <a:rPr lang="en-ID" dirty="0"/>
              <a:t>, </a:t>
            </a:r>
            <a:r>
              <a:rPr lang="en-ID" dirty="0" err="1"/>
              <a:t>pakaian</a:t>
            </a:r>
            <a:r>
              <a:rPr lang="en-ID" dirty="0"/>
              <a:t>, </a:t>
            </a:r>
            <a:r>
              <a:rPr lang="en-ID" dirty="0" err="1"/>
              <a:t>alat</a:t>
            </a:r>
            <a:r>
              <a:rPr lang="en-ID" dirty="0"/>
              <a:t> </a:t>
            </a:r>
            <a:r>
              <a:rPr lang="en-ID" dirty="0" err="1"/>
              <a:t>kerja</a:t>
            </a:r>
            <a:r>
              <a:rPr lang="en-ID" dirty="0"/>
              <a:t>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1354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832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268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50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4132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9580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4101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Biasa</a:t>
            </a:r>
            <a:r>
              <a:rPr lang="en-US" dirty="0"/>
              <a:t>: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thd</a:t>
            </a:r>
            <a:r>
              <a:rPr lang="en-US" dirty="0"/>
              <a:t> </a:t>
            </a:r>
            <a:r>
              <a:rPr lang="en-US" dirty="0" err="1"/>
              <a:t>putusan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inkracht</a:t>
            </a:r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844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5593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0914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biasa</a:t>
            </a:r>
            <a:r>
              <a:rPr lang="en-US" dirty="0"/>
              <a:t>: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putusan</a:t>
            </a:r>
            <a:r>
              <a:rPr lang="en-ID" dirty="0"/>
              <a:t> yang </a:t>
            </a:r>
            <a:r>
              <a:rPr lang="en-ID" dirty="0" err="1"/>
              <a:t>sudah</a:t>
            </a:r>
            <a:r>
              <a:rPr lang="en-ID" dirty="0"/>
              <a:t> </a:t>
            </a:r>
            <a:r>
              <a:rPr lang="en-ID" dirty="0" err="1"/>
              <a:t>berkekuatan</a:t>
            </a:r>
            <a:r>
              <a:rPr lang="en-ID" dirty="0"/>
              <a:t> </a:t>
            </a:r>
            <a:r>
              <a:rPr lang="en-ID" dirty="0" err="1"/>
              <a:t>hukum</a:t>
            </a:r>
            <a:r>
              <a:rPr lang="en-ID" dirty="0"/>
              <a:t> </a:t>
            </a:r>
            <a:r>
              <a:rPr lang="en-ID" dirty="0" err="1"/>
              <a:t>tetap</a:t>
            </a:r>
            <a:r>
              <a:rPr lang="en-ID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708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HKB24418: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ACARA PERDATA – UPAYA HUKUM DAN SITA JAMINAN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HKB24418: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ACARA PERDATA – UPAYA HUKUM DAN SITA JAMINAN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UPAYA HUKUM DAN SITA JAMINAN</a:t>
            </a:r>
            <a:endParaRPr lang="id-ID" sz="36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</a:t>
            </a:r>
            <a:r>
              <a:rPr lang="en-US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9</a:t>
            </a:r>
            <a:endParaRPr lang="en-US" sz="32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Pengajuan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upaya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disertai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keberatan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jelas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Kekeliruan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dipertimbangkannya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diabaikan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Kekhilafan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Ditemukannya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novum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PK)</a:t>
            </a:r>
          </a:p>
        </p:txBody>
      </p:sp>
    </p:spTree>
    <p:extLst>
      <p:ext uri="{BB962C8B-B14F-4D97-AF65-F5344CB8AC3E}">
        <p14:creationId xmlns:p14="http://schemas.microsoft.com/office/powerpoint/2010/main" val="46767157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Sita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Jaminan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Acara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52153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268760"/>
            <a:ext cx="8229600" cy="48574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Sita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jaminan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conservatoir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beslag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penyitaan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milik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izin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ketua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menjamin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mencegah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nantinya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sia-sia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mengalihkan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menyembunyikan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dieksekusi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0957508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Sifat Hukum Sita Jaminan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Sementara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Berlaku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sampai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perkara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memperoleh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putusan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berkekuatan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tetap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Preventif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Bertujuan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mencegah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terjadinya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kerugian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bagi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penggugat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Tidak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mengalihkan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kepemilikan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Barang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tetap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milik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tergugat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hanya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dibekukan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Memerlukan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izin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hakim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 </a:t>
            </a:r>
            <a:r>
              <a:rPr lang="fi-FI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Harus ada penetapan dari Ketua Pengadilan.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695960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Syarat Pengajuan Sita Jaminan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memperoleh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sita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jaminan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penggugat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harus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:</a:t>
            </a:r>
          </a:p>
          <a:p>
            <a:pPr marL="514350" indent="-514350" algn="l">
              <a:buAutoNum type="arabicPeriod"/>
            </a:pPr>
            <a:r>
              <a:rPr lang="fi-FI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Mengajukan permohonan tertulis kepada pengadilan.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Menjelaskan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mengapa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penyitaan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kekhawatiran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menjual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Menyebut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jelas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barang-barang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hendak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disita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rabicPeriod"/>
            </a:pP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Permohonan diajukan bersamaan atau sebelum pokok perkara dimulai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01872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Objek Sita Jaminan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Tanah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bangunan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bukti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sertifikat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Kendaraan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mesin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alat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berat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Rekening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bank (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kondisi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tertentu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Saham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surat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berharga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Barang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bergerak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lain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dikenali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ditentukan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jelas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465435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dikabulkan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disita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dieksekusi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ditolak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jaminan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otomatis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dikembalikan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sepenuhnya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9053470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 kasus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menggugat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Rp1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miliar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khawatir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menjual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miliknya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Jakarta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menghindari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permohonan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jaminan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mengabulkan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permohonan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mengeluarkan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penetapan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Jurusita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menyita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acara. Tanah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dijual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sampai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selesai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43124116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Upaya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sarana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peradilan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meminta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ulang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memuaskan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upaya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peradilan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final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melainkan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membuka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koreksi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kekeliruan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memutus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5137970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Tujuan Upaya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Menjamin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substantif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kekeliruan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kekhilafan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fi-FI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 hak koreksi kepada para pihak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Menjaga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akuntabilitas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Meningkatkan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transparansi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kepercayaan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publik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terhadap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fi-FI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Menjamin kesatuan hukum (</a:t>
            </a:r>
            <a:r>
              <a:rPr lang="fi-FI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Legal Uniformity</a:t>
            </a:r>
            <a:r>
              <a:rPr lang="fi-FI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421000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Siapa yang Berhak Mengajukan Upaya Hukum?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lphaL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merasa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dirugikan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514350" indent="-514350" algn="l">
              <a:buFont typeface="+mj-lt"/>
              <a:buAutoNum type="alphaL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kondisi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terkena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kasus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verzet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perlawanan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15813934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Klasifikasi Upaya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AutoNum type="alphaL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Upaya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nn-NO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Digunakan terhadap putusan yang belum berkekuatan hukum tetap</a:t>
            </a:r>
          </a:p>
          <a:p>
            <a:pPr marL="457200" indent="-457200" algn="l">
              <a:buAutoNum type="alphaLcPeriod"/>
            </a:pPr>
            <a:r>
              <a:rPr lang="nn-NO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Upaya Hukum Luar Biasa  Digunakan terhadap putusan yang sudah berkekuatan hukum tetap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eriod"/>
            </a:pP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41011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Upaya Hukum Biasa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Banding</a:t>
            </a:r>
          </a:p>
          <a:p>
            <a:pPr marL="457200" indent="-457200" algn="l">
              <a:buFontTx/>
              <a:buChar char="-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Tinggi).</a:t>
            </a:r>
          </a:p>
          <a:p>
            <a:pPr marL="457200" indent="-457200" algn="l">
              <a:buFontTx/>
              <a:buChar char="-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Negeri.</a:t>
            </a:r>
          </a:p>
          <a:p>
            <a:pPr marL="457200" indent="-457200" algn="l">
              <a:buFontTx/>
              <a:buChar char="-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Tenggat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14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diucapkan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diberitahukan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218915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Upaya Hukum Biasa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Kasasi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Mahkamah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Agung</a:t>
            </a:r>
          </a:p>
          <a:p>
            <a:pPr marL="457200" indent="-457200" algn="l">
              <a:buFontTx/>
              <a:buChar char="-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Memeriksa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Tenggat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14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pemberitahuan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banding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26246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Upaya Hukum Biasa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Perlawanan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Verzet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457200" indent="-457200" algn="l">
              <a:buFontTx/>
              <a:buChar char="-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verstek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kehadiran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457200" indent="-457200" algn="l">
              <a:buFontTx/>
              <a:buChar char="-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Tenggat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14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diberitahukan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923411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Upaya Hukum Luar Biasa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Peninjauan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Kembali (PK)</a:t>
            </a:r>
          </a:p>
          <a:p>
            <a:pPr marL="457200" indent="-457200" algn="l">
              <a:buFontTx/>
              <a:buChar char="-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Mahkamah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Agung.</a:t>
            </a:r>
          </a:p>
          <a:p>
            <a:pPr marL="457200" indent="-457200" algn="l">
              <a:buFontTx/>
              <a:buChar char="-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ditemukan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novum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kekhilafan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kekeliruan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nyata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Tenggat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180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ditemukan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PK.</a:t>
            </a:r>
          </a:p>
        </p:txBody>
      </p:sp>
    </p:spTree>
    <p:extLst>
      <p:ext uri="{BB962C8B-B14F-4D97-AF65-F5344CB8AC3E}">
        <p14:creationId xmlns:p14="http://schemas.microsoft.com/office/powerpoint/2010/main" val="638528562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8944</TotalTime>
  <Words>731</Words>
  <Application>Microsoft Office PowerPoint</Application>
  <PresentationFormat>On-screen Show (4:3)</PresentationFormat>
  <Paragraphs>76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524</cp:revision>
  <cp:lastPrinted>2017-08-29T02:54:51Z</cp:lastPrinted>
  <dcterms:created xsi:type="dcterms:W3CDTF">2010-04-18T12:06:30Z</dcterms:created>
  <dcterms:modified xsi:type="dcterms:W3CDTF">2025-05-19T06:15:46Z</dcterms:modified>
</cp:coreProperties>
</file>