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B997-8657-4EA8-8879-FA8E88CBB7BA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1ACF-11AB-4B8D-864B-5DEE42162382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B997-8657-4EA8-8879-FA8E88CBB7BA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1ACF-11AB-4B8D-864B-5DEE4216238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B997-8657-4EA8-8879-FA8E88CBB7BA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1ACF-11AB-4B8D-864B-5DEE4216238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B997-8657-4EA8-8879-FA8E88CBB7BA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1ACF-11AB-4B8D-864B-5DEE4216238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B997-8657-4EA8-8879-FA8E88CBB7BA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1ACF-11AB-4B8D-864B-5DEE42162382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B997-8657-4EA8-8879-FA8E88CBB7BA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1ACF-11AB-4B8D-864B-5DEE4216238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B997-8657-4EA8-8879-FA8E88CBB7BA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1ACF-11AB-4B8D-864B-5DEE42162382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B997-8657-4EA8-8879-FA8E88CBB7BA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1ACF-11AB-4B8D-864B-5DEE4216238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B997-8657-4EA8-8879-FA8E88CBB7BA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1ACF-11AB-4B8D-864B-5DEE4216238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B997-8657-4EA8-8879-FA8E88CBB7BA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1ACF-11AB-4B8D-864B-5DEE42162382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B997-8657-4EA8-8879-FA8E88CBB7BA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1ACF-11AB-4B8D-864B-5DEE4216238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516B997-8657-4EA8-8879-FA8E88CBB7BA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E3B1ACF-11AB-4B8D-864B-5DEE42162382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MEMBANGUN LANDASAN TEORI</a:t>
            </a:r>
            <a:endParaRPr lang="id-ID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Pertemuan ke-6 (sesi1)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0222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KAJIAN TEORI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id-ID" dirty="0" smtClean="0"/>
              <a:t>Serangkaian </a:t>
            </a:r>
            <a:r>
              <a:rPr lang="id-ID" dirty="0"/>
              <a:t>definisi, konsep, dan juga perspektif tentang sebuah hal yang tersusun secara </a:t>
            </a:r>
            <a:r>
              <a:rPr lang="id-ID" dirty="0" smtClean="0"/>
              <a:t>rapi.</a:t>
            </a:r>
          </a:p>
          <a:p>
            <a:pPr marL="514350" indent="-514350">
              <a:buAutoNum type="arabicParenBoth"/>
            </a:pPr>
            <a:r>
              <a:rPr lang="id-ID" dirty="0"/>
              <a:t>Kajian teori yang berkualitas juga akan menentukan kualitas dari sebuah penelitian yang </a:t>
            </a:r>
            <a:r>
              <a:rPr lang="id-ID" dirty="0" smtClean="0"/>
              <a:t>dibuat.</a:t>
            </a:r>
          </a:p>
          <a:p>
            <a:pPr marL="514350" indent="-514350">
              <a:buAutoNum type="arabicParenBoth"/>
            </a:pPr>
            <a:r>
              <a:rPr lang="id-ID" dirty="0" smtClean="0"/>
              <a:t>Kajian </a:t>
            </a:r>
            <a:r>
              <a:rPr lang="id-ID" dirty="0"/>
              <a:t>teori merupakan sebuah ide yang bersifat teoritis guna menentukan alasan mengapa variabel dalam sebuah penelitian bisa saling berhubungan dengan pernyataan.</a:t>
            </a:r>
          </a:p>
        </p:txBody>
      </p:sp>
    </p:spTree>
    <p:extLst>
      <p:ext uri="{BB962C8B-B14F-4D97-AF65-F5344CB8AC3E}">
        <p14:creationId xmlns:p14="http://schemas.microsoft.com/office/powerpoint/2010/main" val="242918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(4) Kajian </a:t>
            </a:r>
            <a:r>
              <a:rPr lang="id-ID" dirty="0"/>
              <a:t>teori adalah sekumpulan konsep, variabel, proposisi, dan konsep lain yang secara sistematis berhubungan dan juga sudah ditarik kesamaannya untuk bisa menjelaskan dan membaca sebuah fakta</a:t>
            </a:r>
            <a:r>
              <a:rPr lang="id-ID" dirty="0" smtClean="0"/>
              <a:t>.</a:t>
            </a:r>
            <a:endParaRPr lang="id-ID" dirty="0"/>
          </a:p>
          <a:p>
            <a:pPr marL="0" indent="0">
              <a:buNone/>
            </a:pPr>
            <a:r>
              <a:rPr lang="id-ID" dirty="0" smtClean="0"/>
              <a:t>(5)</a:t>
            </a:r>
            <a:r>
              <a:rPr lang="id-ID" dirty="0"/>
              <a:t> </a:t>
            </a:r>
            <a:r>
              <a:rPr lang="id-ID" dirty="0" smtClean="0"/>
              <a:t>Teori </a:t>
            </a:r>
            <a:r>
              <a:rPr lang="id-ID" dirty="0"/>
              <a:t>itu memiliki sifat yang empiris. Itu artinya, teori juga merupakan sebuah hasil dari hipotesis yang sudah diuji menggunakan eksperimen dan juga observasi.</a:t>
            </a:r>
          </a:p>
        </p:txBody>
      </p:sp>
    </p:spTree>
    <p:extLst>
      <p:ext uri="{BB962C8B-B14F-4D97-AF65-F5344CB8AC3E}">
        <p14:creationId xmlns:p14="http://schemas.microsoft.com/office/powerpoint/2010/main" val="70427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id-ID" b="1" dirty="0" smtClean="0"/>
              <a:t>Intinya  :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/>
              <a:t> </a:t>
            </a:r>
            <a:r>
              <a:rPr lang="id-ID" b="1" dirty="0" smtClean="0">
                <a:solidFill>
                  <a:srgbClr val="FF0000"/>
                </a:solidFill>
              </a:rPr>
              <a:t>Kajian </a:t>
            </a:r>
            <a:r>
              <a:rPr lang="id-ID" b="1" dirty="0">
                <a:solidFill>
                  <a:srgbClr val="FF0000"/>
                </a:solidFill>
              </a:rPr>
              <a:t>teori adalah sebuah konsep yang logis dan saling terhubung secara sistematik guna menguji sebuah fakta dan variabel dari satu fenomena</a:t>
            </a:r>
            <a:r>
              <a:rPr lang="id-ID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2532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Review Artikel 1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Artikel 1 Mahasiswa </a:t>
            </a:r>
          </a:p>
          <a:p>
            <a:pPr marL="0" indent="0">
              <a:buNone/>
            </a:pPr>
            <a:r>
              <a:rPr lang="id-ID" dirty="0" smtClean="0"/>
              <a:t>Anisya      </a:t>
            </a:r>
          </a:p>
          <a:p>
            <a:pPr marL="0" indent="0">
              <a:buNone/>
            </a:pPr>
            <a:endParaRPr lang="id-ID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249718"/>
              </p:ext>
            </p:extLst>
          </p:nvPr>
        </p:nvGraphicFramePr>
        <p:xfrm>
          <a:off x="4788024" y="1751484"/>
          <a:ext cx="3168352" cy="3693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5828911" imgH="7543485" progId="AcroExch.Document.7">
                  <p:embed/>
                </p:oleObj>
              </mc:Choice>
              <mc:Fallback>
                <p:oleObj name="Acrobat Document" r:id="rId3" imgW="5828911" imgH="754348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8024" y="1751484"/>
                        <a:ext cx="3168352" cy="3693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194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REVIEW ARTIKEL 2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Artikel Mahasiswa :</a:t>
            </a:r>
          </a:p>
          <a:p>
            <a:pPr marL="0" indent="0">
              <a:buNone/>
            </a:pPr>
            <a:r>
              <a:rPr lang="id-ID" dirty="0" smtClean="0"/>
              <a:t>Anisya                      </a:t>
            </a:r>
            <a:endParaRPr lang="id-ID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171319"/>
              </p:ext>
            </p:extLst>
          </p:nvPr>
        </p:nvGraphicFramePr>
        <p:xfrm>
          <a:off x="4427984" y="1988840"/>
          <a:ext cx="3456384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5667219" imgH="8019814" progId="AcroExch.Document.7">
                  <p:embed/>
                </p:oleObj>
              </mc:Choice>
              <mc:Fallback>
                <p:oleObj name="Acrobat Document" r:id="rId3" imgW="5667219" imgH="801981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7984" y="1988840"/>
                        <a:ext cx="3456384" cy="396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49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759968"/>
          </a:xfrm>
        </p:spPr>
        <p:txBody>
          <a:bodyPr>
            <a:normAutofit/>
          </a:bodyPr>
          <a:lstStyle/>
          <a:p>
            <a:r>
              <a:rPr lang="id-ID" sz="3200" i="1" dirty="0" smtClean="0"/>
              <a:t>TERIMAKASIH...</a:t>
            </a:r>
            <a:endParaRPr lang="id-ID" sz="3200" i="1" dirty="0"/>
          </a:p>
        </p:txBody>
      </p:sp>
    </p:spTree>
    <p:extLst>
      <p:ext uri="{BB962C8B-B14F-4D97-AF65-F5344CB8AC3E}">
        <p14:creationId xmlns:p14="http://schemas.microsoft.com/office/powerpoint/2010/main" val="1498705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94</TotalTime>
  <Words>168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Clarity</vt:lpstr>
      <vt:lpstr>Adobe Acrobat Document</vt:lpstr>
      <vt:lpstr>MEMBANGUN LANDASAN TEORI</vt:lpstr>
      <vt:lpstr>KAJIAN TEORI</vt:lpstr>
      <vt:lpstr>.</vt:lpstr>
      <vt:lpstr>.</vt:lpstr>
      <vt:lpstr>Review Artikel 1</vt:lpstr>
      <vt:lpstr>REVIEW ARTIKEL 2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MEMBANGUN LANDASAN TEORI</dc:title>
  <dc:creator>Windows User</dc:creator>
  <cp:lastModifiedBy>Windows User</cp:lastModifiedBy>
  <cp:revision>3</cp:revision>
  <dcterms:created xsi:type="dcterms:W3CDTF">2022-08-28T08:03:35Z</dcterms:created>
  <dcterms:modified xsi:type="dcterms:W3CDTF">2022-08-28T09:38:21Z</dcterms:modified>
</cp:coreProperties>
</file>