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8" r:id="rId3"/>
    <p:sldId id="259" r:id="rId4"/>
    <p:sldId id="262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77F4B-85E3-4AE0-880E-B6DDA34F51D2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8DC233-7096-4A16-8DFE-E769764838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82FA97-F5B0-460A-91C8-450B4369F818}" type="slidenum">
              <a:rPr lang="id-ID" smtClean="0"/>
              <a:pPr/>
              <a:t>2</a:t>
            </a:fld>
            <a:endParaRPr lang="id-ID"/>
          </a:p>
        </p:txBody>
      </p:sp>
    </p:spTree>
    <p:extLst>
      <p:ext uri="{BB962C8B-B14F-4D97-AF65-F5344CB8AC3E}">
        <p14:creationId xmlns="" xmlns:p14="http://schemas.microsoft.com/office/powerpoint/2010/main" val="6720965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BUSSINESS MODEL CANVAS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icture\logo ibi small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 BLOK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266825"/>
            <a:ext cx="8334375" cy="353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435280" cy="1662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i="1" dirty="0"/>
          </a:p>
        </p:txBody>
      </p:sp>
    </p:spTree>
    <p:extLst>
      <p:ext uri="{BB962C8B-B14F-4D97-AF65-F5344CB8AC3E}">
        <p14:creationId xmlns="" xmlns:p14="http://schemas.microsoft.com/office/powerpoint/2010/main" val="2188374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3571" r="41122" b="17503"/>
          <a:stretch>
            <a:fillRect/>
          </a:stretch>
        </p:blipFill>
        <p:spPr bwMode="auto">
          <a:xfrm>
            <a:off x="709845" y="1600200"/>
            <a:ext cx="805315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FOR BMC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l="37176" t="30305" r="37175" b="37706"/>
          <a:stretch>
            <a:fillRect/>
          </a:stretch>
        </p:blipFill>
        <p:spPr bwMode="auto">
          <a:xfrm>
            <a:off x="838200" y="1447800"/>
            <a:ext cx="74676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3570" r="73676" b="44441"/>
          <a:stretch>
            <a:fillRect/>
          </a:stretch>
        </p:blipFill>
        <p:spPr bwMode="auto">
          <a:xfrm>
            <a:off x="709845" y="1600200"/>
            <a:ext cx="7824555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 t="23571" r="51973" b="15819"/>
          <a:stretch>
            <a:fillRect/>
          </a:stretch>
        </p:blipFill>
        <p:spPr bwMode="auto">
          <a:xfrm>
            <a:off x="709845" y="1524000"/>
            <a:ext cx="8434155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</Words>
  <Application>Microsoft Office PowerPoint</Application>
  <PresentationFormat>On-screen Show (4:3)</PresentationFormat>
  <Paragraphs>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BUSSINESS MODEL CANVAS</vt:lpstr>
      <vt:lpstr>9 BLOK</vt:lpstr>
      <vt:lpstr>Slide 3</vt:lpstr>
      <vt:lpstr>EXAMPLE FOR BMC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BUSSINESS MODEL CANVAS</dc:title>
  <dc:creator>User</dc:creator>
  <cp:lastModifiedBy>User</cp:lastModifiedBy>
  <cp:revision>4</cp:revision>
  <dcterms:created xsi:type="dcterms:W3CDTF">2006-08-16T00:00:00Z</dcterms:created>
  <dcterms:modified xsi:type="dcterms:W3CDTF">2020-06-23T02:44:11Z</dcterms:modified>
</cp:coreProperties>
</file>