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0" r:id="rId3"/>
    <p:sldId id="334" r:id="rId4"/>
    <p:sldId id="333" r:id="rId5"/>
    <p:sldId id="301" r:id="rId6"/>
    <p:sldId id="310" r:id="rId7"/>
    <p:sldId id="316" r:id="rId8"/>
    <p:sldId id="309" r:id="rId9"/>
    <p:sldId id="313" r:id="rId10"/>
    <p:sldId id="315" r:id="rId11"/>
    <p:sldId id="304" r:id="rId12"/>
    <p:sldId id="317" r:id="rId13"/>
    <p:sldId id="308" r:id="rId14"/>
    <p:sldId id="328" r:id="rId15"/>
    <p:sldId id="329" r:id="rId16"/>
    <p:sldId id="330" r:id="rId17"/>
    <p:sldId id="331" r:id="rId18"/>
    <p:sldId id="332" r:id="rId19"/>
    <p:sldId id="335" r:id="rId20"/>
    <p:sldId id="336" r:id="rId21"/>
    <p:sldId id="299" r:id="rId22"/>
  </p:sldIdLst>
  <p:sldSz cx="9144000" cy="6858000" type="screen4x3"/>
  <p:notesSz cx="7102475" cy="938847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77563" autoAdjust="0"/>
  </p:normalViewPr>
  <p:slideViewPr>
    <p:cSldViewPr>
      <p:cViewPr varScale="1">
        <p:scale>
          <a:sx n="49" d="100"/>
          <a:sy n="49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DDBC1-EE26-4AF6-808A-49EACFB13B2B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38632-99AE-4A03-A62E-C54936FF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7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6A53B-21B4-483D-95BC-F7A5F32D40BD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20EC90-5ABF-473E-B0DF-A1B8A8E7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0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32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mengetahui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metode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belajar</a:t>
            </a:r>
            <a:r>
              <a:rPr lang="en-US" baseline="0" dirty="0" smtClean="0">
                <a:sym typeface="Wingdings" panose="05000000000000000000" pitchFamily="2" charset="2"/>
              </a:rPr>
              <a:t> yang </a:t>
            </a:r>
            <a:r>
              <a:rPr lang="en-US" baseline="0" dirty="0" err="1" smtClean="0">
                <a:sym typeface="Wingdings" panose="05000000000000000000" pitchFamily="2" charset="2"/>
              </a:rPr>
              <a:t>cocok</a:t>
            </a:r>
            <a:r>
              <a:rPr lang="en-US" baseline="0" dirty="0" smtClean="0">
                <a:sym typeface="Wingdings" panose="05000000000000000000" pitchFamily="2" charset="2"/>
              </a:rPr>
              <a:t> di </a:t>
            </a:r>
            <a:r>
              <a:rPr lang="en-US" baseline="0" dirty="0" err="1" smtClean="0">
                <a:sym typeface="Wingdings" panose="05000000000000000000" pitchFamily="2" charset="2"/>
              </a:rPr>
              <a:t>kelas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membimbing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individu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memilih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jurusan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bidang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pekerjaan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pekerjaan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cocok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4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960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830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BD1-EBEC-4FA3-808C-8E2C3E08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313-7783-48A3-AD2B-0B226C7A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11B2-D7CA-45B7-BFF3-2A572A3A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69" y="4572000"/>
            <a:ext cx="7781731" cy="990600"/>
          </a:xfrm>
        </p:spPr>
        <p:txBody>
          <a:bodyPr bIns="0" anchor="b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69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9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1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A1E18-4D1E-4E87-AB15-0BB7B9BEB2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B9DD-AED3-4587-A805-96DD90910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F2A-1062-4722-A01E-2D7CF33B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B46-6454-421E-85D0-2789473E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9AE-B80B-4C05-B117-7AC6DE96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990-FF54-4FCB-937A-4CE885BC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F73-F7BD-4215-AC39-A1877699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26E-FF14-4C9B-AB5E-6FEF1F4F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D8D-7276-4190-A938-C65A3577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02967-D511-44EC-A434-D09A6CA0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edg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857364"/>
            <a:ext cx="91440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CHAPTER 2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MENGENAL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DAN MENERIMA </a:t>
            </a:r>
            <a:r>
              <a:rPr lang="id-I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DIRI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9/14/2015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428596" y="1571612"/>
            <a:ext cx="4143404" cy="857256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Type </a:t>
            </a:r>
            <a:r>
              <a:rPr lang="en-US" sz="3200" b="1" dirty="0" err="1" smtClean="0"/>
              <a:t>interaksi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sosial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000364" y="357166"/>
            <a:ext cx="1877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mbti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446" y="1428736"/>
            <a:ext cx="2928958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Introvert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786446" y="2000240"/>
            <a:ext cx="2928958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Extrovert</a:t>
            </a:r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4786314" y="1785926"/>
            <a:ext cx="714380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428596" y="2857496"/>
            <a:ext cx="4143404" cy="857256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Dalam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memperoleh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informasi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28596" y="4143380"/>
            <a:ext cx="4143404" cy="85725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membuat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keputusan</a:t>
            </a:r>
            <a:endParaRPr lang="en-US" sz="3200" b="1" dirty="0"/>
          </a:p>
        </p:txBody>
      </p:sp>
      <p:sp>
        <p:nvSpPr>
          <p:cNvPr id="12" name="Flowchart: Process 11"/>
          <p:cNvSpPr/>
          <p:nvPr/>
        </p:nvSpPr>
        <p:spPr>
          <a:xfrm>
            <a:off x="428596" y="5429264"/>
            <a:ext cx="4143404" cy="857256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Gaya </a:t>
            </a:r>
            <a:r>
              <a:rPr lang="en-US" sz="3200" b="1" dirty="0" err="1" smtClean="0"/>
              <a:t>pengambilan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keputusan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5786446" y="2714620"/>
            <a:ext cx="2928958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Sensing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786446" y="3286124"/>
            <a:ext cx="2928958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Intuitive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786446" y="4000504"/>
            <a:ext cx="292895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Feeling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786446" y="4572008"/>
            <a:ext cx="292895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Thinking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5786446" y="5357826"/>
            <a:ext cx="292895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Perceptive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786446" y="5929330"/>
            <a:ext cx="2928958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Judgmental</a:t>
            </a:r>
            <a:endParaRPr lang="en-US" sz="2800" b="1" dirty="0"/>
          </a:p>
        </p:txBody>
      </p:sp>
      <p:sp>
        <p:nvSpPr>
          <p:cNvPr id="19" name="Right Arrow 18"/>
          <p:cNvSpPr/>
          <p:nvPr/>
        </p:nvSpPr>
        <p:spPr>
          <a:xfrm>
            <a:off x="4786314" y="5643578"/>
            <a:ext cx="714380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786314" y="4429132"/>
            <a:ext cx="714380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86314" y="3000372"/>
            <a:ext cx="714380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BAKAT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Bakat merupakan potensi yang dimiliki oleh seseorang sebagai bawaan sejak lahir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Bakat adalah suatu bentuk kemampuan khusus, yang memungkinkan seseorang memperoleh keuntungan dari hasil pelatihannya sampai satu tingkat lebih tinggi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Bakat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merupakan suatu karakteristik unik individu yang membuatnya mampu melakukan suatu aktivitas dan tugas secara mudah dan sukses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C1C-4B63-480A-A702-8F1EC5983B72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 descr="F:\LAMPUNG\GALERY PAPA\KARIKATUR\Profesional-1-300x2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82498"/>
            <a:ext cx="4214842" cy="31611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571480"/>
            <a:ext cx="8001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Tiap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orang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memiliki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keprbadian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watak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karakter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sifat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kecerdasan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780278"/>
            <a:ext cx="8001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Kecerdasan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untuk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mengolah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diri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merupakan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kunci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kesuksesan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3857620" y="357166"/>
            <a:ext cx="3714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PENUGASAN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9/14/2015</a:t>
            </a:r>
            <a:endParaRPr lang="en-US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8596" y="1428736"/>
            <a:ext cx="3433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Kenali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dirimu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1538" y="2285992"/>
            <a:ext cx="53479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fisik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Kepribadian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Watak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Temperamen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Bakat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Kekuatan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kelemahan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28596" y="2357430"/>
            <a:ext cx="8229600" cy="27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Suatu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sikap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memandang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sendiri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sebagaimana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adanya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memperlakukannya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secara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baik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disertai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rasa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senang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serta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bangga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sambil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terus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mengusahakan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kemajuannya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571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Menerima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diri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Cara Menerima Diri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1493838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Selalu syukuri apa yang telah dimiliki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Jangan terlalu sering mengkritik diri sendiri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Terima pujian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Luangkan waktu bersama orang-orang positif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Tanamkan pikiran kita akan berhasil dan bahagia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Membaca buku-buku pengembangan kepribadian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Berusaha menggali potensi yang terbaik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09600" y="1709738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Merasa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terhadap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sendiri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Merasa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lebih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berharga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Menerima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kelebihan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kekurangan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Percaya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Membangun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sikap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positif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terhadap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sendiri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Mampu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menerima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lain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Manfaat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menerima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diri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E4F03-9016-4A7D-A7EC-9B1B92041B6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Character Building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8/30/2010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Etika Profesi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BB9DD-AED3-4587-A805-96DD90910B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785794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Tuhan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memberi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bekal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kemampuan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sesuai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dengan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apa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yang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dibutuhkan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228671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manusia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adalah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memanfaatkan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potensi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yang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dimiliki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untuk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mengukir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sejarah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hidup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4371811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Tapi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tidak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semua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orang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mampu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membuat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sejarah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yang </a:t>
            </a:r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baik</a:t>
            </a:r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8/30/2010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Etika Profesi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BB9DD-AED3-4587-A805-96DD90910B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714356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Hanya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memahami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dirinya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lah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akan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mengukir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sejarah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dirinya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dengan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benar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428596" y="357166"/>
            <a:ext cx="52864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id-I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UGAS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7158" y="1465162"/>
            <a:ext cx="86026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BUATLAH POSTER</a:t>
            </a:r>
          </a:p>
          <a:p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Tentukan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alternatif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profesi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masa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depan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Anda</a:t>
            </a:r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3000372"/>
            <a:ext cx="835824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Uraikan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apa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rencana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Anda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untuk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mewujudkan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obsesi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Anda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Buat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rencana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upaya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dapat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dikerjakan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dalam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tahun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depan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9124" y="357166"/>
            <a:ext cx="441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Mengenal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Diri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0063" y="1604082"/>
            <a:ext cx="8143875" cy="35394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Kenali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kekhasan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kepribadian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Watak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Temperamen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bakat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bakat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kekuatan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kelemahan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1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id-ID" sz="1200" dirty="0" smtClean="0">
                <a:solidFill>
                  <a:srgbClr val="898989"/>
                </a:solidFill>
                <a:latin typeface="Calibri" pitchFamily="34" charset="0"/>
              </a:rPr>
              <a:t>Character Building</a:t>
            </a:r>
            <a:endParaRPr 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Slide Number Placeholder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39406-0D30-4B49-BC18-EBDBB02746D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980606" y="-103188"/>
            <a:ext cx="3096344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PSIKOLOG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051798" y="5184"/>
            <a:ext cx="2912690" cy="16236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-5468" y="0"/>
            <a:ext cx="3127052" cy="1872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Memmiliki</a:t>
            </a:r>
            <a:r>
              <a:rPr lang="en-US" dirty="0" smtClean="0"/>
              <a:t> BIRO PSI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67521" y="5242768"/>
            <a:ext cx="2518792" cy="1296144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LULUS S1 3,5 </a:t>
            </a:r>
            <a:r>
              <a:rPr lang="en-US" dirty="0" err="1" smtClean="0"/>
              <a:t>Thn</a:t>
            </a:r>
            <a:endParaRPr lang="en-US" dirty="0" smtClean="0"/>
          </a:p>
          <a:p>
            <a:pPr algn="ctr"/>
            <a:r>
              <a:rPr lang="en-US" dirty="0" smtClean="0"/>
              <a:t>IP 3,5</a:t>
            </a:r>
          </a:p>
          <a:p>
            <a:pPr algn="ctr"/>
            <a:r>
              <a:rPr lang="en-US" dirty="0" smtClean="0"/>
              <a:t>CUMLAUDE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56470" y="2781287"/>
            <a:ext cx="255265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S2 </a:t>
            </a:r>
            <a:r>
              <a:rPr lang="en-US" dirty="0" err="1" smtClean="0"/>
              <a:t>Psikologi</a:t>
            </a:r>
            <a:endParaRPr lang="en-US" dirty="0" smtClean="0"/>
          </a:p>
          <a:p>
            <a:pPr algn="ctr"/>
            <a:r>
              <a:rPr lang="en-US" dirty="0" smtClean="0"/>
              <a:t>Les Bhs INGGRIS</a:t>
            </a:r>
          </a:p>
          <a:p>
            <a:pPr algn="ctr"/>
            <a:r>
              <a:rPr lang="en-US" dirty="0" smtClean="0"/>
              <a:t>LULUS 2 THN</a:t>
            </a:r>
          </a:p>
          <a:p>
            <a:pPr algn="ctr"/>
            <a:r>
              <a:rPr lang="en-US" dirty="0" smtClean="0"/>
              <a:t>IPK 3,77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4326917" y="4112720"/>
            <a:ext cx="0" cy="11300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85841" y="2563800"/>
            <a:ext cx="3244603" cy="4295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TO GET IT !!!</a:t>
            </a:r>
          </a:p>
          <a:p>
            <a:pPr marL="285750" indent="-285750" algn="ctr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Jadwal</a:t>
            </a:r>
            <a:r>
              <a:rPr lang="en-US" dirty="0" smtClean="0"/>
              <a:t> HARIAN</a:t>
            </a:r>
          </a:p>
          <a:p>
            <a:pPr marL="285750" indent="-285750" algn="ctr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Mengikuti</a:t>
            </a:r>
            <a:r>
              <a:rPr lang="en-US" dirty="0" smtClean="0"/>
              <a:t> Les </a:t>
            </a:r>
            <a:r>
              <a:rPr lang="en-US" dirty="0" err="1" smtClean="0"/>
              <a:t>Inggris</a:t>
            </a:r>
            <a:endParaRPr lang="en-US" dirty="0" smtClean="0"/>
          </a:p>
          <a:p>
            <a:pPr marL="285750" indent="-285750" algn="ctr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Sholat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marL="285750" indent="-285750" algn="ctr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Evaluasi</a:t>
            </a:r>
            <a:r>
              <a:rPr lang="en-US" dirty="0" smtClean="0"/>
              <a:t> IP </a:t>
            </a:r>
            <a:r>
              <a:rPr lang="en-US" dirty="0" err="1" smtClean="0"/>
              <a:t>setiap</a:t>
            </a:r>
            <a:r>
              <a:rPr lang="en-US" dirty="0" smtClean="0"/>
              <a:t> semester</a:t>
            </a:r>
          </a:p>
          <a:p>
            <a:pPr marL="285750" indent="-285750" algn="ctr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BEM </a:t>
            </a:r>
            <a:r>
              <a:rPr lang="en-US" dirty="0" err="1" smtClean="0"/>
              <a:t>diluar</a:t>
            </a:r>
            <a:r>
              <a:rPr lang="en-US" dirty="0" smtClean="0"/>
              <a:t> JAM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3263143">
            <a:off x="1417962" y="2391624"/>
            <a:ext cx="1692151" cy="3244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6200000">
            <a:off x="3769788" y="1908029"/>
            <a:ext cx="1131438" cy="3390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856538">
            <a:off x="5013912" y="2255877"/>
            <a:ext cx="1908557" cy="3721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0" name="Picture 2" descr="Image result for karikatur orang wisu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9" t="-265308" r="9507" b="265308"/>
          <a:stretch/>
        </p:blipFill>
        <p:spPr bwMode="auto">
          <a:xfrm>
            <a:off x="1403648" y="-868363"/>
            <a:ext cx="1276052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Image result for karikatur orang wisu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4" y="3556356"/>
            <a:ext cx="2483470" cy="24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25019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36" y="2500306"/>
            <a:ext cx="3929090" cy="1633972"/>
          </a:xfrm>
        </p:spPr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Selesai</a:t>
            </a: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0"/>
            <a:ext cx="50577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TIPE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FISIK</a:t>
            </a:r>
          </a:p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Kretschemer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1493460"/>
            <a:ext cx="2022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Atletis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1569660"/>
            <a:ext cx="183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Picnis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4600" y="1569660"/>
            <a:ext cx="226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Astenis</a:t>
            </a:r>
            <a:endParaRPr lang="en-US" sz="5400" b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Picture 2" descr="F:\LAMPUNG\KAMPUS\DARMAJAYA\KBK\PERANGKAT KULIAH\PERANGKAT 2016\PERANGKAT CHARACTER BUILDING\atle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686788"/>
            <a:ext cx="2390804" cy="2726230"/>
          </a:xfrm>
          <a:prstGeom prst="rect">
            <a:avLst/>
          </a:prstGeom>
          <a:noFill/>
        </p:spPr>
      </p:pic>
      <p:pic>
        <p:nvPicPr>
          <p:cNvPr id="23" name="Picture 2" descr="F:\LAMPUNG\KAMPUS\DARMAJAYA\KBK\PERANGKAT KULIAH\PERANGKAT 2016\PERANGKAT CHARACTER BUILDING\Pikn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12" y="2394716"/>
            <a:ext cx="2238388" cy="3442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F:\LAMPUNG\KAMPUS\DARMAJAYA\KBK\PERANGKAT KULIAH\PERANGKAT 2016\PERANGKAT CHARACTER BUILDING\astenis.jpg"/>
          <p:cNvPicPr>
            <a:picLocks noChangeAspect="1" noChangeArrowheads="1"/>
          </p:cNvPicPr>
          <p:nvPr/>
        </p:nvPicPr>
        <p:blipFill>
          <a:blip r:embed="rId4"/>
          <a:srcRect l="6638" r="17116"/>
          <a:stretch>
            <a:fillRect/>
          </a:stretch>
        </p:blipFill>
        <p:spPr bwMode="auto">
          <a:xfrm>
            <a:off x="5943600" y="2636460"/>
            <a:ext cx="2752867" cy="270790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66800" y="5783759"/>
            <a:ext cx="6939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Dysplas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tic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(yang </a:t>
            </a:r>
            <a:r>
              <a:rPr lang="en-US" sz="3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tidak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masuk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 </a:t>
            </a:r>
            <a:r>
              <a:rPr lang="en-US" sz="3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tipe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3" descr="F:\LAMPUNG\KAMPUS\DARMAJAYA\KBK\PERANGKAT KULIAH\PERANGKAT 2016\PERANGKAT CHARACTER BUILDING\GAMBAR\1369245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31430" cy="54325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11735" y="214290"/>
            <a:ext cx="6160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Menurut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Whiliam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Seldon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>
          <a:xfrm>
            <a:off x="142844" y="71414"/>
            <a:ext cx="3043230" cy="72547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Kepribadian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-32" y="642918"/>
            <a:ext cx="8858312" cy="1714512"/>
          </a:xfrm>
        </p:spPr>
        <p:txBody>
          <a:bodyPr/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Kepribadian adalah organisasi dinamis di dalam individu yang terdiri dari sistem-sistem psikofisik yang menentukan tingkah laku dan pikirannya secara karakteristik dalam menyesuaikan diri terhadap lingkungannya (G. Allport)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9EFCC-150F-4373-970C-24C209C68E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Character Building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82" y="3136187"/>
            <a:ext cx="8355172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Sanguinis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: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spontan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lincah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riang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optimis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</a:t>
            </a:r>
            <a:r>
              <a:rPr lang="en-US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pamer</a:t>
            </a:r>
            <a:r>
              <a:rPr lang="en-U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suka</a:t>
            </a:r>
            <a:r>
              <a:rPr lang="en-U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</a:t>
            </a:r>
            <a:r>
              <a:rPr lang="en-US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erintah</a:t>
            </a:r>
            <a:r>
              <a:rPr lang="en-U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Melankolis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penuh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pemikiran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hati-hati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tekun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pesimis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introvert</a:t>
            </a:r>
          </a:p>
          <a:p>
            <a:pPr>
              <a:buFont typeface="Arial" pitchFamily="34" charset="0"/>
              <a:buChar char="•"/>
            </a:pP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Koleris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: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berpetualang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persuasif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percaya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</a:t>
            </a:r>
            <a:endParaRPr lang="en-U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keras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kepala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kurang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simpatik</a:t>
            </a:r>
            <a:endParaRPr lang="en-US" sz="2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Phlegmatis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ramah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sabar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diplomatis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en-U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pemurung</a:t>
            </a:r>
            <a:r>
              <a:rPr lang="en-U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kurang</a:t>
            </a:r>
            <a:r>
              <a:rPr lang="en-US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semangat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214282" y="2560654"/>
            <a:ext cx="6143668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Tipology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Hippocrates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6" y="274638"/>
            <a:ext cx="6686568" cy="86834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 KEPRIBADIAN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TIPE A (</a:t>
            </a:r>
            <a:r>
              <a:rPr lang="en-US" b="1" dirty="0" err="1" smtClean="0"/>
              <a:t>mudah</a:t>
            </a:r>
            <a:r>
              <a:rPr lang="en-US" b="1" dirty="0" smtClean="0"/>
              <a:t> </a:t>
            </a:r>
            <a:r>
              <a:rPr lang="en-US" b="1" dirty="0" err="1" smtClean="0"/>
              <a:t>kena</a:t>
            </a:r>
            <a:r>
              <a:rPr lang="en-US" b="1" dirty="0" smtClean="0"/>
              <a:t> stress)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sabaran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ingin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semua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pekerjan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selesai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waktu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suka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memotong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pembicaraan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bilangan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sebagai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pengukur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keberhasilan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b="1" dirty="0" smtClean="0"/>
              <a:t>TIPE B</a:t>
            </a:r>
          </a:p>
          <a:p>
            <a:pPr lvl="1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Santai</a:t>
            </a:r>
            <a:r>
              <a:rPr lang="en-US" b="1" dirty="0" smtClean="0"/>
              <a:t>, </a:t>
            </a: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tergoda</a:t>
            </a:r>
            <a:r>
              <a:rPr lang="en-US" b="1" dirty="0" smtClean="0"/>
              <a:t> </a:t>
            </a:r>
            <a:r>
              <a:rPr lang="en-US" b="1" dirty="0" err="1" smtClean="0"/>
              <a:t>prestasi</a:t>
            </a:r>
            <a:r>
              <a:rPr lang="en-US" b="1" dirty="0" smtClean="0"/>
              <a:t>,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menyukasi</a:t>
            </a:r>
            <a:r>
              <a:rPr lang="en-US" b="1" dirty="0" smtClean="0"/>
              <a:t> </a:t>
            </a:r>
            <a:r>
              <a:rPr lang="en-US" b="1" dirty="0" err="1" smtClean="0"/>
              <a:t>kesenangan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Kepribadian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Sigmund Freud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328998"/>
          </a:xfrm>
        </p:spPr>
        <p:txBody>
          <a:bodyPr/>
          <a:lstStyle/>
          <a:p>
            <a:r>
              <a:rPr lang="en-US" dirty="0" smtClean="0"/>
              <a:t>Id                :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r>
              <a:rPr lang="en-US" dirty="0" smtClean="0"/>
              <a:t>Ego             :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id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realita</a:t>
            </a:r>
            <a:endParaRPr lang="en-US" dirty="0" smtClean="0"/>
          </a:p>
          <a:p>
            <a:r>
              <a:rPr lang="en-US" dirty="0" smtClean="0"/>
              <a:t>Super ego  : </a:t>
            </a:r>
            <a:r>
              <a:rPr lang="en-US" dirty="0" err="1" smtClean="0"/>
              <a:t>kekuatan</a:t>
            </a:r>
            <a:r>
              <a:rPr lang="en-US" dirty="0" smtClean="0"/>
              <a:t> moral </a:t>
            </a:r>
            <a:r>
              <a:rPr lang="en-US" dirty="0" err="1" smtClean="0"/>
              <a:t>etik</a:t>
            </a:r>
            <a:r>
              <a:rPr lang="en-US" dirty="0" smtClean="0"/>
              <a:t> yang </a:t>
            </a:r>
          </a:p>
          <a:p>
            <a:pPr>
              <a:buNone/>
            </a:pPr>
            <a:r>
              <a:rPr lang="en-US" dirty="0" smtClean="0"/>
              <a:t>                          </a:t>
            </a:r>
            <a:r>
              <a:rPr lang="en-US" dirty="0" err="1" smtClean="0"/>
              <a:t>mengendalikan</a:t>
            </a:r>
            <a:r>
              <a:rPr lang="en-US" dirty="0" smtClean="0"/>
              <a:t> ego.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500066" y="488935"/>
            <a:ext cx="535781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G.Ewald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 noGrp="1"/>
          </p:cNvSpPr>
          <p:nvPr>
            <p:ph idx="4294967295"/>
          </p:nvPr>
        </p:nvSpPr>
        <p:spPr bwMode="auto">
          <a:xfrm>
            <a:off x="342928" y="1285876"/>
            <a:ext cx="8229600" cy="10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otalitas dari keadaan-keadaan dan cara bereaksi jiwa terhadap perangsang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214282" y="2428876"/>
            <a:ext cx="8229600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Temperamen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Allport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71406" y="3286124"/>
            <a:ext cx="86439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Gejala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karakteristik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emosi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individu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termasuk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juga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tidaknya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terkena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rangsangan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emosi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kekuatan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kecepatannya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bereaksi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kualitas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kekuatan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suasana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hatinya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segala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fluktuasi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intensitas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suasana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Gejala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bergantung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faktor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konstitusional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karenanya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terutama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keturunan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052" y="285728"/>
            <a:ext cx="82039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Myers - Briggs Type Indicator (MBTI)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071546"/>
            <a:ext cx="83582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Mengenali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bagaimana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individu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merasakan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dan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bertindak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dalam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situasi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2060"/>
                </a:solidFill>
              </a:rPr>
              <a:t>tertentu</a:t>
            </a:r>
            <a:r>
              <a:rPr lang="en-US" sz="2800" b="1" cap="none" spc="50" dirty="0" smtClean="0">
                <a:ln w="11430"/>
                <a:solidFill>
                  <a:srgbClr val="002060"/>
                </a:solidFill>
              </a:rPr>
              <a:t> </a:t>
            </a:r>
            <a:endParaRPr lang="en-US" sz="28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2285992"/>
            <a:ext cx="71336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Introvert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(I) or </a:t>
            </a:r>
            <a:r>
              <a:rPr lang="en-US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Extrovert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(E) -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lingkungan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3000372"/>
            <a:ext cx="8310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Sensing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(S) or </a:t>
            </a:r>
            <a:r>
              <a:rPr lang="en-US" sz="28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Intuition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(N) –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lndera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intuisi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3786190"/>
            <a:ext cx="88136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Thinking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(T) or </a:t>
            </a:r>
            <a:r>
              <a:rPr lang="en-US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Feeling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(F) –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pikiran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perasaan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571" y="4620292"/>
            <a:ext cx="86727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Perceiving</a:t>
            </a:r>
            <a:r>
              <a:rPr lang="en-US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(P) or </a:t>
            </a:r>
            <a:r>
              <a:rPr lang="en-US" sz="28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Judging</a:t>
            </a:r>
            <a:r>
              <a:rPr lang="en-US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(J) – </a:t>
            </a:r>
            <a:r>
              <a:rPr lang="en-US" sz="28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penilaian</a:t>
            </a:r>
            <a:r>
              <a:rPr lang="en-US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pendapat</a:t>
            </a:r>
            <a:r>
              <a:rPr lang="en-US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19628</TotalTime>
  <Words>788</Words>
  <Application>Microsoft Office PowerPoint</Application>
  <PresentationFormat>On-screen Show (4:3)</PresentationFormat>
  <Paragraphs>192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MV Boli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Kepribadian</vt:lpstr>
      <vt:lpstr>TIPE KEPRIBADIAN</vt:lpstr>
      <vt:lpstr>Struktur Kepribadian Sigmund Freud</vt:lpstr>
      <vt:lpstr>Watak (G.Ewald)</vt:lpstr>
      <vt:lpstr>PowerPoint Presentation</vt:lpstr>
      <vt:lpstr>PowerPoint Presentation</vt:lpstr>
      <vt:lpstr>BAKAT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Selesai 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275</cp:revision>
  <dcterms:created xsi:type="dcterms:W3CDTF">2010-04-18T12:06:30Z</dcterms:created>
  <dcterms:modified xsi:type="dcterms:W3CDTF">2018-03-13T02:00:48Z</dcterms:modified>
</cp:coreProperties>
</file>