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9" r:id="rId3"/>
    <p:sldId id="301" r:id="rId4"/>
    <p:sldId id="302" r:id="rId5"/>
    <p:sldId id="303" r:id="rId6"/>
    <p:sldId id="304" r:id="rId7"/>
    <p:sldId id="305" r:id="rId8"/>
    <p:sldId id="306" r:id="rId9"/>
    <p:sldId id="307"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00" r:id="rId26"/>
  </p:sldIdLst>
  <p:sldSz cx="9144000" cy="6858000" type="screen4x3"/>
  <p:notesSz cx="7045325" cy="9345613"/>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5" autoAdjust="0"/>
    <p:restoredTop sz="94648" autoAdjust="0"/>
  </p:normalViewPr>
  <p:slideViewPr>
    <p:cSldViewPr>
      <p:cViewPr varScale="1">
        <p:scale>
          <a:sx n="121" d="100"/>
          <a:sy n="121" d="100"/>
        </p:scale>
        <p:origin x="143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2C90F-1019-3245-9CB7-7F695FB33B49}" type="doc">
      <dgm:prSet loTypeId="urn:microsoft.com/office/officeart/2005/8/layout/vList5" loCatId="" qsTypeId="urn:microsoft.com/office/officeart/2005/8/quickstyle/simple1" qsCatId="simple" csTypeId="urn:microsoft.com/office/officeart/2005/8/colors/colorful5" csCatId="colorful" phldr="1"/>
      <dgm:spPr/>
      <dgm:t>
        <a:bodyPr/>
        <a:lstStyle/>
        <a:p>
          <a:endParaRPr lang="id-ID"/>
        </a:p>
      </dgm:t>
    </dgm:pt>
    <dgm:pt modelId="{5CBEA458-B822-D940-BE8D-EAA8B23AF796}">
      <dgm:prSet phldrT="[Teks]"/>
      <dgm:spPr/>
      <dgm:t>
        <a:bodyPr/>
        <a:lstStyle/>
        <a:p>
          <a:r>
            <a:rPr lang="id-ID" dirty="0" err="1">
              <a:latin typeface="Cambria" panose="02040503050406030204" pitchFamily="18" charset="0"/>
              <a:cs typeface="Arial" panose="020B0604020202020204" pitchFamily="34" charset="0"/>
            </a:rPr>
            <a:t>Molengraaff</a:t>
          </a:r>
          <a:endParaRPr lang="id-ID" dirty="0">
            <a:latin typeface="Cambria" panose="02040503050406030204" pitchFamily="18" charset="0"/>
            <a:cs typeface="Arial" panose="020B0604020202020204" pitchFamily="34" charset="0"/>
          </a:endParaRPr>
        </a:p>
      </dgm:t>
    </dgm:pt>
    <dgm:pt modelId="{BE8141DD-14AB-D94A-87F7-6FA5BDBB15D7}" type="parTrans" cxnId="{71C88A4B-2CA9-064A-9794-B2B780F772E2}">
      <dgm:prSet/>
      <dgm:spPr/>
      <dgm:t>
        <a:bodyPr/>
        <a:lstStyle/>
        <a:p>
          <a:endParaRPr lang="id-ID"/>
        </a:p>
      </dgm:t>
    </dgm:pt>
    <dgm:pt modelId="{FF835DE7-0BD6-AC4C-88C1-F008A3667914}" type="sibTrans" cxnId="{71C88A4B-2CA9-064A-9794-B2B780F772E2}">
      <dgm:prSet/>
      <dgm:spPr/>
      <dgm:t>
        <a:bodyPr/>
        <a:lstStyle/>
        <a:p>
          <a:endParaRPr lang="id-ID"/>
        </a:p>
      </dgm:t>
    </dgm:pt>
    <dgm:pt modelId="{F21A97CC-8485-884D-8416-9C258C3C38CB}">
      <dgm:prSet phldrT="[Teks]"/>
      <dgm:spPr/>
      <dgm:t>
        <a:bodyPr/>
        <a:lstStyle/>
        <a:p>
          <a:pPr algn="just"/>
          <a:r>
            <a:rPr lang="id-ID" dirty="0">
              <a:latin typeface="Cambria" panose="02040503050406030204" pitchFamily="18" charset="0"/>
              <a:cs typeface="Arial" panose="020B0604020202020204" pitchFamily="34" charset="0"/>
            </a:rPr>
            <a:t>Perusahaan adalah keseluruhan perbuatan yang dilakukan secara terus menerus, bertindak keluar, untuk mendapatkan penghasilan, dengan cara memperniagakan barang- barang, menyerahkan barang-barang, atau mengadakan perjanjian-perjanjian perdagangan.</a:t>
          </a:r>
        </a:p>
      </dgm:t>
    </dgm:pt>
    <dgm:pt modelId="{C3B4E725-BAF1-7349-8E7B-35748FE7CA87}" type="parTrans" cxnId="{A4FEA4AD-D1D5-1F42-9DB5-A2D20EABA218}">
      <dgm:prSet/>
      <dgm:spPr/>
      <dgm:t>
        <a:bodyPr/>
        <a:lstStyle/>
        <a:p>
          <a:endParaRPr lang="id-ID"/>
        </a:p>
      </dgm:t>
    </dgm:pt>
    <dgm:pt modelId="{BD461267-4267-484A-B09D-4D091FA306CC}" type="sibTrans" cxnId="{A4FEA4AD-D1D5-1F42-9DB5-A2D20EABA218}">
      <dgm:prSet/>
      <dgm:spPr/>
      <dgm:t>
        <a:bodyPr/>
        <a:lstStyle/>
        <a:p>
          <a:endParaRPr lang="id-ID"/>
        </a:p>
      </dgm:t>
    </dgm:pt>
    <dgm:pt modelId="{DA2B5060-C94D-404B-B02C-FF0B368A9558}">
      <dgm:prSet phldrT="[Teks]"/>
      <dgm:spPr/>
      <dgm:t>
        <a:bodyPr/>
        <a:lstStyle/>
        <a:p>
          <a:r>
            <a:rPr lang="id-ID" dirty="0">
              <a:latin typeface="Cambria" panose="02040503050406030204" pitchFamily="18" charset="0"/>
              <a:cs typeface="Arial" panose="020B0604020202020204" pitchFamily="34" charset="0"/>
            </a:rPr>
            <a:t>Polak</a:t>
          </a:r>
        </a:p>
      </dgm:t>
    </dgm:pt>
    <dgm:pt modelId="{91D42AB1-8AE5-DA4F-AFB5-BD2A5A9802A1}" type="parTrans" cxnId="{D2EDE25D-6220-F247-8042-A71D8EB5B352}">
      <dgm:prSet/>
      <dgm:spPr/>
      <dgm:t>
        <a:bodyPr/>
        <a:lstStyle/>
        <a:p>
          <a:endParaRPr lang="id-ID"/>
        </a:p>
      </dgm:t>
    </dgm:pt>
    <dgm:pt modelId="{767100B6-5E3C-594D-BB59-D98A577F0555}" type="sibTrans" cxnId="{D2EDE25D-6220-F247-8042-A71D8EB5B352}">
      <dgm:prSet/>
      <dgm:spPr/>
      <dgm:t>
        <a:bodyPr/>
        <a:lstStyle/>
        <a:p>
          <a:endParaRPr lang="id-ID"/>
        </a:p>
      </dgm:t>
    </dgm:pt>
    <dgm:pt modelId="{0077A0C8-C586-414D-B620-3072DA4F2B87}">
      <dgm:prSet phldrT="[Teks]"/>
      <dgm:spPr/>
      <dgm:t>
        <a:bodyPr/>
        <a:lstStyle/>
        <a:p>
          <a:r>
            <a:rPr lang="id-ID" dirty="0">
              <a:latin typeface="Cambria" panose="02040503050406030204" pitchFamily="18" charset="0"/>
              <a:cs typeface="Arial" panose="020B0604020202020204" pitchFamily="34" charset="0"/>
            </a:rPr>
            <a:t>Perusahaan dianggap ada bila diperlukan adanya perhitungan-perhitungan tentang laba-rugi yang dapat diperkirakan, dan segala sesuatu itu dicatat dalam pembukuan.</a:t>
          </a:r>
        </a:p>
      </dgm:t>
    </dgm:pt>
    <dgm:pt modelId="{701649A2-E825-5742-9920-FD3C9BEA41D3}" type="parTrans" cxnId="{C6AAF55B-6CA8-8D4E-9E3E-C84EFBF2DF0C}">
      <dgm:prSet/>
      <dgm:spPr/>
      <dgm:t>
        <a:bodyPr/>
        <a:lstStyle/>
        <a:p>
          <a:endParaRPr lang="id-ID"/>
        </a:p>
      </dgm:t>
    </dgm:pt>
    <dgm:pt modelId="{DD7A329C-7093-4544-A27D-5BF81AE78DC6}" type="sibTrans" cxnId="{C6AAF55B-6CA8-8D4E-9E3E-C84EFBF2DF0C}">
      <dgm:prSet/>
      <dgm:spPr/>
      <dgm:t>
        <a:bodyPr/>
        <a:lstStyle/>
        <a:p>
          <a:endParaRPr lang="id-ID"/>
        </a:p>
      </dgm:t>
    </dgm:pt>
    <dgm:pt modelId="{5B9BC64D-795A-CE47-AA50-015D67A6B8DA}" type="pres">
      <dgm:prSet presAssocID="{E142C90F-1019-3245-9CB7-7F695FB33B49}" presName="Name0" presStyleCnt="0">
        <dgm:presLayoutVars>
          <dgm:dir/>
          <dgm:animLvl val="lvl"/>
          <dgm:resizeHandles val="exact"/>
        </dgm:presLayoutVars>
      </dgm:prSet>
      <dgm:spPr/>
    </dgm:pt>
    <dgm:pt modelId="{70374226-3114-4E48-8BDC-72EDD28A2AE1}" type="pres">
      <dgm:prSet presAssocID="{5CBEA458-B822-D940-BE8D-EAA8B23AF796}" presName="linNode" presStyleCnt="0"/>
      <dgm:spPr/>
    </dgm:pt>
    <dgm:pt modelId="{4C4E0754-BBD9-A543-9904-AE2F160B8903}" type="pres">
      <dgm:prSet presAssocID="{5CBEA458-B822-D940-BE8D-EAA8B23AF796}" presName="parentText" presStyleLbl="node1" presStyleIdx="0" presStyleCnt="2">
        <dgm:presLayoutVars>
          <dgm:chMax val="1"/>
          <dgm:bulletEnabled val="1"/>
        </dgm:presLayoutVars>
      </dgm:prSet>
      <dgm:spPr/>
    </dgm:pt>
    <dgm:pt modelId="{C1E2BCD6-AC44-AE41-B376-FD472E0480DE}" type="pres">
      <dgm:prSet presAssocID="{5CBEA458-B822-D940-BE8D-EAA8B23AF796}" presName="descendantText" presStyleLbl="alignAccFollowNode1" presStyleIdx="0" presStyleCnt="2">
        <dgm:presLayoutVars>
          <dgm:bulletEnabled val="1"/>
        </dgm:presLayoutVars>
      </dgm:prSet>
      <dgm:spPr/>
    </dgm:pt>
    <dgm:pt modelId="{D26AEC87-8989-1C4F-B29A-A4195161D6A4}" type="pres">
      <dgm:prSet presAssocID="{FF835DE7-0BD6-AC4C-88C1-F008A3667914}" presName="sp" presStyleCnt="0"/>
      <dgm:spPr/>
    </dgm:pt>
    <dgm:pt modelId="{0F0C5DE9-251B-614F-BC2A-8B4BF0BB947A}" type="pres">
      <dgm:prSet presAssocID="{DA2B5060-C94D-404B-B02C-FF0B368A9558}" presName="linNode" presStyleCnt="0"/>
      <dgm:spPr/>
    </dgm:pt>
    <dgm:pt modelId="{ACE6150A-A3EF-3440-9551-D716E6507249}" type="pres">
      <dgm:prSet presAssocID="{DA2B5060-C94D-404B-B02C-FF0B368A9558}" presName="parentText" presStyleLbl="node1" presStyleIdx="1" presStyleCnt="2">
        <dgm:presLayoutVars>
          <dgm:chMax val="1"/>
          <dgm:bulletEnabled val="1"/>
        </dgm:presLayoutVars>
      </dgm:prSet>
      <dgm:spPr/>
    </dgm:pt>
    <dgm:pt modelId="{3964CE32-5955-DD4F-AC1D-9426C9451EFA}" type="pres">
      <dgm:prSet presAssocID="{DA2B5060-C94D-404B-B02C-FF0B368A9558}" presName="descendantText" presStyleLbl="alignAccFollowNode1" presStyleIdx="1" presStyleCnt="2">
        <dgm:presLayoutVars>
          <dgm:bulletEnabled val="1"/>
        </dgm:presLayoutVars>
      </dgm:prSet>
      <dgm:spPr/>
    </dgm:pt>
  </dgm:ptLst>
  <dgm:cxnLst>
    <dgm:cxn modelId="{1982BF02-509D-5446-AF98-1BBC9C6B60AB}" type="presOf" srcId="{F21A97CC-8485-884D-8416-9C258C3C38CB}" destId="{C1E2BCD6-AC44-AE41-B376-FD472E0480DE}" srcOrd="0" destOrd="0" presId="urn:microsoft.com/office/officeart/2005/8/layout/vList5"/>
    <dgm:cxn modelId="{F8E53A33-443D-4A46-83B0-B8F414FBFBEF}" type="presOf" srcId="{E142C90F-1019-3245-9CB7-7F695FB33B49}" destId="{5B9BC64D-795A-CE47-AA50-015D67A6B8DA}" srcOrd="0" destOrd="0" presId="urn:microsoft.com/office/officeart/2005/8/layout/vList5"/>
    <dgm:cxn modelId="{71C88A4B-2CA9-064A-9794-B2B780F772E2}" srcId="{E142C90F-1019-3245-9CB7-7F695FB33B49}" destId="{5CBEA458-B822-D940-BE8D-EAA8B23AF796}" srcOrd="0" destOrd="0" parTransId="{BE8141DD-14AB-D94A-87F7-6FA5BDBB15D7}" sibTransId="{FF835DE7-0BD6-AC4C-88C1-F008A3667914}"/>
    <dgm:cxn modelId="{0BAE7C4E-27E5-6548-ADEE-18209DEDD4B6}" type="presOf" srcId="{DA2B5060-C94D-404B-B02C-FF0B368A9558}" destId="{ACE6150A-A3EF-3440-9551-D716E6507249}" srcOrd="0" destOrd="0" presId="urn:microsoft.com/office/officeart/2005/8/layout/vList5"/>
    <dgm:cxn modelId="{C6AAF55B-6CA8-8D4E-9E3E-C84EFBF2DF0C}" srcId="{DA2B5060-C94D-404B-B02C-FF0B368A9558}" destId="{0077A0C8-C586-414D-B620-3072DA4F2B87}" srcOrd="0" destOrd="0" parTransId="{701649A2-E825-5742-9920-FD3C9BEA41D3}" sibTransId="{DD7A329C-7093-4544-A27D-5BF81AE78DC6}"/>
    <dgm:cxn modelId="{D2EDE25D-6220-F247-8042-A71D8EB5B352}" srcId="{E142C90F-1019-3245-9CB7-7F695FB33B49}" destId="{DA2B5060-C94D-404B-B02C-FF0B368A9558}" srcOrd="1" destOrd="0" parTransId="{91D42AB1-8AE5-DA4F-AFB5-BD2A5A9802A1}" sibTransId="{767100B6-5E3C-594D-BB59-D98A577F0555}"/>
    <dgm:cxn modelId="{E8816B61-4A7A-0B42-9B5B-2EE5BFBD49F5}" type="presOf" srcId="{5CBEA458-B822-D940-BE8D-EAA8B23AF796}" destId="{4C4E0754-BBD9-A543-9904-AE2F160B8903}" srcOrd="0" destOrd="0" presId="urn:microsoft.com/office/officeart/2005/8/layout/vList5"/>
    <dgm:cxn modelId="{A4FEA4AD-D1D5-1F42-9DB5-A2D20EABA218}" srcId="{5CBEA458-B822-D940-BE8D-EAA8B23AF796}" destId="{F21A97CC-8485-884D-8416-9C258C3C38CB}" srcOrd="0" destOrd="0" parTransId="{C3B4E725-BAF1-7349-8E7B-35748FE7CA87}" sibTransId="{BD461267-4267-484A-B09D-4D091FA306CC}"/>
    <dgm:cxn modelId="{6A7340D5-047A-C449-9F11-07C983D2BF19}" type="presOf" srcId="{0077A0C8-C586-414D-B620-3072DA4F2B87}" destId="{3964CE32-5955-DD4F-AC1D-9426C9451EFA}" srcOrd="0" destOrd="0" presId="urn:microsoft.com/office/officeart/2005/8/layout/vList5"/>
    <dgm:cxn modelId="{0FF25C69-2FC3-0A4E-9990-89C81EB7B63F}" type="presParOf" srcId="{5B9BC64D-795A-CE47-AA50-015D67A6B8DA}" destId="{70374226-3114-4E48-8BDC-72EDD28A2AE1}" srcOrd="0" destOrd="0" presId="urn:microsoft.com/office/officeart/2005/8/layout/vList5"/>
    <dgm:cxn modelId="{ABDB00B6-3B5B-5B42-A60D-61EACF924D5B}" type="presParOf" srcId="{70374226-3114-4E48-8BDC-72EDD28A2AE1}" destId="{4C4E0754-BBD9-A543-9904-AE2F160B8903}" srcOrd="0" destOrd="0" presId="urn:microsoft.com/office/officeart/2005/8/layout/vList5"/>
    <dgm:cxn modelId="{36CEE6B0-9A40-2540-848F-89E7FECD7BD0}" type="presParOf" srcId="{70374226-3114-4E48-8BDC-72EDD28A2AE1}" destId="{C1E2BCD6-AC44-AE41-B376-FD472E0480DE}" srcOrd="1" destOrd="0" presId="urn:microsoft.com/office/officeart/2005/8/layout/vList5"/>
    <dgm:cxn modelId="{9C19A41C-25D0-B84B-A8EF-D4F9C755F8C6}" type="presParOf" srcId="{5B9BC64D-795A-CE47-AA50-015D67A6B8DA}" destId="{D26AEC87-8989-1C4F-B29A-A4195161D6A4}" srcOrd="1" destOrd="0" presId="urn:microsoft.com/office/officeart/2005/8/layout/vList5"/>
    <dgm:cxn modelId="{DA2CCB7E-2DAF-6E48-9036-E41C055A591B}" type="presParOf" srcId="{5B9BC64D-795A-CE47-AA50-015D67A6B8DA}" destId="{0F0C5DE9-251B-614F-BC2A-8B4BF0BB947A}" srcOrd="2" destOrd="0" presId="urn:microsoft.com/office/officeart/2005/8/layout/vList5"/>
    <dgm:cxn modelId="{288698ED-1E88-CA46-9362-7E1EB4493A3B}" type="presParOf" srcId="{0F0C5DE9-251B-614F-BC2A-8B4BF0BB947A}" destId="{ACE6150A-A3EF-3440-9551-D716E6507249}" srcOrd="0" destOrd="0" presId="urn:microsoft.com/office/officeart/2005/8/layout/vList5"/>
    <dgm:cxn modelId="{A217C3B4-A05A-904E-8120-D29AFE818C5B}" type="presParOf" srcId="{0F0C5DE9-251B-614F-BC2A-8B4BF0BB947A}" destId="{3964CE32-5955-DD4F-AC1D-9426C9451E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F8631A-5185-EF45-84B7-D0B8CF43E840}" type="doc">
      <dgm:prSet loTypeId="urn:microsoft.com/office/officeart/2005/8/layout/hierarchy1" loCatId="" qsTypeId="urn:microsoft.com/office/officeart/2005/8/quickstyle/simple2" qsCatId="simple" csTypeId="urn:microsoft.com/office/officeart/2005/8/colors/colorful3" csCatId="colorful" phldr="1"/>
      <dgm:spPr/>
      <dgm:t>
        <a:bodyPr/>
        <a:lstStyle/>
        <a:p>
          <a:endParaRPr lang="id-ID"/>
        </a:p>
      </dgm:t>
    </dgm:pt>
    <dgm:pt modelId="{A6AA817C-E924-B44D-A818-955922762746}">
      <dgm:prSet phldrT="[Teks]"/>
      <dgm:spPr/>
      <dgm:t>
        <a:bodyPr/>
        <a:lstStyle/>
        <a:p>
          <a:r>
            <a:rPr lang="id-ID" dirty="0" err="1">
              <a:latin typeface="Cambria" panose="02040503050406030204" pitchFamily="18" charset="0"/>
            </a:rPr>
            <a:t>Corpus</a:t>
          </a:r>
          <a:r>
            <a:rPr lang="id-ID" dirty="0">
              <a:latin typeface="Cambria" panose="02040503050406030204" pitchFamily="18" charset="0"/>
            </a:rPr>
            <a:t> </a:t>
          </a:r>
          <a:r>
            <a:rPr lang="id-ID" dirty="0" err="1">
              <a:latin typeface="Cambria" panose="02040503050406030204" pitchFamily="18" charset="0"/>
            </a:rPr>
            <a:t>Iuris</a:t>
          </a:r>
          <a:r>
            <a:rPr lang="id-ID" dirty="0">
              <a:latin typeface="Cambria" panose="02040503050406030204" pitchFamily="18" charset="0"/>
            </a:rPr>
            <a:t> </a:t>
          </a:r>
          <a:r>
            <a:rPr lang="id-ID" dirty="0" err="1">
              <a:latin typeface="Cambria" panose="02040503050406030204" pitchFamily="18" charset="0"/>
            </a:rPr>
            <a:t>Civilis</a:t>
          </a:r>
          <a:r>
            <a:rPr lang="id-ID" dirty="0">
              <a:latin typeface="Cambria" panose="02040503050406030204" pitchFamily="18" charset="0"/>
            </a:rPr>
            <a:t> (Hukum Dagang Romawi)</a:t>
          </a:r>
        </a:p>
      </dgm:t>
    </dgm:pt>
    <dgm:pt modelId="{4F055FE2-C796-B64C-9D6E-5326C72ABBE6}" type="parTrans" cxnId="{7B5BF0D5-25D8-0748-B15C-0364683EFEC7}">
      <dgm:prSet/>
      <dgm:spPr/>
      <dgm:t>
        <a:bodyPr/>
        <a:lstStyle/>
        <a:p>
          <a:endParaRPr lang="id-ID"/>
        </a:p>
      </dgm:t>
    </dgm:pt>
    <dgm:pt modelId="{1BD00628-7E89-534C-BCE3-429CBDAA8BC4}" type="sibTrans" cxnId="{7B5BF0D5-25D8-0748-B15C-0364683EFEC7}">
      <dgm:prSet/>
      <dgm:spPr/>
      <dgm:t>
        <a:bodyPr/>
        <a:lstStyle/>
        <a:p>
          <a:endParaRPr lang="id-ID"/>
        </a:p>
      </dgm:t>
    </dgm:pt>
    <dgm:pt modelId="{36C9F085-895B-BC41-836C-6516356FC3C3}">
      <dgm:prSet phldrT="[Teks]"/>
      <dgm:spPr/>
      <dgm:t>
        <a:bodyPr/>
        <a:lstStyle/>
        <a:p>
          <a:r>
            <a:rPr lang="id-ID" dirty="0" err="1">
              <a:latin typeface="Cambria" panose="02040503050406030204" pitchFamily="18" charset="0"/>
            </a:rPr>
            <a:t>Ordonance</a:t>
          </a:r>
          <a:r>
            <a:rPr lang="id-ID" dirty="0">
              <a:latin typeface="Cambria" panose="02040503050406030204" pitchFamily="18" charset="0"/>
            </a:rPr>
            <a:t> </a:t>
          </a:r>
          <a:r>
            <a:rPr lang="id-ID" dirty="0" err="1">
              <a:latin typeface="Cambria" panose="02040503050406030204" pitchFamily="18" charset="0"/>
            </a:rPr>
            <a:t>de</a:t>
          </a:r>
          <a:r>
            <a:rPr lang="id-ID" dirty="0">
              <a:latin typeface="Cambria" panose="02040503050406030204" pitchFamily="18" charset="0"/>
            </a:rPr>
            <a:t> </a:t>
          </a:r>
          <a:r>
            <a:rPr lang="id-ID" dirty="0" err="1">
              <a:latin typeface="Cambria" panose="02040503050406030204" pitchFamily="18" charset="0"/>
            </a:rPr>
            <a:t>Commerce</a:t>
          </a:r>
          <a:r>
            <a:rPr lang="id-ID" dirty="0">
              <a:latin typeface="Cambria" panose="02040503050406030204" pitchFamily="18" charset="0"/>
            </a:rPr>
            <a:t> (Hukum Dagang </a:t>
          </a:r>
          <a:r>
            <a:rPr lang="id-ID" dirty="0" err="1">
              <a:latin typeface="Cambria" panose="02040503050406030204" pitchFamily="18" charset="0"/>
            </a:rPr>
            <a:t>Francis</a:t>
          </a:r>
          <a:r>
            <a:rPr lang="id-ID" dirty="0">
              <a:latin typeface="Cambria" panose="02040503050406030204" pitchFamily="18" charset="0"/>
            </a:rPr>
            <a:t>)</a:t>
          </a:r>
        </a:p>
      </dgm:t>
    </dgm:pt>
    <dgm:pt modelId="{3B8A0433-EDC2-044A-8C5D-A5C68550CB07}" type="parTrans" cxnId="{22498FBF-4D1E-CB4E-867A-7B0DE981A55E}">
      <dgm:prSet/>
      <dgm:spPr/>
      <dgm:t>
        <a:bodyPr/>
        <a:lstStyle/>
        <a:p>
          <a:endParaRPr lang="id-ID"/>
        </a:p>
      </dgm:t>
    </dgm:pt>
    <dgm:pt modelId="{F2C27132-9D31-8544-BC34-EA846F4F6C0A}" type="sibTrans" cxnId="{22498FBF-4D1E-CB4E-867A-7B0DE981A55E}">
      <dgm:prSet/>
      <dgm:spPr/>
      <dgm:t>
        <a:bodyPr/>
        <a:lstStyle/>
        <a:p>
          <a:endParaRPr lang="id-ID"/>
        </a:p>
      </dgm:t>
    </dgm:pt>
    <dgm:pt modelId="{1ED35BA7-E746-1046-A115-17305F3D5563}">
      <dgm:prSet phldrT="[Teks]"/>
      <dgm:spPr/>
      <dgm:t>
        <a:bodyPr/>
        <a:lstStyle/>
        <a:p>
          <a:r>
            <a:rPr lang="id-ID" dirty="0"/>
            <a:t>BW dan </a:t>
          </a:r>
          <a:r>
            <a:rPr lang="id-ID" dirty="0" err="1"/>
            <a:t>WvK</a:t>
          </a:r>
          <a:r>
            <a:rPr lang="id-ID" dirty="0"/>
            <a:t> (</a:t>
          </a:r>
          <a:r>
            <a:rPr lang="id-ID" dirty="0">
              <a:latin typeface="Cambria" panose="02040503050406030204" pitchFamily="18" charset="0"/>
            </a:rPr>
            <a:t>Hukum Dagang Belanda)</a:t>
          </a:r>
        </a:p>
      </dgm:t>
    </dgm:pt>
    <dgm:pt modelId="{31263874-D512-B240-B45C-76C49A8CB766}" type="parTrans" cxnId="{6120BE5F-C671-C246-B6C1-2D692BB321AC}">
      <dgm:prSet/>
      <dgm:spPr/>
      <dgm:t>
        <a:bodyPr/>
        <a:lstStyle/>
        <a:p>
          <a:endParaRPr lang="id-ID"/>
        </a:p>
      </dgm:t>
    </dgm:pt>
    <dgm:pt modelId="{3FB353F6-19F4-9642-92E0-7659910CD70B}" type="sibTrans" cxnId="{6120BE5F-C671-C246-B6C1-2D692BB321AC}">
      <dgm:prSet/>
      <dgm:spPr/>
      <dgm:t>
        <a:bodyPr/>
        <a:lstStyle/>
        <a:p>
          <a:endParaRPr lang="id-ID"/>
        </a:p>
      </dgm:t>
    </dgm:pt>
    <dgm:pt modelId="{297BE13C-C2B2-7644-A87F-A83550CEAF19}">
      <dgm:prSet phldrT="[Teks]"/>
      <dgm:spPr/>
      <dgm:t>
        <a:bodyPr/>
        <a:lstStyle/>
        <a:p>
          <a:r>
            <a:rPr lang="id-ID" dirty="0" err="1">
              <a:latin typeface="Cambria" panose="02040503050406030204" pitchFamily="18" charset="0"/>
            </a:rPr>
            <a:t>KUHPerdata</a:t>
          </a:r>
          <a:r>
            <a:rPr lang="id-ID" dirty="0">
              <a:latin typeface="Cambria" panose="02040503050406030204" pitchFamily="18" charset="0"/>
            </a:rPr>
            <a:t> dan KUHD</a:t>
          </a:r>
        </a:p>
      </dgm:t>
    </dgm:pt>
    <dgm:pt modelId="{556C7D3F-571C-A441-87B9-2EF2BE9DA665}" type="parTrans" cxnId="{29DA959D-062B-E246-A90D-4D44FD943CE9}">
      <dgm:prSet/>
      <dgm:spPr/>
      <dgm:t>
        <a:bodyPr/>
        <a:lstStyle/>
        <a:p>
          <a:endParaRPr lang="id-ID"/>
        </a:p>
      </dgm:t>
    </dgm:pt>
    <dgm:pt modelId="{1F9BEFA8-0236-A94F-881B-7E59FAF25CF3}" type="sibTrans" cxnId="{29DA959D-062B-E246-A90D-4D44FD943CE9}">
      <dgm:prSet/>
      <dgm:spPr/>
      <dgm:t>
        <a:bodyPr/>
        <a:lstStyle/>
        <a:p>
          <a:endParaRPr lang="id-ID"/>
        </a:p>
      </dgm:t>
    </dgm:pt>
    <dgm:pt modelId="{F2D79713-571A-864F-ACFB-3AE3861BEC8B}" type="pres">
      <dgm:prSet presAssocID="{73F8631A-5185-EF45-84B7-D0B8CF43E840}" presName="hierChild1" presStyleCnt="0">
        <dgm:presLayoutVars>
          <dgm:chPref val="1"/>
          <dgm:dir/>
          <dgm:animOne val="branch"/>
          <dgm:animLvl val="lvl"/>
          <dgm:resizeHandles/>
        </dgm:presLayoutVars>
      </dgm:prSet>
      <dgm:spPr/>
    </dgm:pt>
    <dgm:pt modelId="{039BAA66-D2F8-764A-B2F3-FE714BF55164}" type="pres">
      <dgm:prSet presAssocID="{A6AA817C-E924-B44D-A818-955922762746}" presName="hierRoot1" presStyleCnt="0"/>
      <dgm:spPr/>
    </dgm:pt>
    <dgm:pt modelId="{6606CAC6-8A58-854C-8479-6BF7D2674C83}" type="pres">
      <dgm:prSet presAssocID="{A6AA817C-E924-B44D-A818-955922762746}" presName="composite" presStyleCnt="0"/>
      <dgm:spPr/>
    </dgm:pt>
    <dgm:pt modelId="{CAA30504-A1D1-2049-8040-5741D3CCC6E1}" type="pres">
      <dgm:prSet presAssocID="{A6AA817C-E924-B44D-A818-955922762746}" presName="background" presStyleLbl="node0" presStyleIdx="0" presStyleCnt="1"/>
      <dgm:spPr/>
    </dgm:pt>
    <dgm:pt modelId="{59263479-70FD-3E45-B542-2927A25DDAE3}" type="pres">
      <dgm:prSet presAssocID="{A6AA817C-E924-B44D-A818-955922762746}" presName="text" presStyleLbl="fgAcc0" presStyleIdx="0" presStyleCnt="1">
        <dgm:presLayoutVars>
          <dgm:chPref val="3"/>
        </dgm:presLayoutVars>
      </dgm:prSet>
      <dgm:spPr/>
    </dgm:pt>
    <dgm:pt modelId="{37DCE38D-6325-5B44-A324-47F3A4BE471D}" type="pres">
      <dgm:prSet presAssocID="{A6AA817C-E924-B44D-A818-955922762746}" presName="hierChild2" presStyleCnt="0"/>
      <dgm:spPr/>
    </dgm:pt>
    <dgm:pt modelId="{27838D54-AA20-6D41-B4B0-800B886CA985}" type="pres">
      <dgm:prSet presAssocID="{3B8A0433-EDC2-044A-8C5D-A5C68550CB07}" presName="Name10" presStyleLbl="parChTrans1D2" presStyleIdx="0" presStyleCnt="2"/>
      <dgm:spPr/>
    </dgm:pt>
    <dgm:pt modelId="{C57006EB-3178-2648-B878-1D345C495271}" type="pres">
      <dgm:prSet presAssocID="{36C9F085-895B-BC41-836C-6516356FC3C3}" presName="hierRoot2" presStyleCnt="0"/>
      <dgm:spPr/>
    </dgm:pt>
    <dgm:pt modelId="{10C175BC-EB77-A549-9B5E-64FB6A261FB0}" type="pres">
      <dgm:prSet presAssocID="{36C9F085-895B-BC41-836C-6516356FC3C3}" presName="composite2" presStyleCnt="0"/>
      <dgm:spPr/>
    </dgm:pt>
    <dgm:pt modelId="{DDB5E8FB-9229-A642-9D7A-AB794AB78B80}" type="pres">
      <dgm:prSet presAssocID="{36C9F085-895B-BC41-836C-6516356FC3C3}" presName="background2" presStyleLbl="node2" presStyleIdx="0" presStyleCnt="2"/>
      <dgm:spPr/>
    </dgm:pt>
    <dgm:pt modelId="{44F45818-8FE6-1A48-B480-265E6E053F3B}" type="pres">
      <dgm:prSet presAssocID="{36C9F085-895B-BC41-836C-6516356FC3C3}" presName="text2" presStyleLbl="fgAcc2" presStyleIdx="0" presStyleCnt="2">
        <dgm:presLayoutVars>
          <dgm:chPref val="3"/>
        </dgm:presLayoutVars>
      </dgm:prSet>
      <dgm:spPr/>
    </dgm:pt>
    <dgm:pt modelId="{27C7F182-4FB3-D64A-94B9-74CF6C33EB4A}" type="pres">
      <dgm:prSet presAssocID="{36C9F085-895B-BC41-836C-6516356FC3C3}" presName="hierChild3" presStyleCnt="0"/>
      <dgm:spPr/>
    </dgm:pt>
    <dgm:pt modelId="{34BD6511-0F76-F549-BE31-0403E3E33C3E}" type="pres">
      <dgm:prSet presAssocID="{31263874-D512-B240-B45C-76C49A8CB766}" presName="Name10" presStyleLbl="parChTrans1D2" presStyleIdx="1" presStyleCnt="2"/>
      <dgm:spPr/>
    </dgm:pt>
    <dgm:pt modelId="{296CEEA0-CEFD-7842-89AF-274BC442DA93}" type="pres">
      <dgm:prSet presAssocID="{1ED35BA7-E746-1046-A115-17305F3D5563}" presName="hierRoot2" presStyleCnt="0"/>
      <dgm:spPr/>
    </dgm:pt>
    <dgm:pt modelId="{7900F510-D072-B14E-AABE-1AC82B6CCEC9}" type="pres">
      <dgm:prSet presAssocID="{1ED35BA7-E746-1046-A115-17305F3D5563}" presName="composite2" presStyleCnt="0"/>
      <dgm:spPr/>
    </dgm:pt>
    <dgm:pt modelId="{9AF1F07C-2991-9A4B-9C34-10D8E8C3C45E}" type="pres">
      <dgm:prSet presAssocID="{1ED35BA7-E746-1046-A115-17305F3D5563}" presName="background2" presStyleLbl="node2" presStyleIdx="1" presStyleCnt="2"/>
      <dgm:spPr/>
    </dgm:pt>
    <dgm:pt modelId="{724DD61F-ABFA-B14E-9900-29734F5FCF80}" type="pres">
      <dgm:prSet presAssocID="{1ED35BA7-E746-1046-A115-17305F3D5563}" presName="text2" presStyleLbl="fgAcc2" presStyleIdx="1" presStyleCnt="2">
        <dgm:presLayoutVars>
          <dgm:chPref val="3"/>
        </dgm:presLayoutVars>
      </dgm:prSet>
      <dgm:spPr/>
    </dgm:pt>
    <dgm:pt modelId="{148692FC-AEF9-8943-976B-E547118E6E75}" type="pres">
      <dgm:prSet presAssocID="{1ED35BA7-E746-1046-A115-17305F3D5563}" presName="hierChild3" presStyleCnt="0"/>
      <dgm:spPr/>
    </dgm:pt>
    <dgm:pt modelId="{C284F9CB-50EE-0E44-832A-411B87E91546}" type="pres">
      <dgm:prSet presAssocID="{556C7D3F-571C-A441-87B9-2EF2BE9DA665}" presName="Name17" presStyleLbl="parChTrans1D3" presStyleIdx="0" presStyleCnt="1"/>
      <dgm:spPr/>
    </dgm:pt>
    <dgm:pt modelId="{0C3D7AB2-98E7-5345-B230-B0BDC6DDFC30}" type="pres">
      <dgm:prSet presAssocID="{297BE13C-C2B2-7644-A87F-A83550CEAF19}" presName="hierRoot3" presStyleCnt="0"/>
      <dgm:spPr/>
    </dgm:pt>
    <dgm:pt modelId="{9077B6CF-5DF2-A149-A40A-1C2450A09B5D}" type="pres">
      <dgm:prSet presAssocID="{297BE13C-C2B2-7644-A87F-A83550CEAF19}" presName="composite3" presStyleCnt="0"/>
      <dgm:spPr/>
    </dgm:pt>
    <dgm:pt modelId="{FDAAD8E3-0479-3242-8F9C-236163E201E0}" type="pres">
      <dgm:prSet presAssocID="{297BE13C-C2B2-7644-A87F-A83550CEAF19}" presName="background3" presStyleLbl="node3" presStyleIdx="0" presStyleCnt="1"/>
      <dgm:spPr/>
    </dgm:pt>
    <dgm:pt modelId="{A5CDD831-330F-CB47-94C5-1BAF37737EB4}" type="pres">
      <dgm:prSet presAssocID="{297BE13C-C2B2-7644-A87F-A83550CEAF19}" presName="text3" presStyleLbl="fgAcc3" presStyleIdx="0" presStyleCnt="1">
        <dgm:presLayoutVars>
          <dgm:chPref val="3"/>
        </dgm:presLayoutVars>
      </dgm:prSet>
      <dgm:spPr/>
    </dgm:pt>
    <dgm:pt modelId="{51B4C839-F68E-8741-BA11-67110476D4AF}" type="pres">
      <dgm:prSet presAssocID="{297BE13C-C2B2-7644-A87F-A83550CEAF19}" presName="hierChild4" presStyleCnt="0"/>
      <dgm:spPr/>
    </dgm:pt>
  </dgm:ptLst>
  <dgm:cxnLst>
    <dgm:cxn modelId="{73440B0D-6977-B041-84A1-337C64372D4F}" type="presOf" srcId="{A6AA817C-E924-B44D-A818-955922762746}" destId="{59263479-70FD-3E45-B542-2927A25DDAE3}" srcOrd="0" destOrd="0" presId="urn:microsoft.com/office/officeart/2005/8/layout/hierarchy1"/>
    <dgm:cxn modelId="{B849D510-6B8A-FB48-89C0-9DA675FF07B3}" type="presOf" srcId="{73F8631A-5185-EF45-84B7-D0B8CF43E840}" destId="{F2D79713-571A-864F-ACFB-3AE3861BEC8B}" srcOrd="0" destOrd="0" presId="urn:microsoft.com/office/officeart/2005/8/layout/hierarchy1"/>
    <dgm:cxn modelId="{4520494B-A433-5D48-8BEB-EECBA46C1D85}" type="presOf" srcId="{1ED35BA7-E746-1046-A115-17305F3D5563}" destId="{724DD61F-ABFA-B14E-9900-29734F5FCF80}" srcOrd="0" destOrd="0" presId="urn:microsoft.com/office/officeart/2005/8/layout/hierarchy1"/>
    <dgm:cxn modelId="{B028D15C-C0DB-924F-91CC-CABA5503B344}" type="presOf" srcId="{556C7D3F-571C-A441-87B9-2EF2BE9DA665}" destId="{C284F9CB-50EE-0E44-832A-411B87E91546}" srcOrd="0" destOrd="0" presId="urn:microsoft.com/office/officeart/2005/8/layout/hierarchy1"/>
    <dgm:cxn modelId="{6120BE5F-C671-C246-B6C1-2D692BB321AC}" srcId="{A6AA817C-E924-B44D-A818-955922762746}" destId="{1ED35BA7-E746-1046-A115-17305F3D5563}" srcOrd="1" destOrd="0" parTransId="{31263874-D512-B240-B45C-76C49A8CB766}" sibTransId="{3FB353F6-19F4-9642-92E0-7659910CD70B}"/>
    <dgm:cxn modelId="{CAF35162-F247-2D40-8066-82F5CF9CD3CF}" type="presOf" srcId="{36C9F085-895B-BC41-836C-6516356FC3C3}" destId="{44F45818-8FE6-1A48-B480-265E6E053F3B}" srcOrd="0" destOrd="0" presId="urn:microsoft.com/office/officeart/2005/8/layout/hierarchy1"/>
    <dgm:cxn modelId="{80BC8172-71D9-4243-881D-EEA8D58050ED}" type="presOf" srcId="{297BE13C-C2B2-7644-A87F-A83550CEAF19}" destId="{A5CDD831-330F-CB47-94C5-1BAF37737EB4}" srcOrd="0" destOrd="0" presId="urn:microsoft.com/office/officeart/2005/8/layout/hierarchy1"/>
    <dgm:cxn modelId="{29DA959D-062B-E246-A90D-4D44FD943CE9}" srcId="{1ED35BA7-E746-1046-A115-17305F3D5563}" destId="{297BE13C-C2B2-7644-A87F-A83550CEAF19}" srcOrd="0" destOrd="0" parTransId="{556C7D3F-571C-A441-87B9-2EF2BE9DA665}" sibTransId="{1F9BEFA8-0236-A94F-881B-7E59FAF25CF3}"/>
    <dgm:cxn modelId="{22498FBF-4D1E-CB4E-867A-7B0DE981A55E}" srcId="{A6AA817C-E924-B44D-A818-955922762746}" destId="{36C9F085-895B-BC41-836C-6516356FC3C3}" srcOrd="0" destOrd="0" parTransId="{3B8A0433-EDC2-044A-8C5D-A5C68550CB07}" sibTransId="{F2C27132-9D31-8544-BC34-EA846F4F6C0A}"/>
    <dgm:cxn modelId="{C07E1BCF-374B-F84E-90CB-ADBFAB3D3920}" type="presOf" srcId="{3B8A0433-EDC2-044A-8C5D-A5C68550CB07}" destId="{27838D54-AA20-6D41-B4B0-800B886CA985}" srcOrd="0" destOrd="0" presId="urn:microsoft.com/office/officeart/2005/8/layout/hierarchy1"/>
    <dgm:cxn modelId="{7B5BF0D5-25D8-0748-B15C-0364683EFEC7}" srcId="{73F8631A-5185-EF45-84B7-D0B8CF43E840}" destId="{A6AA817C-E924-B44D-A818-955922762746}" srcOrd="0" destOrd="0" parTransId="{4F055FE2-C796-B64C-9D6E-5326C72ABBE6}" sibTransId="{1BD00628-7E89-534C-BCE3-429CBDAA8BC4}"/>
    <dgm:cxn modelId="{F8718AE8-CE14-DB49-BD4B-433C1C2889C0}" type="presOf" srcId="{31263874-D512-B240-B45C-76C49A8CB766}" destId="{34BD6511-0F76-F549-BE31-0403E3E33C3E}" srcOrd="0" destOrd="0" presId="urn:microsoft.com/office/officeart/2005/8/layout/hierarchy1"/>
    <dgm:cxn modelId="{F1104C0F-B946-5143-8B89-78A34B9684F3}" type="presParOf" srcId="{F2D79713-571A-864F-ACFB-3AE3861BEC8B}" destId="{039BAA66-D2F8-764A-B2F3-FE714BF55164}" srcOrd="0" destOrd="0" presId="urn:microsoft.com/office/officeart/2005/8/layout/hierarchy1"/>
    <dgm:cxn modelId="{5F17A1E9-0507-4B4E-B738-6B1ADC5304AF}" type="presParOf" srcId="{039BAA66-D2F8-764A-B2F3-FE714BF55164}" destId="{6606CAC6-8A58-854C-8479-6BF7D2674C83}" srcOrd="0" destOrd="0" presId="urn:microsoft.com/office/officeart/2005/8/layout/hierarchy1"/>
    <dgm:cxn modelId="{DBA2834D-8CCC-884A-B581-A09737E9E64A}" type="presParOf" srcId="{6606CAC6-8A58-854C-8479-6BF7D2674C83}" destId="{CAA30504-A1D1-2049-8040-5741D3CCC6E1}" srcOrd="0" destOrd="0" presId="urn:microsoft.com/office/officeart/2005/8/layout/hierarchy1"/>
    <dgm:cxn modelId="{DAAB2DE5-679D-154B-8D1C-AB694A6F67AD}" type="presParOf" srcId="{6606CAC6-8A58-854C-8479-6BF7D2674C83}" destId="{59263479-70FD-3E45-B542-2927A25DDAE3}" srcOrd="1" destOrd="0" presId="urn:microsoft.com/office/officeart/2005/8/layout/hierarchy1"/>
    <dgm:cxn modelId="{7AA7D3F0-9D43-944F-AC32-A266E43A77DA}" type="presParOf" srcId="{039BAA66-D2F8-764A-B2F3-FE714BF55164}" destId="{37DCE38D-6325-5B44-A324-47F3A4BE471D}" srcOrd="1" destOrd="0" presId="urn:microsoft.com/office/officeart/2005/8/layout/hierarchy1"/>
    <dgm:cxn modelId="{019B6E56-223F-3A44-9F69-83C7793EDFEA}" type="presParOf" srcId="{37DCE38D-6325-5B44-A324-47F3A4BE471D}" destId="{27838D54-AA20-6D41-B4B0-800B886CA985}" srcOrd="0" destOrd="0" presId="urn:microsoft.com/office/officeart/2005/8/layout/hierarchy1"/>
    <dgm:cxn modelId="{D0363566-B54D-D242-99EC-82327DB50369}" type="presParOf" srcId="{37DCE38D-6325-5B44-A324-47F3A4BE471D}" destId="{C57006EB-3178-2648-B878-1D345C495271}" srcOrd="1" destOrd="0" presId="urn:microsoft.com/office/officeart/2005/8/layout/hierarchy1"/>
    <dgm:cxn modelId="{342C9FF5-5051-C842-9626-816A32C5680F}" type="presParOf" srcId="{C57006EB-3178-2648-B878-1D345C495271}" destId="{10C175BC-EB77-A549-9B5E-64FB6A261FB0}" srcOrd="0" destOrd="0" presId="urn:microsoft.com/office/officeart/2005/8/layout/hierarchy1"/>
    <dgm:cxn modelId="{36031C3A-5195-9948-911E-85DCDC1E795B}" type="presParOf" srcId="{10C175BC-EB77-A549-9B5E-64FB6A261FB0}" destId="{DDB5E8FB-9229-A642-9D7A-AB794AB78B80}" srcOrd="0" destOrd="0" presId="urn:microsoft.com/office/officeart/2005/8/layout/hierarchy1"/>
    <dgm:cxn modelId="{40F2A46D-8AA9-EE4D-A612-CE9FE8C4E43A}" type="presParOf" srcId="{10C175BC-EB77-A549-9B5E-64FB6A261FB0}" destId="{44F45818-8FE6-1A48-B480-265E6E053F3B}" srcOrd="1" destOrd="0" presId="urn:microsoft.com/office/officeart/2005/8/layout/hierarchy1"/>
    <dgm:cxn modelId="{68398410-08EF-3B41-91AC-C1879FF87C29}" type="presParOf" srcId="{C57006EB-3178-2648-B878-1D345C495271}" destId="{27C7F182-4FB3-D64A-94B9-74CF6C33EB4A}" srcOrd="1" destOrd="0" presId="urn:microsoft.com/office/officeart/2005/8/layout/hierarchy1"/>
    <dgm:cxn modelId="{F57FF616-20CA-7A48-8F51-7D552FC371B0}" type="presParOf" srcId="{37DCE38D-6325-5B44-A324-47F3A4BE471D}" destId="{34BD6511-0F76-F549-BE31-0403E3E33C3E}" srcOrd="2" destOrd="0" presId="urn:microsoft.com/office/officeart/2005/8/layout/hierarchy1"/>
    <dgm:cxn modelId="{81E9418C-EA1E-2E4F-8937-39DDD9EEF2E9}" type="presParOf" srcId="{37DCE38D-6325-5B44-A324-47F3A4BE471D}" destId="{296CEEA0-CEFD-7842-89AF-274BC442DA93}" srcOrd="3" destOrd="0" presId="urn:microsoft.com/office/officeart/2005/8/layout/hierarchy1"/>
    <dgm:cxn modelId="{1314150B-8A5B-B645-B715-67DC332A8A85}" type="presParOf" srcId="{296CEEA0-CEFD-7842-89AF-274BC442DA93}" destId="{7900F510-D072-B14E-AABE-1AC82B6CCEC9}" srcOrd="0" destOrd="0" presId="urn:microsoft.com/office/officeart/2005/8/layout/hierarchy1"/>
    <dgm:cxn modelId="{B58FA35C-3363-EB44-824C-F3E9BD551B2E}" type="presParOf" srcId="{7900F510-D072-B14E-AABE-1AC82B6CCEC9}" destId="{9AF1F07C-2991-9A4B-9C34-10D8E8C3C45E}" srcOrd="0" destOrd="0" presId="urn:microsoft.com/office/officeart/2005/8/layout/hierarchy1"/>
    <dgm:cxn modelId="{73F8C66C-2078-E644-88C8-99912C88CB64}" type="presParOf" srcId="{7900F510-D072-B14E-AABE-1AC82B6CCEC9}" destId="{724DD61F-ABFA-B14E-9900-29734F5FCF80}" srcOrd="1" destOrd="0" presId="urn:microsoft.com/office/officeart/2005/8/layout/hierarchy1"/>
    <dgm:cxn modelId="{C4710A10-22CF-8549-A40E-8A44A85DE955}" type="presParOf" srcId="{296CEEA0-CEFD-7842-89AF-274BC442DA93}" destId="{148692FC-AEF9-8943-976B-E547118E6E75}" srcOrd="1" destOrd="0" presId="urn:microsoft.com/office/officeart/2005/8/layout/hierarchy1"/>
    <dgm:cxn modelId="{7AFA185F-BF29-F347-9C6E-03B90E6CBA2E}" type="presParOf" srcId="{148692FC-AEF9-8943-976B-E547118E6E75}" destId="{C284F9CB-50EE-0E44-832A-411B87E91546}" srcOrd="0" destOrd="0" presId="urn:microsoft.com/office/officeart/2005/8/layout/hierarchy1"/>
    <dgm:cxn modelId="{34544919-55A6-414E-A07E-15E15383CEA0}" type="presParOf" srcId="{148692FC-AEF9-8943-976B-E547118E6E75}" destId="{0C3D7AB2-98E7-5345-B230-B0BDC6DDFC30}" srcOrd="1" destOrd="0" presId="urn:microsoft.com/office/officeart/2005/8/layout/hierarchy1"/>
    <dgm:cxn modelId="{BA457F23-2C03-2A45-8361-60B1978AD1EB}" type="presParOf" srcId="{0C3D7AB2-98E7-5345-B230-B0BDC6DDFC30}" destId="{9077B6CF-5DF2-A149-A40A-1C2450A09B5D}" srcOrd="0" destOrd="0" presId="urn:microsoft.com/office/officeart/2005/8/layout/hierarchy1"/>
    <dgm:cxn modelId="{58907E1F-A00A-9D47-B496-4B7D2C2CCAC3}" type="presParOf" srcId="{9077B6CF-5DF2-A149-A40A-1C2450A09B5D}" destId="{FDAAD8E3-0479-3242-8F9C-236163E201E0}" srcOrd="0" destOrd="0" presId="urn:microsoft.com/office/officeart/2005/8/layout/hierarchy1"/>
    <dgm:cxn modelId="{DE3C0442-B9B2-9C43-836C-F86BE94960B4}" type="presParOf" srcId="{9077B6CF-5DF2-A149-A40A-1C2450A09B5D}" destId="{A5CDD831-330F-CB47-94C5-1BAF37737EB4}" srcOrd="1" destOrd="0" presId="urn:microsoft.com/office/officeart/2005/8/layout/hierarchy1"/>
    <dgm:cxn modelId="{9CDC1862-B682-EF45-A386-CEF57D28D836}" type="presParOf" srcId="{0C3D7AB2-98E7-5345-B230-B0BDC6DDFC30}" destId="{51B4C839-F68E-8741-BA11-67110476D4A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683ACD-5369-B545-9D71-31F425028320}" type="doc">
      <dgm:prSet loTypeId="urn:microsoft.com/office/officeart/2005/8/layout/cycle7" loCatId="" qsTypeId="urn:microsoft.com/office/officeart/2005/8/quickstyle/simple4" qsCatId="simple" csTypeId="urn:microsoft.com/office/officeart/2005/8/colors/colorful1" csCatId="colorful" phldr="1"/>
      <dgm:spPr/>
      <dgm:t>
        <a:bodyPr/>
        <a:lstStyle/>
        <a:p>
          <a:endParaRPr lang="id-ID"/>
        </a:p>
      </dgm:t>
    </dgm:pt>
    <dgm:pt modelId="{918D29D7-B31B-5A46-A4BD-AD6BA195D354}">
      <dgm:prSet phldrT="[Teks]"/>
      <dgm:spPr/>
      <dgm:t>
        <a:bodyPr/>
        <a:lstStyle/>
        <a:p>
          <a:r>
            <a:rPr lang="id-ID" dirty="0">
              <a:latin typeface="Cambria" panose="02040503050406030204" pitchFamily="18" charset="0"/>
            </a:rPr>
            <a:t>Peraturan </a:t>
          </a:r>
          <a:r>
            <a:rPr lang="id-ID" dirty="0" err="1">
              <a:latin typeface="Cambria" panose="02040503050406030204" pitchFamily="18" charset="0"/>
            </a:rPr>
            <a:t>Perundang-Undangan</a:t>
          </a:r>
          <a:endParaRPr lang="id-ID" dirty="0">
            <a:latin typeface="Cambria" panose="02040503050406030204" pitchFamily="18" charset="0"/>
          </a:endParaRPr>
        </a:p>
      </dgm:t>
    </dgm:pt>
    <dgm:pt modelId="{F1763601-024B-4142-96FF-0010B8696BC1}" type="parTrans" cxnId="{149A2BC4-D0D0-BB40-B7EC-A443D32FBE5D}">
      <dgm:prSet/>
      <dgm:spPr/>
      <dgm:t>
        <a:bodyPr/>
        <a:lstStyle/>
        <a:p>
          <a:endParaRPr lang="id-ID"/>
        </a:p>
      </dgm:t>
    </dgm:pt>
    <dgm:pt modelId="{CD819D1A-9052-4A41-8AB6-18A8113DF497}" type="sibTrans" cxnId="{149A2BC4-D0D0-BB40-B7EC-A443D32FBE5D}">
      <dgm:prSet/>
      <dgm:spPr/>
      <dgm:t>
        <a:bodyPr/>
        <a:lstStyle/>
        <a:p>
          <a:endParaRPr lang="id-ID"/>
        </a:p>
      </dgm:t>
    </dgm:pt>
    <dgm:pt modelId="{A563F90B-9A02-C147-8420-9E50EEE2116A}">
      <dgm:prSet phldrT="[Teks]"/>
      <dgm:spPr/>
      <dgm:t>
        <a:bodyPr/>
        <a:lstStyle/>
        <a:p>
          <a:r>
            <a:rPr lang="id-ID" dirty="0">
              <a:latin typeface="Cambria" panose="02040503050406030204" pitchFamily="18" charset="0"/>
            </a:rPr>
            <a:t>Kebiasaan</a:t>
          </a:r>
        </a:p>
      </dgm:t>
    </dgm:pt>
    <dgm:pt modelId="{0E0C7F79-E981-BD46-9031-5AE03D4711CA}" type="parTrans" cxnId="{9B92741B-02AB-0949-9D9F-7B5DE5D98E7F}">
      <dgm:prSet/>
      <dgm:spPr/>
      <dgm:t>
        <a:bodyPr/>
        <a:lstStyle/>
        <a:p>
          <a:endParaRPr lang="id-ID"/>
        </a:p>
      </dgm:t>
    </dgm:pt>
    <dgm:pt modelId="{5D4754B8-58FC-C54D-933E-B5D3888416C9}" type="sibTrans" cxnId="{9B92741B-02AB-0949-9D9F-7B5DE5D98E7F}">
      <dgm:prSet/>
      <dgm:spPr/>
      <dgm:t>
        <a:bodyPr/>
        <a:lstStyle/>
        <a:p>
          <a:endParaRPr lang="id-ID"/>
        </a:p>
      </dgm:t>
    </dgm:pt>
    <dgm:pt modelId="{1F6EBB38-72D1-C247-8172-1D3B39D5D7EC}">
      <dgm:prSet phldrT="[Teks]"/>
      <dgm:spPr/>
      <dgm:t>
        <a:bodyPr/>
        <a:lstStyle/>
        <a:p>
          <a:r>
            <a:rPr lang="id-ID" dirty="0">
              <a:latin typeface="Cambria" panose="02040503050406030204" pitchFamily="18" charset="0"/>
            </a:rPr>
            <a:t>Yurisprudensi</a:t>
          </a:r>
        </a:p>
      </dgm:t>
    </dgm:pt>
    <dgm:pt modelId="{E043FE42-C662-3449-BC8A-2185EAC7BEAD}" type="parTrans" cxnId="{6E737FBB-BFB4-D547-8F43-BC41CC56D012}">
      <dgm:prSet/>
      <dgm:spPr/>
      <dgm:t>
        <a:bodyPr/>
        <a:lstStyle/>
        <a:p>
          <a:endParaRPr lang="id-ID"/>
        </a:p>
      </dgm:t>
    </dgm:pt>
    <dgm:pt modelId="{40E66157-35E7-454C-A4DB-1732015F2ECE}" type="sibTrans" cxnId="{6E737FBB-BFB4-D547-8F43-BC41CC56D012}">
      <dgm:prSet/>
      <dgm:spPr/>
      <dgm:t>
        <a:bodyPr/>
        <a:lstStyle/>
        <a:p>
          <a:endParaRPr lang="id-ID"/>
        </a:p>
      </dgm:t>
    </dgm:pt>
    <dgm:pt modelId="{7A9DF114-C336-7643-8DD1-249BEF273A16}">
      <dgm:prSet phldrT="[Teks]"/>
      <dgm:spPr/>
      <dgm:t>
        <a:bodyPr/>
        <a:lstStyle/>
        <a:p>
          <a:r>
            <a:rPr lang="id-ID" dirty="0">
              <a:latin typeface="Cambria" panose="02040503050406030204" pitchFamily="18" charset="0"/>
            </a:rPr>
            <a:t>Kontrak Perusahaan</a:t>
          </a:r>
        </a:p>
      </dgm:t>
    </dgm:pt>
    <dgm:pt modelId="{9C541490-5DC1-3247-BC2A-185DBA12BA6A}" type="parTrans" cxnId="{4DFD0531-1296-5C48-908E-B20CA529987E}">
      <dgm:prSet/>
      <dgm:spPr/>
      <dgm:t>
        <a:bodyPr/>
        <a:lstStyle/>
        <a:p>
          <a:endParaRPr lang="id-ID"/>
        </a:p>
      </dgm:t>
    </dgm:pt>
    <dgm:pt modelId="{AC4E0B36-2D78-6549-BA85-77638FC0A209}" type="sibTrans" cxnId="{4DFD0531-1296-5C48-908E-B20CA529987E}">
      <dgm:prSet/>
      <dgm:spPr/>
      <dgm:t>
        <a:bodyPr/>
        <a:lstStyle/>
        <a:p>
          <a:endParaRPr lang="id-ID"/>
        </a:p>
      </dgm:t>
    </dgm:pt>
    <dgm:pt modelId="{4C68E274-18F4-5D4D-A91E-7DDDF758BBBC}" type="pres">
      <dgm:prSet presAssocID="{37683ACD-5369-B545-9D71-31F425028320}" presName="Name0" presStyleCnt="0">
        <dgm:presLayoutVars>
          <dgm:dir/>
          <dgm:resizeHandles val="exact"/>
        </dgm:presLayoutVars>
      </dgm:prSet>
      <dgm:spPr/>
    </dgm:pt>
    <dgm:pt modelId="{EA5EB76F-D38D-AC4C-97D0-4F0833940944}" type="pres">
      <dgm:prSet presAssocID="{918D29D7-B31B-5A46-A4BD-AD6BA195D354}" presName="node" presStyleLbl="node1" presStyleIdx="0" presStyleCnt="4">
        <dgm:presLayoutVars>
          <dgm:bulletEnabled val="1"/>
        </dgm:presLayoutVars>
      </dgm:prSet>
      <dgm:spPr/>
    </dgm:pt>
    <dgm:pt modelId="{C8C19E73-FC63-424F-A13B-898F8617B2A3}" type="pres">
      <dgm:prSet presAssocID="{CD819D1A-9052-4A41-8AB6-18A8113DF497}" presName="sibTrans" presStyleLbl="sibTrans2D1" presStyleIdx="0" presStyleCnt="4"/>
      <dgm:spPr/>
    </dgm:pt>
    <dgm:pt modelId="{DC9A4A47-D0F5-A249-93C0-2AA7EC2B64D5}" type="pres">
      <dgm:prSet presAssocID="{CD819D1A-9052-4A41-8AB6-18A8113DF497}" presName="connectorText" presStyleLbl="sibTrans2D1" presStyleIdx="0" presStyleCnt="4"/>
      <dgm:spPr/>
    </dgm:pt>
    <dgm:pt modelId="{FF025369-0E0D-614E-AE9F-EDC98178B10A}" type="pres">
      <dgm:prSet presAssocID="{7A9DF114-C336-7643-8DD1-249BEF273A16}" presName="node" presStyleLbl="node1" presStyleIdx="1" presStyleCnt="4">
        <dgm:presLayoutVars>
          <dgm:bulletEnabled val="1"/>
        </dgm:presLayoutVars>
      </dgm:prSet>
      <dgm:spPr/>
    </dgm:pt>
    <dgm:pt modelId="{0D330527-E33B-8E41-AEE7-03710E4ACBA6}" type="pres">
      <dgm:prSet presAssocID="{AC4E0B36-2D78-6549-BA85-77638FC0A209}" presName="sibTrans" presStyleLbl="sibTrans2D1" presStyleIdx="1" presStyleCnt="4"/>
      <dgm:spPr/>
    </dgm:pt>
    <dgm:pt modelId="{60121417-4F29-EC41-8C4F-8DC793EAA5C8}" type="pres">
      <dgm:prSet presAssocID="{AC4E0B36-2D78-6549-BA85-77638FC0A209}" presName="connectorText" presStyleLbl="sibTrans2D1" presStyleIdx="1" presStyleCnt="4"/>
      <dgm:spPr/>
    </dgm:pt>
    <dgm:pt modelId="{70E24CE6-6FFE-424B-8D52-FA7EB5F4F583}" type="pres">
      <dgm:prSet presAssocID="{A563F90B-9A02-C147-8420-9E50EEE2116A}" presName="node" presStyleLbl="node1" presStyleIdx="2" presStyleCnt="4">
        <dgm:presLayoutVars>
          <dgm:bulletEnabled val="1"/>
        </dgm:presLayoutVars>
      </dgm:prSet>
      <dgm:spPr/>
    </dgm:pt>
    <dgm:pt modelId="{5FD642C0-AADE-4745-ACDF-0C4E7980AF93}" type="pres">
      <dgm:prSet presAssocID="{5D4754B8-58FC-C54D-933E-B5D3888416C9}" presName="sibTrans" presStyleLbl="sibTrans2D1" presStyleIdx="2" presStyleCnt="4"/>
      <dgm:spPr/>
    </dgm:pt>
    <dgm:pt modelId="{0A21A9FE-B7D7-FA4A-B4A7-5403DBBDE8D3}" type="pres">
      <dgm:prSet presAssocID="{5D4754B8-58FC-C54D-933E-B5D3888416C9}" presName="connectorText" presStyleLbl="sibTrans2D1" presStyleIdx="2" presStyleCnt="4"/>
      <dgm:spPr/>
    </dgm:pt>
    <dgm:pt modelId="{99C295CB-85C1-184F-BBB1-F86C286CEA31}" type="pres">
      <dgm:prSet presAssocID="{1F6EBB38-72D1-C247-8172-1D3B39D5D7EC}" presName="node" presStyleLbl="node1" presStyleIdx="3" presStyleCnt="4">
        <dgm:presLayoutVars>
          <dgm:bulletEnabled val="1"/>
        </dgm:presLayoutVars>
      </dgm:prSet>
      <dgm:spPr/>
    </dgm:pt>
    <dgm:pt modelId="{CA438F07-A9AB-9C48-8A58-C76DC02CBFFE}" type="pres">
      <dgm:prSet presAssocID="{40E66157-35E7-454C-A4DB-1732015F2ECE}" presName="sibTrans" presStyleLbl="sibTrans2D1" presStyleIdx="3" presStyleCnt="4"/>
      <dgm:spPr/>
    </dgm:pt>
    <dgm:pt modelId="{BFDC0121-DCB0-EE40-8792-DE1052C2CBF1}" type="pres">
      <dgm:prSet presAssocID="{40E66157-35E7-454C-A4DB-1732015F2ECE}" presName="connectorText" presStyleLbl="sibTrans2D1" presStyleIdx="3" presStyleCnt="4"/>
      <dgm:spPr/>
    </dgm:pt>
  </dgm:ptLst>
  <dgm:cxnLst>
    <dgm:cxn modelId="{F29F600A-ED37-F249-AC46-2D8A5A3EBA82}" type="presOf" srcId="{CD819D1A-9052-4A41-8AB6-18A8113DF497}" destId="{DC9A4A47-D0F5-A249-93C0-2AA7EC2B64D5}" srcOrd="1" destOrd="0" presId="urn:microsoft.com/office/officeart/2005/8/layout/cycle7"/>
    <dgm:cxn modelId="{D1216710-3B6E-6346-B079-995351B572C6}" type="presOf" srcId="{AC4E0B36-2D78-6549-BA85-77638FC0A209}" destId="{60121417-4F29-EC41-8C4F-8DC793EAA5C8}" srcOrd="1" destOrd="0" presId="urn:microsoft.com/office/officeart/2005/8/layout/cycle7"/>
    <dgm:cxn modelId="{9B92741B-02AB-0949-9D9F-7B5DE5D98E7F}" srcId="{37683ACD-5369-B545-9D71-31F425028320}" destId="{A563F90B-9A02-C147-8420-9E50EEE2116A}" srcOrd="2" destOrd="0" parTransId="{0E0C7F79-E981-BD46-9031-5AE03D4711CA}" sibTransId="{5D4754B8-58FC-C54D-933E-B5D3888416C9}"/>
    <dgm:cxn modelId="{4DFD0531-1296-5C48-908E-B20CA529987E}" srcId="{37683ACD-5369-B545-9D71-31F425028320}" destId="{7A9DF114-C336-7643-8DD1-249BEF273A16}" srcOrd="1" destOrd="0" parTransId="{9C541490-5DC1-3247-BC2A-185DBA12BA6A}" sibTransId="{AC4E0B36-2D78-6549-BA85-77638FC0A209}"/>
    <dgm:cxn modelId="{B9B59A3E-766E-3A44-9C9C-A4B7AD59BE91}" type="presOf" srcId="{1F6EBB38-72D1-C247-8172-1D3B39D5D7EC}" destId="{99C295CB-85C1-184F-BBB1-F86C286CEA31}" srcOrd="0" destOrd="0" presId="urn:microsoft.com/office/officeart/2005/8/layout/cycle7"/>
    <dgm:cxn modelId="{9D623A53-CD4A-4440-BC1D-5EECF108AE4A}" type="presOf" srcId="{5D4754B8-58FC-C54D-933E-B5D3888416C9}" destId="{0A21A9FE-B7D7-FA4A-B4A7-5403DBBDE8D3}" srcOrd="1" destOrd="0" presId="urn:microsoft.com/office/officeart/2005/8/layout/cycle7"/>
    <dgm:cxn modelId="{73AD2CA1-E799-0848-96FC-9F154E47EB6C}" type="presOf" srcId="{A563F90B-9A02-C147-8420-9E50EEE2116A}" destId="{70E24CE6-6FFE-424B-8D52-FA7EB5F4F583}" srcOrd="0" destOrd="0" presId="urn:microsoft.com/office/officeart/2005/8/layout/cycle7"/>
    <dgm:cxn modelId="{6D8931AA-94C2-EA41-B012-003EB15235B6}" type="presOf" srcId="{AC4E0B36-2D78-6549-BA85-77638FC0A209}" destId="{0D330527-E33B-8E41-AEE7-03710E4ACBA6}" srcOrd="0" destOrd="0" presId="urn:microsoft.com/office/officeart/2005/8/layout/cycle7"/>
    <dgm:cxn modelId="{8249B0AB-061A-074D-B22B-4ED73CF95F94}" type="presOf" srcId="{CD819D1A-9052-4A41-8AB6-18A8113DF497}" destId="{C8C19E73-FC63-424F-A13B-898F8617B2A3}" srcOrd="0" destOrd="0" presId="urn:microsoft.com/office/officeart/2005/8/layout/cycle7"/>
    <dgm:cxn modelId="{CAF93AB9-67E3-BB47-92A7-500BF967B6F4}" type="presOf" srcId="{40E66157-35E7-454C-A4DB-1732015F2ECE}" destId="{CA438F07-A9AB-9C48-8A58-C76DC02CBFFE}" srcOrd="0" destOrd="0" presId="urn:microsoft.com/office/officeart/2005/8/layout/cycle7"/>
    <dgm:cxn modelId="{6E737FBB-BFB4-D547-8F43-BC41CC56D012}" srcId="{37683ACD-5369-B545-9D71-31F425028320}" destId="{1F6EBB38-72D1-C247-8172-1D3B39D5D7EC}" srcOrd="3" destOrd="0" parTransId="{E043FE42-C662-3449-BC8A-2185EAC7BEAD}" sibTransId="{40E66157-35E7-454C-A4DB-1732015F2ECE}"/>
    <dgm:cxn modelId="{149A2BC4-D0D0-BB40-B7EC-A443D32FBE5D}" srcId="{37683ACD-5369-B545-9D71-31F425028320}" destId="{918D29D7-B31B-5A46-A4BD-AD6BA195D354}" srcOrd="0" destOrd="0" parTransId="{F1763601-024B-4142-96FF-0010B8696BC1}" sibTransId="{CD819D1A-9052-4A41-8AB6-18A8113DF497}"/>
    <dgm:cxn modelId="{6D15CFDF-E3E3-D54C-8BDF-7621AD0B13CB}" type="presOf" srcId="{7A9DF114-C336-7643-8DD1-249BEF273A16}" destId="{FF025369-0E0D-614E-AE9F-EDC98178B10A}" srcOrd="0" destOrd="0" presId="urn:microsoft.com/office/officeart/2005/8/layout/cycle7"/>
    <dgm:cxn modelId="{9DBC05E9-A9DF-1844-8434-5591C4D2769E}" type="presOf" srcId="{5D4754B8-58FC-C54D-933E-B5D3888416C9}" destId="{5FD642C0-AADE-4745-ACDF-0C4E7980AF93}" srcOrd="0" destOrd="0" presId="urn:microsoft.com/office/officeart/2005/8/layout/cycle7"/>
    <dgm:cxn modelId="{0FD1F7ED-04A8-8B46-A6A0-CEA12E424595}" type="presOf" srcId="{37683ACD-5369-B545-9D71-31F425028320}" destId="{4C68E274-18F4-5D4D-A91E-7DDDF758BBBC}" srcOrd="0" destOrd="0" presId="urn:microsoft.com/office/officeart/2005/8/layout/cycle7"/>
    <dgm:cxn modelId="{E4BF37F3-6C80-F24F-941D-2CEB0EE786AD}" type="presOf" srcId="{40E66157-35E7-454C-A4DB-1732015F2ECE}" destId="{BFDC0121-DCB0-EE40-8792-DE1052C2CBF1}" srcOrd="1" destOrd="0" presId="urn:microsoft.com/office/officeart/2005/8/layout/cycle7"/>
    <dgm:cxn modelId="{BFB452F4-757A-C44A-A594-8997167A2849}" type="presOf" srcId="{918D29D7-B31B-5A46-A4BD-AD6BA195D354}" destId="{EA5EB76F-D38D-AC4C-97D0-4F0833940944}" srcOrd="0" destOrd="0" presId="urn:microsoft.com/office/officeart/2005/8/layout/cycle7"/>
    <dgm:cxn modelId="{4BE0E138-E097-1540-A24C-090217553C93}" type="presParOf" srcId="{4C68E274-18F4-5D4D-A91E-7DDDF758BBBC}" destId="{EA5EB76F-D38D-AC4C-97D0-4F0833940944}" srcOrd="0" destOrd="0" presId="urn:microsoft.com/office/officeart/2005/8/layout/cycle7"/>
    <dgm:cxn modelId="{66961A31-AE11-424F-8FD4-B52B398AB757}" type="presParOf" srcId="{4C68E274-18F4-5D4D-A91E-7DDDF758BBBC}" destId="{C8C19E73-FC63-424F-A13B-898F8617B2A3}" srcOrd="1" destOrd="0" presId="urn:microsoft.com/office/officeart/2005/8/layout/cycle7"/>
    <dgm:cxn modelId="{EEE24F59-05BC-D641-8561-3CA371E534EA}" type="presParOf" srcId="{C8C19E73-FC63-424F-A13B-898F8617B2A3}" destId="{DC9A4A47-D0F5-A249-93C0-2AA7EC2B64D5}" srcOrd="0" destOrd="0" presId="urn:microsoft.com/office/officeart/2005/8/layout/cycle7"/>
    <dgm:cxn modelId="{3DF6178E-4DE3-014F-A00B-F94036FD0371}" type="presParOf" srcId="{4C68E274-18F4-5D4D-A91E-7DDDF758BBBC}" destId="{FF025369-0E0D-614E-AE9F-EDC98178B10A}" srcOrd="2" destOrd="0" presId="urn:microsoft.com/office/officeart/2005/8/layout/cycle7"/>
    <dgm:cxn modelId="{9818AE1F-E8B7-EB45-AD8D-97EA21C5D185}" type="presParOf" srcId="{4C68E274-18F4-5D4D-A91E-7DDDF758BBBC}" destId="{0D330527-E33B-8E41-AEE7-03710E4ACBA6}" srcOrd="3" destOrd="0" presId="urn:microsoft.com/office/officeart/2005/8/layout/cycle7"/>
    <dgm:cxn modelId="{F25E8BFD-8A03-B247-9661-1E13AF572579}" type="presParOf" srcId="{0D330527-E33B-8E41-AEE7-03710E4ACBA6}" destId="{60121417-4F29-EC41-8C4F-8DC793EAA5C8}" srcOrd="0" destOrd="0" presId="urn:microsoft.com/office/officeart/2005/8/layout/cycle7"/>
    <dgm:cxn modelId="{FBB6D747-ECE9-2446-8552-F9DA48094F91}" type="presParOf" srcId="{4C68E274-18F4-5D4D-A91E-7DDDF758BBBC}" destId="{70E24CE6-6FFE-424B-8D52-FA7EB5F4F583}" srcOrd="4" destOrd="0" presId="urn:microsoft.com/office/officeart/2005/8/layout/cycle7"/>
    <dgm:cxn modelId="{A30B1680-EA7D-D548-9D1B-AC1D8D669693}" type="presParOf" srcId="{4C68E274-18F4-5D4D-A91E-7DDDF758BBBC}" destId="{5FD642C0-AADE-4745-ACDF-0C4E7980AF93}" srcOrd="5" destOrd="0" presId="urn:microsoft.com/office/officeart/2005/8/layout/cycle7"/>
    <dgm:cxn modelId="{8697172E-CC25-1F4C-BE03-22BA5F2D6D55}" type="presParOf" srcId="{5FD642C0-AADE-4745-ACDF-0C4E7980AF93}" destId="{0A21A9FE-B7D7-FA4A-B4A7-5403DBBDE8D3}" srcOrd="0" destOrd="0" presId="urn:microsoft.com/office/officeart/2005/8/layout/cycle7"/>
    <dgm:cxn modelId="{8EB03859-E41F-DE46-8024-106CA931DF14}" type="presParOf" srcId="{4C68E274-18F4-5D4D-A91E-7DDDF758BBBC}" destId="{99C295CB-85C1-184F-BBB1-F86C286CEA31}" srcOrd="6" destOrd="0" presId="urn:microsoft.com/office/officeart/2005/8/layout/cycle7"/>
    <dgm:cxn modelId="{452764B9-DE3E-DB45-B9F4-9128C787EFFE}" type="presParOf" srcId="{4C68E274-18F4-5D4D-A91E-7DDDF758BBBC}" destId="{CA438F07-A9AB-9C48-8A58-C76DC02CBFFE}" srcOrd="7" destOrd="0" presId="urn:microsoft.com/office/officeart/2005/8/layout/cycle7"/>
    <dgm:cxn modelId="{116EEBFC-C901-A84A-9E6E-AE82392B88E4}" type="presParOf" srcId="{CA438F07-A9AB-9C48-8A58-C76DC02CBFFE}" destId="{BFDC0121-DCB0-EE40-8792-DE1052C2CBF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7762D7-C90E-A34B-AABA-130EA24A6E8F}" type="doc">
      <dgm:prSet loTypeId="urn:microsoft.com/office/officeart/2005/8/layout/radial4" loCatId="" qsTypeId="urn:microsoft.com/office/officeart/2005/8/quickstyle/simple2" qsCatId="simple" csTypeId="urn:microsoft.com/office/officeart/2005/8/colors/accent0_2" csCatId="mainScheme" phldr="1"/>
      <dgm:spPr/>
      <dgm:t>
        <a:bodyPr/>
        <a:lstStyle/>
        <a:p>
          <a:endParaRPr lang="id-ID"/>
        </a:p>
      </dgm:t>
    </dgm:pt>
    <dgm:pt modelId="{1A8E2704-702D-7840-84D4-BF811CE8F8BC}">
      <dgm:prSet phldrT="[Teks]">
        <dgm:style>
          <a:lnRef idx="2">
            <a:schemeClr val="accent5"/>
          </a:lnRef>
          <a:fillRef idx="1">
            <a:schemeClr val="lt1"/>
          </a:fillRef>
          <a:effectRef idx="0">
            <a:schemeClr val="accent5"/>
          </a:effectRef>
          <a:fontRef idx="minor">
            <a:schemeClr val="dk1"/>
          </a:fontRef>
        </dgm:style>
      </dgm:prSet>
      <dgm:spPr/>
      <dgm:t>
        <a:bodyPr/>
        <a:lstStyle/>
        <a:p>
          <a:r>
            <a:rPr lang="id-ID" dirty="0">
              <a:latin typeface="Cambria" panose="02040503050406030204" pitchFamily="18" charset="0"/>
            </a:rPr>
            <a:t>Pendirian, operasional, dan pengaturan hukum terkait dengan kegiatan perusahaan.</a:t>
          </a:r>
        </a:p>
      </dgm:t>
    </dgm:pt>
    <dgm:pt modelId="{72442BE9-FF49-4340-B38D-F0EF2A5683B1}" type="parTrans" cxnId="{09956F7D-0C2F-7247-B443-399F36DFF178}">
      <dgm:prSet/>
      <dgm:spPr/>
      <dgm:t>
        <a:bodyPr/>
        <a:lstStyle/>
        <a:p>
          <a:endParaRPr lang="id-ID"/>
        </a:p>
      </dgm:t>
    </dgm:pt>
    <dgm:pt modelId="{B65BF905-A871-3446-90FB-FE3ADD4BF863}" type="sibTrans" cxnId="{09956F7D-0C2F-7247-B443-399F36DFF178}">
      <dgm:prSet/>
      <dgm:spPr/>
      <dgm:t>
        <a:bodyPr/>
        <a:lstStyle/>
        <a:p>
          <a:endParaRPr lang="id-ID"/>
        </a:p>
      </dgm:t>
    </dgm:pt>
    <dgm:pt modelId="{0269199E-702B-CA43-8B67-7A2311273EF3}">
      <dgm:prSet phldrT="[Teks]"/>
      <dgm:spPr/>
      <dgm:t>
        <a:bodyPr/>
        <a:lstStyle/>
        <a:p>
          <a:r>
            <a:rPr lang="id-ID" dirty="0">
              <a:latin typeface="Cambria" panose="02040503050406030204" pitchFamily="18" charset="0"/>
            </a:rPr>
            <a:t>Kepastian hukum</a:t>
          </a:r>
        </a:p>
      </dgm:t>
    </dgm:pt>
    <dgm:pt modelId="{D964B73B-4B5B-2A4A-B35C-D12BBD34DE08}" type="parTrans" cxnId="{8B878CA8-693F-984A-B3C0-F8C16B21D147}">
      <dgm:prSet/>
      <dgm:spPr/>
      <dgm:t>
        <a:bodyPr/>
        <a:lstStyle/>
        <a:p>
          <a:endParaRPr lang="id-ID"/>
        </a:p>
      </dgm:t>
    </dgm:pt>
    <dgm:pt modelId="{38C74CA0-4796-E84A-96D4-6FDB70B14111}" type="sibTrans" cxnId="{8B878CA8-693F-984A-B3C0-F8C16B21D147}">
      <dgm:prSet/>
      <dgm:spPr/>
      <dgm:t>
        <a:bodyPr/>
        <a:lstStyle/>
        <a:p>
          <a:endParaRPr lang="id-ID"/>
        </a:p>
      </dgm:t>
    </dgm:pt>
    <dgm:pt modelId="{816733A1-F0D0-3246-9509-A4D881F97EC0}">
      <dgm:prSet phldrT="[Teks]"/>
      <dgm:spPr/>
      <dgm:t>
        <a:bodyPr/>
        <a:lstStyle/>
        <a:p>
          <a:r>
            <a:rPr lang="id-ID" dirty="0">
              <a:latin typeface="Cambria" panose="02040503050406030204" pitchFamily="18" charset="0"/>
            </a:rPr>
            <a:t>Perlindungan</a:t>
          </a:r>
        </a:p>
      </dgm:t>
    </dgm:pt>
    <dgm:pt modelId="{0E101088-28B0-B049-816B-DAD53A1E2B34}" type="parTrans" cxnId="{BBE10155-B7C1-124B-B9C2-635BC9B73F7F}">
      <dgm:prSet/>
      <dgm:spPr/>
      <dgm:t>
        <a:bodyPr/>
        <a:lstStyle/>
        <a:p>
          <a:endParaRPr lang="id-ID"/>
        </a:p>
      </dgm:t>
    </dgm:pt>
    <dgm:pt modelId="{1F6778AA-3C19-5345-9CEF-B015D21615FF}" type="sibTrans" cxnId="{BBE10155-B7C1-124B-B9C2-635BC9B73F7F}">
      <dgm:prSet/>
      <dgm:spPr/>
      <dgm:t>
        <a:bodyPr/>
        <a:lstStyle/>
        <a:p>
          <a:endParaRPr lang="id-ID"/>
        </a:p>
      </dgm:t>
    </dgm:pt>
    <dgm:pt modelId="{17CB868F-A0E3-7E4E-A800-DEE06B15B3AF}">
      <dgm:prSet phldrT="[Teks]"/>
      <dgm:spPr/>
      <dgm:t>
        <a:bodyPr/>
        <a:lstStyle/>
        <a:p>
          <a:r>
            <a:rPr lang="id-ID" b="0" i="0" u="none" dirty="0">
              <a:latin typeface="Cambria" panose="02040503050406030204" pitchFamily="18" charset="0"/>
            </a:rPr>
            <a:t>Keterbukaan &amp; transparansi</a:t>
          </a:r>
          <a:endParaRPr lang="id-ID" b="0" dirty="0">
            <a:latin typeface="Cambria" panose="02040503050406030204" pitchFamily="18" charset="0"/>
          </a:endParaRPr>
        </a:p>
      </dgm:t>
    </dgm:pt>
    <dgm:pt modelId="{4265C407-96FF-AD4E-B7E7-A14648E7D895}" type="parTrans" cxnId="{947B0A9A-067B-C54B-A84D-340CBAAAF63C}">
      <dgm:prSet/>
      <dgm:spPr/>
      <dgm:t>
        <a:bodyPr/>
        <a:lstStyle/>
        <a:p>
          <a:endParaRPr lang="id-ID"/>
        </a:p>
      </dgm:t>
    </dgm:pt>
    <dgm:pt modelId="{D6E87AC8-BD71-234A-AD40-F4444D2F6F21}" type="sibTrans" cxnId="{947B0A9A-067B-C54B-A84D-340CBAAAF63C}">
      <dgm:prSet/>
      <dgm:spPr/>
      <dgm:t>
        <a:bodyPr/>
        <a:lstStyle/>
        <a:p>
          <a:endParaRPr lang="id-ID"/>
        </a:p>
      </dgm:t>
    </dgm:pt>
    <dgm:pt modelId="{AF61CD72-83C7-604B-B1CA-F58BDDD5139D}">
      <dgm:prSet phldrT="[Teks]"/>
      <dgm:spPr/>
      <dgm:t>
        <a:bodyPr/>
        <a:lstStyle/>
        <a:p>
          <a:r>
            <a:rPr lang="id-ID" dirty="0">
              <a:latin typeface="Cambria" panose="02040503050406030204" pitchFamily="18" charset="0"/>
            </a:rPr>
            <a:t>Kebebasan berkontrak</a:t>
          </a:r>
        </a:p>
      </dgm:t>
    </dgm:pt>
    <dgm:pt modelId="{F48C4F51-B65F-B243-9171-605EE548DE09}" type="parTrans" cxnId="{9DE1CEEF-E55F-4B47-89E1-6AE1CA832952}">
      <dgm:prSet/>
      <dgm:spPr/>
      <dgm:t>
        <a:bodyPr/>
        <a:lstStyle/>
        <a:p>
          <a:endParaRPr lang="id-ID"/>
        </a:p>
      </dgm:t>
    </dgm:pt>
    <dgm:pt modelId="{2FE023BA-9A7F-AA42-9075-173F24459EFE}" type="sibTrans" cxnId="{9DE1CEEF-E55F-4B47-89E1-6AE1CA832952}">
      <dgm:prSet/>
      <dgm:spPr/>
      <dgm:t>
        <a:bodyPr/>
        <a:lstStyle/>
        <a:p>
          <a:endParaRPr lang="id-ID"/>
        </a:p>
      </dgm:t>
    </dgm:pt>
    <dgm:pt modelId="{8868A4FE-4BB0-644B-A7CD-209780D7A8AA}">
      <dgm:prSet phldrT="[Teks]"/>
      <dgm:spPr/>
      <dgm:t>
        <a:bodyPr/>
        <a:lstStyle/>
        <a:p>
          <a:r>
            <a:rPr lang="id-ID" dirty="0">
              <a:latin typeface="Cambria" panose="02040503050406030204" pitchFamily="18" charset="0"/>
            </a:rPr>
            <a:t>Keadilan</a:t>
          </a:r>
        </a:p>
      </dgm:t>
    </dgm:pt>
    <dgm:pt modelId="{AE937290-7E24-6D42-B912-D35EE42690D1}" type="parTrans" cxnId="{F5A9ABD7-62A4-F445-952C-CFBAFDACAF6A}">
      <dgm:prSet/>
      <dgm:spPr/>
      <dgm:t>
        <a:bodyPr/>
        <a:lstStyle/>
        <a:p>
          <a:endParaRPr lang="id-ID"/>
        </a:p>
      </dgm:t>
    </dgm:pt>
    <dgm:pt modelId="{FF0C633E-4AC8-334E-B067-618D8A440598}" type="sibTrans" cxnId="{F5A9ABD7-62A4-F445-952C-CFBAFDACAF6A}">
      <dgm:prSet/>
      <dgm:spPr/>
      <dgm:t>
        <a:bodyPr/>
        <a:lstStyle/>
        <a:p>
          <a:endParaRPr lang="id-ID"/>
        </a:p>
      </dgm:t>
    </dgm:pt>
    <dgm:pt modelId="{758EF64F-020E-6642-A14C-6635C7F418E7}">
      <dgm:prSet phldrT="[Teks]"/>
      <dgm:spPr/>
      <dgm:t>
        <a:bodyPr/>
        <a:lstStyle/>
        <a:p>
          <a:r>
            <a:rPr lang="id-ID" dirty="0" err="1">
              <a:latin typeface="Cambria" panose="02040503050406030204" pitchFamily="18" charset="0"/>
            </a:rPr>
            <a:t>Tanggungjawab</a:t>
          </a:r>
          <a:r>
            <a:rPr lang="id-ID" dirty="0">
              <a:latin typeface="Cambria" panose="02040503050406030204" pitchFamily="18" charset="0"/>
            </a:rPr>
            <a:t> sosial &amp; lingkungan</a:t>
          </a:r>
        </a:p>
      </dgm:t>
    </dgm:pt>
    <dgm:pt modelId="{0A82EAAD-DEAD-8E43-968C-795ACF383BFF}" type="parTrans" cxnId="{792A13E6-5AC8-1B4A-A62A-C1457581FE22}">
      <dgm:prSet/>
      <dgm:spPr/>
      <dgm:t>
        <a:bodyPr/>
        <a:lstStyle/>
        <a:p>
          <a:endParaRPr lang="id-ID"/>
        </a:p>
      </dgm:t>
    </dgm:pt>
    <dgm:pt modelId="{5AFBF664-5101-D942-9A10-6A7F2A9851B8}" type="sibTrans" cxnId="{792A13E6-5AC8-1B4A-A62A-C1457581FE22}">
      <dgm:prSet/>
      <dgm:spPr/>
      <dgm:t>
        <a:bodyPr/>
        <a:lstStyle/>
        <a:p>
          <a:endParaRPr lang="id-ID"/>
        </a:p>
      </dgm:t>
    </dgm:pt>
    <dgm:pt modelId="{19CE17D3-5D59-0C49-BEEF-7EFE7151490A}">
      <dgm:prSet phldrT="[Teks]"/>
      <dgm:spPr/>
      <dgm:t>
        <a:bodyPr/>
        <a:lstStyle/>
        <a:p>
          <a:r>
            <a:rPr lang="id-ID" dirty="0">
              <a:latin typeface="Cambria" panose="02040503050406030204" pitchFamily="18" charset="0"/>
            </a:rPr>
            <a:t>Kepentingan umum</a:t>
          </a:r>
        </a:p>
      </dgm:t>
    </dgm:pt>
    <dgm:pt modelId="{BB57FB85-265E-D64B-B1E2-D561120E1109}" type="parTrans" cxnId="{2680B3B4-1189-6A4A-BBC6-DCF04CECBE35}">
      <dgm:prSet/>
      <dgm:spPr/>
      <dgm:t>
        <a:bodyPr/>
        <a:lstStyle/>
        <a:p>
          <a:endParaRPr lang="id-ID"/>
        </a:p>
      </dgm:t>
    </dgm:pt>
    <dgm:pt modelId="{467AA3B2-F574-5E45-BFBC-8AE636DAC763}" type="sibTrans" cxnId="{2680B3B4-1189-6A4A-BBC6-DCF04CECBE35}">
      <dgm:prSet/>
      <dgm:spPr/>
      <dgm:t>
        <a:bodyPr/>
        <a:lstStyle/>
        <a:p>
          <a:endParaRPr lang="id-ID"/>
        </a:p>
      </dgm:t>
    </dgm:pt>
    <dgm:pt modelId="{A1AD1417-D96D-B943-A6AC-D1D72DD056E1}">
      <dgm:prSet phldrT="[Teks]"/>
      <dgm:spPr/>
      <dgm:t>
        <a:bodyPr/>
        <a:lstStyle/>
        <a:p>
          <a:r>
            <a:rPr lang="id-ID" dirty="0">
              <a:latin typeface="Cambria" panose="02040503050406030204" pitchFamily="18" charset="0"/>
            </a:rPr>
            <a:t>Kepatuhan hukum</a:t>
          </a:r>
        </a:p>
      </dgm:t>
    </dgm:pt>
    <dgm:pt modelId="{C4481349-C9CF-C54C-AF01-6FDBCA39AEE3}" type="parTrans" cxnId="{364A6879-E8D7-F44E-9659-EFC7DAA8CD57}">
      <dgm:prSet/>
      <dgm:spPr/>
      <dgm:t>
        <a:bodyPr/>
        <a:lstStyle/>
        <a:p>
          <a:endParaRPr lang="id-ID"/>
        </a:p>
      </dgm:t>
    </dgm:pt>
    <dgm:pt modelId="{11E74C8F-A18C-F646-918F-1E7C36B733E3}" type="sibTrans" cxnId="{364A6879-E8D7-F44E-9659-EFC7DAA8CD57}">
      <dgm:prSet/>
      <dgm:spPr/>
      <dgm:t>
        <a:bodyPr/>
        <a:lstStyle/>
        <a:p>
          <a:endParaRPr lang="id-ID"/>
        </a:p>
      </dgm:t>
    </dgm:pt>
    <dgm:pt modelId="{FFC87109-1702-8441-BCD5-1295E57E8DC1}" type="pres">
      <dgm:prSet presAssocID="{D17762D7-C90E-A34B-AABA-130EA24A6E8F}" presName="cycle" presStyleCnt="0">
        <dgm:presLayoutVars>
          <dgm:chMax val="1"/>
          <dgm:dir/>
          <dgm:animLvl val="ctr"/>
          <dgm:resizeHandles val="exact"/>
        </dgm:presLayoutVars>
      </dgm:prSet>
      <dgm:spPr/>
    </dgm:pt>
    <dgm:pt modelId="{AD0B9DE2-85EE-A041-B699-123A11039C8B}" type="pres">
      <dgm:prSet presAssocID="{1A8E2704-702D-7840-84D4-BF811CE8F8BC}" presName="centerShape" presStyleLbl="node0" presStyleIdx="0" presStyleCnt="1"/>
      <dgm:spPr/>
    </dgm:pt>
    <dgm:pt modelId="{B3672433-C3D2-4048-A84B-06C839E3E921}" type="pres">
      <dgm:prSet presAssocID="{D964B73B-4B5B-2A4A-B35C-D12BBD34DE08}" presName="parTrans" presStyleLbl="bgSibTrans2D1" presStyleIdx="0" presStyleCnt="8"/>
      <dgm:spPr/>
    </dgm:pt>
    <dgm:pt modelId="{65D159A7-4226-264C-9001-19E089ACC103}" type="pres">
      <dgm:prSet presAssocID="{0269199E-702B-CA43-8B67-7A2311273EF3}" presName="node" presStyleLbl="node1" presStyleIdx="0" presStyleCnt="8">
        <dgm:presLayoutVars>
          <dgm:bulletEnabled val="1"/>
        </dgm:presLayoutVars>
      </dgm:prSet>
      <dgm:spPr/>
    </dgm:pt>
    <dgm:pt modelId="{87217FF4-3847-C241-992A-0BF4317A0B75}" type="pres">
      <dgm:prSet presAssocID="{F48C4F51-B65F-B243-9171-605EE548DE09}" presName="parTrans" presStyleLbl="bgSibTrans2D1" presStyleIdx="1" presStyleCnt="8"/>
      <dgm:spPr/>
    </dgm:pt>
    <dgm:pt modelId="{33C948A8-9A41-4849-91A7-906A87E53979}" type="pres">
      <dgm:prSet presAssocID="{AF61CD72-83C7-604B-B1CA-F58BDDD5139D}" presName="node" presStyleLbl="node1" presStyleIdx="1" presStyleCnt="8">
        <dgm:presLayoutVars>
          <dgm:bulletEnabled val="1"/>
        </dgm:presLayoutVars>
      </dgm:prSet>
      <dgm:spPr/>
    </dgm:pt>
    <dgm:pt modelId="{F7CC5BC6-CB42-394A-8A6E-8516453249DC}" type="pres">
      <dgm:prSet presAssocID="{AE937290-7E24-6D42-B912-D35EE42690D1}" presName="parTrans" presStyleLbl="bgSibTrans2D1" presStyleIdx="2" presStyleCnt="8"/>
      <dgm:spPr/>
    </dgm:pt>
    <dgm:pt modelId="{1F96F815-A95B-D748-9456-6ED641781642}" type="pres">
      <dgm:prSet presAssocID="{8868A4FE-4BB0-644B-A7CD-209780D7A8AA}" presName="node" presStyleLbl="node1" presStyleIdx="2" presStyleCnt="8">
        <dgm:presLayoutVars>
          <dgm:bulletEnabled val="1"/>
        </dgm:presLayoutVars>
      </dgm:prSet>
      <dgm:spPr/>
    </dgm:pt>
    <dgm:pt modelId="{93BFF245-43A4-E841-8EA0-6F113E7D8C43}" type="pres">
      <dgm:prSet presAssocID="{0E101088-28B0-B049-816B-DAD53A1E2B34}" presName="parTrans" presStyleLbl="bgSibTrans2D1" presStyleIdx="3" presStyleCnt="8"/>
      <dgm:spPr/>
    </dgm:pt>
    <dgm:pt modelId="{C83CE14B-6295-6243-928A-3A11F24D81D0}" type="pres">
      <dgm:prSet presAssocID="{816733A1-F0D0-3246-9509-A4D881F97EC0}" presName="node" presStyleLbl="node1" presStyleIdx="3" presStyleCnt="8">
        <dgm:presLayoutVars>
          <dgm:bulletEnabled val="1"/>
        </dgm:presLayoutVars>
      </dgm:prSet>
      <dgm:spPr/>
    </dgm:pt>
    <dgm:pt modelId="{078BB3EE-D0BB-6248-A7DA-55E26D070575}" type="pres">
      <dgm:prSet presAssocID="{4265C407-96FF-AD4E-B7E7-A14648E7D895}" presName="parTrans" presStyleLbl="bgSibTrans2D1" presStyleIdx="4" presStyleCnt="8"/>
      <dgm:spPr/>
    </dgm:pt>
    <dgm:pt modelId="{10D5B97A-F474-534E-B067-8E928C932644}" type="pres">
      <dgm:prSet presAssocID="{17CB868F-A0E3-7E4E-A800-DEE06B15B3AF}" presName="node" presStyleLbl="node1" presStyleIdx="4" presStyleCnt="8">
        <dgm:presLayoutVars>
          <dgm:bulletEnabled val="1"/>
        </dgm:presLayoutVars>
      </dgm:prSet>
      <dgm:spPr/>
    </dgm:pt>
    <dgm:pt modelId="{BBBF8C22-A94F-2B4E-97C1-2808060D6174}" type="pres">
      <dgm:prSet presAssocID="{0A82EAAD-DEAD-8E43-968C-795ACF383BFF}" presName="parTrans" presStyleLbl="bgSibTrans2D1" presStyleIdx="5" presStyleCnt="8"/>
      <dgm:spPr/>
    </dgm:pt>
    <dgm:pt modelId="{10BDE1BB-9214-6244-8E6B-8CC2238684E3}" type="pres">
      <dgm:prSet presAssocID="{758EF64F-020E-6642-A14C-6635C7F418E7}" presName="node" presStyleLbl="node1" presStyleIdx="5" presStyleCnt="8">
        <dgm:presLayoutVars>
          <dgm:bulletEnabled val="1"/>
        </dgm:presLayoutVars>
      </dgm:prSet>
      <dgm:spPr/>
    </dgm:pt>
    <dgm:pt modelId="{96C36E81-E013-674E-8D2D-9DBA8F81D731}" type="pres">
      <dgm:prSet presAssocID="{BB57FB85-265E-D64B-B1E2-D561120E1109}" presName="parTrans" presStyleLbl="bgSibTrans2D1" presStyleIdx="6" presStyleCnt="8"/>
      <dgm:spPr/>
    </dgm:pt>
    <dgm:pt modelId="{ECA5751F-3FB4-294B-A525-2FC3ECE6295A}" type="pres">
      <dgm:prSet presAssocID="{19CE17D3-5D59-0C49-BEEF-7EFE7151490A}" presName="node" presStyleLbl="node1" presStyleIdx="6" presStyleCnt="8">
        <dgm:presLayoutVars>
          <dgm:bulletEnabled val="1"/>
        </dgm:presLayoutVars>
      </dgm:prSet>
      <dgm:spPr/>
    </dgm:pt>
    <dgm:pt modelId="{578A4B9B-FE9B-924E-B089-623AFB1ADB1D}" type="pres">
      <dgm:prSet presAssocID="{C4481349-C9CF-C54C-AF01-6FDBCA39AEE3}" presName="parTrans" presStyleLbl="bgSibTrans2D1" presStyleIdx="7" presStyleCnt="8"/>
      <dgm:spPr/>
    </dgm:pt>
    <dgm:pt modelId="{58B5F814-054A-CA45-92F7-9D7BB019A1B5}" type="pres">
      <dgm:prSet presAssocID="{A1AD1417-D96D-B943-A6AC-D1D72DD056E1}" presName="node" presStyleLbl="node1" presStyleIdx="7" presStyleCnt="8">
        <dgm:presLayoutVars>
          <dgm:bulletEnabled val="1"/>
        </dgm:presLayoutVars>
      </dgm:prSet>
      <dgm:spPr/>
    </dgm:pt>
  </dgm:ptLst>
  <dgm:cxnLst>
    <dgm:cxn modelId="{83A2B707-0B22-3846-A9C6-0758A755DBEB}" type="presOf" srcId="{1A8E2704-702D-7840-84D4-BF811CE8F8BC}" destId="{AD0B9DE2-85EE-A041-B699-123A11039C8B}" srcOrd="0" destOrd="0" presId="urn:microsoft.com/office/officeart/2005/8/layout/radial4"/>
    <dgm:cxn modelId="{3415B40C-870D-3449-B0F8-588CACB97E46}" type="presOf" srcId="{D17762D7-C90E-A34B-AABA-130EA24A6E8F}" destId="{FFC87109-1702-8441-BCD5-1295E57E8DC1}" srcOrd="0" destOrd="0" presId="urn:microsoft.com/office/officeart/2005/8/layout/radial4"/>
    <dgm:cxn modelId="{056E8A15-70F1-1E4E-8787-5AB9F0F13555}" type="presOf" srcId="{AF61CD72-83C7-604B-B1CA-F58BDDD5139D}" destId="{33C948A8-9A41-4849-91A7-906A87E53979}" srcOrd="0" destOrd="0" presId="urn:microsoft.com/office/officeart/2005/8/layout/radial4"/>
    <dgm:cxn modelId="{56F6F02F-B3A4-6441-B4DD-42DD1548B26A}" type="presOf" srcId="{19CE17D3-5D59-0C49-BEEF-7EFE7151490A}" destId="{ECA5751F-3FB4-294B-A525-2FC3ECE6295A}" srcOrd="0" destOrd="0" presId="urn:microsoft.com/office/officeart/2005/8/layout/radial4"/>
    <dgm:cxn modelId="{3B72DA3A-2975-EA45-8E2D-A655FAF94DEF}" type="presOf" srcId="{816733A1-F0D0-3246-9509-A4D881F97EC0}" destId="{C83CE14B-6295-6243-928A-3A11F24D81D0}" srcOrd="0" destOrd="0" presId="urn:microsoft.com/office/officeart/2005/8/layout/radial4"/>
    <dgm:cxn modelId="{40228F3E-1301-AC41-9E01-1BFE416B9394}" type="presOf" srcId="{F48C4F51-B65F-B243-9171-605EE548DE09}" destId="{87217FF4-3847-C241-992A-0BF4317A0B75}" srcOrd="0" destOrd="0" presId="urn:microsoft.com/office/officeart/2005/8/layout/radial4"/>
    <dgm:cxn modelId="{ADC52E41-099A-7F4A-880F-FFC8C069D1E5}" type="presOf" srcId="{758EF64F-020E-6642-A14C-6635C7F418E7}" destId="{10BDE1BB-9214-6244-8E6B-8CC2238684E3}" srcOrd="0" destOrd="0" presId="urn:microsoft.com/office/officeart/2005/8/layout/radial4"/>
    <dgm:cxn modelId="{BBE10155-B7C1-124B-B9C2-635BC9B73F7F}" srcId="{1A8E2704-702D-7840-84D4-BF811CE8F8BC}" destId="{816733A1-F0D0-3246-9509-A4D881F97EC0}" srcOrd="3" destOrd="0" parTransId="{0E101088-28B0-B049-816B-DAD53A1E2B34}" sibTransId="{1F6778AA-3C19-5345-9CEF-B015D21615FF}"/>
    <dgm:cxn modelId="{96FDF564-517F-E948-A41C-B70CB4FF3716}" type="presOf" srcId="{A1AD1417-D96D-B943-A6AC-D1D72DD056E1}" destId="{58B5F814-054A-CA45-92F7-9D7BB019A1B5}" srcOrd="0" destOrd="0" presId="urn:microsoft.com/office/officeart/2005/8/layout/radial4"/>
    <dgm:cxn modelId="{D2AD9776-3A68-3F42-8E33-DEA6DAADB221}" type="presOf" srcId="{0269199E-702B-CA43-8B67-7A2311273EF3}" destId="{65D159A7-4226-264C-9001-19E089ACC103}" srcOrd="0" destOrd="0" presId="urn:microsoft.com/office/officeart/2005/8/layout/radial4"/>
    <dgm:cxn modelId="{364A6879-E8D7-F44E-9659-EFC7DAA8CD57}" srcId="{1A8E2704-702D-7840-84D4-BF811CE8F8BC}" destId="{A1AD1417-D96D-B943-A6AC-D1D72DD056E1}" srcOrd="7" destOrd="0" parTransId="{C4481349-C9CF-C54C-AF01-6FDBCA39AEE3}" sibTransId="{11E74C8F-A18C-F646-918F-1E7C36B733E3}"/>
    <dgm:cxn modelId="{6C3D4A7D-593C-0B4F-B0AC-4ECFD4071ABF}" type="presOf" srcId="{4265C407-96FF-AD4E-B7E7-A14648E7D895}" destId="{078BB3EE-D0BB-6248-A7DA-55E26D070575}" srcOrd="0" destOrd="0" presId="urn:microsoft.com/office/officeart/2005/8/layout/radial4"/>
    <dgm:cxn modelId="{09956F7D-0C2F-7247-B443-399F36DFF178}" srcId="{D17762D7-C90E-A34B-AABA-130EA24A6E8F}" destId="{1A8E2704-702D-7840-84D4-BF811CE8F8BC}" srcOrd="0" destOrd="0" parTransId="{72442BE9-FF49-4340-B38D-F0EF2A5683B1}" sibTransId="{B65BF905-A871-3446-90FB-FE3ADD4BF863}"/>
    <dgm:cxn modelId="{947B0A9A-067B-C54B-A84D-340CBAAAF63C}" srcId="{1A8E2704-702D-7840-84D4-BF811CE8F8BC}" destId="{17CB868F-A0E3-7E4E-A800-DEE06B15B3AF}" srcOrd="4" destOrd="0" parTransId="{4265C407-96FF-AD4E-B7E7-A14648E7D895}" sibTransId="{D6E87AC8-BD71-234A-AD40-F4444D2F6F21}"/>
    <dgm:cxn modelId="{8B878CA8-693F-984A-B3C0-F8C16B21D147}" srcId="{1A8E2704-702D-7840-84D4-BF811CE8F8BC}" destId="{0269199E-702B-CA43-8B67-7A2311273EF3}" srcOrd="0" destOrd="0" parTransId="{D964B73B-4B5B-2A4A-B35C-D12BBD34DE08}" sibTransId="{38C74CA0-4796-E84A-96D4-6FDB70B14111}"/>
    <dgm:cxn modelId="{727E08B2-3AB3-C14B-88B8-CE24DF607C73}" type="presOf" srcId="{D964B73B-4B5B-2A4A-B35C-D12BBD34DE08}" destId="{B3672433-C3D2-4048-A84B-06C839E3E921}" srcOrd="0" destOrd="0" presId="urn:microsoft.com/office/officeart/2005/8/layout/radial4"/>
    <dgm:cxn modelId="{2680B3B4-1189-6A4A-BBC6-DCF04CECBE35}" srcId="{1A8E2704-702D-7840-84D4-BF811CE8F8BC}" destId="{19CE17D3-5D59-0C49-BEEF-7EFE7151490A}" srcOrd="6" destOrd="0" parTransId="{BB57FB85-265E-D64B-B1E2-D561120E1109}" sibTransId="{467AA3B2-F574-5E45-BFBC-8AE636DAC763}"/>
    <dgm:cxn modelId="{41D5B6BC-6C4A-F74C-86D6-CB41CA09ABAB}" type="presOf" srcId="{BB57FB85-265E-D64B-B1E2-D561120E1109}" destId="{96C36E81-E013-674E-8D2D-9DBA8F81D731}" srcOrd="0" destOrd="0" presId="urn:microsoft.com/office/officeart/2005/8/layout/radial4"/>
    <dgm:cxn modelId="{445FC8CE-6174-6C4B-A339-8A68833DD978}" type="presOf" srcId="{8868A4FE-4BB0-644B-A7CD-209780D7A8AA}" destId="{1F96F815-A95B-D748-9456-6ED641781642}" srcOrd="0" destOrd="0" presId="urn:microsoft.com/office/officeart/2005/8/layout/radial4"/>
    <dgm:cxn modelId="{D76FC3D3-A008-164F-93E0-30F3610D9BF5}" type="presOf" srcId="{C4481349-C9CF-C54C-AF01-6FDBCA39AEE3}" destId="{578A4B9B-FE9B-924E-B089-623AFB1ADB1D}" srcOrd="0" destOrd="0" presId="urn:microsoft.com/office/officeart/2005/8/layout/radial4"/>
    <dgm:cxn modelId="{F5A9ABD7-62A4-F445-952C-CFBAFDACAF6A}" srcId="{1A8E2704-702D-7840-84D4-BF811CE8F8BC}" destId="{8868A4FE-4BB0-644B-A7CD-209780D7A8AA}" srcOrd="2" destOrd="0" parTransId="{AE937290-7E24-6D42-B912-D35EE42690D1}" sibTransId="{FF0C633E-4AC8-334E-B067-618D8A440598}"/>
    <dgm:cxn modelId="{AC81B4E3-BAAF-0747-B287-93CA5FF22CA8}" type="presOf" srcId="{17CB868F-A0E3-7E4E-A800-DEE06B15B3AF}" destId="{10D5B97A-F474-534E-B067-8E928C932644}" srcOrd="0" destOrd="0" presId="urn:microsoft.com/office/officeart/2005/8/layout/radial4"/>
    <dgm:cxn modelId="{792A13E6-5AC8-1B4A-A62A-C1457581FE22}" srcId="{1A8E2704-702D-7840-84D4-BF811CE8F8BC}" destId="{758EF64F-020E-6642-A14C-6635C7F418E7}" srcOrd="5" destOrd="0" parTransId="{0A82EAAD-DEAD-8E43-968C-795ACF383BFF}" sibTransId="{5AFBF664-5101-D942-9A10-6A7F2A9851B8}"/>
    <dgm:cxn modelId="{C51C4DE6-7B44-D24F-891E-7FE89A107052}" type="presOf" srcId="{AE937290-7E24-6D42-B912-D35EE42690D1}" destId="{F7CC5BC6-CB42-394A-8A6E-8516453249DC}" srcOrd="0" destOrd="0" presId="urn:microsoft.com/office/officeart/2005/8/layout/radial4"/>
    <dgm:cxn modelId="{E36A57ED-35B3-334C-89A8-9375CB10EEF7}" type="presOf" srcId="{0A82EAAD-DEAD-8E43-968C-795ACF383BFF}" destId="{BBBF8C22-A94F-2B4E-97C1-2808060D6174}" srcOrd="0" destOrd="0" presId="urn:microsoft.com/office/officeart/2005/8/layout/radial4"/>
    <dgm:cxn modelId="{9DE1CEEF-E55F-4B47-89E1-6AE1CA832952}" srcId="{1A8E2704-702D-7840-84D4-BF811CE8F8BC}" destId="{AF61CD72-83C7-604B-B1CA-F58BDDD5139D}" srcOrd="1" destOrd="0" parTransId="{F48C4F51-B65F-B243-9171-605EE548DE09}" sibTransId="{2FE023BA-9A7F-AA42-9075-173F24459EFE}"/>
    <dgm:cxn modelId="{5DBB47FB-A19E-F74C-8652-D28764F7D618}" type="presOf" srcId="{0E101088-28B0-B049-816B-DAD53A1E2B34}" destId="{93BFF245-43A4-E841-8EA0-6F113E7D8C43}" srcOrd="0" destOrd="0" presId="urn:microsoft.com/office/officeart/2005/8/layout/radial4"/>
    <dgm:cxn modelId="{FBD162D9-2B08-1544-86DE-98E3FDBFC5C9}" type="presParOf" srcId="{FFC87109-1702-8441-BCD5-1295E57E8DC1}" destId="{AD0B9DE2-85EE-A041-B699-123A11039C8B}" srcOrd="0" destOrd="0" presId="urn:microsoft.com/office/officeart/2005/8/layout/radial4"/>
    <dgm:cxn modelId="{1DD28EA3-9DE3-3949-A158-1E15C2BFB2B8}" type="presParOf" srcId="{FFC87109-1702-8441-BCD5-1295E57E8DC1}" destId="{B3672433-C3D2-4048-A84B-06C839E3E921}" srcOrd="1" destOrd="0" presId="urn:microsoft.com/office/officeart/2005/8/layout/radial4"/>
    <dgm:cxn modelId="{24E12846-9D01-F943-9312-1E04C4FBF291}" type="presParOf" srcId="{FFC87109-1702-8441-BCD5-1295E57E8DC1}" destId="{65D159A7-4226-264C-9001-19E089ACC103}" srcOrd="2" destOrd="0" presId="urn:microsoft.com/office/officeart/2005/8/layout/radial4"/>
    <dgm:cxn modelId="{A0D94615-A658-A949-A82E-E09A8F9647DE}" type="presParOf" srcId="{FFC87109-1702-8441-BCD5-1295E57E8DC1}" destId="{87217FF4-3847-C241-992A-0BF4317A0B75}" srcOrd="3" destOrd="0" presId="urn:microsoft.com/office/officeart/2005/8/layout/radial4"/>
    <dgm:cxn modelId="{61225C9C-3818-A247-8033-9A21145EEAD4}" type="presParOf" srcId="{FFC87109-1702-8441-BCD5-1295E57E8DC1}" destId="{33C948A8-9A41-4849-91A7-906A87E53979}" srcOrd="4" destOrd="0" presId="urn:microsoft.com/office/officeart/2005/8/layout/radial4"/>
    <dgm:cxn modelId="{7F4A7A03-DECD-1048-B06E-A012DC95C485}" type="presParOf" srcId="{FFC87109-1702-8441-BCD5-1295E57E8DC1}" destId="{F7CC5BC6-CB42-394A-8A6E-8516453249DC}" srcOrd="5" destOrd="0" presId="urn:microsoft.com/office/officeart/2005/8/layout/radial4"/>
    <dgm:cxn modelId="{438ED767-C3E7-9B48-B784-F56183A409A5}" type="presParOf" srcId="{FFC87109-1702-8441-BCD5-1295E57E8DC1}" destId="{1F96F815-A95B-D748-9456-6ED641781642}" srcOrd="6" destOrd="0" presId="urn:microsoft.com/office/officeart/2005/8/layout/radial4"/>
    <dgm:cxn modelId="{DAD5064F-AABD-0C47-867A-E5AB4B3F2E56}" type="presParOf" srcId="{FFC87109-1702-8441-BCD5-1295E57E8DC1}" destId="{93BFF245-43A4-E841-8EA0-6F113E7D8C43}" srcOrd="7" destOrd="0" presId="urn:microsoft.com/office/officeart/2005/8/layout/radial4"/>
    <dgm:cxn modelId="{124C1CFC-C12D-0946-A836-1A757897C4B7}" type="presParOf" srcId="{FFC87109-1702-8441-BCD5-1295E57E8DC1}" destId="{C83CE14B-6295-6243-928A-3A11F24D81D0}" srcOrd="8" destOrd="0" presId="urn:microsoft.com/office/officeart/2005/8/layout/radial4"/>
    <dgm:cxn modelId="{F41838E8-8891-1F47-AFE7-96FC8AF4D71A}" type="presParOf" srcId="{FFC87109-1702-8441-BCD5-1295E57E8DC1}" destId="{078BB3EE-D0BB-6248-A7DA-55E26D070575}" srcOrd="9" destOrd="0" presId="urn:microsoft.com/office/officeart/2005/8/layout/radial4"/>
    <dgm:cxn modelId="{23F28A88-6992-F34F-8DAB-72D9FF565F47}" type="presParOf" srcId="{FFC87109-1702-8441-BCD5-1295E57E8DC1}" destId="{10D5B97A-F474-534E-B067-8E928C932644}" srcOrd="10" destOrd="0" presId="urn:microsoft.com/office/officeart/2005/8/layout/radial4"/>
    <dgm:cxn modelId="{C16AD15B-6EF3-944F-B6EF-5FADD8255D53}" type="presParOf" srcId="{FFC87109-1702-8441-BCD5-1295E57E8DC1}" destId="{BBBF8C22-A94F-2B4E-97C1-2808060D6174}" srcOrd="11" destOrd="0" presId="urn:microsoft.com/office/officeart/2005/8/layout/radial4"/>
    <dgm:cxn modelId="{A74549AD-B7F8-A74B-9E63-94580816CAF3}" type="presParOf" srcId="{FFC87109-1702-8441-BCD5-1295E57E8DC1}" destId="{10BDE1BB-9214-6244-8E6B-8CC2238684E3}" srcOrd="12" destOrd="0" presId="urn:microsoft.com/office/officeart/2005/8/layout/radial4"/>
    <dgm:cxn modelId="{9389B143-D829-CA42-ADC6-068818E8068C}" type="presParOf" srcId="{FFC87109-1702-8441-BCD5-1295E57E8DC1}" destId="{96C36E81-E013-674E-8D2D-9DBA8F81D731}" srcOrd="13" destOrd="0" presId="urn:microsoft.com/office/officeart/2005/8/layout/radial4"/>
    <dgm:cxn modelId="{C8914B3D-2937-8143-8E30-2F1A967327A7}" type="presParOf" srcId="{FFC87109-1702-8441-BCD5-1295E57E8DC1}" destId="{ECA5751F-3FB4-294B-A525-2FC3ECE6295A}" srcOrd="14" destOrd="0" presId="urn:microsoft.com/office/officeart/2005/8/layout/radial4"/>
    <dgm:cxn modelId="{1165114F-0A65-AC48-BEB1-9F16ADDC98C9}" type="presParOf" srcId="{FFC87109-1702-8441-BCD5-1295E57E8DC1}" destId="{578A4B9B-FE9B-924E-B089-623AFB1ADB1D}" srcOrd="15" destOrd="0" presId="urn:microsoft.com/office/officeart/2005/8/layout/radial4"/>
    <dgm:cxn modelId="{7B88290C-2056-924C-9BD0-5D54306CD081}" type="presParOf" srcId="{FFC87109-1702-8441-BCD5-1295E57E8DC1}" destId="{58B5F814-054A-CA45-92F7-9D7BB019A1B5}"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480D42-D33A-5644-ABDE-58AEE6B488DB}" type="doc">
      <dgm:prSet loTypeId="urn:microsoft.com/office/officeart/2005/8/layout/hierarchy1" loCatId="" qsTypeId="urn:microsoft.com/office/officeart/2005/8/quickstyle/simple1" qsCatId="simple" csTypeId="urn:microsoft.com/office/officeart/2005/8/colors/colorful4" csCatId="colorful" phldr="1"/>
      <dgm:spPr/>
      <dgm:t>
        <a:bodyPr/>
        <a:lstStyle/>
        <a:p>
          <a:endParaRPr lang="id-ID"/>
        </a:p>
      </dgm:t>
    </dgm:pt>
    <dgm:pt modelId="{01987DF7-E61F-344E-9950-90AC771B726D}">
      <dgm:prSet phldrT="[Teks]"/>
      <dgm:spPr/>
      <dgm:t>
        <a:bodyPr/>
        <a:lstStyle/>
        <a:p>
          <a:r>
            <a:rPr lang="id-ID" dirty="0">
              <a:latin typeface="Cambria" panose="02040503050406030204" pitchFamily="18" charset="0"/>
            </a:rPr>
            <a:t>RUPS</a:t>
          </a:r>
        </a:p>
      </dgm:t>
    </dgm:pt>
    <dgm:pt modelId="{EFF13429-057A-1840-963A-BAC40B2ED3C3}" type="parTrans" cxnId="{92ECBC14-639A-CE4C-B2BE-89EBF7B29FCF}">
      <dgm:prSet/>
      <dgm:spPr/>
      <dgm:t>
        <a:bodyPr/>
        <a:lstStyle/>
        <a:p>
          <a:endParaRPr lang="id-ID"/>
        </a:p>
      </dgm:t>
    </dgm:pt>
    <dgm:pt modelId="{12A5953F-15F3-9642-B86C-677C792BAF7A}" type="sibTrans" cxnId="{92ECBC14-639A-CE4C-B2BE-89EBF7B29FCF}">
      <dgm:prSet/>
      <dgm:spPr/>
      <dgm:t>
        <a:bodyPr/>
        <a:lstStyle/>
        <a:p>
          <a:endParaRPr lang="id-ID"/>
        </a:p>
      </dgm:t>
    </dgm:pt>
    <dgm:pt modelId="{F7ED4A94-B282-2846-9794-3CCF2D2F5FDE}">
      <dgm:prSet phldrT="[Teks]"/>
      <dgm:spPr/>
      <dgm:t>
        <a:bodyPr/>
        <a:lstStyle/>
        <a:p>
          <a:r>
            <a:rPr lang="id-ID" dirty="0">
              <a:latin typeface="Cambria" panose="02040503050406030204" pitchFamily="18" charset="0"/>
            </a:rPr>
            <a:t>Dewan Komisaris</a:t>
          </a:r>
        </a:p>
      </dgm:t>
    </dgm:pt>
    <dgm:pt modelId="{4E76860F-8B37-8A4D-A7D8-7DB8A8952C4C}" type="parTrans" cxnId="{644DBF01-7B43-F44E-B02C-4A3BCBD27831}">
      <dgm:prSet/>
      <dgm:spPr/>
      <dgm:t>
        <a:bodyPr/>
        <a:lstStyle/>
        <a:p>
          <a:endParaRPr lang="id-ID"/>
        </a:p>
      </dgm:t>
    </dgm:pt>
    <dgm:pt modelId="{EB95A08F-79BB-8E44-94E8-B5BF4566E839}" type="sibTrans" cxnId="{644DBF01-7B43-F44E-B02C-4A3BCBD27831}">
      <dgm:prSet/>
      <dgm:spPr/>
      <dgm:t>
        <a:bodyPr/>
        <a:lstStyle/>
        <a:p>
          <a:endParaRPr lang="id-ID"/>
        </a:p>
      </dgm:t>
    </dgm:pt>
    <dgm:pt modelId="{3AB0BF96-B99A-EC4B-AD76-A4D697E2F378}">
      <dgm:prSet phldrT="[Teks]"/>
      <dgm:spPr/>
      <dgm:t>
        <a:bodyPr/>
        <a:lstStyle/>
        <a:p>
          <a:r>
            <a:rPr lang="id-ID" dirty="0">
              <a:latin typeface="Cambria" panose="02040503050406030204" pitchFamily="18" charset="0"/>
              <a:cs typeface="Arial" panose="020B0604020202020204" pitchFamily="34" charset="0"/>
            </a:rPr>
            <a:t>Direksi</a:t>
          </a:r>
        </a:p>
      </dgm:t>
    </dgm:pt>
    <dgm:pt modelId="{67C4E886-6902-3544-A997-5860C04EA72D}" type="parTrans" cxnId="{70A35835-F280-9E4C-A0F8-A3BF78F4580B}">
      <dgm:prSet/>
      <dgm:spPr/>
      <dgm:t>
        <a:bodyPr/>
        <a:lstStyle/>
        <a:p>
          <a:endParaRPr lang="id-ID"/>
        </a:p>
      </dgm:t>
    </dgm:pt>
    <dgm:pt modelId="{9C84EA12-F942-7C4A-95FE-2DB1344F22FD}" type="sibTrans" cxnId="{70A35835-F280-9E4C-A0F8-A3BF78F4580B}">
      <dgm:prSet/>
      <dgm:spPr/>
      <dgm:t>
        <a:bodyPr/>
        <a:lstStyle/>
        <a:p>
          <a:endParaRPr lang="id-ID"/>
        </a:p>
      </dgm:t>
    </dgm:pt>
    <dgm:pt modelId="{75CE2E8F-ACF5-414C-9561-576C3190B6B8}" type="pres">
      <dgm:prSet presAssocID="{2D480D42-D33A-5644-ABDE-58AEE6B488DB}" presName="hierChild1" presStyleCnt="0">
        <dgm:presLayoutVars>
          <dgm:chPref val="1"/>
          <dgm:dir/>
          <dgm:animOne val="branch"/>
          <dgm:animLvl val="lvl"/>
          <dgm:resizeHandles/>
        </dgm:presLayoutVars>
      </dgm:prSet>
      <dgm:spPr/>
    </dgm:pt>
    <dgm:pt modelId="{B1CBF977-4B9A-504B-B918-831867209218}" type="pres">
      <dgm:prSet presAssocID="{01987DF7-E61F-344E-9950-90AC771B726D}" presName="hierRoot1" presStyleCnt="0"/>
      <dgm:spPr/>
    </dgm:pt>
    <dgm:pt modelId="{F2AD464E-0F47-B547-A37D-6243266D241B}" type="pres">
      <dgm:prSet presAssocID="{01987DF7-E61F-344E-9950-90AC771B726D}" presName="composite" presStyleCnt="0"/>
      <dgm:spPr/>
    </dgm:pt>
    <dgm:pt modelId="{4DB0BD2E-1DBA-EC40-B5EB-A822930DADDA}" type="pres">
      <dgm:prSet presAssocID="{01987DF7-E61F-344E-9950-90AC771B726D}" presName="background" presStyleLbl="node0" presStyleIdx="0" presStyleCnt="1"/>
      <dgm:spPr/>
    </dgm:pt>
    <dgm:pt modelId="{0CFA7B26-E7F6-1046-837B-F2B72E16CE5E}" type="pres">
      <dgm:prSet presAssocID="{01987DF7-E61F-344E-9950-90AC771B726D}" presName="text" presStyleLbl="fgAcc0" presStyleIdx="0" presStyleCnt="1">
        <dgm:presLayoutVars>
          <dgm:chPref val="3"/>
        </dgm:presLayoutVars>
      </dgm:prSet>
      <dgm:spPr/>
    </dgm:pt>
    <dgm:pt modelId="{0C9F2456-71AA-EA45-BFDD-C5B3215A4A2D}" type="pres">
      <dgm:prSet presAssocID="{01987DF7-E61F-344E-9950-90AC771B726D}" presName="hierChild2" presStyleCnt="0"/>
      <dgm:spPr/>
    </dgm:pt>
    <dgm:pt modelId="{C473B9C8-0E23-E640-B8EC-8DA478005750}" type="pres">
      <dgm:prSet presAssocID="{4E76860F-8B37-8A4D-A7D8-7DB8A8952C4C}" presName="Name10" presStyleLbl="parChTrans1D2" presStyleIdx="0" presStyleCnt="1"/>
      <dgm:spPr/>
    </dgm:pt>
    <dgm:pt modelId="{F57FD744-5723-D346-9677-8D3DEE8A8462}" type="pres">
      <dgm:prSet presAssocID="{F7ED4A94-B282-2846-9794-3CCF2D2F5FDE}" presName="hierRoot2" presStyleCnt="0"/>
      <dgm:spPr/>
    </dgm:pt>
    <dgm:pt modelId="{544D5B75-0CA9-7945-A640-6B1193D0D530}" type="pres">
      <dgm:prSet presAssocID="{F7ED4A94-B282-2846-9794-3CCF2D2F5FDE}" presName="composite2" presStyleCnt="0"/>
      <dgm:spPr/>
    </dgm:pt>
    <dgm:pt modelId="{073F51B3-3CCF-EA43-B30A-9FD6F5843DDB}" type="pres">
      <dgm:prSet presAssocID="{F7ED4A94-B282-2846-9794-3CCF2D2F5FDE}" presName="background2" presStyleLbl="node2" presStyleIdx="0" presStyleCnt="1"/>
      <dgm:spPr/>
    </dgm:pt>
    <dgm:pt modelId="{8B97AA84-11F0-A54F-9C5E-B33DBDFED696}" type="pres">
      <dgm:prSet presAssocID="{F7ED4A94-B282-2846-9794-3CCF2D2F5FDE}" presName="text2" presStyleLbl="fgAcc2" presStyleIdx="0" presStyleCnt="1">
        <dgm:presLayoutVars>
          <dgm:chPref val="3"/>
        </dgm:presLayoutVars>
      </dgm:prSet>
      <dgm:spPr/>
    </dgm:pt>
    <dgm:pt modelId="{77B886DB-98B1-9C4B-BBB8-CC822E6048B9}" type="pres">
      <dgm:prSet presAssocID="{F7ED4A94-B282-2846-9794-3CCF2D2F5FDE}" presName="hierChild3" presStyleCnt="0"/>
      <dgm:spPr/>
    </dgm:pt>
    <dgm:pt modelId="{012D2FFC-4953-4140-AA41-1B398B186DC0}" type="pres">
      <dgm:prSet presAssocID="{67C4E886-6902-3544-A997-5860C04EA72D}" presName="Name17" presStyleLbl="parChTrans1D3" presStyleIdx="0" presStyleCnt="1"/>
      <dgm:spPr/>
    </dgm:pt>
    <dgm:pt modelId="{261DE44D-F63C-1C4A-BC27-DC105395E27D}" type="pres">
      <dgm:prSet presAssocID="{3AB0BF96-B99A-EC4B-AD76-A4D697E2F378}" presName="hierRoot3" presStyleCnt="0"/>
      <dgm:spPr/>
    </dgm:pt>
    <dgm:pt modelId="{DDDFD76F-0357-DE48-87CE-9C108863BD26}" type="pres">
      <dgm:prSet presAssocID="{3AB0BF96-B99A-EC4B-AD76-A4D697E2F378}" presName="composite3" presStyleCnt="0"/>
      <dgm:spPr/>
    </dgm:pt>
    <dgm:pt modelId="{A2808BA6-4D61-EE47-9C61-FED24F9A6BD5}" type="pres">
      <dgm:prSet presAssocID="{3AB0BF96-B99A-EC4B-AD76-A4D697E2F378}" presName="background3" presStyleLbl="node3" presStyleIdx="0" presStyleCnt="1"/>
      <dgm:spPr/>
    </dgm:pt>
    <dgm:pt modelId="{FC1D5E47-00EC-4946-A7EB-AD41B1C25E4E}" type="pres">
      <dgm:prSet presAssocID="{3AB0BF96-B99A-EC4B-AD76-A4D697E2F378}" presName="text3" presStyleLbl="fgAcc3" presStyleIdx="0" presStyleCnt="1">
        <dgm:presLayoutVars>
          <dgm:chPref val="3"/>
        </dgm:presLayoutVars>
      </dgm:prSet>
      <dgm:spPr/>
    </dgm:pt>
    <dgm:pt modelId="{813D4CBA-1E70-5D4F-AD88-F937592AEE01}" type="pres">
      <dgm:prSet presAssocID="{3AB0BF96-B99A-EC4B-AD76-A4D697E2F378}" presName="hierChild4" presStyleCnt="0"/>
      <dgm:spPr/>
    </dgm:pt>
  </dgm:ptLst>
  <dgm:cxnLst>
    <dgm:cxn modelId="{644DBF01-7B43-F44E-B02C-4A3BCBD27831}" srcId="{01987DF7-E61F-344E-9950-90AC771B726D}" destId="{F7ED4A94-B282-2846-9794-3CCF2D2F5FDE}" srcOrd="0" destOrd="0" parTransId="{4E76860F-8B37-8A4D-A7D8-7DB8A8952C4C}" sibTransId="{EB95A08F-79BB-8E44-94E8-B5BF4566E839}"/>
    <dgm:cxn modelId="{92ECBC14-639A-CE4C-B2BE-89EBF7B29FCF}" srcId="{2D480D42-D33A-5644-ABDE-58AEE6B488DB}" destId="{01987DF7-E61F-344E-9950-90AC771B726D}" srcOrd="0" destOrd="0" parTransId="{EFF13429-057A-1840-963A-BAC40B2ED3C3}" sibTransId="{12A5953F-15F3-9642-B86C-677C792BAF7A}"/>
    <dgm:cxn modelId="{88C31923-18D7-9B41-BB8D-E3603EDF55D7}" type="presOf" srcId="{2D480D42-D33A-5644-ABDE-58AEE6B488DB}" destId="{75CE2E8F-ACF5-414C-9561-576C3190B6B8}" srcOrd="0" destOrd="0" presId="urn:microsoft.com/office/officeart/2005/8/layout/hierarchy1"/>
    <dgm:cxn modelId="{70A35835-F280-9E4C-A0F8-A3BF78F4580B}" srcId="{F7ED4A94-B282-2846-9794-3CCF2D2F5FDE}" destId="{3AB0BF96-B99A-EC4B-AD76-A4D697E2F378}" srcOrd="0" destOrd="0" parTransId="{67C4E886-6902-3544-A997-5860C04EA72D}" sibTransId="{9C84EA12-F942-7C4A-95FE-2DB1344F22FD}"/>
    <dgm:cxn modelId="{0BCDF73A-2244-ED46-9571-8BDB1D4CB483}" type="presOf" srcId="{01987DF7-E61F-344E-9950-90AC771B726D}" destId="{0CFA7B26-E7F6-1046-837B-F2B72E16CE5E}" srcOrd="0" destOrd="0" presId="urn:microsoft.com/office/officeart/2005/8/layout/hierarchy1"/>
    <dgm:cxn modelId="{8576C54D-F543-7D47-AB6F-847C26289BC9}" type="presOf" srcId="{F7ED4A94-B282-2846-9794-3CCF2D2F5FDE}" destId="{8B97AA84-11F0-A54F-9C5E-B33DBDFED696}" srcOrd="0" destOrd="0" presId="urn:microsoft.com/office/officeart/2005/8/layout/hierarchy1"/>
    <dgm:cxn modelId="{E7125886-76A4-9A42-A45A-3357EFB1FFFF}" type="presOf" srcId="{67C4E886-6902-3544-A997-5860C04EA72D}" destId="{012D2FFC-4953-4140-AA41-1B398B186DC0}" srcOrd="0" destOrd="0" presId="urn:microsoft.com/office/officeart/2005/8/layout/hierarchy1"/>
    <dgm:cxn modelId="{93552889-7588-124E-B074-2F0B4B657EA5}" type="presOf" srcId="{3AB0BF96-B99A-EC4B-AD76-A4D697E2F378}" destId="{FC1D5E47-00EC-4946-A7EB-AD41B1C25E4E}" srcOrd="0" destOrd="0" presId="urn:microsoft.com/office/officeart/2005/8/layout/hierarchy1"/>
    <dgm:cxn modelId="{2E6BC891-4E9F-CA47-AF1E-035634C3AF32}" type="presOf" srcId="{4E76860F-8B37-8A4D-A7D8-7DB8A8952C4C}" destId="{C473B9C8-0E23-E640-B8EC-8DA478005750}" srcOrd="0" destOrd="0" presId="urn:microsoft.com/office/officeart/2005/8/layout/hierarchy1"/>
    <dgm:cxn modelId="{BE1DEC0E-6981-624D-B018-C89D6A5871DF}" type="presParOf" srcId="{75CE2E8F-ACF5-414C-9561-576C3190B6B8}" destId="{B1CBF977-4B9A-504B-B918-831867209218}" srcOrd="0" destOrd="0" presId="urn:microsoft.com/office/officeart/2005/8/layout/hierarchy1"/>
    <dgm:cxn modelId="{A3C4F09E-9596-CB47-8878-BDBD0A0F69C6}" type="presParOf" srcId="{B1CBF977-4B9A-504B-B918-831867209218}" destId="{F2AD464E-0F47-B547-A37D-6243266D241B}" srcOrd="0" destOrd="0" presId="urn:microsoft.com/office/officeart/2005/8/layout/hierarchy1"/>
    <dgm:cxn modelId="{143C05AE-7A1D-184A-92F7-A4308CA53C10}" type="presParOf" srcId="{F2AD464E-0F47-B547-A37D-6243266D241B}" destId="{4DB0BD2E-1DBA-EC40-B5EB-A822930DADDA}" srcOrd="0" destOrd="0" presId="urn:microsoft.com/office/officeart/2005/8/layout/hierarchy1"/>
    <dgm:cxn modelId="{99D8B59F-3710-6045-A780-6E747016E662}" type="presParOf" srcId="{F2AD464E-0F47-B547-A37D-6243266D241B}" destId="{0CFA7B26-E7F6-1046-837B-F2B72E16CE5E}" srcOrd="1" destOrd="0" presId="urn:microsoft.com/office/officeart/2005/8/layout/hierarchy1"/>
    <dgm:cxn modelId="{DB3BF3F3-6144-8246-A454-5C22E7F94F94}" type="presParOf" srcId="{B1CBF977-4B9A-504B-B918-831867209218}" destId="{0C9F2456-71AA-EA45-BFDD-C5B3215A4A2D}" srcOrd="1" destOrd="0" presId="urn:microsoft.com/office/officeart/2005/8/layout/hierarchy1"/>
    <dgm:cxn modelId="{B36A9F97-64A0-544B-91B2-67272C919CC7}" type="presParOf" srcId="{0C9F2456-71AA-EA45-BFDD-C5B3215A4A2D}" destId="{C473B9C8-0E23-E640-B8EC-8DA478005750}" srcOrd="0" destOrd="0" presId="urn:microsoft.com/office/officeart/2005/8/layout/hierarchy1"/>
    <dgm:cxn modelId="{CBFB1B82-45A4-C34D-9E7B-51EC26578B2C}" type="presParOf" srcId="{0C9F2456-71AA-EA45-BFDD-C5B3215A4A2D}" destId="{F57FD744-5723-D346-9677-8D3DEE8A8462}" srcOrd="1" destOrd="0" presId="urn:microsoft.com/office/officeart/2005/8/layout/hierarchy1"/>
    <dgm:cxn modelId="{15F867A4-5C10-2047-9C8C-80FF0E891FB3}" type="presParOf" srcId="{F57FD744-5723-D346-9677-8D3DEE8A8462}" destId="{544D5B75-0CA9-7945-A640-6B1193D0D530}" srcOrd="0" destOrd="0" presId="urn:microsoft.com/office/officeart/2005/8/layout/hierarchy1"/>
    <dgm:cxn modelId="{069EC519-0BFD-A749-9BF2-D5EF07087DA5}" type="presParOf" srcId="{544D5B75-0CA9-7945-A640-6B1193D0D530}" destId="{073F51B3-3CCF-EA43-B30A-9FD6F5843DDB}" srcOrd="0" destOrd="0" presId="urn:microsoft.com/office/officeart/2005/8/layout/hierarchy1"/>
    <dgm:cxn modelId="{673D3F96-AC2F-9F4C-B69C-F4E95312FB8A}" type="presParOf" srcId="{544D5B75-0CA9-7945-A640-6B1193D0D530}" destId="{8B97AA84-11F0-A54F-9C5E-B33DBDFED696}" srcOrd="1" destOrd="0" presId="urn:microsoft.com/office/officeart/2005/8/layout/hierarchy1"/>
    <dgm:cxn modelId="{96BCB8F6-4F90-3141-A205-6BEE7D40D345}" type="presParOf" srcId="{F57FD744-5723-D346-9677-8D3DEE8A8462}" destId="{77B886DB-98B1-9C4B-BBB8-CC822E6048B9}" srcOrd="1" destOrd="0" presId="urn:microsoft.com/office/officeart/2005/8/layout/hierarchy1"/>
    <dgm:cxn modelId="{D58F47D1-1372-A34A-908E-9E2869FE43B6}" type="presParOf" srcId="{77B886DB-98B1-9C4B-BBB8-CC822E6048B9}" destId="{012D2FFC-4953-4140-AA41-1B398B186DC0}" srcOrd="0" destOrd="0" presId="urn:microsoft.com/office/officeart/2005/8/layout/hierarchy1"/>
    <dgm:cxn modelId="{B2311AA4-2DF9-2C46-806C-515983D67720}" type="presParOf" srcId="{77B886DB-98B1-9C4B-BBB8-CC822E6048B9}" destId="{261DE44D-F63C-1C4A-BC27-DC105395E27D}" srcOrd="1" destOrd="0" presId="urn:microsoft.com/office/officeart/2005/8/layout/hierarchy1"/>
    <dgm:cxn modelId="{F99F88A5-F068-994B-AEA6-D5A08E43DE9C}" type="presParOf" srcId="{261DE44D-F63C-1C4A-BC27-DC105395E27D}" destId="{DDDFD76F-0357-DE48-87CE-9C108863BD26}" srcOrd="0" destOrd="0" presId="urn:microsoft.com/office/officeart/2005/8/layout/hierarchy1"/>
    <dgm:cxn modelId="{548A07EE-6493-EF45-A6AE-DBEE5FD720E2}" type="presParOf" srcId="{DDDFD76F-0357-DE48-87CE-9C108863BD26}" destId="{A2808BA6-4D61-EE47-9C61-FED24F9A6BD5}" srcOrd="0" destOrd="0" presId="urn:microsoft.com/office/officeart/2005/8/layout/hierarchy1"/>
    <dgm:cxn modelId="{47293992-4A67-3B43-BC1B-EFA649A10B51}" type="presParOf" srcId="{DDDFD76F-0357-DE48-87CE-9C108863BD26}" destId="{FC1D5E47-00EC-4946-A7EB-AD41B1C25E4E}" srcOrd="1" destOrd="0" presId="urn:microsoft.com/office/officeart/2005/8/layout/hierarchy1"/>
    <dgm:cxn modelId="{43879CC8-8674-EA43-8283-6F1B99B1AEE7}" type="presParOf" srcId="{261DE44D-F63C-1C4A-BC27-DC105395E27D}" destId="{813D4CBA-1E70-5D4F-AD88-F937592AEE0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2BCD6-AC44-AE41-B376-FD472E0480DE}">
      <dsp:nvSpPr>
        <dsp:cNvPr id="0" name=""/>
        <dsp:cNvSpPr/>
      </dsp:nvSpPr>
      <dsp:spPr>
        <a:xfrm rot="5400000">
          <a:off x="4747172" y="-1615874"/>
          <a:ext cx="1585912" cy="5214238"/>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id-ID" sz="1600" kern="1200" dirty="0">
              <a:latin typeface="Cambria" panose="02040503050406030204" pitchFamily="18" charset="0"/>
              <a:cs typeface="Arial" panose="020B0604020202020204" pitchFamily="34" charset="0"/>
            </a:rPr>
            <a:t>Perusahaan adalah keseluruhan perbuatan yang dilakukan secara terus menerus, bertindak keluar, untuk mendapatkan penghasilan, dengan cara memperniagakan barang- barang, menyerahkan barang-barang, atau mengadakan perjanjian-perjanjian perdagangan.</a:t>
          </a:r>
        </a:p>
      </dsp:txBody>
      <dsp:txXfrm rot="-5400000">
        <a:off x="2933009" y="275707"/>
        <a:ext cx="5136820" cy="1431076"/>
      </dsp:txXfrm>
    </dsp:sp>
    <dsp:sp modelId="{4C4E0754-BBD9-A543-9904-AE2F160B8903}">
      <dsp:nvSpPr>
        <dsp:cNvPr id="0" name=""/>
        <dsp:cNvSpPr/>
      </dsp:nvSpPr>
      <dsp:spPr>
        <a:xfrm>
          <a:off x="0" y="49"/>
          <a:ext cx="2933009" cy="19823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id-ID" sz="3600" kern="1200" dirty="0" err="1">
              <a:latin typeface="Cambria" panose="02040503050406030204" pitchFamily="18" charset="0"/>
              <a:cs typeface="Arial" panose="020B0604020202020204" pitchFamily="34" charset="0"/>
            </a:rPr>
            <a:t>Molengraaff</a:t>
          </a:r>
          <a:endParaRPr lang="id-ID" sz="3600" kern="1200" dirty="0">
            <a:latin typeface="Cambria" panose="02040503050406030204" pitchFamily="18" charset="0"/>
            <a:cs typeface="Arial" panose="020B0604020202020204" pitchFamily="34" charset="0"/>
          </a:endParaRPr>
        </a:p>
      </dsp:txBody>
      <dsp:txXfrm>
        <a:off x="96772" y="96821"/>
        <a:ext cx="2739465" cy="1788846"/>
      </dsp:txXfrm>
    </dsp:sp>
    <dsp:sp modelId="{3964CE32-5955-DD4F-AC1D-9426C9451EFA}">
      <dsp:nvSpPr>
        <dsp:cNvPr id="0" name=""/>
        <dsp:cNvSpPr/>
      </dsp:nvSpPr>
      <dsp:spPr>
        <a:xfrm rot="5400000">
          <a:off x="4747172" y="465635"/>
          <a:ext cx="1585912" cy="5214238"/>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id-ID" sz="1600" kern="1200" dirty="0">
              <a:latin typeface="Cambria" panose="02040503050406030204" pitchFamily="18" charset="0"/>
              <a:cs typeface="Arial" panose="020B0604020202020204" pitchFamily="34" charset="0"/>
            </a:rPr>
            <a:t>Perusahaan dianggap ada bila diperlukan adanya perhitungan-perhitungan tentang laba-rugi yang dapat diperkirakan, dan segala sesuatu itu dicatat dalam pembukuan.</a:t>
          </a:r>
        </a:p>
      </dsp:txBody>
      <dsp:txXfrm rot="-5400000">
        <a:off x="2933009" y="2357216"/>
        <a:ext cx="5136820" cy="1431076"/>
      </dsp:txXfrm>
    </dsp:sp>
    <dsp:sp modelId="{ACE6150A-A3EF-3440-9551-D716E6507249}">
      <dsp:nvSpPr>
        <dsp:cNvPr id="0" name=""/>
        <dsp:cNvSpPr/>
      </dsp:nvSpPr>
      <dsp:spPr>
        <a:xfrm>
          <a:off x="0" y="2081559"/>
          <a:ext cx="2933009" cy="198239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id-ID" sz="3600" kern="1200" dirty="0">
              <a:latin typeface="Cambria" panose="02040503050406030204" pitchFamily="18" charset="0"/>
              <a:cs typeface="Arial" panose="020B0604020202020204" pitchFamily="34" charset="0"/>
            </a:rPr>
            <a:t>Polak</a:t>
          </a:r>
        </a:p>
      </dsp:txBody>
      <dsp:txXfrm>
        <a:off x="96772" y="2178331"/>
        <a:ext cx="2739465" cy="1788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4F9CB-50EE-0E44-832A-411B87E91546}">
      <dsp:nvSpPr>
        <dsp:cNvPr id="0" name=""/>
        <dsp:cNvSpPr/>
      </dsp:nvSpPr>
      <dsp:spPr>
        <a:xfrm>
          <a:off x="5628170" y="3287156"/>
          <a:ext cx="91440" cy="611562"/>
        </a:xfrm>
        <a:custGeom>
          <a:avLst/>
          <a:gdLst/>
          <a:ahLst/>
          <a:cxnLst/>
          <a:rect l="0" t="0" r="0" b="0"/>
          <a:pathLst>
            <a:path>
              <a:moveTo>
                <a:pt x="45720" y="0"/>
              </a:moveTo>
              <a:lnTo>
                <a:pt x="45720" y="6115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BD6511-0F76-F549-BE31-0403E3E33C3E}">
      <dsp:nvSpPr>
        <dsp:cNvPr id="0" name=""/>
        <dsp:cNvSpPr/>
      </dsp:nvSpPr>
      <dsp:spPr>
        <a:xfrm>
          <a:off x="4388850" y="1340319"/>
          <a:ext cx="1285040" cy="611562"/>
        </a:xfrm>
        <a:custGeom>
          <a:avLst/>
          <a:gdLst/>
          <a:ahLst/>
          <a:cxnLst/>
          <a:rect l="0" t="0" r="0" b="0"/>
          <a:pathLst>
            <a:path>
              <a:moveTo>
                <a:pt x="0" y="0"/>
              </a:moveTo>
              <a:lnTo>
                <a:pt x="0" y="416762"/>
              </a:lnTo>
              <a:lnTo>
                <a:pt x="1285040" y="416762"/>
              </a:lnTo>
              <a:lnTo>
                <a:pt x="1285040" y="6115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838D54-AA20-6D41-B4B0-800B886CA985}">
      <dsp:nvSpPr>
        <dsp:cNvPr id="0" name=""/>
        <dsp:cNvSpPr/>
      </dsp:nvSpPr>
      <dsp:spPr>
        <a:xfrm>
          <a:off x="3103809" y="1340319"/>
          <a:ext cx="1285040" cy="611562"/>
        </a:xfrm>
        <a:custGeom>
          <a:avLst/>
          <a:gdLst/>
          <a:ahLst/>
          <a:cxnLst/>
          <a:rect l="0" t="0" r="0" b="0"/>
          <a:pathLst>
            <a:path>
              <a:moveTo>
                <a:pt x="1285040" y="0"/>
              </a:moveTo>
              <a:lnTo>
                <a:pt x="1285040" y="416762"/>
              </a:lnTo>
              <a:lnTo>
                <a:pt x="0" y="416762"/>
              </a:lnTo>
              <a:lnTo>
                <a:pt x="0" y="6115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30504-A1D1-2049-8040-5741D3CCC6E1}">
      <dsp:nvSpPr>
        <dsp:cNvPr id="0" name=""/>
        <dsp:cNvSpPr/>
      </dsp:nvSpPr>
      <dsp:spPr>
        <a:xfrm>
          <a:off x="3337453" y="5045"/>
          <a:ext cx="2102793" cy="133527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9263479-70FD-3E45-B542-2927A25DDAE3}">
      <dsp:nvSpPr>
        <dsp:cNvPr id="0" name=""/>
        <dsp:cNvSpPr/>
      </dsp:nvSpPr>
      <dsp:spPr>
        <a:xfrm>
          <a:off x="3571097" y="227007"/>
          <a:ext cx="2102793" cy="133527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err="1">
              <a:latin typeface="Cambria" panose="02040503050406030204" pitchFamily="18" charset="0"/>
            </a:rPr>
            <a:t>Corpus</a:t>
          </a:r>
          <a:r>
            <a:rPr lang="id-ID" sz="2000" kern="1200" dirty="0">
              <a:latin typeface="Cambria" panose="02040503050406030204" pitchFamily="18" charset="0"/>
            </a:rPr>
            <a:t> </a:t>
          </a:r>
          <a:r>
            <a:rPr lang="id-ID" sz="2000" kern="1200" dirty="0" err="1">
              <a:latin typeface="Cambria" panose="02040503050406030204" pitchFamily="18" charset="0"/>
            </a:rPr>
            <a:t>Iuris</a:t>
          </a:r>
          <a:r>
            <a:rPr lang="id-ID" sz="2000" kern="1200" dirty="0">
              <a:latin typeface="Cambria" panose="02040503050406030204" pitchFamily="18" charset="0"/>
            </a:rPr>
            <a:t> </a:t>
          </a:r>
          <a:r>
            <a:rPr lang="id-ID" sz="2000" kern="1200" dirty="0" err="1">
              <a:latin typeface="Cambria" panose="02040503050406030204" pitchFamily="18" charset="0"/>
            </a:rPr>
            <a:t>Civilis</a:t>
          </a:r>
          <a:r>
            <a:rPr lang="id-ID" sz="2000" kern="1200" dirty="0">
              <a:latin typeface="Cambria" panose="02040503050406030204" pitchFamily="18" charset="0"/>
            </a:rPr>
            <a:t> (Hukum Dagang Romawi)</a:t>
          </a:r>
        </a:p>
      </dsp:txBody>
      <dsp:txXfrm>
        <a:off x="3610206" y="266116"/>
        <a:ext cx="2024575" cy="1257055"/>
      </dsp:txXfrm>
    </dsp:sp>
    <dsp:sp modelId="{DDB5E8FB-9229-A642-9D7A-AB794AB78B80}">
      <dsp:nvSpPr>
        <dsp:cNvPr id="0" name=""/>
        <dsp:cNvSpPr/>
      </dsp:nvSpPr>
      <dsp:spPr>
        <a:xfrm>
          <a:off x="2052412" y="1951882"/>
          <a:ext cx="2102793" cy="133527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4F45818-8FE6-1A48-B480-265E6E053F3B}">
      <dsp:nvSpPr>
        <dsp:cNvPr id="0" name=""/>
        <dsp:cNvSpPr/>
      </dsp:nvSpPr>
      <dsp:spPr>
        <a:xfrm>
          <a:off x="2286056" y="2173843"/>
          <a:ext cx="2102793" cy="133527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err="1">
              <a:latin typeface="Cambria" panose="02040503050406030204" pitchFamily="18" charset="0"/>
            </a:rPr>
            <a:t>Ordonance</a:t>
          </a:r>
          <a:r>
            <a:rPr lang="id-ID" sz="2000" kern="1200" dirty="0">
              <a:latin typeface="Cambria" panose="02040503050406030204" pitchFamily="18" charset="0"/>
            </a:rPr>
            <a:t> </a:t>
          </a:r>
          <a:r>
            <a:rPr lang="id-ID" sz="2000" kern="1200" dirty="0" err="1">
              <a:latin typeface="Cambria" panose="02040503050406030204" pitchFamily="18" charset="0"/>
            </a:rPr>
            <a:t>de</a:t>
          </a:r>
          <a:r>
            <a:rPr lang="id-ID" sz="2000" kern="1200" dirty="0">
              <a:latin typeface="Cambria" panose="02040503050406030204" pitchFamily="18" charset="0"/>
            </a:rPr>
            <a:t> </a:t>
          </a:r>
          <a:r>
            <a:rPr lang="id-ID" sz="2000" kern="1200" dirty="0" err="1">
              <a:latin typeface="Cambria" panose="02040503050406030204" pitchFamily="18" charset="0"/>
            </a:rPr>
            <a:t>Commerce</a:t>
          </a:r>
          <a:r>
            <a:rPr lang="id-ID" sz="2000" kern="1200" dirty="0">
              <a:latin typeface="Cambria" panose="02040503050406030204" pitchFamily="18" charset="0"/>
            </a:rPr>
            <a:t> (Hukum Dagang </a:t>
          </a:r>
          <a:r>
            <a:rPr lang="id-ID" sz="2000" kern="1200" dirty="0" err="1">
              <a:latin typeface="Cambria" panose="02040503050406030204" pitchFamily="18" charset="0"/>
            </a:rPr>
            <a:t>Francis</a:t>
          </a:r>
          <a:r>
            <a:rPr lang="id-ID" sz="2000" kern="1200" dirty="0">
              <a:latin typeface="Cambria" panose="02040503050406030204" pitchFamily="18" charset="0"/>
            </a:rPr>
            <a:t>)</a:t>
          </a:r>
        </a:p>
      </dsp:txBody>
      <dsp:txXfrm>
        <a:off x="2325165" y="2212952"/>
        <a:ext cx="2024575" cy="1257055"/>
      </dsp:txXfrm>
    </dsp:sp>
    <dsp:sp modelId="{9AF1F07C-2991-9A4B-9C34-10D8E8C3C45E}">
      <dsp:nvSpPr>
        <dsp:cNvPr id="0" name=""/>
        <dsp:cNvSpPr/>
      </dsp:nvSpPr>
      <dsp:spPr>
        <a:xfrm>
          <a:off x="4622493" y="1951882"/>
          <a:ext cx="2102793" cy="133527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24DD61F-ABFA-B14E-9900-29734F5FCF80}">
      <dsp:nvSpPr>
        <dsp:cNvPr id="0" name=""/>
        <dsp:cNvSpPr/>
      </dsp:nvSpPr>
      <dsp:spPr>
        <a:xfrm>
          <a:off x="4856137" y="2173843"/>
          <a:ext cx="2102793" cy="133527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t>BW dan </a:t>
          </a:r>
          <a:r>
            <a:rPr lang="id-ID" sz="2000" kern="1200" dirty="0" err="1"/>
            <a:t>WvK</a:t>
          </a:r>
          <a:r>
            <a:rPr lang="id-ID" sz="2000" kern="1200" dirty="0"/>
            <a:t> (</a:t>
          </a:r>
          <a:r>
            <a:rPr lang="id-ID" sz="2000" kern="1200" dirty="0">
              <a:latin typeface="Cambria" panose="02040503050406030204" pitchFamily="18" charset="0"/>
            </a:rPr>
            <a:t>Hukum Dagang Belanda)</a:t>
          </a:r>
        </a:p>
      </dsp:txBody>
      <dsp:txXfrm>
        <a:off x="4895246" y="2212952"/>
        <a:ext cx="2024575" cy="1257055"/>
      </dsp:txXfrm>
    </dsp:sp>
    <dsp:sp modelId="{FDAAD8E3-0479-3242-8F9C-236163E201E0}">
      <dsp:nvSpPr>
        <dsp:cNvPr id="0" name=""/>
        <dsp:cNvSpPr/>
      </dsp:nvSpPr>
      <dsp:spPr>
        <a:xfrm>
          <a:off x="4622493" y="3898718"/>
          <a:ext cx="2102793" cy="133527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5CDD831-330F-CB47-94C5-1BAF37737EB4}">
      <dsp:nvSpPr>
        <dsp:cNvPr id="0" name=""/>
        <dsp:cNvSpPr/>
      </dsp:nvSpPr>
      <dsp:spPr>
        <a:xfrm>
          <a:off x="4856137" y="4120680"/>
          <a:ext cx="2102793" cy="133527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err="1">
              <a:latin typeface="Cambria" panose="02040503050406030204" pitchFamily="18" charset="0"/>
            </a:rPr>
            <a:t>KUHPerdata</a:t>
          </a:r>
          <a:r>
            <a:rPr lang="id-ID" sz="2000" kern="1200" dirty="0">
              <a:latin typeface="Cambria" panose="02040503050406030204" pitchFamily="18" charset="0"/>
            </a:rPr>
            <a:t> dan KUHD</a:t>
          </a:r>
        </a:p>
      </dsp:txBody>
      <dsp:txXfrm>
        <a:off x="4895246" y="4159789"/>
        <a:ext cx="2024575" cy="1257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EB76F-D38D-AC4C-97D0-4F0833940944}">
      <dsp:nvSpPr>
        <dsp:cNvPr id="0" name=""/>
        <dsp:cNvSpPr/>
      </dsp:nvSpPr>
      <dsp:spPr>
        <a:xfrm>
          <a:off x="3038072" y="1210"/>
          <a:ext cx="1999095" cy="99954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sz="1900" kern="1200" dirty="0">
              <a:latin typeface="Cambria" panose="02040503050406030204" pitchFamily="18" charset="0"/>
            </a:rPr>
            <a:t>Peraturan </a:t>
          </a:r>
          <a:r>
            <a:rPr lang="id-ID" sz="1900" kern="1200" dirty="0" err="1">
              <a:latin typeface="Cambria" panose="02040503050406030204" pitchFamily="18" charset="0"/>
            </a:rPr>
            <a:t>Perundang-Undangan</a:t>
          </a:r>
          <a:endParaRPr lang="id-ID" sz="1900" kern="1200" dirty="0">
            <a:latin typeface="Cambria" panose="02040503050406030204" pitchFamily="18" charset="0"/>
          </a:endParaRPr>
        </a:p>
      </dsp:txBody>
      <dsp:txXfrm>
        <a:off x="3067348" y="30486"/>
        <a:ext cx="1940543" cy="940995"/>
      </dsp:txXfrm>
    </dsp:sp>
    <dsp:sp modelId="{C8C19E73-FC63-424F-A13B-898F8617B2A3}">
      <dsp:nvSpPr>
        <dsp:cNvPr id="0" name=""/>
        <dsp:cNvSpPr/>
      </dsp:nvSpPr>
      <dsp:spPr>
        <a:xfrm rot="2700000">
          <a:off x="4476987" y="1285649"/>
          <a:ext cx="1040436" cy="349841"/>
        </a:xfrm>
        <a:prstGeom prst="lef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d-ID" sz="1500" kern="1200"/>
        </a:p>
      </dsp:txBody>
      <dsp:txXfrm>
        <a:off x="4581939" y="1355617"/>
        <a:ext cx="830532" cy="209905"/>
      </dsp:txXfrm>
    </dsp:sp>
    <dsp:sp modelId="{FF025369-0E0D-614E-AE9F-EDC98178B10A}">
      <dsp:nvSpPr>
        <dsp:cNvPr id="0" name=""/>
        <dsp:cNvSpPr/>
      </dsp:nvSpPr>
      <dsp:spPr>
        <a:xfrm>
          <a:off x="4957244" y="1920382"/>
          <a:ext cx="1999095" cy="99954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sz="1900" kern="1200" dirty="0">
              <a:latin typeface="Cambria" panose="02040503050406030204" pitchFamily="18" charset="0"/>
            </a:rPr>
            <a:t>Kontrak Perusahaan</a:t>
          </a:r>
        </a:p>
      </dsp:txBody>
      <dsp:txXfrm>
        <a:off x="4986520" y="1949658"/>
        <a:ext cx="1940543" cy="940995"/>
      </dsp:txXfrm>
    </dsp:sp>
    <dsp:sp modelId="{0D330527-E33B-8E41-AEE7-03710E4ACBA6}">
      <dsp:nvSpPr>
        <dsp:cNvPr id="0" name=""/>
        <dsp:cNvSpPr/>
      </dsp:nvSpPr>
      <dsp:spPr>
        <a:xfrm rot="8100000">
          <a:off x="4476987" y="3204821"/>
          <a:ext cx="1040436" cy="349841"/>
        </a:xfrm>
        <a:prstGeom prst="lef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d-ID" sz="1500" kern="1200"/>
        </a:p>
      </dsp:txBody>
      <dsp:txXfrm rot="10800000">
        <a:off x="4581939" y="3274789"/>
        <a:ext cx="830532" cy="209905"/>
      </dsp:txXfrm>
    </dsp:sp>
    <dsp:sp modelId="{70E24CE6-6FFE-424B-8D52-FA7EB5F4F583}">
      <dsp:nvSpPr>
        <dsp:cNvPr id="0" name=""/>
        <dsp:cNvSpPr/>
      </dsp:nvSpPr>
      <dsp:spPr>
        <a:xfrm>
          <a:off x="3038072" y="3839554"/>
          <a:ext cx="1999095" cy="99954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sz="1900" kern="1200" dirty="0">
              <a:latin typeface="Cambria" panose="02040503050406030204" pitchFamily="18" charset="0"/>
            </a:rPr>
            <a:t>Kebiasaan</a:t>
          </a:r>
        </a:p>
      </dsp:txBody>
      <dsp:txXfrm>
        <a:off x="3067348" y="3868830"/>
        <a:ext cx="1940543" cy="940995"/>
      </dsp:txXfrm>
    </dsp:sp>
    <dsp:sp modelId="{5FD642C0-AADE-4745-ACDF-0C4E7980AF93}">
      <dsp:nvSpPr>
        <dsp:cNvPr id="0" name=""/>
        <dsp:cNvSpPr/>
      </dsp:nvSpPr>
      <dsp:spPr>
        <a:xfrm rot="13500000">
          <a:off x="2557815" y="3204821"/>
          <a:ext cx="1040436" cy="349841"/>
        </a:xfrm>
        <a:prstGeom prst="lef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d-ID" sz="1500" kern="1200"/>
        </a:p>
      </dsp:txBody>
      <dsp:txXfrm rot="10800000">
        <a:off x="2662767" y="3274789"/>
        <a:ext cx="830532" cy="209905"/>
      </dsp:txXfrm>
    </dsp:sp>
    <dsp:sp modelId="{99C295CB-85C1-184F-BBB1-F86C286CEA31}">
      <dsp:nvSpPr>
        <dsp:cNvPr id="0" name=""/>
        <dsp:cNvSpPr/>
      </dsp:nvSpPr>
      <dsp:spPr>
        <a:xfrm>
          <a:off x="1118900" y="1920382"/>
          <a:ext cx="1999095" cy="99954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sz="1900" kern="1200" dirty="0">
              <a:latin typeface="Cambria" panose="02040503050406030204" pitchFamily="18" charset="0"/>
            </a:rPr>
            <a:t>Yurisprudensi</a:t>
          </a:r>
        </a:p>
      </dsp:txBody>
      <dsp:txXfrm>
        <a:off x="1148176" y="1949658"/>
        <a:ext cx="1940543" cy="940995"/>
      </dsp:txXfrm>
    </dsp:sp>
    <dsp:sp modelId="{CA438F07-A9AB-9C48-8A58-C76DC02CBFFE}">
      <dsp:nvSpPr>
        <dsp:cNvPr id="0" name=""/>
        <dsp:cNvSpPr/>
      </dsp:nvSpPr>
      <dsp:spPr>
        <a:xfrm rot="18900000">
          <a:off x="2557815" y="1285649"/>
          <a:ext cx="1040436" cy="349841"/>
        </a:xfrm>
        <a:prstGeom prst="lef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d-ID" sz="1500" kern="1200"/>
        </a:p>
      </dsp:txBody>
      <dsp:txXfrm>
        <a:off x="2662767" y="1355617"/>
        <a:ext cx="830532" cy="209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B9DE2-85EE-A041-B699-123A11039C8B}">
      <dsp:nvSpPr>
        <dsp:cNvPr id="0" name=""/>
        <dsp:cNvSpPr/>
      </dsp:nvSpPr>
      <dsp:spPr>
        <a:xfrm>
          <a:off x="3365839" y="3129987"/>
          <a:ext cx="1909280" cy="1909280"/>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d-ID" sz="1400" kern="1200" dirty="0">
              <a:latin typeface="Cambria" panose="02040503050406030204" pitchFamily="18" charset="0"/>
            </a:rPr>
            <a:t>Pendirian, operasional, dan pengaturan hukum terkait dengan kegiatan perusahaan.</a:t>
          </a:r>
        </a:p>
      </dsp:txBody>
      <dsp:txXfrm>
        <a:off x="3645447" y="3409595"/>
        <a:ext cx="1350064" cy="1350064"/>
      </dsp:txXfrm>
    </dsp:sp>
    <dsp:sp modelId="{B3672433-C3D2-4048-A84B-06C839E3E921}">
      <dsp:nvSpPr>
        <dsp:cNvPr id="0" name=""/>
        <dsp:cNvSpPr/>
      </dsp:nvSpPr>
      <dsp:spPr>
        <a:xfrm rot="10800000">
          <a:off x="680480" y="3812555"/>
          <a:ext cx="2537664" cy="544145"/>
        </a:xfrm>
        <a:prstGeom prst="lef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5D159A7-4226-264C-9001-19E089ACC103}">
      <dsp:nvSpPr>
        <dsp:cNvPr id="0" name=""/>
        <dsp:cNvSpPr/>
      </dsp:nvSpPr>
      <dsp:spPr>
        <a:xfrm>
          <a:off x="12231" y="3550029"/>
          <a:ext cx="1336496" cy="106919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id-ID" sz="1400" kern="1200" dirty="0">
              <a:latin typeface="Cambria" panose="02040503050406030204" pitchFamily="18" charset="0"/>
            </a:rPr>
            <a:t>Kepastian hukum</a:t>
          </a:r>
        </a:p>
      </dsp:txBody>
      <dsp:txXfrm>
        <a:off x="43547" y="3581345"/>
        <a:ext cx="1273864" cy="1006565"/>
      </dsp:txXfrm>
    </dsp:sp>
    <dsp:sp modelId="{87217FF4-3847-C241-992A-0BF4317A0B75}">
      <dsp:nvSpPr>
        <dsp:cNvPr id="0" name=""/>
        <dsp:cNvSpPr/>
      </dsp:nvSpPr>
      <dsp:spPr>
        <a:xfrm rot="12342857">
          <a:off x="915299" y="2783744"/>
          <a:ext cx="2537664" cy="544145"/>
        </a:xfrm>
        <a:prstGeom prst="lef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3C948A8-9A41-4849-91A7-906A87E53979}">
      <dsp:nvSpPr>
        <dsp:cNvPr id="0" name=""/>
        <dsp:cNvSpPr/>
      </dsp:nvSpPr>
      <dsp:spPr>
        <a:xfrm>
          <a:off x="372705" y="1970692"/>
          <a:ext cx="1336496" cy="106919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id-ID" sz="1400" kern="1200" dirty="0">
              <a:latin typeface="Cambria" panose="02040503050406030204" pitchFamily="18" charset="0"/>
            </a:rPr>
            <a:t>Kebebasan berkontrak</a:t>
          </a:r>
        </a:p>
      </dsp:txBody>
      <dsp:txXfrm>
        <a:off x="404021" y="2002008"/>
        <a:ext cx="1273864" cy="1006565"/>
      </dsp:txXfrm>
    </dsp:sp>
    <dsp:sp modelId="{F7CC5BC6-CB42-394A-8A6E-8516453249DC}">
      <dsp:nvSpPr>
        <dsp:cNvPr id="0" name=""/>
        <dsp:cNvSpPr/>
      </dsp:nvSpPr>
      <dsp:spPr>
        <a:xfrm rot="13885714">
          <a:off x="1573248" y="1958701"/>
          <a:ext cx="2537664" cy="544145"/>
        </a:xfrm>
        <a:prstGeom prst="lef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F96F815-A95B-D748-9456-6ED641781642}">
      <dsp:nvSpPr>
        <dsp:cNvPr id="0" name=""/>
        <dsp:cNvSpPr/>
      </dsp:nvSpPr>
      <dsp:spPr>
        <a:xfrm>
          <a:off x="1382728" y="704162"/>
          <a:ext cx="1336496" cy="106919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id-ID" sz="1400" kern="1200" dirty="0">
              <a:latin typeface="Cambria" panose="02040503050406030204" pitchFamily="18" charset="0"/>
            </a:rPr>
            <a:t>Keadilan</a:t>
          </a:r>
        </a:p>
      </dsp:txBody>
      <dsp:txXfrm>
        <a:off x="1414044" y="735478"/>
        <a:ext cx="1273864" cy="1006565"/>
      </dsp:txXfrm>
    </dsp:sp>
    <dsp:sp modelId="{93BFF245-43A4-E841-8EA0-6F113E7D8C43}">
      <dsp:nvSpPr>
        <dsp:cNvPr id="0" name=""/>
        <dsp:cNvSpPr/>
      </dsp:nvSpPr>
      <dsp:spPr>
        <a:xfrm rot="15428571">
          <a:off x="2524013" y="1500837"/>
          <a:ext cx="2537664" cy="544145"/>
        </a:xfrm>
        <a:prstGeom prst="lef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83CE14B-6295-6243-928A-3A11F24D81D0}">
      <dsp:nvSpPr>
        <dsp:cNvPr id="0" name=""/>
        <dsp:cNvSpPr/>
      </dsp:nvSpPr>
      <dsp:spPr>
        <a:xfrm>
          <a:off x="2842255" y="1291"/>
          <a:ext cx="1336496" cy="106919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id-ID" sz="1400" kern="1200" dirty="0">
              <a:latin typeface="Cambria" panose="02040503050406030204" pitchFamily="18" charset="0"/>
            </a:rPr>
            <a:t>Perlindungan</a:t>
          </a:r>
        </a:p>
      </dsp:txBody>
      <dsp:txXfrm>
        <a:off x="2873571" y="32607"/>
        <a:ext cx="1273864" cy="1006565"/>
      </dsp:txXfrm>
    </dsp:sp>
    <dsp:sp modelId="{078BB3EE-D0BB-6248-A7DA-55E26D070575}">
      <dsp:nvSpPr>
        <dsp:cNvPr id="0" name=""/>
        <dsp:cNvSpPr/>
      </dsp:nvSpPr>
      <dsp:spPr>
        <a:xfrm rot="16971429">
          <a:off x="3579282" y="1500837"/>
          <a:ext cx="2537664" cy="544145"/>
        </a:xfrm>
        <a:prstGeom prst="lef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0D5B97A-F474-534E-B067-8E928C932644}">
      <dsp:nvSpPr>
        <dsp:cNvPr id="0" name=""/>
        <dsp:cNvSpPr/>
      </dsp:nvSpPr>
      <dsp:spPr>
        <a:xfrm>
          <a:off x="4462207" y="1291"/>
          <a:ext cx="1336496" cy="106919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id-ID" sz="1400" b="0" i="0" u="none" kern="1200" dirty="0">
              <a:latin typeface="Cambria" panose="02040503050406030204" pitchFamily="18" charset="0"/>
            </a:rPr>
            <a:t>Keterbukaan &amp; transparansi</a:t>
          </a:r>
          <a:endParaRPr lang="id-ID" sz="1400" b="0" kern="1200" dirty="0">
            <a:latin typeface="Cambria" panose="02040503050406030204" pitchFamily="18" charset="0"/>
          </a:endParaRPr>
        </a:p>
      </dsp:txBody>
      <dsp:txXfrm>
        <a:off x="4493523" y="32607"/>
        <a:ext cx="1273864" cy="1006565"/>
      </dsp:txXfrm>
    </dsp:sp>
    <dsp:sp modelId="{BBBF8C22-A94F-2B4E-97C1-2808060D6174}">
      <dsp:nvSpPr>
        <dsp:cNvPr id="0" name=""/>
        <dsp:cNvSpPr/>
      </dsp:nvSpPr>
      <dsp:spPr>
        <a:xfrm rot="18514286">
          <a:off x="4530046" y="1958701"/>
          <a:ext cx="2537664" cy="544145"/>
        </a:xfrm>
        <a:prstGeom prst="lef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0BDE1BB-9214-6244-8E6B-8CC2238684E3}">
      <dsp:nvSpPr>
        <dsp:cNvPr id="0" name=""/>
        <dsp:cNvSpPr/>
      </dsp:nvSpPr>
      <dsp:spPr>
        <a:xfrm>
          <a:off x="5921734" y="704162"/>
          <a:ext cx="1336496" cy="106919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id-ID" sz="1400" kern="1200" dirty="0" err="1">
              <a:latin typeface="Cambria" panose="02040503050406030204" pitchFamily="18" charset="0"/>
            </a:rPr>
            <a:t>Tanggungjawab</a:t>
          </a:r>
          <a:r>
            <a:rPr lang="id-ID" sz="1400" kern="1200" dirty="0">
              <a:latin typeface="Cambria" panose="02040503050406030204" pitchFamily="18" charset="0"/>
            </a:rPr>
            <a:t> sosial &amp; lingkungan</a:t>
          </a:r>
        </a:p>
      </dsp:txBody>
      <dsp:txXfrm>
        <a:off x="5953050" y="735478"/>
        <a:ext cx="1273864" cy="1006565"/>
      </dsp:txXfrm>
    </dsp:sp>
    <dsp:sp modelId="{96C36E81-E013-674E-8D2D-9DBA8F81D731}">
      <dsp:nvSpPr>
        <dsp:cNvPr id="0" name=""/>
        <dsp:cNvSpPr/>
      </dsp:nvSpPr>
      <dsp:spPr>
        <a:xfrm rot="20057143">
          <a:off x="5187995" y="2783744"/>
          <a:ext cx="2537664" cy="544145"/>
        </a:xfrm>
        <a:prstGeom prst="lef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CA5751F-3FB4-294B-A525-2FC3ECE6295A}">
      <dsp:nvSpPr>
        <dsp:cNvPr id="0" name=""/>
        <dsp:cNvSpPr/>
      </dsp:nvSpPr>
      <dsp:spPr>
        <a:xfrm>
          <a:off x="6931758" y="1970692"/>
          <a:ext cx="1336496" cy="106919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id-ID" sz="1400" kern="1200" dirty="0">
              <a:latin typeface="Cambria" panose="02040503050406030204" pitchFamily="18" charset="0"/>
            </a:rPr>
            <a:t>Kepentingan umum</a:t>
          </a:r>
        </a:p>
      </dsp:txBody>
      <dsp:txXfrm>
        <a:off x="6963074" y="2002008"/>
        <a:ext cx="1273864" cy="1006565"/>
      </dsp:txXfrm>
    </dsp:sp>
    <dsp:sp modelId="{578A4B9B-FE9B-924E-B089-623AFB1ADB1D}">
      <dsp:nvSpPr>
        <dsp:cNvPr id="0" name=""/>
        <dsp:cNvSpPr/>
      </dsp:nvSpPr>
      <dsp:spPr>
        <a:xfrm>
          <a:off x="5422815" y="3812555"/>
          <a:ext cx="2537664" cy="544145"/>
        </a:xfrm>
        <a:prstGeom prst="lef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8B5F814-054A-CA45-92F7-9D7BB019A1B5}">
      <dsp:nvSpPr>
        <dsp:cNvPr id="0" name=""/>
        <dsp:cNvSpPr/>
      </dsp:nvSpPr>
      <dsp:spPr>
        <a:xfrm>
          <a:off x="7292231" y="3550029"/>
          <a:ext cx="1336496" cy="106919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id-ID" sz="1400" kern="1200" dirty="0">
              <a:latin typeface="Cambria" panose="02040503050406030204" pitchFamily="18" charset="0"/>
            </a:rPr>
            <a:t>Kepatuhan hukum</a:t>
          </a:r>
        </a:p>
      </dsp:txBody>
      <dsp:txXfrm>
        <a:off x="7323547" y="3581345"/>
        <a:ext cx="1273864" cy="1006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D2FFC-4953-4140-AA41-1B398B186DC0}">
      <dsp:nvSpPr>
        <dsp:cNvPr id="0" name=""/>
        <dsp:cNvSpPr/>
      </dsp:nvSpPr>
      <dsp:spPr>
        <a:xfrm>
          <a:off x="3966913" y="2870976"/>
          <a:ext cx="91440" cy="534843"/>
        </a:xfrm>
        <a:custGeom>
          <a:avLst/>
          <a:gdLst/>
          <a:ahLst/>
          <a:cxnLst/>
          <a:rect l="0" t="0" r="0" b="0"/>
          <a:pathLst>
            <a:path>
              <a:moveTo>
                <a:pt x="45720" y="0"/>
              </a:moveTo>
              <a:lnTo>
                <a:pt x="45720" y="5348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73B9C8-0E23-E640-B8EC-8DA478005750}">
      <dsp:nvSpPr>
        <dsp:cNvPr id="0" name=""/>
        <dsp:cNvSpPr/>
      </dsp:nvSpPr>
      <dsp:spPr>
        <a:xfrm>
          <a:off x="3966913" y="1168367"/>
          <a:ext cx="91440" cy="534843"/>
        </a:xfrm>
        <a:custGeom>
          <a:avLst/>
          <a:gdLst/>
          <a:ahLst/>
          <a:cxnLst/>
          <a:rect l="0" t="0" r="0" b="0"/>
          <a:pathLst>
            <a:path>
              <a:moveTo>
                <a:pt x="45720" y="0"/>
              </a:moveTo>
              <a:lnTo>
                <a:pt x="45720" y="5348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B0BD2E-1DBA-EC40-B5EB-A822930DADDA}">
      <dsp:nvSpPr>
        <dsp:cNvPr id="0" name=""/>
        <dsp:cNvSpPr/>
      </dsp:nvSpPr>
      <dsp:spPr>
        <a:xfrm>
          <a:off x="3093132" y="600"/>
          <a:ext cx="1839002" cy="11677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A7B26-E7F6-1046-837B-F2B72E16CE5E}">
      <dsp:nvSpPr>
        <dsp:cNvPr id="0" name=""/>
        <dsp:cNvSpPr/>
      </dsp:nvSpPr>
      <dsp:spPr>
        <a:xfrm>
          <a:off x="3297465" y="194717"/>
          <a:ext cx="1839002" cy="116776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latin typeface="Cambria" panose="02040503050406030204" pitchFamily="18" charset="0"/>
            </a:rPr>
            <a:t>RUPS</a:t>
          </a:r>
        </a:p>
      </dsp:txBody>
      <dsp:txXfrm>
        <a:off x="3331668" y="228920"/>
        <a:ext cx="1770596" cy="1099360"/>
      </dsp:txXfrm>
    </dsp:sp>
    <dsp:sp modelId="{073F51B3-3CCF-EA43-B30A-9FD6F5843DDB}">
      <dsp:nvSpPr>
        <dsp:cNvPr id="0" name=""/>
        <dsp:cNvSpPr/>
      </dsp:nvSpPr>
      <dsp:spPr>
        <a:xfrm>
          <a:off x="3093132" y="1703210"/>
          <a:ext cx="1839002" cy="116776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7AA84-11F0-A54F-9C5E-B33DBDFED696}">
      <dsp:nvSpPr>
        <dsp:cNvPr id="0" name=""/>
        <dsp:cNvSpPr/>
      </dsp:nvSpPr>
      <dsp:spPr>
        <a:xfrm>
          <a:off x="3297465" y="1897327"/>
          <a:ext cx="1839002" cy="116776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latin typeface="Cambria" panose="02040503050406030204" pitchFamily="18" charset="0"/>
            </a:rPr>
            <a:t>Dewan Komisaris</a:t>
          </a:r>
        </a:p>
      </dsp:txBody>
      <dsp:txXfrm>
        <a:off x="3331668" y="1931530"/>
        <a:ext cx="1770596" cy="1099360"/>
      </dsp:txXfrm>
    </dsp:sp>
    <dsp:sp modelId="{A2808BA6-4D61-EE47-9C61-FED24F9A6BD5}">
      <dsp:nvSpPr>
        <dsp:cNvPr id="0" name=""/>
        <dsp:cNvSpPr/>
      </dsp:nvSpPr>
      <dsp:spPr>
        <a:xfrm>
          <a:off x="3093132" y="3405819"/>
          <a:ext cx="1839002" cy="116776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D5E47-00EC-4946-A7EB-AD41B1C25E4E}">
      <dsp:nvSpPr>
        <dsp:cNvPr id="0" name=""/>
        <dsp:cNvSpPr/>
      </dsp:nvSpPr>
      <dsp:spPr>
        <a:xfrm>
          <a:off x="3297465" y="3599936"/>
          <a:ext cx="1839002" cy="116776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latin typeface="Cambria" panose="02040503050406030204" pitchFamily="18" charset="0"/>
              <a:cs typeface="Arial" panose="020B0604020202020204" pitchFamily="34" charset="0"/>
            </a:rPr>
            <a:t>Direksi</a:t>
          </a:r>
        </a:p>
      </dsp:txBody>
      <dsp:txXfrm>
        <a:off x="3331668" y="3634139"/>
        <a:ext cx="1770596" cy="10993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132856"/>
            <a:ext cx="9144000" cy="1877437"/>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HUKUM PERUSAHAAN &amp; RUANG LINGKUPNYA</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.2</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Title 1">
            <a:extLst>
              <a:ext uri="{FF2B5EF4-FFF2-40B4-BE49-F238E27FC236}">
                <a16:creationId xmlns:a16="http://schemas.microsoft.com/office/drawing/2014/main" id="{3516B04A-C816-EA4C-BE75-949D2C064A60}"/>
              </a:ext>
            </a:extLst>
          </p:cNvPr>
          <p:cNvSpPr txBox="1">
            <a:spLocks/>
          </p:cNvSpPr>
          <p:nvPr/>
        </p:nvSpPr>
        <p:spPr>
          <a:xfrm>
            <a:off x="457200" y="449310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a:latin typeface="Arial" panose="020B0604020202020204" pitchFamily="34" charset="0"/>
                <a:ea typeface="+mj-ea"/>
                <a:cs typeface="Arial" panose="020B0604020202020204" pitchFamily="34" charset="0"/>
              </a:rPr>
              <a:t>Dr. INO SUSANTI, S.H., M.H.</a:t>
            </a: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MASHURIL ANWAR, S.H., M.H.</a:t>
            </a:r>
            <a:endParaRPr kumimoji="0" lang="id-ID" sz="2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742950" indent="-742950" algn="l">
              <a:buFont typeface="+mj-lt"/>
              <a:buAutoNum type="alphaUcPeriod" startAt="2"/>
            </a:pPr>
            <a:r>
              <a:rPr lang="id-ID" dirty="0">
                <a:latin typeface="Cambria" panose="02040503050406030204" pitchFamily="18" charset="0"/>
              </a:rPr>
              <a:t>KLASIFIKASI BADAN USAHA DI INDONESIA</a:t>
            </a:r>
            <a:endParaRPr lang="id-ID" dirty="0"/>
          </a:p>
        </p:txBody>
      </p:sp>
      <p:sp>
        <p:nvSpPr>
          <p:cNvPr id="4" name="Content Placeholder 2"/>
          <p:cNvSpPr txBox="1">
            <a:spLocks/>
          </p:cNvSpPr>
          <p:nvPr/>
        </p:nvSpPr>
        <p:spPr>
          <a:xfrm>
            <a:off x="611560" y="1844824"/>
            <a:ext cx="8229600" cy="4392488"/>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itchFamily="2" charset="2"/>
              <a:buChar char="q"/>
            </a:pPr>
            <a:r>
              <a:rPr lang="id-ID" b="1" dirty="0">
                <a:solidFill>
                  <a:schemeClr val="tx1"/>
                </a:solidFill>
                <a:latin typeface="Cambria" panose="02040503050406030204" pitchFamily="18" charset="0"/>
                <a:cs typeface="Arial" panose="020B0604020202020204" pitchFamily="34" charset="0"/>
              </a:rPr>
              <a:t>Badan Hukum</a:t>
            </a:r>
          </a:p>
          <a:p>
            <a:pPr marL="457200" indent="-457200" algn="just">
              <a:buFont typeface="Wingdings" pitchFamily="2" charset="2"/>
              <a:buChar char="Ø"/>
            </a:pPr>
            <a:r>
              <a:rPr lang="id-ID" dirty="0">
                <a:solidFill>
                  <a:schemeClr val="tx1"/>
                </a:solidFill>
                <a:latin typeface="Cambria" panose="02040503050406030204" pitchFamily="18" charset="0"/>
                <a:cs typeface="Arial" panose="020B0604020202020204" pitchFamily="34" charset="0"/>
              </a:rPr>
              <a:t>Subjek hukumnya adalah badan usaha itu sendiri karena telah menjadi badan hukum yang juga termasuk subjek hukum di samping manusia.</a:t>
            </a:r>
          </a:p>
          <a:p>
            <a:pPr marL="457200" indent="-457200" algn="just">
              <a:buFont typeface="Wingdings" pitchFamily="2" charset="2"/>
              <a:buChar char="Ø"/>
            </a:pPr>
            <a:r>
              <a:rPr lang="id-ID" dirty="0" err="1">
                <a:solidFill>
                  <a:schemeClr val="tx1"/>
                </a:solidFill>
                <a:latin typeface="Cambria" panose="02040503050406030204" pitchFamily="18" charset="0"/>
                <a:cs typeface="Arial" panose="020B0604020202020204" pitchFamily="34" charset="0"/>
              </a:rPr>
              <a:t>Pemisahaan</a:t>
            </a:r>
            <a:r>
              <a:rPr lang="id-ID" dirty="0">
                <a:solidFill>
                  <a:schemeClr val="tx1"/>
                </a:solidFill>
                <a:latin typeface="Cambria" panose="02040503050406030204" pitchFamily="18" charset="0"/>
                <a:cs typeface="Arial" panose="020B0604020202020204" pitchFamily="34" charset="0"/>
              </a:rPr>
              <a:t> harta kekayaan perusahaan dan pengurus.</a:t>
            </a:r>
          </a:p>
          <a:p>
            <a:pPr marL="457200" indent="-457200" algn="just">
              <a:buFont typeface="Wingdings" pitchFamily="2" charset="2"/>
              <a:buChar char="Ø"/>
            </a:pPr>
            <a:r>
              <a:rPr lang="id-ID" dirty="0">
                <a:solidFill>
                  <a:schemeClr val="tx1"/>
                </a:solidFill>
                <a:latin typeface="Cambria" panose="02040503050406030204" pitchFamily="18" charset="0"/>
                <a:cs typeface="Arial" panose="020B0604020202020204" pitchFamily="34" charset="0"/>
              </a:rPr>
              <a:t>Pihak ketiga dapat menuntut perkumpulannya namun tidak bisa menuntut masing-masing perorangan.</a:t>
            </a:r>
          </a:p>
          <a:p>
            <a:pPr marL="457200" indent="-457200" algn="just">
              <a:buFont typeface="Wingdings" pitchFamily="2" charset="2"/>
              <a:buChar char="Ø"/>
            </a:pPr>
            <a:r>
              <a:rPr lang="id-ID" dirty="0">
                <a:solidFill>
                  <a:schemeClr val="tx1"/>
                </a:solidFill>
                <a:latin typeface="Cambria" panose="02040503050406030204" pitchFamily="18" charset="0"/>
                <a:cs typeface="Arial" panose="020B0604020202020204" pitchFamily="34" charset="0"/>
              </a:rPr>
              <a:t>Diwakili oleh pengurus yang cakap.</a:t>
            </a:r>
          </a:p>
          <a:p>
            <a:pPr algn="just"/>
            <a:endParaRPr lang="id-ID" dirty="0">
              <a:solidFill>
                <a:schemeClr val="tx1"/>
              </a:solidFill>
              <a:latin typeface="Cambria" panose="02040503050406030204" pitchFamily="18" charset="0"/>
              <a:cs typeface="Arial" panose="020B0604020202020204" pitchFamily="34" charset="0"/>
            </a:endParaRPr>
          </a:p>
          <a:p>
            <a:pPr marL="457200" indent="-457200" algn="just">
              <a:buFont typeface="Wingdings" pitchFamily="2" charset="2"/>
              <a:buChar char="q"/>
            </a:pPr>
            <a:r>
              <a:rPr lang="id-ID" b="1" dirty="0">
                <a:solidFill>
                  <a:schemeClr val="tx1"/>
                </a:solidFill>
                <a:latin typeface="Cambria" panose="02040503050406030204" pitchFamily="18" charset="0"/>
                <a:cs typeface="Arial" panose="020B0604020202020204" pitchFamily="34" charset="0"/>
              </a:rPr>
              <a:t>Bukan Badan Hukum</a:t>
            </a:r>
          </a:p>
          <a:p>
            <a:pPr marL="457200" indent="-457200" algn="just">
              <a:buFont typeface="Wingdings" pitchFamily="2" charset="2"/>
              <a:buChar char="Ø"/>
            </a:pPr>
            <a:r>
              <a:rPr lang="id-ID" dirty="0">
                <a:solidFill>
                  <a:schemeClr val="tx1"/>
                </a:solidFill>
                <a:latin typeface="Cambria" panose="02040503050406030204" pitchFamily="18" charset="0"/>
                <a:cs typeface="Arial" panose="020B0604020202020204" pitchFamily="34" charset="0"/>
              </a:rPr>
              <a:t>Subjek hukumnya adalah orang-orang yang menjadi pengurusnya.</a:t>
            </a:r>
          </a:p>
          <a:p>
            <a:pPr marL="457200" indent="-457200" algn="just">
              <a:buFont typeface="Wingdings" pitchFamily="2" charset="2"/>
              <a:buChar char="Ø"/>
            </a:pPr>
            <a:r>
              <a:rPr lang="id-ID" dirty="0">
                <a:solidFill>
                  <a:schemeClr val="tx1"/>
                </a:solidFill>
                <a:latin typeface="Cambria" panose="02040503050406030204" pitchFamily="18" charset="0"/>
                <a:cs typeface="Arial" panose="020B0604020202020204" pitchFamily="34" charset="0"/>
              </a:rPr>
              <a:t>Harta perusahaan bersatu dengan harta pribadi para pengurus atau anggotanya.</a:t>
            </a:r>
          </a:p>
          <a:p>
            <a:pPr marL="457200" indent="-457200" algn="just">
              <a:buFont typeface="Wingdings" pitchFamily="2" charset="2"/>
              <a:buChar char="Ø"/>
            </a:pPr>
            <a:r>
              <a:rPr lang="id-ID" dirty="0">
                <a:solidFill>
                  <a:schemeClr val="tx1"/>
                </a:solidFill>
                <a:latin typeface="Cambria" panose="02040503050406030204" pitchFamily="18" charset="0"/>
                <a:cs typeface="Arial" panose="020B0604020202020204" pitchFamily="34" charset="0"/>
              </a:rPr>
              <a:t>Pihak ketiga dapat menuntut perkumpulannya namun pihak ketiga tidak bisa menuntut masing-masing orangnya.</a:t>
            </a:r>
          </a:p>
        </p:txBody>
      </p:sp>
    </p:spTree>
    <p:extLst>
      <p:ext uri="{BB962C8B-B14F-4D97-AF65-F5344CB8AC3E}">
        <p14:creationId xmlns:p14="http://schemas.microsoft.com/office/powerpoint/2010/main" val="4019516566"/>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rsegi Panjang Terlingkari 5">
            <a:extLst>
              <a:ext uri="{FF2B5EF4-FFF2-40B4-BE49-F238E27FC236}">
                <a16:creationId xmlns:a16="http://schemas.microsoft.com/office/drawing/2014/main" id="{A78ED4B7-CDE9-7B41-9D08-C28697470CAC}"/>
              </a:ext>
            </a:extLst>
          </p:cNvPr>
          <p:cNvSpPr/>
          <p:nvPr/>
        </p:nvSpPr>
        <p:spPr>
          <a:xfrm>
            <a:off x="755576" y="1196752"/>
            <a:ext cx="3168352" cy="9361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1"/>
                </a:solidFill>
                <a:latin typeface="Cambria" panose="02040503050406030204" pitchFamily="18" charset="0"/>
                <a:cs typeface="Arial" panose="020B0604020202020204" pitchFamily="34" charset="0"/>
              </a:rPr>
              <a:t>Badan Hukum</a:t>
            </a:r>
          </a:p>
        </p:txBody>
      </p:sp>
      <p:sp>
        <p:nvSpPr>
          <p:cNvPr id="7" name="Persegi Panjang Terlingkari 6">
            <a:extLst>
              <a:ext uri="{FF2B5EF4-FFF2-40B4-BE49-F238E27FC236}">
                <a16:creationId xmlns:a16="http://schemas.microsoft.com/office/drawing/2014/main" id="{28BA89DE-441E-0D4B-B2DB-0DCDA27D6871}"/>
              </a:ext>
            </a:extLst>
          </p:cNvPr>
          <p:cNvSpPr/>
          <p:nvPr/>
        </p:nvSpPr>
        <p:spPr>
          <a:xfrm>
            <a:off x="4932040" y="1196752"/>
            <a:ext cx="3456384" cy="9361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1"/>
                </a:solidFill>
                <a:latin typeface="Cambria" panose="02040503050406030204" pitchFamily="18" charset="0"/>
                <a:cs typeface="Arial" panose="020B0604020202020204" pitchFamily="34" charset="0"/>
              </a:rPr>
              <a:t>Non Badan Hukum</a:t>
            </a:r>
          </a:p>
        </p:txBody>
      </p:sp>
      <p:sp>
        <p:nvSpPr>
          <p:cNvPr id="9" name="Content Placeholder 2">
            <a:extLst>
              <a:ext uri="{FF2B5EF4-FFF2-40B4-BE49-F238E27FC236}">
                <a16:creationId xmlns:a16="http://schemas.microsoft.com/office/drawing/2014/main" id="{89C45104-21C7-E440-8929-8B293B9CB0E2}"/>
              </a:ext>
            </a:extLst>
          </p:cNvPr>
          <p:cNvSpPr txBox="1">
            <a:spLocks/>
          </p:cNvSpPr>
          <p:nvPr/>
        </p:nvSpPr>
        <p:spPr>
          <a:xfrm>
            <a:off x="755576" y="1988840"/>
            <a:ext cx="3168352" cy="4032448"/>
          </a:xfrm>
          <a:prstGeom prst="rect">
            <a:avLst/>
          </a:prstGeom>
          <a:solidFill>
            <a:schemeClr val="tx2"/>
          </a:solidFill>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ü"/>
            </a:pPr>
            <a:r>
              <a:rPr lang="id-ID" sz="2400" dirty="0">
                <a:solidFill>
                  <a:schemeClr val="bg1"/>
                </a:solidFill>
                <a:latin typeface="Cambria" panose="02040503050406030204" pitchFamily="18" charset="0"/>
                <a:cs typeface="Arial" panose="020B0604020202020204" pitchFamily="34" charset="0"/>
              </a:rPr>
              <a:t>Perusahaan milik negara;</a:t>
            </a:r>
          </a:p>
          <a:p>
            <a:pPr marL="342900" indent="-342900" algn="l">
              <a:buFont typeface="Wingdings" pitchFamily="2" charset="2"/>
              <a:buChar char="ü"/>
            </a:pPr>
            <a:r>
              <a:rPr lang="id-ID" sz="2400" dirty="0">
                <a:solidFill>
                  <a:schemeClr val="bg1"/>
                </a:solidFill>
                <a:latin typeface="Cambria" panose="02040503050406030204" pitchFamily="18" charset="0"/>
                <a:cs typeface="Arial" panose="020B0604020202020204" pitchFamily="34" charset="0"/>
              </a:rPr>
              <a:t>Perseroan terbatas;</a:t>
            </a:r>
          </a:p>
          <a:p>
            <a:pPr marL="342900" indent="-342900" algn="l">
              <a:buFont typeface="Wingdings" pitchFamily="2" charset="2"/>
              <a:buChar char="ü"/>
            </a:pPr>
            <a:r>
              <a:rPr lang="id-ID" sz="2400" dirty="0">
                <a:solidFill>
                  <a:schemeClr val="bg1"/>
                </a:solidFill>
                <a:latin typeface="Cambria" panose="02040503050406030204" pitchFamily="18" charset="0"/>
                <a:cs typeface="Arial" panose="020B0604020202020204" pitchFamily="34" charset="0"/>
              </a:rPr>
              <a:t>Perseroan perorangan;</a:t>
            </a:r>
          </a:p>
          <a:p>
            <a:pPr marL="342900" indent="-342900" algn="l">
              <a:buFont typeface="Wingdings" pitchFamily="2" charset="2"/>
              <a:buChar char="ü"/>
            </a:pPr>
            <a:r>
              <a:rPr lang="id-ID" sz="2400" dirty="0">
                <a:solidFill>
                  <a:schemeClr val="bg1"/>
                </a:solidFill>
                <a:latin typeface="Cambria" panose="02040503050406030204" pitchFamily="18" charset="0"/>
                <a:cs typeface="Arial" panose="020B0604020202020204" pitchFamily="34" charset="0"/>
              </a:rPr>
              <a:t>Perusahaan daerah;</a:t>
            </a:r>
          </a:p>
          <a:p>
            <a:pPr marL="342900" indent="-342900" algn="l">
              <a:buFont typeface="Wingdings" pitchFamily="2" charset="2"/>
              <a:buChar char="ü"/>
            </a:pPr>
            <a:r>
              <a:rPr lang="id-ID" sz="2400" dirty="0">
                <a:solidFill>
                  <a:schemeClr val="bg1"/>
                </a:solidFill>
                <a:latin typeface="Cambria" panose="02040503050406030204" pitchFamily="18" charset="0"/>
                <a:cs typeface="Arial" panose="020B0604020202020204" pitchFamily="34" charset="0"/>
              </a:rPr>
              <a:t>Koperasi;</a:t>
            </a:r>
          </a:p>
          <a:p>
            <a:pPr marL="342900" indent="-342900" algn="l">
              <a:buFont typeface="Wingdings" pitchFamily="2" charset="2"/>
              <a:buChar char="ü"/>
            </a:pPr>
            <a:r>
              <a:rPr lang="id-ID" sz="2400" dirty="0">
                <a:solidFill>
                  <a:schemeClr val="bg1"/>
                </a:solidFill>
                <a:latin typeface="Cambria" panose="02040503050406030204" pitchFamily="18" charset="0"/>
                <a:cs typeface="Arial" panose="020B0604020202020204" pitchFamily="34" charset="0"/>
              </a:rPr>
              <a:t>Perum;</a:t>
            </a:r>
          </a:p>
          <a:p>
            <a:pPr marL="342900" indent="-342900" algn="l">
              <a:buFont typeface="Wingdings" pitchFamily="2" charset="2"/>
              <a:buChar char="ü"/>
            </a:pPr>
            <a:r>
              <a:rPr lang="id-ID" sz="2400" dirty="0">
                <a:solidFill>
                  <a:schemeClr val="bg1"/>
                </a:solidFill>
                <a:latin typeface="Cambria" panose="02040503050406030204" pitchFamily="18" charset="0"/>
                <a:cs typeface="Arial" panose="020B0604020202020204" pitchFamily="34" charset="0"/>
              </a:rPr>
              <a:t>Persero;</a:t>
            </a:r>
          </a:p>
          <a:p>
            <a:pPr marL="342900" indent="-342900" algn="l">
              <a:buFont typeface="Wingdings" pitchFamily="2" charset="2"/>
              <a:buChar char="ü"/>
            </a:pPr>
            <a:r>
              <a:rPr lang="id-ID" sz="2400" dirty="0">
                <a:solidFill>
                  <a:schemeClr val="bg1"/>
                </a:solidFill>
                <a:latin typeface="Cambria" panose="02040503050406030204" pitchFamily="18" charset="0"/>
                <a:cs typeface="Arial" panose="020B0604020202020204" pitchFamily="34" charset="0"/>
              </a:rPr>
              <a:t>Yayasan.</a:t>
            </a:r>
          </a:p>
        </p:txBody>
      </p:sp>
      <p:sp>
        <p:nvSpPr>
          <p:cNvPr id="10" name="Content Placeholder 2">
            <a:extLst>
              <a:ext uri="{FF2B5EF4-FFF2-40B4-BE49-F238E27FC236}">
                <a16:creationId xmlns:a16="http://schemas.microsoft.com/office/drawing/2014/main" id="{00561037-FF68-5047-BBE1-B9D1403B50A3}"/>
              </a:ext>
            </a:extLst>
          </p:cNvPr>
          <p:cNvSpPr txBox="1">
            <a:spLocks/>
          </p:cNvSpPr>
          <p:nvPr/>
        </p:nvSpPr>
        <p:spPr>
          <a:xfrm>
            <a:off x="4932040" y="1988840"/>
            <a:ext cx="3456384" cy="4032448"/>
          </a:xfrm>
          <a:prstGeom prst="rect">
            <a:avLst/>
          </a:prstGeom>
          <a:solidFill>
            <a:schemeClr val="tx2"/>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ü"/>
            </a:pPr>
            <a:r>
              <a:rPr lang="id-ID" sz="2400" dirty="0">
                <a:solidFill>
                  <a:schemeClr val="bg1"/>
                </a:solidFill>
                <a:latin typeface="Cambria" panose="02040503050406030204" pitchFamily="18" charset="0"/>
                <a:cs typeface="Arial" panose="020B0604020202020204" pitchFamily="34" charset="0"/>
              </a:rPr>
              <a:t>Usaha dagang;</a:t>
            </a:r>
          </a:p>
          <a:p>
            <a:pPr marL="342900" indent="-342900" algn="l">
              <a:buFont typeface="Wingdings" pitchFamily="2" charset="2"/>
              <a:buChar char="ü"/>
            </a:pPr>
            <a:r>
              <a:rPr lang="id-ID" sz="2400" dirty="0">
                <a:solidFill>
                  <a:schemeClr val="bg1"/>
                </a:solidFill>
                <a:latin typeface="Cambria" panose="02040503050406030204" pitchFamily="18" charset="0"/>
                <a:cs typeface="Arial" panose="020B0604020202020204" pitchFamily="34" charset="0"/>
              </a:rPr>
              <a:t>Persekutuan Perdata (</a:t>
            </a:r>
            <a:r>
              <a:rPr lang="id-ID" sz="2400" dirty="0" err="1">
                <a:solidFill>
                  <a:schemeClr val="bg1"/>
                </a:solidFill>
                <a:latin typeface="Cambria" panose="02040503050406030204" pitchFamily="18" charset="0"/>
                <a:cs typeface="Arial" panose="020B0604020202020204" pitchFamily="34" charset="0"/>
              </a:rPr>
              <a:t>Maatschap</a:t>
            </a:r>
            <a:r>
              <a:rPr lang="id-ID" sz="2400" dirty="0">
                <a:solidFill>
                  <a:schemeClr val="bg1"/>
                </a:solidFill>
                <a:latin typeface="Cambria" panose="02040503050406030204" pitchFamily="18" charset="0"/>
                <a:cs typeface="Arial" panose="020B0604020202020204" pitchFamily="34" charset="0"/>
              </a:rPr>
              <a:t>);</a:t>
            </a:r>
          </a:p>
          <a:p>
            <a:pPr marL="342900" indent="-342900" algn="l">
              <a:buFont typeface="Wingdings" pitchFamily="2" charset="2"/>
              <a:buChar char="ü"/>
            </a:pPr>
            <a:r>
              <a:rPr lang="id-ID" sz="2400" dirty="0">
                <a:solidFill>
                  <a:schemeClr val="bg1"/>
                </a:solidFill>
                <a:latin typeface="Cambria" panose="02040503050406030204" pitchFamily="18" charset="0"/>
                <a:cs typeface="Arial" panose="020B0604020202020204" pitchFamily="34" charset="0"/>
              </a:rPr>
              <a:t>Firma;</a:t>
            </a:r>
          </a:p>
          <a:p>
            <a:pPr marL="342900" indent="-342900" algn="l">
              <a:buFont typeface="Wingdings" pitchFamily="2" charset="2"/>
              <a:buChar char="ü"/>
            </a:pPr>
            <a:r>
              <a:rPr lang="id-ID" sz="2400" dirty="0">
                <a:solidFill>
                  <a:schemeClr val="bg1"/>
                </a:solidFill>
                <a:latin typeface="Cambria" panose="02040503050406030204" pitchFamily="18" charset="0"/>
                <a:cs typeface="Arial" panose="020B0604020202020204" pitchFamily="34" charset="0"/>
              </a:rPr>
              <a:t>Persekutuan komanditer.</a:t>
            </a:r>
          </a:p>
        </p:txBody>
      </p:sp>
    </p:spTree>
    <p:extLst>
      <p:ext uri="{BB962C8B-B14F-4D97-AF65-F5344CB8AC3E}">
        <p14:creationId xmlns:p14="http://schemas.microsoft.com/office/powerpoint/2010/main" val="386970055"/>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Perusahaan Milik Negara (BUMN)</a:t>
            </a:r>
            <a:endParaRPr lang="id-ID" dirty="0"/>
          </a:p>
        </p:txBody>
      </p:sp>
      <p:sp>
        <p:nvSpPr>
          <p:cNvPr id="4" name="Content Placeholder 2"/>
          <p:cNvSpPr txBox="1">
            <a:spLocks/>
          </p:cNvSpPr>
          <p:nvPr/>
        </p:nvSpPr>
        <p:spPr>
          <a:xfrm>
            <a:off x="518864" y="1412776"/>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Badan usaha yang seluruh atau sebagian besar modalnya dimiliki oleh negara melalui penyertaan secara langsung yang berasal dari kekayaan negara yang dipisahkan. Persero adalah BUMN yang berbentuk perseroan terbatas yang modalnya terbagi dalam saham yang seluruhnya atau sedikitnya 51% (lima puluh satu persen) sahamnya dimiliki oleh Negara Republik Indonesia yang tujuan utamanya mengejar keuntungan.</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435450"/>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endParaRPr lang="id-ID" dirty="0"/>
          </a:p>
        </p:txBody>
      </p:sp>
      <p:sp>
        <p:nvSpPr>
          <p:cNvPr id="4" name="Content Placeholder 2"/>
          <p:cNvSpPr txBox="1">
            <a:spLocks/>
          </p:cNvSpPr>
          <p:nvPr/>
        </p:nvSpPr>
        <p:spPr>
          <a:xfrm>
            <a:off x="518864" y="980728"/>
            <a:ext cx="8229600" cy="5184576"/>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400" b="1" dirty="0">
                <a:solidFill>
                  <a:schemeClr val="tx1"/>
                </a:solidFill>
                <a:latin typeface="Cambria" panose="02040503050406030204" pitchFamily="18" charset="0"/>
                <a:cs typeface="Arial" panose="020B0604020202020204" pitchFamily="34" charset="0"/>
              </a:rPr>
              <a:t>Fungsi dan Peranan BUMN:</a:t>
            </a:r>
          </a:p>
          <a:p>
            <a:pPr marL="457200" indent="-457200" algn="just">
              <a:buFont typeface="+mj-lt"/>
              <a:buAutoNum type="arabicPeriod"/>
            </a:pPr>
            <a:r>
              <a:rPr lang="id-ID" sz="2400" dirty="0">
                <a:solidFill>
                  <a:schemeClr val="tx1"/>
                </a:solidFill>
                <a:latin typeface="Cambria" panose="02040503050406030204" pitchFamily="18" charset="0"/>
                <a:cs typeface="Arial" panose="020B0604020202020204" pitchFamily="34" charset="0"/>
              </a:rPr>
              <a:t>Sebagai penyedia barang ekonomis dan jasa yang tidak disediakan oleh swasta.</a:t>
            </a:r>
          </a:p>
          <a:p>
            <a:pPr marL="457200" indent="-457200" algn="just">
              <a:buFont typeface="+mj-lt"/>
              <a:buAutoNum type="arabicPeriod"/>
            </a:pPr>
            <a:r>
              <a:rPr lang="id-ID" sz="2400" dirty="0">
                <a:solidFill>
                  <a:schemeClr val="tx1"/>
                </a:solidFill>
                <a:latin typeface="Cambria" panose="02040503050406030204" pitchFamily="18" charset="0"/>
                <a:cs typeface="Arial" panose="020B0604020202020204" pitchFamily="34" charset="0"/>
              </a:rPr>
              <a:t>Merupakan alat pemerintah dalam menata kebijakan perekonomian.</a:t>
            </a:r>
          </a:p>
          <a:p>
            <a:pPr marL="457200" indent="-457200" algn="just">
              <a:buFont typeface="+mj-lt"/>
              <a:buAutoNum type="arabicPeriod"/>
            </a:pPr>
            <a:r>
              <a:rPr lang="id-ID" sz="2400" dirty="0">
                <a:solidFill>
                  <a:schemeClr val="tx1"/>
                </a:solidFill>
                <a:latin typeface="Cambria" panose="02040503050406030204" pitchFamily="18" charset="0"/>
                <a:cs typeface="Arial" panose="020B0604020202020204" pitchFamily="34" charset="0"/>
              </a:rPr>
              <a:t>Sebagai pengelola dari cabang-cabang produksi sumber daya alam untuk masyarakat banyak.</a:t>
            </a:r>
          </a:p>
          <a:p>
            <a:pPr marL="457200" indent="-457200" algn="just">
              <a:buFont typeface="+mj-lt"/>
              <a:buAutoNum type="arabicPeriod"/>
            </a:pPr>
            <a:r>
              <a:rPr lang="id-ID" sz="2400" dirty="0">
                <a:solidFill>
                  <a:schemeClr val="tx1"/>
                </a:solidFill>
                <a:latin typeface="Cambria" panose="02040503050406030204" pitchFamily="18" charset="0"/>
                <a:cs typeface="Arial" panose="020B0604020202020204" pitchFamily="34" charset="0"/>
              </a:rPr>
              <a:t>Sebagai penyedia layanan dalam kebutuhan masyarakat.</a:t>
            </a:r>
          </a:p>
          <a:p>
            <a:pPr marL="457200" indent="-457200" algn="just">
              <a:buFont typeface="+mj-lt"/>
              <a:buAutoNum type="arabicPeriod"/>
            </a:pPr>
            <a:r>
              <a:rPr lang="id-ID" sz="2400" dirty="0">
                <a:solidFill>
                  <a:schemeClr val="tx1"/>
                </a:solidFill>
                <a:latin typeface="Cambria" panose="02040503050406030204" pitchFamily="18" charset="0"/>
                <a:cs typeface="Arial" panose="020B0604020202020204" pitchFamily="34" charset="0"/>
              </a:rPr>
              <a:t>Sebagai penghasil barang dan jasa demi pemenuhan orang banyak.</a:t>
            </a:r>
          </a:p>
          <a:p>
            <a:pPr marL="457200" indent="-457200" algn="just">
              <a:buFont typeface="+mj-lt"/>
              <a:buAutoNum type="arabicPeriod"/>
            </a:pPr>
            <a:r>
              <a:rPr lang="id-ID" sz="2400" dirty="0">
                <a:solidFill>
                  <a:schemeClr val="tx1"/>
                </a:solidFill>
                <a:latin typeface="Cambria" panose="02040503050406030204" pitchFamily="18" charset="0"/>
                <a:cs typeface="Arial" panose="020B0604020202020204" pitchFamily="34" charset="0"/>
              </a:rPr>
              <a:t>Sebagai pelopor terhadap sektor-sektor usaha yang belum diminati oleh pihak swasta.</a:t>
            </a:r>
          </a:p>
          <a:p>
            <a:pPr marL="457200" indent="-457200" algn="just">
              <a:buFont typeface="+mj-lt"/>
              <a:buAutoNum type="arabicPeriod"/>
            </a:pPr>
            <a:r>
              <a:rPr lang="id-ID" sz="2400" dirty="0">
                <a:solidFill>
                  <a:schemeClr val="tx1"/>
                </a:solidFill>
                <a:latin typeface="Cambria" panose="02040503050406030204" pitchFamily="18" charset="0"/>
                <a:cs typeface="Arial" panose="020B0604020202020204" pitchFamily="34" charset="0"/>
              </a:rPr>
              <a:t>Pembuka lapangan kerja.</a:t>
            </a:r>
          </a:p>
          <a:p>
            <a:pPr marL="457200" indent="-457200" algn="just">
              <a:buFont typeface="+mj-lt"/>
              <a:buAutoNum type="arabicPeriod"/>
            </a:pPr>
            <a:r>
              <a:rPr lang="id-ID" sz="2400" dirty="0">
                <a:solidFill>
                  <a:schemeClr val="tx1"/>
                </a:solidFill>
                <a:latin typeface="Cambria" panose="02040503050406030204" pitchFamily="18" charset="0"/>
                <a:cs typeface="Arial" panose="020B0604020202020204" pitchFamily="34" charset="0"/>
              </a:rPr>
              <a:t>Penghasil devisa negara.</a:t>
            </a:r>
          </a:p>
          <a:p>
            <a:pPr marL="457200" indent="-457200" algn="just">
              <a:buFont typeface="+mj-lt"/>
              <a:buAutoNum type="arabicPeriod"/>
            </a:pPr>
            <a:r>
              <a:rPr lang="id-ID" sz="2400" dirty="0">
                <a:solidFill>
                  <a:schemeClr val="tx1"/>
                </a:solidFill>
                <a:latin typeface="Cambria" panose="02040503050406030204" pitchFamily="18" charset="0"/>
                <a:cs typeface="Arial" panose="020B0604020202020204" pitchFamily="34" charset="0"/>
              </a:rPr>
              <a:t>Pembantu dalam pengembangan usaha kecil koperasi.</a:t>
            </a:r>
          </a:p>
          <a:p>
            <a:pPr marL="457200" indent="-457200" algn="just">
              <a:buFont typeface="+mj-lt"/>
              <a:buAutoNum type="arabicPeriod"/>
            </a:pPr>
            <a:r>
              <a:rPr lang="id-ID" sz="2400" dirty="0">
                <a:solidFill>
                  <a:schemeClr val="tx1"/>
                </a:solidFill>
                <a:latin typeface="Cambria" panose="02040503050406030204" pitchFamily="18" charset="0"/>
                <a:cs typeface="Arial" panose="020B0604020202020204" pitchFamily="34" charset="0"/>
              </a:rPr>
              <a:t>Pendorong dalam aktivitas masyarakat terhadap </a:t>
            </a:r>
            <a:r>
              <a:rPr lang="id-ID" sz="2400" dirty="0" err="1">
                <a:solidFill>
                  <a:schemeClr val="tx1"/>
                </a:solidFill>
                <a:latin typeface="Cambria" panose="02040503050406030204" pitchFamily="18" charset="0"/>
                <a:cs typeface="Arial" panose="020B0604020202020204" pitchFamily="34" charset="0"/>
              </a:rPr>
              <a:t>diberbagai</a:t>
            </a:r>
            <a:r>
              <a:rPr lang="id-ID" sz="2400" dirty="0">
                <a:solidFill>
                  <a:schemeClr val="tx1"/>
                </a:solidFill>
                <a:latin typeface="Cambria" panose="02040503050406030204" pitchFamily="18" charset="0"/>
                <a:cs typeface="Arial" panose="020B0604020202020204" pitchFamily="34" charset="0"/>
              </a:rPr>
              <a:t> lapangan usaha.</a:t>
            </a:r>
          </a:p>
        </p:txBody>
      </p:sp>
    </p:spTree>
    <p:extLst>
      <p:ext uri="{BB962C8B-B14F-4D97-AF65-F5344CB8AC3E}">
        <p14:creationId xmlns:p14="http://schemas.microsoft.com/office/powerpoint/2010/main" val="96513930"/>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endParaRPr lang="id-ID" dirty="0"/>
          </a:p>
        </p:txBody>
      </p:sp>
      <p:sp>
        <p:nvSpPr>
          <p:cNvPr id="4" name="Content Placeholder 2"/>
          <p:cNvSpPr txBox="1">
            <a:spLocks/>
          </p:cNvSpPr>
          <p:nvPr/>
        </p:nvSpPr>
        <p:spPr>
          <a:xfrm>
            <a:off x="518864" y="836712"/>
            <a:ext cx="8229600" cy="456510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Bentuk BUMN:</a:t>
            </a:r>
          </a:p>
          <a:p>
            <a:pPr marL="342900" indent="-342900" algn="l">
              <a:buFont typeface="Arial" panose="020B0604020202020204" pitchFamily="34" charset="0"/>
              <a:buChar char="•"/>
            </a:pPr>
            <a:r>
              <a:rPr lang="id-ID" sz="2000" b="1" dirty="0">
                <a:solidFill>
                  <a:schemeClr val="tx1"/>
                </a:solidFill>
                <a:latin typeface="Cambria" panose="02040503050406030204" pitchFamily="18" charset="0"/>
                <a:cs typeface="Arial" panose="020B0604020202020204" pitchFamily="34" charset="0"/>
              </a:rPr>
              <a:t>PERSERO (Peraturan Pemerintah Nomor 12 Tahun 1998)</a:t>
            </a:r>
          </a:p>
          <a:p>
            <a:pPr algn="l"/>
            <a:r>
              <a:rPr lang="id-ID" sz="2400" dirty="0">
                <a:solidFill>
                  <a:schemeClr val="tx1"/>
                </a:solidFill>
                <a:latin typeface="Cambria" panose="02040503050406030204" pitchFamily="18" charset="0"/>
                <a:cs typeface="Arial" panose="020B0604020202020204" pitchFamily="34" charset="0"/>
              </a:rPr>
              <a:t>Berbentuk perseroan terbatas yang modalnya terbagi dalam saham yang seluruh atau paling sedikit 51% (lima puluh satu persen) sahamnya dimiliki oleh Negara Republik Indonesia yang tujuan utamanya mengejar keuntungan.</a:t>
            </a:r>
          </a:p>
          <a:p>
            <a:pPr algn="l"/>
            <a:endParaRPr lang="id-ID" sz="2400" dirty="0">
              <a:solidFill>
                <a:schemeClr val="tx1"/>
              </a:solidFill>
              <a:latin typeface="Cambria" panose="02040503050406030204" pitchFamily="18" charset="0"/>
              <a:cs typeface="Arial" panose="020B0604020202020204" pitchFamily="34" charset="0"/>
            </a:endParaRPr>
          </a:p>
          <a:p>
            <a:pPr marL="342900" indent="-342900" algn="l">
              <a:buFont typeface="Arial" panose="020B0604020202020204" pitchFamily="34" charset="0"/>
              <a:buChar char="•"/>
            </a:pPr>
            <a:r>
              <a:rPr lang="id-ID" sz="2000" b="1" dirty="0">
                <a:solidFill>
                  <a:schemeClr val="tx1"/>
                </a:solidFill>
                <a:latin typeface="Cambria" panose="02040503050406030204" pitchFamily="18" charset="0"/>
                <a:cs typeface="Arial" panose="020B0604020202020204" pitchFamily="34" charset="0"/>
              </a:rPr>
              <a:t>PERUM (Peraturan Pemerintah Nomor 13 Tahun 1998)</a:t>
            </a:r>
          </a:p>
          <a:p>
            <a:pPr algn="just"/>
            <a:r>
              <a:rPr lang="id-ID" sz="2400" dirty="0">
                <a:solidFill>
                  <a:schemeClr val="tx1"/>
                </a:solidFill>
                <a:latin typeface="Cambria" panose="02040503050406030204" pitchFamily="18" charset="0"/>
                <a:cs typeface="Arial" panose="020B0604020202020204" pitchFamily="34" charset="0"/>
              </a:rPr>
              <a:t>Badan usaha umum (perum) adalah BUMN yang seluruh modalnya dimiliki oleh negara dan tidak terbagi atas saham. Badan usaha umum memiliki maksud dan tujuan yang didukung menurut persetujuan menteri adalah melakukan penyertaan modal dalam usaha yang lain.</a:t>
            </a:r>
          </a:p>
        </p:txBody>
      </p:sp>
    </p:spTree>
    <p:extLst>
      <p:ext uri="{BB962C8B-B14F-4D97-AF65-F5344CB8AC3E}">
        <p14:creationId xmlns:p14="http://schemas.microsoft.com/office/powerpoint/2010/main" val="1706983076"/>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Perseroan Terbatas (PT) (UU 40/2007 jo. UU No. 6/2023 </a:t>
            </a:r>
            <a:r>
              <a:rPr lang="id-ID" dirty="0" err="1">
                <a:latin typeface="Cambria" panose="02040503050406030204" pitchFamily="18" charset="0"/>
              </a:rPr>
              <a:t>tt</a:t>
            </a:r>
            <a:r>
              <a:rPr lang="id-ID" dirty="0">
                <a:latin typeface="Cambria" panose="02040503050406030204" pitchFamily="18" charset="0"/>
              </a:rPr>
              <a:t> Cipta Kerja)</a:t>
            </a:r>
            <a:endParaRPr lang="id-ID" dirty="0"/>
          </a:p>
        </p:txBody>
      </p:sp>
      <p:sp>
        <p:nvSpPr>
          <p:cNvPr id="4" name="Content Placeholder 2"/>
          <p:cNvSpPr txBox="1">
            <a:spLocks/>
          </p:cNvSpPr>
          <p:nvPr/>
        </p:nvSpPr>
        <p:spPr>
          <a:xfrm>
            <a:off x="518864" y="167220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Badan hukum yang merupakan persekutuan modal, didirikan berdasarkan perjanjian, melakukan kegiatan usaha dengan modal dasar yang terbagi dalam saham, dan memenuhi persyaratan yang ditetapkan dalam UU serta pelaksanaannya.</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194432"/>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18864" y="764704"/>
            <a:ext cx="8229600" cy="52565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lphaLcParenR"/>
            </a:pPr>
            <a:r>
              <a:rPr lang="id-ID" dirty="0">
                <a:solidFill>
                  <a:schemeClr val="tx1"/>
                </a:solidFill>
                <a:latin typeface="Cambria" panose="02040503050406030204" pitchFamily="18" charset="0"/>
                <a:cs typeface="Arial" panose="020B0604020202020204" pitchFamily="34" charset="0"/>
              </a:rPr>
              <a:t>Perseroan Terbatas Tertutup Perseroan Terbatas yang saham-sahamnya dijual secara pribadi, tidak melalui perantara di pasar modal (di Indonesia, misalnya Bursa Efek Jakarta atau Bursa Efek Surabaya). Pada umumnya saham akan dijual pada orang- orang yang telah dikenal.</a:t>
            </a:r>
          </a:p>
          <a:p>
            <a:pPr marL="514350" indent="-514350" algn="just">
              <a:buFont typeface="+mj-lt"/>
              <a:buAutoNum type="alphaLcParenR"/>
            </a:pPr>
            <a:r>
              <a:rPr lang="id-ID" dirty="0">
                <a:solidFill>
                  <a:schemeClr val="tx1"/>
                </a:solidFill>
                <a:latin typeface="Cambria" panose="02040503050406030204" pitchFamily="18" charset="0"/>
                <a:cs typeface="Arial" panose="020B0604020202020204" pitchFamily="34" charset="0"/>
              </a:rPr>
              <a:t>Perseroan Terbatas Terbuka Pada umumnya penjualan saham dilakukan melalui perantara di pasar modal. Beberapa contoh perusahaan terbuka, antar lain PT Astra Internasional Tbk., PT Kalbe Farma Tbk.</a:t>
            </a:r>
          </a:p>
        </p:txBody>
      </p:sp>
    </p:spTree>
    <p:extLst>
      <p:ext uri="{BB962C8B-B14F-4D97-AF65-F5344CB8AC3E}">
        <p14:creationId xmlns:p14="http://schemas.microsoft.com/office/powerpoint/2010/main" val="4265451434"/>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Pengelolaan Perseroan Terbatas (PT)</a:t>
            </a:r>
            <a:endParaRPr lang="id-ID" dirty="0"/>
          </a:p>
        </p:txBody>
      </p:sp>
      <p:graphicFrame>
        <p:nvGraphicFramePr>
          <p:cNvPr id="2" name="Diagram 1">
            <a:extLst>
              <a:ext uri="{FF2B5EF4-FFF2-40B4-BE49-F238E27FC236}">
                <a16:creationId xmlns:a16="http://schemas.microsoft.com/office/drawing/2014/main" id="{DA86FAFC-5BD5-AC4F-B276-19489C72CF60}"/>
              </a:ext>
            </a:extLst>
          </p:cNvPr>
          <p:cNvGraphicFramePr/>
          <p:nvPr>
            <p:extLst>
              <p:ext uri="{D42A27DB-BD31-4B8C-83A1-F6EECF244321}">
                <p14:modId xmlns:p14="http://schemas.microsoft.com/office/powerpoint/2010/main" val="3112651297"/>
              </p:ext>
            </p:extLst>
          </p:nvPr>
        </p:nvGraphicFramePr>
        <p:xfrm>
          <a:off x="-2628800" y="1412776"/>
          <a:ext cx="8229600"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90F1BF2A-0B29-2247-B3D3-829435CBE997}"/>
              </a:ext>
            </a:extLst>
          </p:cNvPr>
          <p:cNvSpPr txBox="1">
            <a:spLocks/>
          </p:cNvSpPr>
          <p:nvPr/>
        </p:nvSpPr>
        <p:spPr>
          <a:xfrm>
            <a:off x="2699792" y="1412776"/>
            <a:ext cx="6048672" cy="4896544"/>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lphaLcParenR"/>
            </a:pPr>
            <a:r>
              <a:rPr lang="id-ID" dirty="0">
                <a:solidFill>
                  <a:schemeClr val="tx1"/>
                </a:solidFill>
                <a:latin typeface="Cambria" panose="02040503050406030204" pitchFamily="18" charset="0"/>
                <a:cs typeface="Arial" panose="020B0604020202020204" pitchFamily="34" charset="0"/>
              </a:rPr>
              <a:t>Rapat umum pemegang saham Rapat umum pemegang sahan umumnya dilakukan setiap kali untuk mendengarkan perkembangan perusahaan.</a:t>
            </a:r>
          </a:p>
          <a:p>
            <a:pPr marL="514350" indent="-514350" algn="just">
              <a:buFont typeface="+mj-lt"/>
              <a:buAutoNum type="alphaLcParenR"/>
            </a:pPr>
            <a:r>
              <a:rPr lang="id-ID" dirty="0">
                <a:solidFill>
                  <a:schemeClr val="tx1"/>
                </a:solidFill>
                <a:latin typeface="Cambria" panose="02040503050406030204" pitchFamily="18" charset="0"/>
                <a:cs typeface="Arial" panose="020B0604020202020204" pitchFamily="34" charset="0"/>
              </a:rPr>
              <a:t>Dewan komisaris Dewan komisaris adalah orang-orang yang mewakili pemegang saham lainnya untuk menentukan kebijakan utama yang dilakukan oleh perusahaan. Umumnya yang merupakan dewan komisaris adalah pemilik yang memiliki porsi saham terbesar dibandingkan pemilik lainnya.</a:t>
            </a:r>
          </a:p>
          <a:p>
            <a:pPr marL="514350" indent="-514350" algn="just">
              <a:buFont typeface="+mj-lt"/>
              <a:buAutoNum type="alphaLcParenR"/>
            </a:pPr>
            <a:r>
              <a:rPr lang="id-ID" dirty="0">
                <a:solidFill>
                  <a:schemeClr val="tx1"/>
                </a:solidFill>
                <a:latin typeface="Cambria" panose="02040503050406030204" pitchFamily="18" charset="0"/>
                <a:cs typeface="Arial" panose="020B0604020202020204" pitchFamily="34" charset="0"/>
              </a:rPr>
              <a:t>Manajemen perusahaan Pihak dalam kegiatan sehari-hari merupakan pihak yang mengurus usaha perusahaan.</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189492"/>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Kelebihan Perseroan Terbatas (PT)</a:t>
            </a:r>
            <a:endParaRPr lang="id-ID" dirty="0"/>
          </a:p>
        </p:txBody>
      </p:sp>
      <p:sp>
        <p:nvSpPr>
          <p:cNvPr id="4" name="Content Placeholder 2"/>
          <p:cNvSpPr txBox="1">
            <a:spLocks/>
          </p:cNvSpPr>
          <p:nvPr/>
        </p:nvSpPr>
        <p:spPr>
          <a:xfrm>
            <a:off x="518864" y="1412776"/>
            <a:ext cx="8229600" cy="4824536"/>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lphaLcParenR"/>
            </a:pPr>
            <a:r>
              <a:rPr lang="id-ID" dirty="0">
                <a:solidFill>
                  <a:schemeClr val="tx1"/>
                </a:solidFill>
                <a:latin typeface="Cambria" panose="02040503050406030204" pitchFamily="18" charset="0"/>
                <a:cs typeface="Arial" panose="020B0604020202020204" pitchFamily="34" charset="0"/>
              </a:rPr>
              <a:t>Tanggung jawab terbatas Ini berarti pemegang saham hanya </a:t>
            </a:r>
            <a:r>
              <a:rPr lang="id-ID" dirty="0" err="1">
                <a:solidFill>
                  <a:schemeClr val="tx1"/>
                </a:solidFill>
                <a:latin typeface="Cambria" panose="02040503050406030204" pitchFamily="18" charset="0"/>
                <a:cs typeface="Arial" panose="020B0604020202020204" pitchFamily="34" charset="0"/>
              </a:rPr>
              <a:t>bertanggungjawan</a:t>
            </a:r>
            <a:r>
              <a:rPr lang="id-ID" dirty="0">
                <a:solidFill>
                  <a:schemeClr val="tx1"/>
                </a:solidFill>
                <a:latin typeface="Cambria" panose="02040503050406030204" pitchFamily="18" charset="0"/>
                <a:cs typeface="Arial" panose="020B0604020202020204" pitchFamily="34" charset="0"/>
              </a:rPr>
              <a:t> sebatas nilai saham yang dibayarkan. Kerugian perusahaan dan utang perusahaan tidak perlu ditanggung oleh harta pribadi pemilik perusahaan.</a:t>
            </a:r>
          </a:p>
          <a:p>
            <a:pPr marL="514350" indent="-514350" algn="just">
              <a:buFont typeface="+mj-lt"/>
              <a:buAutoNum type="alphaLcParenR"/>
            </a:pPr>
            <a:r>
              <a:rPr lang="id-ID" dirty="0">
                <a:solidFill>
                  <a:schemeClr val="tx1"/>
                </a:solidFill>
                <a:latin typeface="Cambria" panose="02040503050406030204" pitchFamily="18" charset="0"/>
                <a:cs typeface="Arial" panose="020B0604020202020204" pitchFamily="34" charset="0"/>
              </a:rPr>
              <a:t>Saham perusahaan mudah ditunaikan, </a:t>
            </a:r>
            <a:r>
              <a:rPr lang="id-ID" dirty="0" err="1">
                <a:solidFill>
                  <a:schemeClr val="tx1"/>
                </a:solidFill>
                <a:latin typeface="Cambria" panose="02040503050406030204" pitchFamily="18" charset="0"/>
                <a:cs typeface="Arial" panose="020B0604020202020204" pitchFamily="34" charset="0"/>
              </a:rPr>
              <a:t>etiap</a:t>
            </a:r>
            <a:r>
              <a:rPr lang="id-ID" dirty="0">
                <a:solidFill>
                  <a:schemeClr val="tx1"/>
                </a:solidFill>
                <a:latin typeface="Cambria" panose="02040503050406030204" pitchFamily="18" charset="0"/>
                <a:cs typeface="Arial" panose="020B0604020202020204" pitchFamily="34" charset="0"/>
              </a:rPr>
              <a:t> saat pemilik saham dapat melepaskan kepemilikannya dengan menjual surat di pasar.</a:t>
            </a:r>
          </a:p>
          <a:p>
            <a:pPr marL="514350" indent="-514350" algn="just">
              <a:buFont typeface="+mj-lt"/>
              <a:buAutoNum type="alphaLcParenR"/>
            </a:pPr>
            <a:r>
              <a:rPr lang="id-ID" dirty="0">
                <a:solidFill>
                  <a:schemeClr val="tx1"/>
                </a:solidFill>
                <a:latin typeface="Cambria" panose="02040503050406030204" pitchFamily="18" charset="0"/>
                <a:cs typeface="Arial" panose="020B0604020202020204" pitchFamily="34" charset="0"/>
              </a:rPr>
              <a:t>Lebih mudah memperoleh modal dan Perseroan Terbatas memiliki </a:t>
            </a:r>
            <a:r>
              <a:rPr lang="id-ID" dirty="0" err="1">
                <a:solidFill>
                  <a:schemeClr val="tx1"/>
                </a:solidFill>
                <a:latin typeface="Cambria" panose="02040503050406030204" pitchFamily="18" charset="0"/>
                <a:cs typeface="Arial" panose="020B0604020202020204" pitchFamily="34" charset="0"/>
              </a:rPr>
              <a:t>asset</a:t>
            </a:r>
            <a:r>
              <a:rPr lang="id-ID" dirty="0">
                <a:solidFill>
                  <a:schemeClr val="tx1"/>
                </a:solidFill>
                <a:latin typeface="Cambria" panose="02040503050406030204" pitchFamily="18" charset="0"/>
                <a:cs typeface="Arial" panose="020B0604020202020204" pitchFamily="34" charset="0"/>
              </a:rPr>
              <a:t> yang lebih banyak yang dapat digadaikan apabila membutuhkan modal.</a:t>
            </a:r>
          </a:p>
          <a:p>
            <a:pPr marL="514350" indent="-514350" algn="just">
              <a:buFont typeface="+mj-lt"/>
              <a:buAutoNum type="alphaLcParenR"/>
            </a:pPr>
            <a:r>
              <a:rPr lang="id-ID" dirty="0">
                <a:solidFill>
                  <a:schemeClr val="tx1"/>
                </a:solidFill>
                <a:latin typeface="Cambria" panose="02040503050406030204" pitchFamily="18" charset="0"/>
                <a:cs typeface="Arial" panose="020B0604020202020204" pitchFamily="34" charset="0"/>
              </a:rPr>
              <a:t>Pengelolaan lebih </a:t>
            </a:r>
            <a:r>
              <a:rPr lang="id-ID" dirty="0" err="1">
                <a:solidFill>
                  <a:schemeClr val="tx1"/>
                </a:solidFill>
                <a:latin typeface="Cambria" panose="02040503050406030204" pitchFamily="18" charset="0"/>
                <a:cs typeface="Arial" panose="020B0604020202020204" pitchFamily="34" charset="0"/>
              </a:rPr>
              <a:t>professional</a:t>
            </a:r>
            <a:r>
              <a:rPr lang="id-ID" dirty="0">
                <a:solidFill>
                  <a:schemeClr val="tx1"/>
                </a:solidFill>
                <a:latin typeface="Cambria" panose="02040503050406030204" pitchFamily="18" charset="0"/>
                <a:cs typeface="Arial" panose="020B0604020202020204" pitchFamily="34" charset="0"/>
              </a:rPr>
              <a:t> Pemilik tidak terlibat secara langsung untuk mengelola perusahaan.</a:t>
            </a:r>
          </a:p>
        </p:txBody>
      </p:sp>
    </p:spTree>
    <p:extLst>
      <p:ext uri="{BB962C8B-B14F-4D97-AF65-F5344CB8AC3E}">
        <p14:creationId xmlns:p14="http://schemas.microsoft.com/office/powerpoint/2010/main" val="384195515"/>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Kelemahan Perseroan Terbatas (PT)</a:t>
            </a:r>
            <a:endParaRPr lang="id-ID" dirty="0"/>
          </a:p>
        </p:txBody>
      </p:sp>
      <p:sp>
        <p:nvSpPr>
          <p:cNvPr id="4" name="Content Placeholder 2"/>
          <p:cNvSpPr txBox="1">
            <a:spLocks/>
          </p:cNvSpPr>
          <p:nvPr/>
        </p:nvSpPr>
        <p:spPr>
          <a:xfrm>
            <a:off x="518864" y="1412776"/>
            <a:ext cx="8229600" cy="48245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lphaLcParenR"/>
            </a:pPr>
            <a:r>
              <a:rPr lang="id-ID" dirty="0">
                <a:solidFill>
                  <a:schemeClr val="tx1"/>
                </a:solidFill>
                <a:latin typeface="Cambria" panose="02040503050406030204" pitchFamily="18" charset="0"/>
                <a:cs typeface="Arial" panose="020B0604020202020204" pitchFamily="34" charset="0"/>
              </a:rPr>
              <a:t>Pendirian lebih sulit, terdapat beberapa persyaratan hukum yang harus dipenuhi. Anggaran dasar dan anggaran rumah tangganya lebih rumit dan perlu </a:t>
            </a:r>
            <a:r>
              <a:rPr lang="id-ID" dirty="0" err="1">
                <a:solidFill>
                  <a:schemeClr val="tx1"/>
                </a:solidFill>
                <a:latin typeface="Cambria" panose="02040503050406030204" pitchFamily="18" charset="0"/>
                <a:cs typeface="Arial" panose="020B0604020202020204" pitchFamily="34" charset="0"/>
              </a:rPr>
              <a:t>diaktenotariskan</a:t>
            </a:r>
            <a:r>
              <a:rPr lang="id-ID" dirty="0">
                <a:solidFill>
                  <a:schemeClr val="tx1"/>
                </a:solidFill>
                <a:latin typeface="Cambria" panose="02040503050406030204" pitchFamily="18" charset="0"/>
                <a:cs typeface="Arial" panose="020B0604020202020204" pitchFamily="34" charset="0"/>
              </a:rPr>
              <a:t> secara hukum.</a:t>
            </a:r>
          </a:p>
          <a:p>
            <a:pPr marL="514350" indent="-514350" algn="just">
              <a:buFont typeface="+mj-lt"/>
              <a:buAutoNum type="alphaLcParenR"/>
            </a:pPr>
            <a:r>
              <a:rPr lang="id-ID" dirty="0">
                <a:solidFill>
                  <a:schemeClr val="tx1"/>
                </a:solidFill>
                <a:latin typeface="Cambria" panose="02040503050406030204" pitchFamily="18" charset="0"/>
                <a:cs typeface="Arial" panose="020B0604020202020204" pitchFamily="34" charset="0"/>
              </a:rPr>
              <a:t>Peraturan yang harus dipenuhi lebih banyak.</a:t>
            </a:r>
          </a:p>
          <a:p>
            <a:pPr marL="514350" indent="-514350" algn="just">
              <a:buFont typeface="+mj-lt"/>
              <a:buAutoNum type="alphaLcParenR"/>
            </a:pPr>
            <a:r>
              <a:rPr lang="id-ID" dirty="0">
                <a:solidFill>
                  <a:schemeClr val="tx1"/>
                </a:solidFill>
                <a:latin typeface="Cambria" panose="02040503050406030204" pitchFamily="18" charset="0"/>
                <a:cs typeface="Arial" panose="020B0604020202020204" pitchFamily="34" charset="0"/>
              </a:rPr>
              <a:t>Sukar merahasiakan kegiatan perusahaan. Dengan berbagai peraturan yang harus dipenuhi secara periodik maka perusa- </a:t>
            </a:r>
            <a:r>
              <a:rPr lang="id-ID" dirty="0" err="1">
                <a:solidFill>
                  <a:schemeClr val="tx1"/>
                </a:solidFill>
                <a:latin typeface="Cambria" panose="02040503050406030204" pitchFamily="18" charset="0"/>
                <a:cs typeface="Arial" panose="020B0604020202020204" pitchFamily="34" charset="0"/>
              </a:rPr>
              <a:t>haan</a:t>
            </a:r>
            <a:r>
              <a:rPr lang="id-ID" dirty="0">
                <a:solidFill>
                  <a:schemeClr val="tx1"/>
                </a:solidFill>
                <a:latin typeface="Cambria" panose="02040503050406030204" pitchFamily="18" charset="0"/>
                <a:cs typeface="Arial" panose="020B0604020202020204" pitchFamily="34" charset="0"/>
              </a:rPr>
              <a:t> harus membuka data-data ini.</a:t>
            </a:r>
          </a:p>
        </p:txBody>
      </p:sp>
    </p:spTree>
    <p:extLst>
      <p:ext uri="{BB962C8B-B14F-4D97-AF65-F5344CB8AC3E}">
        <p14:creationId xmlns:p14="http://schemas.microsoft.com/office/powerpoint/2010/main" val="4084433005"/>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7848000" cy="1143000"/>
          </a:xfrm>
          <a:prstGeom prst="rect">
            <a:avLst/>
          </a:prstGeom>
        </p:spPr>
        <p:txBody>
          <a:bodyPr vert="horz" lIns="91440" tIns="45720" rIns="91440" bIns="45720" rtlCol="0" anchor="ctr">
            <a:normAutofit fontScale="97500"/>
          </a:bodyPr>
          <a:lstStyle/>
          <a:p>
            <a:pPr marL="742950" marR="0" lvl="0" indent="-742950" defTabSz="914400" rtl="0" eaLnBrk="1" fontAlgn="auto" latinLnBrk="0" hangingPunct="1">
              <a:lnSpc>
                <a:spcPct val="100000"/>
              </a:lnSpc>
              <a:spcBef>
                <a:spcPct val="0"/>
              </a:spcBef>
              <a:spcAft>
                <a:spcPts val="0"/>
              </a:spcAft>
              <a:buClrTx/>
              <a:buSzTx/>
              <a:buFont typeface="+mj-lt"/>
              <a:buAutoNum type="alphaUcPeriod"/>
              <a:tabLst/>
              <a:defRPr/>
            </a:pPr>
            <a:r>
              <a:rPr kumimoji="0" lang="id-ID"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PERUSAHAAN &amp; HUKUM PERUSAHAAN</a:t>
            </a:r>
          </a:p>
        </p:txBody>
      </p:sp>
      <p:sp>
        <p:nvSpPr>
          <p:cNvPr id="2" name="Oval 1">
            <a:extLst>
              <a:ext uri="{FF2B5EF4-FFF2-40B4-BE49-F238E27FC236}">
                <a16:creationId xmlns:a16="http://schemas.microsoft.com/office/drawing/2014/main" id="{07F7E40E-1E54-8645-9EAA-72B63ACB222C}"/>
              </a:ext>
            </a:extLst>
          </p:cNvPr>
          <p:cNvSpPr/>
          <p:nvPr/>
        </p:nvSpPr>
        <p:spPr>
          <a:xfrm>
            <a:off x="3252464" y="2348880"/>
            <a:ext cx="2592288" cy="259228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latin typeface="Cambria" panose="02040503050406030204" pitchFamily="18" charset="0"/>
                <a:cs typeface="Arial" panose="020B0604020202020204" pitchFamily="34" charset="0"/>
              </a:rPr>
              <a:t>PERUSAHAAN</a:t>
            </a:r>
          </a:p>
        </p:txBody>
      </p:sp>
      <p:sp>
        <p:nvSpPr>
          <p:cNvPr id="5" name="Persegi Panjang Terlingkari 4">
            <a:extLst>
              <a:ext uri="{FF2B5EF4-FFF2-40B4-BE49-F238E27FC236}">
                <a16:creationId xmlns:a16="http://schemas.microsoft.com/office/drawing/2014/main" id="{15D799A4-E84F-B14E-98B2-030BC60D49F2}"/>
              </a:ext>
            </a:extLst>
          </p:cNvPr>
          <p:cNvSpPr/>
          <p:nvPr/>
        </p:nvSpPr>
        <p:spPr>
          <a:xfrm>
            <a:off x="6012160" y="1772816"/>
            <a:ext cx="2664296" cy="9361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latin typeface="Cambria" panose="02040503050406030204" pitchFamily="18" charset="0"/>
                <a:cs typeface="Arial" panose="020B0604020202020204" pitchFamily="34" charset="0"/>
              </a:rPr>
              <a:t>Banyak yang menyamakan perusahaan dan pabrik</a:t>
            </a:r>
          </a:p>
        </p:txBody>
      </p:sp>
      <p:sp>
        <p:nvSpPr>
          <p:cNvPr id="6" name="Persegi Panjang Terlingkari 5">
            <a:extLst>
              <a:ext uri="{FF2B5EF4-FFF2-40B4-BE49-F238E27FC236}">
                <a16:creationId xmlns:a16="http://schemas.microsoft.com/office/drawing/2014/main" id="{77872C2B-A56C-4245-8B89-E7D73BE494E4}"/>
              </a:ext>
            </a:extLst>
          </p:cNvPr>
          <p:cNvSpPr/>
          <p:nvPr/>
        </p:nvSpPr>
        <p:spPr>
          <a:xfrm>
            <a:off x="6005507" y="4797152"/>
            <a:ext cx="2664296" cy="9361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latin typeface="Cambria" panose="02040503050406030204" pitchFamily="18" charset="0"/>
                <a:cs typeface="Arial" panose="020B0604020202020204" pitchFamily="34" charset="0"/>
              </a:rPr>
              <a:t>Istilah perusahaan dikenal pertama kali dalam Pasal 6 KUHD</a:t>
            </a:r>
          </a:p>
        </p:txBody>
      </p:sp>
      <p:sp>
        <p:nvSpPr>
          <p:cNvPr id="7" name="Persegi Panjang Terlingkari 6">
            <a:extLst>
              <a:ext uri="{FF2B5EF4-FFF2-40B4-BE49-F238E27FC236}">
                <a16:creationId xmlns:a16="http://schemas.microsoft.com/office/drawing/2014/main" id="{57403EDF-E7B4-D047-9286-ADE278383824}"/>
              </a:ext>
            </a:extLst>
          </p:cNvPr>
          <p:cNvSpPr/>
          <p:nvPr/>
        </p:nvSpPr>
        <p:spPr>
          <a:xfrm>
            <a:off x="420760" y="1755304"/>
            <a:ext cx="2664296" cy="9361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latin typeface="Cambria" panose="02040503050406030204" pitchFamily="18" charset="0"/>
                <a:cs typeface="Arial" panose="020B0604020202020204" pitchFamily="34" charset="0"/>
              </a:rPr>
              <a:t>Istilah Hukum Perusahaan masih belum bisa menjadi istilah yang berdiri sendiri.</a:t>
            </a:r>
          </a:p>
        </p:txBody>
      </p:sp>
      <p:sp>
        <p:nvSpPr>
          <p:cNvPr id="8" name="Persegi Panjang Terlingkari 7">
            <a:extLst>
              <a:ext uri="{FF2B5EF4-FFF2-40B4-BE49-F238E27FC236}">
                <a16:creationId xmlns:a16="http://schemas.microsoft.com/office/drawing/2014/main" id="{3D2CDECB-3D2A-BD45-8D01-61BD8B9C1A45}"/>
              </a:ext>
            </a:extLst>
          </p:cNvPr>
          <p:cNvSpPr/>
          <p:nvPr/>
        </p:nvSpPr>
        <p:spPr>
          <a:xfrm>
            <a:off x="420760" y="4797152"/>
            <a:ext cx="2664296" cy="9361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latin typeface="Cambria" panose="02040503050406030204" pitchFamily="18" charset="0"/>
                <a:cs typeface="Arial" panose="020B0604020202020204" pitchFamily="34" charset="0"/>
              </a:rPr>
              <a:t>Dalam KUHD, istilah dan pengertian Hukum Perusahaan juga tidak dijumpai.</a:t>
            </a:r>
          </a:p>
        </p:txBody>
      </p:sp>
      <p:cxnSp>
        <p:nvCxnSpPr>
          <p:cNvPr id="10" name="Konektor Panah Lurus 9">
            <a:extLst>
              <a:ext uri="{FF2B5EF4-FFF2-40B4-BE49-F238E27FC236}">
                <a16:creationId xmlns:a16="http://schemas.microsoft.com/office/drawing/2014/main" id="{75D4D7E6-7438-2543-9D61-4D5FED4E084A}"/>
              </a:ext>
            </a:extLst>
          </p:cNvPr>
          <p:cNvCxnSpPr>
            <a:stCxn id="2" idx="1"/>
            <a:endCxn id="7" idx="3"/>
          </p:cNvCxnSpPr>
          <p:nvPr/>
        </p:nvCxnSpPr>
        <p:spPr>
          <a:xfrm flipH="1" flipV="1">
            <a:off x="3085056" y="2223356"/>
            <a:ext cx="547040" cy="505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Konektor Panah Lurus 10">
            <a:extLst>
              <a:ext uri="{FF2B5EF4-FFF2-40B4-BE49-F238E27FC236}">
                <a16:creationId xmlns:a16="http://schemas.microsoft.com/office/drawing/2014/main" id="{56598CCA-D55D-0B43-8A46-D24EB04AEF3E}"/>
              </a:ext>
            </a:extLst>
          </p:cNvPr>
          <p:cNvCxnSpPr>
            <a:cxnSpLocks/>
            <a:stCxn id="2" idx="7"/>
            <a:endCxn id="5" idx="1"/>
          </p:cNvCxnSpPr>
          <p:nvPr/>
        </p:nvCxnSpPr>
        <p:spPr>
          <a:xfrm flipV="1">
            <a:off x="5465120" y="2240868"/>
            <a:ext cx="547040" cy="4876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Konektor Panah Lurus 13">
            <a:extLst>
              <a:ext uri="{FF2B5EF4-FFF2-40B4-BE49-F238E27FC236}">
                <a16:creationId xmlns:a16="http://schemas.microsoft.com/office/drawing/2014/main" id="{A80232B6-7FF7-D14F-9A50-7338C0E6A611}"/>
              </a:ext>
            </a:extLst>
          </p:cNvPr>
          <p:cNvCxnSpPr>
            <a:cxnSpLocks/>
            <a:stCxn id="2" idx="5"/>
            <a:endCxn id="6" idx="1"/>
          </p:cNvCxnSpPr>
          <p:nvPr/>
        </p:nvCxnSpPr>
        <p:spPr>
          <a:xfrm>
            <a:off x="5465120" y="4561536"/>
            <a:ext cx="540387" cy="7036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Konektor Panah Lurus 17">
            <a:extLst>
              <a:ext uri="{FF2B5EF4-FFF2-40B4-BE49-F238E27FC236}">
                <a16:creationId xmlns:a16="http://schemas.microsoft.com/office/drawing/2014/main" id="{222E9B92-F316-2D42-A0FB-37EE44F6FCF9}"/>
              </a:ext>
            </a:extLst>
          </p:cNvPr>
          <p:cNvCxnSpPr>
            <a:cxnSpLocks/>
            <a:stCxn id="2" idx="3"/>
            <a:endCxn id="8" idx="3"/>
          </p:cNvCxnSpPr>
          <p:nvPr/>
        </p:nvCxnSpPr>
        <p:spPr>
          <a:xfrm flipH="1">
            <a:off x="3085056" y="4561536"/>
            <a:ext cx="547040" cy="7036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sz="2800" dirty="0">
                <a:latin typeface="Cambria" panose="02040503050406030204" pitchFamily="18" charset="0"/>
              </a:rPr>
              <a:t>Perseroan Perorangan/PT Perorangan (UU No. 6/2023 </a:t>
            </a:r>
            <a:r>
              <a:rPr lang="id-ID" sz="2800" dirty="0" err="1">
                <a:latin typeface="Cambria" panose="02040503050406030204" pitchFamily="18" charset="0"/>
              </a:rPr>
              <a:t>tt</a:t>
            </a:r>
            <a:r>
              <a:rPr lang="id-ID" sz="2800" dirty="0">
                <a:latin typeface="Cambria" panose="02040503050406030204" pitchFamily="18" charset="0"/>
              </a:rPr>
              <a:t> UU Cipta Kerja)</a:t>
            </a:r>
            <a:endParaRPr lang="id-ID" sz="2800" dirty="0"/>
          </a:p>
        </p:txBody>
      </p:sp>
      <p:sp>
        <p:nvSpPr>
          <p:cNvPr id="4" name="Content Placeholder 2"/>
          <p:cNvSpPr txBox="1">
            <a:spLocks/>
          </p:cNvSpPr>
          <p:nvPr/>
        </p:nvSpPr>
        <p:spPr>
          <a:xfrm>
            <a:off x="518864" y="1600200"/>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Bentuk badan hukum yang bisa didirikan oleh hanya 1 (satu) orang tanpa besaran modal minimal dan memenuhi kriteria Usaha Mikro Kecil Menengah (UMKM).</a:t>
            </a:r>
            <a:endParaRPr lang="id-ID" sz="2400" dirty="0">
              <a:solidFill>
                <a:schemeClr val="tx1"/>
              </a:solidFill>
              <a:latin typeface="Arial" panose="020B0604020202020204" pitchFamily="34" charset="0"/>
              <a:cs typeface="Arial" panose="020B0604020202020204" pitchFamily="34" charset="0"/>
            </a:endParaRPr>
          </a:p>
        </p:txBody>
      </p:sp>
      <p:pic>
        <p:nvPicPr>
          <p:cNvPr id="5" name="Gambar 4">
            <a:extLst>
              <a:ext uri="{FF2B5EF4-FFF2-40B4-BE49-F238E27FC236}">
                <a16:creationId xmlns:a16="http://schemas.microsoft.com/office/drawing/2014/main" id="{C184F144-4CC1-314C-B32C-C22A9998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290" y="2996952"/>
            <a:ext cx="3088838" cy="3861048"/>
          </a:xfrm>
          <a:prstGeom prst="rect">
            <a:avLst/>
          </a:prstGeom>
        </p:spPr>
      </p:pic>
    </p:spTree>
    <p:extLst>
      <p:ext uri="{BB962C8B-B14F-4D97-AF65-F5344CB8AC3E}">
        <p14:creationId xmlns:p14="http://schemas.microsoft.com/office/powerpoint/2010/main" val="49475079"/>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Kelebihan Perseroan Perorangan</a:t>
            </a:r>
            <a:endParaRPr lang="id-ID" dirty="0"/>
          </a:p>
        </p:txBody>
      </p:sp>
      <p:sp>
        <p:nvSpPr>
          <p:cNvPr id="4" name="Content Placeholder 2"/>
          <p:cNvSpPr txBox="1">
            <a:spLocks/>
          </p:cNvSpPr>
          <p:nvPr/>
        </p:nvSpPr>
        <p:spPr>
          <a:xfrm>
            <a:off x="518864" y="1600200"/>
            <a:ext cx="8229600" cy="398904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Mendapatkan kepastian status badan hukum;</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Pemisahan kekayaan pribadi dengan kekayaan perseroan;</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Perseorangan akan memiliki NPWP sendiri;</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Pendirian sangat mudah, bisa dilakukan sendiri secara </a:t>
            </a:r>
            <a:r>
              <a:rPr lang="id-ID" dirty="0" err="1">
                <a:solidFill>
                  <a:schemeClr val="tx1"/>
                </a:solidFill>
                <a:latin typeface="Cambria" panose="02040503050406030204" pitchFamily="18" charset="0"/>
                <a:cs typeface="Arial" panose="020B0604020202020204" pitchFamily="34" charset="0"/>
              </a:rPr>
              <a:t>online</a:t>
            </a:r>
            <a:r>
              <a:rPr lang="id-ID" dirty="0">
                <a:solidFill>
                  <a:schemeClr val="tx1"/>
                </a:solidFill>
                <a:latin typeface="Cambria" panose="02040503050406030204" pitchFamily="18" charset="0"/>
                <a:cs typeface="Arial" panose="020B0604020202020204" pitchFamily="34" charset="0"/>
              </a:rPr>
              <a:t> (tidak perlu ke notaris);</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Modal pendirian bebas (bisa Rp0 </a:t>
            </a:r>
            <a:r>
              <a:rPr lang="id-ID" dirty="0" err="1">
                <a:solidFill>
                  <a:schemeClr val="tx1"/>
                </a:solidFill>
                <a:latin typeface="Cambria" panose="02040503050406030204" pitchFamily="18" charset="0"/>
                <a:cs typeface="Arial" panose="020B0604020202020204" pitchFamily="34" charset="0"/>
              </a:rPr>
              <a:t>s.d</a:t>
            </a:r>
            <a:r>
              <a:rPr lang="id-ID" dirty="0">
                <a:solidFill>
                  <a:schemeClr val="tx1"/>
                </a:solidFill>
                <a:latin typeface="Cambria" panose="02040503050406030204" pitchFamily="18" charset="0"/>
                <a:cs typeface="Arial" panose="020B0604020202020204" pitchFamily="34" charset="0"/>
              </a:rPr>
              <a:t> Rp5 miliar);</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Bisa membuat rekening bank atas nama perseroan;</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Sertifikat bisa digunakan sebagai kelengkapan legalitas pengajuan pinjaman modal ke bank dan investor; dan</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One </a:t>
            </a:r>
            <a:r>
              <a:rPr lang="id-ID" dirty="0" err="1">
                <a:solidFill>
                  <a:schemeClr val="tx1"/>
                </a:solidFill>
                <a:latin typeface="Cambria" panose="02040503050406030204" pitchFamily="18" charset="0"/>
                <a:cs typeface="Arial" panose="020B0604020202020204" pitchFamily="34" charset="0"/>
              </a:rPr>
              <a:t>tier</a:t>
            </a:r>
            <a:r>
              <a:rPr lang="id-ID" dirty="0">
                <a:solidFill>
                  <a:schemeClr val="tx1"/>
                </a:solidFill>
                <a:latin typeface="Cambria" panose="02040503050406030204" pitchFamily="18" charset="0"/>
                <a:cs typeface="Arial" panose="020B0604020202020204" pitchFamily="34" charset="0"/>
              </a:rPr>
              <a:t> </a:t>
            </a:r>
            <a:r>
              <a:rPr lang="id-ID" dirty="0" err="1">
                <a:solidFill>
                  <a:schemeClr val="tx1"/>
                </a:solidFill>
                <a:latin typeface="Cambria" panose="02040503050406030204" pitchFamily="18" charset="0"/>
                <a:cs typeface="Arial" panose="020B0604020202020204" pitchFamily="34" charset="0"/>
              </a:rPr>
              <a:t>system</a:t>
            </a:r>
            <a:r>
              <a:rPr lang="id-ID" dirty="0">
                <a:solidFill>
                  <a:schemeClr val="tx1"/>
                </a:solidFill>
                <a:latin typeface="Cambria" panose="02040503050406030204" pitchFamily="18" charset="0"/>
                <a:cs typeface="Arial" panose="020B0604020202020204" pitchFamily="34" charset="0"/>
              </a:rPr>
              <a:t>, pendiri menjadi direktur sekaligus pemegang saham Prioritas apabila ada program pemerintah yang dikhususkan untuk pelaku UMKM.</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1224962"/>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ambar 5">
            <a:extLst>
              <a:ext uri="{FF2B5EF4-FFF2-40B4-BE49-F238E27FC236}">
                <a16:creationId xmlns:a16="http://schemas.microsoft.com/office/drawing/2014/main" id="{BB383D9D-A515-E74C-92BA-CAC88DA20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5486400" cy="6858000"/>
          </a:xfrm>
          <a:prstGeom prst="rect">
            <a:avLst/>
          </a:prstGeom>
        </p:spPr>
      </p:pic>
    </p:spTree>
    <p:extLst>
      <p:ext uri="{BB962C8B-B14F-4D97-AF65-F5344CB8AC3E}">
        <p14:creationId xmlns:p14="http://schemas.microsoft.com/office/powerpoint/2010/main" val="3914220497"/>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0182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Perusahaan </a:t>
            </a:r>
            <a:r>
              <a:rPr lang="id-ID" dirty="0" err="1">
                <a:latin typeface="Cambria" panose="02040503050406030204" pitchFamily="18" charset="0"/>
              </a:rPr>
              <a:t>Daeah</a:t>
            </a:r>
            <a:r>
              <a:rPr lang="id-ID" dirty="0">
                <a:latin typeface="Cambria" panose="02040503050406030204" pitchFamily="18" charset="0"/>
              </a:rPr>
              <a:t> (BUMD) (UU 23/2014 tentang pemerintahan daerah)</a:t>
            </a:r>
            <a:endParaRPr lang="id-ID" dirty="0"/>
          </a:p>
        </p:txBody>
      </p:sp>
      <p:sp>
        <p:nvSpPr>
          <p:cNvPr id="4" name="Content Placeholder 2"/>
          <p:cNvSpPr txBox="1">
            <a:spLocks/>
          </p:cNvSpPr>
          <p:nvPr/>
        </p:nvSpPr>
        <p:spPr>
          <a:xfrm>
            <a:off x="518864" y="1960240"/>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Badan Usaha Milik Daerah atau yang disingkat BUMD adalah badan usaha yang seluruh atau sebagian besar modalnya dimiliki oleh daerah.</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215378"/>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Perusahaan </a:t>
            </a:r>
            <a:r>
              <a:rPr lang="id-ID" dirty="0" err="1">
                <a:latin typeface="Cambria" panose="02040503050406030204" pitchFamily="18" charset="0"/>
              </a:rPr>
              <a:t>Daeah</a:t>
            </a:r>
            <a:r>
              <a:rPr lang="id-ID" dirty="0">
                <a:latin typeface="Cambria" panose="02040503050406030204" pitchFamily="18" charset="0"/>
              </a:rPr>
              <a:t> (BUMD)</a:t>
            </a:r>
            <a:endParaRPr lang="id-ID" dirty="0"/>
          </a:p>
        </p:txBody>
      </p:sp>
      <p:sp>
        <p:nvSpPr>
          <p:cNvPr id="4" name="Content Placeholder 2"/>
          <p:cNvSpPr txBox="1">
            <a:spLocks/>
          </p:cNvSpPr>
          <p:nvPr/>
        </p:nvSpPr>
        <p:spPr>
          <a:xfrm>
            <a:off x="518864" y="1600200"/>
            <a:ext cx="8229600" cy="4493096"/>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Badan Usaha Milik Daerah atau yang disingkat BUMD adalah badan usaha yang seluruh atau sebagian besar modalnya dimiliki oleh daerah.</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Badan usaha yang didirikan oleh pemerintah daerah.</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Badan usaha yang dimiliki oleh 1 pemerintah daerah, lebih dari 1 pemerintah daerah, 1 pemerintah daerah dengan bukan daerah, atau lebih dari 1 pemerintah daerah dengan bukan daerah.</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Seluruh atau sebagian besar modalnya merupakan kekayaan daerah yang dipisahkan.</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Bukan merupakan organisasi perangkat daerah.</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Dikelola dengan menggunakan kelaziman dalam dunia usaha.</a:t>
            </a:r>
          </a:p>
          <a:p>
            <a:pPr marL="457200" indent="-457200" algn="just">
              <a:buFont typeface="Wingdings" pitchFamily="2" charset="2"/>
              <a:buChar char="q"/>
            </a:pPr>
            <a:r>
              <a:rPr lang="id-ID" sz="2900" dirty="0">
                <a:solidFill>
                  <a:schemeClr val="tx1"/>
                </a:solidFill>
                <a:latin typeface="Cambria" panose="02040503050406030204" pitchFamily="18" charset="0"/>
                <a:cs typeface="Arial" panose="020B0604020202020204" pitchFamily="34" charset="0"/>
              </a:rPr>
              <a:t>Bagi BUMD yang dimiliki lebih dari 1 pemerintah daerah, maka kepemilikan saham harus dimiliki oleh salah satu daerah lebih dari 51%.</a:t>
            </a:r>
          </a:p>
        </p:txBody>
      </p:sp>
    </p:spTree>
    <p:extLst>
      <p:ext uri="{BB962C8B-B14F-4D97-AF65-F5344CB8AC3E}">
        <p14:creationId xmlns:p14="http://schemas.microsoft.com/office/powerpoint/2010/main" val="478455286"/>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Pendapat Ahli</a:t>
            </a:r>
            <a:endParaRPr lang="id-ID" dirty="0"/>
          </a:p>
        </p:txBody>
      </p:sp>
      <p:graphicFrame>
        <p:nvGraphicFramePr>
          <p:cNvPr id="5" name="Diagram 4">
            <a:extLst>
              <a:ext uri="{FF2B5EF4-FFF2-40B4-BE49-F238E27FC236}">
                <a16:creationId xmlns:a16="http://schemas.microsoft.com/office/drawing/2014/main" id="{CD38832E-4B73-3E40-98B4-5705C4069673}"/>
              </a:ext>
            </a:extLst>
          </p:cNvPr>
          <p:cNvGraphicFramePr/>
          <p:nvPr>
            <p:extLst>
              <p:ext uri="{D42A27DB-BD31-4B8C-83A1-F6EECF244321}">
                <p14:modId xmlns:p14="http://schemas.microsoft.com/office/powerpoint/2010/main" val="2710231454"/>
              </p:ext>
            </p:extLst>
          </p:nvPr>
        </p:nvGraphicFramePr>
        <p:xfrm>
          <a:off x="539552" y="1736729"/>
          <a:ext cx="81472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Pengertian Perusahaan Secara Yuridis</a:t>
            </a:r>
            <a:endParaRPr lang="id-ID" dirty="0"/>
          </a:p>
        </p:txBody>
      </p:sp>
      <p:sp>
        <p:nvSpPr>
          <p:cNvPr id="4" name="Content Placeholder 2"/>
          <p:cNvSpPr txBox="1">
            <a:spLocks/>
          </p:cNvSpPr>
          <p:nvPr/>
        </p:nvSpPr>
        <p:spPr>
          <a:xfrm>
            <a:off x="611560" y="1628800"/>
            <a:ext cx="8229600" cy="468052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itchFamily="2" charset="2"/>
              <a:buChar char="q"/>
            </a:pPr>
            <a:r>
              <a:rPr lang="id-ID" sz="2200" dirty="0" err="1">
                <a:solidFill>
                  <a:schemeClr val="tx1"/>
                </a:solidFill>
                <a:latin typeface="Cambria" panose="02040503050406030204" pitchFamily="18" charset="0"/>
                <a:cs typeface="Arial" panose="020B0604020202020204" pitchFamily="34" charset="0"/>
              </a:rPr>
              <a:t>Undang-Undang</a:t>
            </a:r>
            <a:r>
              <a:rPr lang="id-ID" sz="2200" dirty="0">
                <a:solidFill>
                  <a:schemeClr val="tx1"/>
                </a:solidFill>
                <a:latin typeface="Cambria" panose="02040503050406030204" pitchFamily="18" charset="0"/>
                <a:cs typeface="Arial" panose="020B0604020202020204" pitchFamily="34" charset="0"/>
              </a:rPr>
              <a:t> Nomor 43 Tahun 2009 tentang Kearsipan: Perusahaan adalah setiap bentuk usaha yang melakukan kegiatan dengan tujuan memperoleh keuntungan atau laba yang berbentuk badan hukum yang didirikan dan/atau berkedudukan dalam wilayah Negara Kesatuan Republik Indonesia.</a:t>
            </a:r>
          </a:p>
          <a:p>
            <a:pPr marL="457200" indent="-457200" algn="just">
              <a:buFont typeface="Wingdings" pitchFamily="2" charset="2"/>
              <a:buChar char="q"/>
            </a:pPr>
            <a:r>
              <a:rPr lang="id-ID" sz="2200" dirty="0" err="1">
                <a:solidFill>
                  <a:schemeClr val="tx1"/>
                </a:solidFill>
                <a:latin typeface="Cambria" panose="02040503050406030204" pitchFamily="18" charset="0"/>
                <a:cs typeface="Arial" panose="020B0604020202020204" pitchFamily="34" charset="0"/>
              </a:rPr>
              <a:t>Undang-Undang</a:t>
            </a:r>
            <a:r>
              <a:rPr lang="id-ID" sz="2200" dirty="0">
                <a:solidFill>
                  <a:schemeClr val="tx1"/>
                </a:solidFill>
                <a:latin typeface="Cambria" panose="02040503050406030204" pitchFamily="18" charset="0"/>
                <a:cs typeface="Arial" panose="020B0604020202020204" pitchFamily="34" charset="0"/>
              </a:rPr>
              <a:t> Nomor 13 Tahun 2003 tentang Ketenagakerjaan: Perusahaan adalah :</a:t>
            </a:r>
          </a:p>
          <a:p>
            <a:pPr marL="342900" indent="-342900" algn="just">
              <a:buFont typeface="+mj-lt"/>
              <a:buAutoNum type="alphaLcParenR"/>
            </a:pPr>
            <a:r>
              <a:rPr lang="id-ID" sz="2200" dirty="0">
                <a:solidFill>
                  <a:schemeClr val="tx1"/>
                </a:solidFill>
                <a:latin typeface="Cambria" panose="02040503050406030204" pitchFamily="18" charset="0"/>
                <a:cs typeface="Arial" panose="020B0604020202020204" pitchFamily="34" charset="0"/>
              </a:rPr>
              <a:t>setiap bentuk usaha yang berbadan hukum atau tidak, milik orang perseorangan, milik persekutuan, atau milik badan hukum, baik milik swasta maupun milik negara yang </a:t>
            </a:r>
            <a:r>
              <a:rPr lang="id-ID" sz="2200" dirty="0" err="1">
                <a:solidFill>
                  <a:schemeClr val="tx1"/>
                </a:solidFill>
                <a:latin typeface="Cambria" panose="02040503050406030204" pitchFamily="18" charset="0"/>
                <a:cs typeface="Arial" panose="020B0604020202020204" pitchFamily="34" charset="0"/>
              </a:rPr>
              <a:t>mempekerjakan</a:t>
            </a:r>
            <a:r>
              <a:rPr lang="id-ID" sz="2200" dirty="0">
                <a:solidFill>
                  <a:schemeClr val="tx1"/>
                </a:solidFill>
                <a:latin typeface="Cambria" panose="02040503050406030204" pitchFamily="18" charset="0"/>
                <a:cs typeface="Arial" panose="020B0604020202020204" pitchFamily="34" charset="0"/>
              </a:rPr>
              <a:t> pekerja/buruh dengan membayar upah atau imbalan dalam bentuk lain;</a:t>
            </a:r>
          </a:p>
          <a:p>
            <a:pPr marL="342900" indent="-342900" algn="just">
              <a:buFont typeface="+mj-lt"/>
              <a:buAutoNum type="alphaLcParenR"/>
            </a:pPr>
            <a:r>
              <a:rPr lang="id-ID" sz="2200" dirty="0">
                <a:solidFill>
                  <a:schemeClr val="tx1"/>
                </a:solidFill>
                <a:latin typeface="Cambria" panose="02040503050406030204" pitchFamily="18" charset="0"/>
                <a:cs typeface="Arial" panose="020B0604020202020204" pitchFamily="34" charset="0"/>
              </a:rPr>
              <a:t>usaha-usaha sosial dan usaha-usaha lain yang mempunyai pengurus dan </a:t>
            </a:r>
            <a:r>
              <a:rPr lang="id-ID" sz="2200" dirty="0" err="1">
                <a:solidFill>
                  <a:schemeClr val="tx1"/>
                </a:solidFill>
                <a:latin typeface="Cambria" panose="02040503050406030204" pitchFamily="18" charset="0"/>
                <a:cs typeface="Arial" panose="020B0604020202020204" pitchFamily="34" charset="0"/>
              </a:rPr>
              <a:t>mempekerjakan</a:t>
            </a:r>
            <a:r>
              <a:rPr lang="id-ID" sz="2200" dirty="0">
                <a:solidFill>
                  <a:schemeClr val="tx1"/>
                </a:solidFill>
                <a:latin typeface="Cambria" panose="02040503050406030204" pitchFamily="18" charset="0"/>
                <a:cs typeface="Arial" panose="020B0604020202020204" pitchFamily="34" charset="0"/>
              </a:rPr>
              <a:t> orang lain dengan membayar upah atau imbalan dalam bentuk lain.</a:t>
            </a:r>
          </a:p>
        </p:txBody>
      </p:sp>
    </p:spTree>
    <p:extLst>
      <p:ext uri="{BB962C8B-B14F-4D97-AF65-F5344CB8AC3E}">
        <p14:creationId xmlns:p14="http://schemas.microsoft.com/office/powerpoint/2010/main" val="3428892996"/>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err="1">
                <a:latin typeface="Cambria" panose="02040503050406030204" pitchFamily="18" charset="0"/>
              </a:rPr>
              <a:t>Unsur-Unsur</a:t>
            </a:r>
            <a:r>
              <a:rPr lang="id-ID" dirty="0">
                <a:latin typeface="Cambria" panose="02040503050406030204" pitchFamily="18" charset="0"/>
              </a:rPr>
              <a:t> Perusahaan</a:t>
            </a:r>
            <a:endParaRPr lang="id-ID" dirty="0"/>
          </a:p>
        </p:txBody>
      </p:sp>
      <p:sp>
        <p:nvSpPr>
          <p:cNvPr id="4" name="Content Placeholder 2"/>
          <p:cNvSpPr txBox="1">
            <a:spLocks/>
          </p:cNvSpPr>
          <p:nvPr/>
        </p:nvSpPr>
        <p:spPr>
          <a:xfrm>
            <a:off x="611560" y="1412776"/>
            <a:ext cx="8229600" cy="3989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v"/>
            </a:pPr>
            <a:r>
              <a:rPr lang="id-ID" sz="2400" dirty="0">
                <a:solidFill>
                  <a:schemeClr val="tx1"/>
                </a:solidFill>
                <a:latin typeface="Cambria" panose="02040503050406030204" pitchFamily="18" charset="0"/>
                <a:cs typeface="Arial" panose="020B0604020202020204" pitchFamily="34" charset="0"/>
              </a:rPr>
              <a:t>Merupakan bentuk usaha;</a:t>
            </a:r>
          </a:p>
          <a:p>
            <a:pPr marL="342900" indent="-342900" algn="l">
              <a:buFont typeface="Wingdings" pitchFamily="2" charset="2"/>
              <a:buChar char="v"/>
            </a:pPr>
            <a:r>
              <a:rPr lang="id-ID" sz="2400" dirty="0">
                <a:solidFill>
                  <a:schemeClr val="tx1"/>
                </a:solidFill>
                <a:latin typeface="Cambria" panose="02040503050406030204" pitchFamily="18" charset="0"/>
                <a:cs typeface="Arial" panose="020B0604020202020204" pitchFamily="34" charset="0"/>
              </a:rPr>
              <a:t>Bentuk usaha itu diselenggarakan oleh perseorangan maupun badan usaha, baik berbentuk badan hukum ataupun bukan. badan hukum;</a:t>
            </a:r>
          </a:p>
          <a:p>
            <a:pPr marL="342900" indent="-342900" algn="l">
              <a:buFont typeface="Wingdings" pitchFamily="2" charset="2"/>
              <a:buChar char="v"/>
            </a:pPr>
            <a:r>
              <a:rPr lang="id-ID" sz="2400" dirty="0">
                <a:solidFill>
                  <a:schemeClr val="tx1"/>
                </a:solidFill>
                <a:latin typeface="Cambria" panose="02040503050406030204" pitchFamily="18" charset="0"/>
                <a:cs typeface="Arial" panose="020B0604020202020204" pitchFamily="34" charset="0"/>
              </a:rPr>
              <a:t>Melakukan kegiatan secara tetap dan terus menerus;</a:t>
            </a:r>
          </a:p>
          <a:p>
            <a:pPr marL="342900" indent="-342900" algn="l">
              <a:buFont typeface="Wingdings" pitchFamily="2" charset="2"/>
              <a:buChar char="v"/>
            </a:pPr>
            <a:r>
              <a:rPr lang="id-ID" sz="2400" dirty="0">
                <a:solidFill>
                  <a:schemeClr val="tx1"/>
                </a:solidFill>
                <a:latin typeface="Cambria" panose="02040503050406030204" pitchFamily="18" charset="0"/>
                <a:cs typeface="Arial" panose="020B0604020202020204" pitchFamily="34" charset="0"/>
              </a:rPr>
              <a:t>Bertindak keluar dengan cara memperniagakan barang-barang atau mengadakan perjanjian-perjanjian;</a:t>
            </a:r>
          </a:p>
          <a:p>
            <a:pPr marL="342900" indent="-342900" algn="l">
              <a:buFont typeface="Wingdings" pitchFamily="2" charset="2"/>
              <a:buChar char="v"/>
            </a:pPr>
            <a:r>
              <a:rPr lang="id-ID" sz="2400" dirty="0">
                <a:solidFill>
                  <a:schemeClr val="tx1"/>
                </a:solidFill>
                <a:latin typeface="Cambria" panose="02040503050406030204" pitchFamily="18" charset="0"/>
                <a:cs typeface="Arial" panose="020B0604020202020204" pitchFamily="34" charset="0"/>
              </a:rPr>
              <a:t>Membuat perhitungan tentang laba-rugi yang dicatat dalam pembukuan;</a:t>
            </a:r>
          </a:p>
          <a:p>
            <a:pPr marL="342900" indent="-342900" algn="l">
              <a:buFont typeface="Wingdings" pitchFamily="2" charset="2"/>
              <a:buChar char="v"/>
            </a:pPr>
            <a:r>
              <a:rPr lang="id-ID" sz="2400" dirty="0">
                <a:solidFill>
                  <a:schemeClr val="tx1"/>
                </a:solidFill>
                <a:latin typeface="Cambria" panose="02040503050406030204" pitchFamily="18" charset="0"/>
                <a:cs typeface="Arial" panose="020B0604020202020204" pitchFamily="34" charset="0"/>
              </a:rPr>
              <a:t>Bertujuan memperoleh keuntungan atau laba.</a:t>
            </a:r>
          </a:p>
        </p:txBody>
      </p:sp>
    </p:spTree>
    <p:extLst>
      <p:ext uri="{BB962C8B-B14F-4D97-AF65-F5344CB8AC3E}">
        <p14:creationId xmlns:p14="http://schemas.microsoft.com/office/powerpoint/2010/main" val="507364825"/>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Perbuatan perusahaan lebih luas dari perbuatan perniagaan, sebab ada beberapa perbuatan yang termasuk dalam pengertian perusahaan tetapi tidak termasuk dalam pengertian perbuatan perniagaan, seperti dokter, pengacara, notaris, juru sita, akuntan, dan lain-lain.</a:t>
            </a:r>
          </a:p>
        </p:txBody>
      </p:sp>
    </p:spTree>
    <p:extLst>
      <p:ext uri="{BB962C8B-B14F-4D97-AF65-F5344CB8AC3E}">
        <p14:creationId xmlns:p14="http://schemas.microsoft.com/office/powerpoint/2010/main" val="1856378896"/>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Hukum Perusahaan</a:t>
            </a:r>
            <a:endParaRPr lang="id-ID" dirty="0"/>
          </a:p>
        </p:txBody>
      </p:sp>
      <p:graphicFrame>
        <p:nvGraphicFramePr>
          <p:cNvPr id="5" name="Diagram 4">
            <a:extLst>
              <a:ext uri="{FF2B5EF4-FFF2-40B4-BE49-F238E27FC236}">
                <a16:creationId xmlns:a16="http://schemas.microsoft.com/office/drawing/2014/main" id="{4661FF3B-051C-AA49-842D-5A5E00D20076}"/>
              </a:ext>
            </a:extLst>
          </p:cNvPr>
          <p:cNvGraphicFramePr/>
          <p:nvPr>
            <p:extLst>
              <p:ext uri="{D42A27DB-BD31-4B8C-83A1-F6EECF244321}">
                <p14:modId xmlns:p14="http://schemas.microsoft.com/office/powerpoint/2010/main" val="3571106947"/>
              </p:ext>
            </p:extLst>
          </p:nvPr>
        </p:nvGraphicFramePr>
        <p:xfrm>
          <a:off x="-1764704" y="1052736"/>
          <a:ext cx="9011344"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ersegi Panjang 5">
            <a:extLst>
              <a:ext uri="{FF2B5EF4-FFF2-40B4-BE49-F238E27FC236}">
                <a16:creationId xmlns:a16="http://schemas.microsoft.com/office/drawing/2014/main" id="{08769B82-D2AE-B347-B575-5FF3CD9BBB36}"/>
              </a:ext>
            </a:extLst>
          </p:cNvPr>
          <p:cNvSpPr/>
          <p:nvPr/>
        </p:nvSpPr>
        <p:spPr>
          <a:xfrm>
            <a:off x="4283968" y="1534016"/>
            <a:ext cx="4114800" cy="1477328"/>
          </a:xfrm>
          <a:prstGeom prst="rect">
            <a:avLst/>
          </a:prstGeom>
        </p:spPr>
        <p:txBody>
          <a:bodyPr wrap="square">
            <a:spAutoFit/>
          </a:bodyPr>
          <a:lstStyle/>
          <a:p>
            <a:r>
              <a:rPr lang="id-ID" b="1" dirty="0">
                <a:highlight>
                  <a:srgbClr val="FFFF00"/>
                </a:highlight>
                <a:latin typeface="Cambria" panose="02040503050406030204" pitchFamily="18" charset="0"/>
              </a:rPr>
              <a:t>Hukum Perusahaan merupakan seperangkat peraturan yang mengatur bentuk-bentuk badan usaha dan jenis-jenis usaha di Indonesia.</a:t>
            </a:r>
          </a:p>
        </p:txBody>
      </p:sp>
    </p:spTree>
    <p:extLst>
      <p:ext uri="{BB962C8B-B14F-4D97-AF65-F5344CB8AC3E}">
        <p14:creationId xmlns:p14="http://schemas.microsoft.com/office/powerpoint/2010/main" val="2219284340"/>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Sumber Hukum Perusahaan</a:t>
            </a:r>
            <a:endParaRPr lang="id-ID" dirty="0"/>
          </a:p>
        </p:txBody>
      </p:sp>
      <p:graphicFrame>
        <p:nvGraphicFramePr>
          <p:cNvPr id="2" name="Diagram 1">
            <a:extLst>
              <a:ext uri="{FF2B5EF4-FFF2-40B4-BE49-F238E27FC236}">
                <a16:creationId xmlns:a16="http://schemas.microsoft.com/office/drawing/2014/main" id="{A83CFD61-70A1-AA4F-84E4-A157E43EA1F1}"/>
              </a:ext>
            </a:extLst>
          </p:cNvPr>
          <p:cNvGraphicFramePr/>
          <p:nvPr>
            <p:extLst>
              <p:ext uri="{D42A27DB-BD31-4B8C-83A1-F6EECF244321}">
                <p14:modId xmlns:p14="http://schemas.microsoft.com/office/powerpoint/2010/main" val="562705853"/>
              </p:ext>
            </p:extLst>
          </p:nvPr>
        </p:nvGraphicFramePr>
        <p:xfrm>
          <a:off x="611560" y="1397000"/>
          <a:ext cx="807524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836890"/>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en-US" dirty="0" err="1"/>
              <a:t>Asas-asas</a:t>
            </a:r>
            <a:r>
              <a:rPr lang="en-US" dirty="0"/>
              <a:t> </a:t>
            </a:r>
            <a:r>
              <a:rPr lang="en-US" dirty="0" err="1"/>
              <a:t>Hukum</a:t>
            </a:r>
            <a:r>
              <a:rPr lang="en-US" dirty="0"/>
              <a:t> Perusahaan</a:t>
            </a:r>
            <a:r>
              <a:rPr lang="id-ID" dirty="0"/>
              <a:t> </a:t>
            </a:r>
          </a:p>
        </p:txBody>
      </p:sp>
      <p:graphicFrame>
        <p:nvGraphicFramePr>
          <p:cNvPr id="2" name="Diagram 1">
            <a:extLst>
              <a:ext uri="{FF2B5EF4-FFF2-40B4-BE49-F238E27FC236}">
                <a16:creationId xmlns:a16="http://schemas.microsoft.com/office/drawing/2014/main" id="{A1F19935-E76C-9C4C-9A4B-15D2BEEB875C}"/>
              </a:ext>
            </a:extLst>
          </p:cNvPr>
          <p:cNvGraphicFramePr/>
          <p:nvPr>
            <p:extLst>
              <p:ext uri="{D42A27DB-BD31-4B8C-83A1-F6EECF244321}">
                <p14:modId xmlns:p14="http://schemas.microsoft.com/office/powerpoint/2010/main" val="3791972177"/>
              </p:ext>
            </p:extLst>
          </p:nvPr>
        </p:nvGraphicFramePr>
        <p:xfrm>
          <a:off x="179512" y="1124744"/>
          <a:ext cx="864096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128433"/>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3161</TotalTime>
  <Words>1437</Words>
  <Application>Microsoft Macintosh PowerPoint</Application>
  <PresentationFormat>Tampilan Layar (4:3)</PresentationFormat>
  <Paragraphs>138</Paragraphs>
  <Slides>25</Slides>
  <Notes>1</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25</vt:i4>
      </vt:variant>
    </vt:vector>
  </HeadingPairs>
  <TitlesOfParts>
    <vt:vector size="31" baseType="lpstr">
      <vt:lpstr>Arial</vt:lpstr>
      <vt:lpstr>Calibri</vt:lpstr>
      <vt:lpstr>Cambria</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Microsoft Office User</cp:lastModifiedBy>
  <cp:revision>501</cp:revision>
  <cp:lastPrinted>2017-08-29T02:54:51Z</cp:lastPrinted>
  <dcterms:created xsi:type="dcterms:W3CDTF">2010-04-18T12:06:30Z</dcterms:created>
  <dcterms:modified xsi:type="dcterms:W3CDTF">2024-09-30T06:10:09Z</dcterms:modified>
</cp:coreProperties>
</file>