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8" roundtripDataSignature="AMtx7mhWx+xTgM94y8RIK+quC0vUT1A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regular.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2"/>
          <p:cNvSpPr txBox="1"/>
          <p:nvPr>
            <p:ph type="ctrTitle"/>
          </p:nvPr>
        </p:nvSpPr>
        <p:spPr>
          <a:xfrm>
            <a:off x="1432560" y="359898"/>
            <a:ext cx="7406640" cy="147218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2"/>
          <p:cNvSpPr txBox="1"/>
          <p:nvPr>
            <p:ph idx="1" type="subTitle"/>
          </p:nvPr>
        </p:nvSpPr>
        <p:spPr>
          <a:xfrm>
            <a:off x="1432560" y="1850064"/>
            <a:ext cx="7406640" cy="1752600"/>
          </a:xfrm>
          <a:prstGeom prst="rect">
            <a:avLst/>
          </a:prstGeom>
          <a:noFill/>
          <a:ln>
            <a:noFill/>
          </a:ln>
        </p:spPr>
        <p:txBody>
          <a:bodyPr anchorCtr="0" anchor="t" bIns="45700" lIns="91425" spcFirstLastPara="1" rIns="91425" wrap="square" tIns="0">
            <a:normAutofit/>
          </a:bodyPr>
          <a:lstStyle>
            <a:lvl1pPr lvl="0" algn="l">
              <a:lnSpc>
                <a:spcPct val="100000"/>
              </a:lnSpc>
              <a:spcBef>
                <a:spcPts val="600"/>
              </a:spcBef>
              <a:spcAft>
                <a:spcPts val="0"/>
              </a:spcAft>
              <a:buSzPts val="2080"/>
              <a:buNone/>
              <a:defRPr sz="2600">
                <a:solidFill>
                  <a:srgbClr val="341108"/>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19" name="Google Shape;19;p22"/>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p22"/>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23" name="Google Shape;23;p22"/>
          <p:cNvSpPr/>
          <p:nvPr/>
        </p:nvSpPr>
        <p:spPr>
          <a:xfrm>
            <a:off x="1157176" y="1345016"/>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1"/>
          <p:cNvSpPr txBox="1"/>
          <p:nvPr>
            <p:ph idx="1" type="body"/>
          </p:nvPr>
        </p:nvSpPr>
        <p:spPr>
          <a:xfrm rot="5400000">
            <a:off x="2784348" y="99060"/>
            <a:ext cx="4800600" cy="749808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7" name="Google Shape;87;p31"/>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1"/>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2"/>
          <p:cNvSpPr txBox="1"/>
          <p:nvPr>
            <p:ph type="title"/>
          </p:nvPr>
        </p:nvSpPr>
        <p:spPr>
          <a:xfrm rot="5400000">
            <a:off x="4846638" y="2286002"/>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2"/>
          <p:cNvSpPr txBox="1"/>
          <p:nvPr>
            <p:ph idx="1" type="body"/>
          </p:nvPr>
        </p:nvSpPr>
        <p:spPr>
          <a:xfrm rot="5400000">
            <a:off x="998538" y="419103"/>
            <a:ext cx="5851525" cy="5562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3" name="Google Shape;93;p32"/>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600"/>
              </a:spcBef>
              <a:spcAft>
                <a:spcPts val="0"/>
              </a:spcAft>
              <a:buSzPts val="1440"/>
              <a:buChar char="⚫"/>
              <a:defRPr/>
            </a:lvl1pPr>
            <a:lvl2pPr indent="-342900" lvl="1" marL="914400" algn="l">
              <a:lnSpc>
                <a:spcPct val="100000"/>
              </a:lnSpc>
              <a:spcBef>
                <a:spcPts val="55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7" name="Google Shape;27;p23"/>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sp>
        <p:nvSpPr>
          <p:cNvPr id="31" name="Google Shape;31;p24"/>
          <p:cNvSpPr/>
          <p:nvPr/>
        </p:nvSpPr>
        <p:spPr>
          <a:xfrm>
            <a:off x="2282890" y="-54"/>
            <a:ext cx="6858000"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2" name="Google Shape;32;p24"/>
          <p:cNvSpPr txBox="1"/>
          <p:nvPr>
            <p:ph type="title"/>
          </p:nvPr>
        </p:nvSpPr>
        <p:spPr>
          <a:xfrm>
            <a:off x="2578392" y="2600325"/>
            <a:ext cx="6400800" cy="2286000"/>
          </a:xfrm>
          <a:prstGeom prst="rect">
            <a:avLst/>
          </a:prstGeom>
          <a:noFill/>
          <a:ln>
            <a:noFill/>
          </a:ln>
        </p:spPr>
        <p:txBody>
          <a:bodyPr anchorCtr="0" anchor="t" bIns="45700" lIns="91425" spcFirstLastPara="1" rIns="91425" wrap="square" tIns="45700">
            <a:normAutofit/>
          </a:bodyPr>
          <a:lstStyle>
            <a:lvl1pPr lvl="0" algn="l">
              <a:lnSpc>
                <a:spcPct val="112500"/>
              </a:lnSpc>
              <a:spcBef>
                <a:spcPts val="0"/>
              </a:spcBef>
              <a:spcAft>
                <a:spcPts val="0"/>
              </a:spcAft>
              <a:buClr>
                <a:srgbClr val="562214"/>
              </a:buClr>
              <a:buSzPts val="4000"/>
              <a:buFont typeface="Gill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2578392" y="1066800"/>
            <a:ext cx="6400800" cy="1509712"/>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0"/>
              </a:spcBef>
              <a:spcAft>
                <a:spcPts val="0"/>
              </a:spcAft>
              <a:buSzPts val="1600"/>
              <a:buNone/>
              <a:defRPr sz="2000">
                <a:solidFill>
                  <a:srgbClr val="341108"/>
                </a:solidFill>
              </a:defRPr>
            </a:lvl1pPr>
            <a:lvl2pPr indent="-228600" lvl="1" marL="914400" algn="l">
              <a:lnSpc>
                <a:spcPct val="100000"/>
              </a:lnSpc>
              <a:spcBef>
                <a:spcPts val="55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4" name="Google Shape;34;p24"/>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24"/>
          <p:cNvSpPr/>
          <p:nvPr/>
        </p:nvSpPr>
        <p:spPr>
          <a:xfrm>
            <a:off x="2286000" y="0"/>
            <a:ext cx="76200"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8" name="Google Shape;38;p24"/>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
        <p:nvSpPr>
          <p:cNvPr id="39" name="Google Shape;39;p24"/>
          <p:cNvSpPr/>
          <p:nvPr/>
        </p:nvSpPr>
        <p:spPr>
          <a:xfrm>
            <a:off x="2408064" y="2745870"/>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5"/>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00"/>
              </a:spcBef>
              <a:spcAft>
                <a:spcPts val="0"/>
              </a:spcAft>
              <a:buSzPts val="2240"/>
              <a:buChar char="⚫"/>
              <a:defRPr sz="2800"/>
            </a:lvl1pPr>
            <a:lvl2pPr indent="-381000" lvl="1" marL="914400" algn="l">
              <a:lnSpc>
                <a:spcPct val="100000"/>
              </a:lnSpc>
              <a:spcBef>
                <a:spcPts val="55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3" name="Google Shape;43;p25"/>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00"/>
              </a:spcBef>
              <a:spcAft>
                <a:spcPts val="0"/>
              </a:spcAft>
              <a:buSzPts val="2240"/>
              <a:buChar char="⚫"/>
              <a:defRPr sz="2800"/>
            </a:lvl1pPr>
            <a:lvl2pPr indent="-381000" lvl="1" marL="914400" algn="l">
              <a:lnSpc>
                <a:spcPct val="100000"/>
              </a:lnSpc>
              <a:spcBef>
                <a:spcPts val="55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4" name="Google Shape;44;p25"/>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5"/>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sp>
        <p:nvSpPr>
          <p:cNvPr id="48" name="Google Shape;48;p26"/>
          <p:cNvSpPr txBox="1"/>
          <p:nvPr>
            <p:ph type="title"/>
          </p:nvPr>
        </p:nvSpPr>
        <p:spPr>
          <a:xfrm>
            <a:off x="457200" y="5160336"/>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562214"/>
              </a:buClr>
              <a:buSzPts val="4500"/>
              <a:buFont typeface="Gill Sans"/>
              <a:buNone/>
              <a:defRPr b="1" sz="45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6"/>
          <p:cNvSpPr txBox="1"/>
          <p:nvPr>
            <p:ph idx="1" type="body"/>
          </p:nvPr>
        </p:nvSpPr>
        <p:spPr>
          <a:xfrm>
            <a:off x="45720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100"/>
              </a:spcBef>
              <a:spcAft>
                <a:spcPts val="0"/>
              </a:spcAft>
              <a:buSzPts val="1520"/>
              <a:buNone/>
              <a:defRPr b="0" sz="1900">
                <a:solidFill>
                  <a:schemeClr val="dk1"/>
                </a:solidFill>
              </a:defRPr>
            </a:lvl1pPr>
            <a:lvl2pPr indent="-228600" lvl="1" marL="914400" algn="l">
              <a:lnSpc>
                <a:spcPct val="100000"/>
              </a:lnSpc>
              <a:spcBef>
                <a:spcPts val="55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0" name="Google Shape;50;p26"/>
          <p:cNvSpPr txBox="1"/>
          <p:nvPr>
            <p:ph idx="2" type="body"/>
          </p:nvPr>
        </p:nvSpPr>
        <p:spPr>
          <a:xfrm>
            <a:off x="466344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rmAutofit/>
          </a:bodyPr>
          <a:lstStyle>
            <a:lvl1pPr indent="-228600" lvl="0" marL="457200" algn="l">
              <a:lnSpc>
                <a:spcPct val="100000"/>
              </a:lnSpc>
              <a:spcBef>
                <a:spcPts val="100"/>
              </a:spcBef>
              <a:spcAft>
                <a:spcPts val="0"/>
              </a:spcAft>
              <a:buSzPts val="1520"/>
              <a:buNone/>
              <a:defRPr b="0" sz="1900">
                <a:solidFill>
                  <a:schemeClr val="dk1"/>
                </a:solidFill>
              </a:defRPr>
            </a:lvl1pPr>
            <a:lvl2pPr indent="-228600" lvl="1" marL="914400" algn="l">
              <a:lnSpc>
                <a:spcPct val="100000"/>
              </a:lnSpc>
              <a:spcBef>
                <a:spcPts val="55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1" name="Google Shape;51;p26"/>
          <p:cNvSpPr txBox="1"/>
          <p:nvPr>
            <p:ph idx="3" type="body"/>
          </p:nvPr>
        </p:nvSpPr>
        <p:spPr>
          <a:xfrm>
            <a:off x="45720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algn="l">
              <a:lnSpc>
                <a:spcPct val="100000"/>
              </a:lnSpc>
              <a:spcBef>
                <a:spcPts val="700"/>
              </a:spcBef>
              <a:spcAft>
                <a:spcPts val="0"/>
              </a:spcAft>
              <a:buSzPts val="192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700"/>
              </a:spcBef>
              <a:spcAft>
                <a:spcPts val="0"/>
              </a:spcAft>
              <a:buSzPts val="1800"/>
              <a:buChar char="●"/>
              <a:defRPr sz="1800"/>
            </a:lvl3pPr>
            <a:lvl4pPr indent="-330200" lvl="3" marL="1828800" algn="l">
              <a:lnSpc>
                <a:spcPct val="100000"/>
              </a:lnSpc>
              <a:spcBef>
                <a:spcPts val="700"/>
              </a:spcBef>
              <a:spcAft>
                <a:spcPts val="0"/>
              </a:spcAft>
              <a:buSzPts val="1600"/>
              <a:buChar char="●"/>
              <a:defRPr sz="1600"/>
            </a:lvl4pPr>
            <a:lvl5pPr indent="-330200" lvl="4" marL="2286000" algn="l">
              <a:lnSpc>
                <a:spcPct val="100000"/>
              </a:lnSpc>
              <a:spcBef>
                <a:spcPts val="7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2" name="Google Shape;52;p26"/>
          <p:cNvSpPr txBox="1"/>
          <p:nvPr>
            <p:ph idx="4" type="body"/>
          </p:nvPr>
        </p:nvSpPr>
        <p:spPr>
          <a:xfrm>
            <a:off x="466344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rmAutofit/>
          </a:bodyPr>
          <a:lstStyle>
            <a:lvl1pPr indent="-350520" lvl="0" marL="457200" algn="l">
              <a:lnSpc>
                <a:spcPct val="100000"/>
              </a:lnSpc>
              <a:spcBef>
                <a:spcPts val="700"/>
              </a:spcBef>
              <a:spcAft>
                <a:spcPts val="0"/>
              </a:spcAft>
              <a:buSzPts val="1920"/>
              <a:buChar char="⚫"/>
              <a:defRPr sz="2400"/>
            </a:lvl1pPr>
            <a:lvl2pPr indent="-355600" lvl="1" marL="914400" algn="l">
              <a:lnSpc>
                <a:spcPct val="100000"/>
              </a:lnSpc>
              <a:spcBef>
                <a:spcPts val="700"/>
              </a:spcBef>
              <a:spcAft>
                <a:spcPts val="0"/>
              </a:spcAft>
              <a:buSzPts val="2000"/>
              <a:buChar char="◦"/>
              <a:defRPr sz="2000"/>
            </a:lvl2pPr>
            <a:lvl3pPr indent="-342900" lvl="2" marL="1371600" algn="l">
              <a:lnSpc>
                <a:spcPct val="100000"/>
              </a:lnSpc>
              <a:spcBef>
                <a:spcPts val="700"/>
              </a:spcBef>
              <a:spcAft>
                <a:spcPts val="0"/>
              </a:spcAft>
              <a:buSzPts val="1800"/>
              <a:buChar char="●"/>
              <a:defRPr sz="1800"/>
            </a:lvl3pPr>
            <a:lvl4pPr indent="-330200" lvl="3" marL="1828800" algn="l">
              <a:lnSpc>
                <a:spcPct val="100000"/>
              </a:lnSpc>
              <a:spcBef>
                <a:spcPts val="700"/>
              </a:spcBef>
              <a:spcAft>
                <a:spcPts val="0"/>
              </a:spcAft>
              <a:buSzPts val="1600"/>
              <a:buChar char="●"/>
              <a:defRPr sz="1600"/>
            </a:lvl4pPr>
            <a:lvl5pPr indent="-330200" lvl="4" marL="2286000" algn="l">
              <a:lnSpc>
                <a:spcPct val="100000"/>
              </a:lnSpc>
              <a:spcBef>
                <a:spcPts val="70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3" name="Google Shape;53;p26"/>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7"/>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7"/>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8"/>
          <p:cNvSpPr/>
          <p:nvPr/>
        </p:nvSpPr>
        <p:spPr>
          <a:xfrm>
            <a:off x="1014984" y="0"/>
            <a:ext cx="81290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63" name="Google Shape;63;p28"/>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28"/>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7" name="Shape 67"/>
        <p:cNvGrpSpPr/>
        <p:nvPr/>
      </p:nvGrpSpPr>
      <p:grpSpPr>
        <a:xfrm>
          <a:off x="0" y="0"/>
          <a:ext cx="0" cy="0"/>
          <a:chOff x="0" y="0"/>
          <a:chExt cx="0" cy="0"/>
        </a:xfrm>
      </p:grpSpPr>
      <p:sp>
        <p:nvSpPr>
          <p:cNvPr id="68" name="Google Shape;68;p29"/>
          <p:cNvSpPr txBox="1"/>
          <p:nvPr>
            <p:ph type="title"/>
          </p:nvPr>
        </p:nvSpPr>
        <p:spPr>
          <a:xfrm>
            <a:off x="457200" y="216778"/>
            <a:ext cx="3810000" cy="1162050"/>
          </a:xfrm>
          <a:prstGeom prst="rect">
            <a:avLst/>
          </a:prstGeom>
          <a:noFill/>
          <a:ln>
            <a:noFill/>
          </a:ln>
        </p:spPr>
        <p:txBody>
          <a:bodyPr anchorCtr="0" anchor="b" bIns="45700" lIns="91425" spcFirstLastPara="1" rIns="91425" wrap="square" tIns="45700">
            <a:normAutofit/>
          </a:bodyPr>
          <a:lstStyle>
            <a:lvl1pPr lvl="0" algn="l">
              <a:lnSpc>
                <a:spcPct val="90909"/>
              </a:lnSpc>
              <a:spcBef>
                <a:spcPts val="0"/>
              </a:spcBef>
              <a:spcAft>
                <a:spcPts val="0"/>
              </a:spcAft>
              <a:buClr>
                <a:srgbClr val="562214"/>
              </a:buClr>
              <a:buSzPts val="2200"/>
              <a:buFont typeface="Gill Sans"/>
              <a:buNone/>
              <a:defRPr b="1" sz="2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9"/>
          <p:cNvSpPr txBox="1"/>
          <p:nvPr>
            <p:ph idx="1" type="body"/>
          </p:nvPr>
        </p:nvSpPr>
        <p:spPr>
          <a:xfrm>
            <a:off x="457200" y="1406964"/>
            <a:ext cx="3810000" cy="698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120"/>
              <a:buNone/>
              <a:defRPr sz="1400"/>
            </a:lvl1pPr>
            <a:lvl2pPr indent="-228600" lvl="1" marL="914400" algn="l">
              <a:lnSpc>
                <a:spcPct val="100000"/>
              </a:lnSpc>
              <a:spcBef>
                <a:spcPts val="55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0" name="Google Shape;70;p29"/>
          <p:cNvSpPr txBox="1"/>
          <p:nvPr>
            <p:ph idx="2" type="body"/>
          </p:nvPr>
        </p:nvSpPr>
        <p:spPr>
          <a:xfrm>
            <a:off x="457200" y="2133600"/>
            <a:ext cx="8153400" cy="3992563"/>
          </a:xfrm>
          <a:prstGeom prst="rect">
            <a:avLst/>
          </a:prstGeom>
          <a:noFill/>
          <a:ln>
            <a:noFill/>
          </a:ln>
        </p:spPr>
        <p:txBody>
          <a:bodyPr anchorCtr="0" anchor="t" bIns="45700" lIns="91425" spcFirstLastPara="1" rIns="91425" wrap="square" tIns="45700">
            <a:normAutofit/>
          </a:bodyPr>
          <a:lstStyle>
            <a:lvl1pPr indent="-391160" lvl="0" marL="457200" algn="l">
              <a:lnSpc>
                <a:spcPct val="100000"/>
              </a:lnSpc>
              <a:spcBef>
                <a:spcPts val="600"/>
              </a:spcBef>
              <a:spcAft>
                <a:spcPts val="0"/>
              </a:spcAft>
              <a:buSzPts val="2560"/>
              <a:buChar char="⚫"/>
              <a:defRPr sz="3200"/>
            </a:lvl1pPr>
            <a:lvl2pPr indent="-406400" lvl="1" marL="914400" algn="l">
              <a:lnSpc>
                <a:spcPct val="100000"/>
              </a:lnSpc>
              <a:spcBef>
                <a:spcPts val="55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1" name="Google Shape;71;p29"/>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30"/>
          <p:cNvSpPr txBox="1"/>
          <p:nvPr>
            <p:ph type="title"/>
          </p:nvPr>
        </p:nvSpPr>
        <p:spPr>
          <a:xfrm>
            <a:off x="5886896" y="1066800"/>
            <a:ext cx="2743200" cy="1981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562214"/>
              </a:buClr>
              <a:buSzPts val="2100"/>
              <a:buFont typeface="Gill Sans"/>
              <a:buNone/>
              <a:defRPr b="1"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9" name="Google Shape;79;p30"/>
          <p:cNvSpPr/>
          <p:nvPr/>
        </p:nvSpPr>
        <p:spPr>
          <a:xfrm>
            <a:off x="762000" y="1066800"/>
            <a:ext cx="4572000" cy="4572000"/>
          </a:xfrm>
          <a:prstGeom prst="rect">
            <a:avLst/>
          </a:prstGeom>
          <a:solidFill>
            <a:srgbClr val="FFFFFF"/>
          </a:solidFill>
          <a:ln cap="sq" cmpd="sng" w="88900">
            <a:solidFill>
              <a:srgbClr val="FFFFFF"/>
            </a:solidFill>
            <a:prstDash val="solid"/>
            <a:miter lim="800000"/>
            <a:headEnd len="sm" w="sm" type="none"/>
            <a:tailEnd len="sm" w="sm" type="none"/>
          </a:ln>
          <a:effectLst>
            <a:outerShdw blurRad="55500" rotWithShape="0" algn="tl" dir="5400000" dist="18500">
              <a:srgbClr val="000000">
                <a:alpha val="34901"/>
              </a:srgbClr>
            </a:outerShdw>
          </a:effectLst>
        </p:spPr>
        <p:txBody>
          <a:bodyPr anchorCtr="0" anchor="t" bIns="45700" lIns="91425" spcFirstLastPara="1" rIns="91425" wrap="square" tIns="274300">
            <a:normAutofit/>
          </a:bodyPr>
          <a:lstStyle/>
          <a:p>
            <a:pPr indent="0" lvl="0" marL="0" marR="0" rtl="0" algn="l">
              <a:lnSpc>
                <a:spcPct val="93750"/>
              </a:lnSpc>
              <a:spcBef>
                <a:spcPts val="0"/>
              </a:spcBef>
              <a:spcAft>
                <a:spcPts val="0"/>
              </a:spcAft>
              <a:buClr>
                <a:schemeClr val="accent1"/>
              </a:buClr>
              <a:buSzPts val="2560"/>
              <a:buFont typeface="Noto Sans Symbols"/>
              <a:buNone/>
            </a:pPr>
            <a:r>
              <a:t/>
            </a:r>
            <a:endParaRPr b="0" i="0" sz="3200" u="none" cap="none" strike="noStrike">
              <a:solidFill>
                <a:schemeClr val="dk1"/>
              </a:solidFill>
              <a:latin typeface="Gill Sans"/>
              <a:ea typeface="Gill Sans"/>
              <a:cs typeface="Gill Sans"/>
              <a:sym typeface="Gill Sans"/>
            </a:endParaRPr>
          </a:p>
        </p:txBody>
      </p:sp>
      <p:sp>
        <p:nvSpPr>
          <p:cNvPr id="80" name="Google Shape;80;p30"/>
          <p:cNvSpPr/>
          <p:nvPr>
            <p:ph idx="2" type="pic"/>
          </p:nvPr>
        </p:nvSpPr>
        <p:spPr>
          <a:xfrm>
            <a:off x="838200" y="1143003"/>
            <a:ext cx="4419600" cy="3514531"/>
          </a:xfrm>
          <a:prstGeom prst="roundRect">
            <a:avLst>
              <a:gd fmla="val 783" name="adj"/>
            </a:avLst>
          </a:prstGeom>
          <a:solidFill>
            <a:schemeClr val="lt2"/>
          </a:solidFill>
          <a:ln>
            <a:noFill/>
          </a:ln>
        </p:spPr>
      </p:sp>
      <p:sp>
        <p:nvSpPr>
          <p:cNvPr id="81" name="Google Shape;81;p30"/>
          <p:cNvSpPr/>
          <p:nvPr/>
        </p:nvSpPr>
        <p:spPr>
          <a:xfrm rot="-2131329">
            <a:off x="396725" y="954341"/>
            <a:ext cx="685800"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rgbClr val="EAD8B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2" name="Google Shape;82;p30"/>
          <p:cNvSpPr/>
          <p:nvPr/>
        </p:nvSpPr>
        <p:spPr>
          <a:xfrm flipH="1" rot="2103354">
            <a:off x="5003667" y="936786"/>
            <a:ext cx="649224"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chemeClr val="lt2">
                <a:alpha val="2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3" name="Google Shape;83;p30"/>
          <p:cNvSpPr txBox="1"/>
          <p:nvPr>
            <p:ph idx="1" type="body"/>
          </p:nvPr>
        </p:nvSpPr>
        <p:spPr>
          <a:xfrm>
            <a:off x="838200" y="4800600"/>
            <a:ext cx="4419600"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114285"/>
              </a:lnSpc>
              <a:spcBef>
                <a:spcPts val="0"/>
              </a:spcBef>
              <a:spcAft>
                <a:spcPts val="0"/>
              </a:spcAft>
              <a:buSzPts val="1120"/>
              <a:buNone/>
              <a:defRPr sz="1400">
                <a:solidFill>
                  <a:srgbClr val="777777"/>
                </a:solidFill>
              </a:defRPr>
            </a:lvl1pPr>
            <a:lvl2pPr indent="-304800" lvl="1" marL="914400" algn="l">
              <a:lnSpc>
                <a:spcPct val="100000"/>
              </a:lnSpc>
              <a:spcBef>
                <a:spcPts val="550"/>
              </a:spcBef>
              <a:spcAft>
                <a:spcPts val="0"/>
              </a:spcAft>
              <a:buSzPts val="1200"/>
              <a:buChar char="◦"/>
              <a:defRPr sz="1200"/>
            </a:lvl2pPr>
            <a:lvl3pPr indent="-292100" lvl="2" marL="1371600" algn="l">
              <a:lnSpc>
                <a:spcPct val="100000"/>
              </a:lnSpc>
              <a:spcBef>
                <a:spcPts val="200"/>
              </a:spcBef>
              <a:spcAft>
                <a:spcPts val="0"/>
              </a:spcAft>
              <a:buSzPts val="1000"/>
              <a:buChar char="●"/>
              <a:defRPr sz="1000"/>
            </a:lvl3pPr>
            <a:lvl4pPr indent="-285750" lvl="3" marL="1828800" algn="l">
              <a:lnSpc>
                <a:spcPct val="100000"/>
              </a:lnSpc>
              <a:spcBef>
                <a:spcPts val="180"/>
              </a:spcBef>
              <a:spcAft>
                <a:spcPts val="0"/>
              </a:spcAft>
              <a:buSzPts val="900"/>
              <a:buChar char="●"/>
              <a:defRPr sz="900"/>
            </a:lvl4pPr>
            <a:lvl5pPr indent="-285750" lvl="4" marL="2286000" algn="l">
              <a:lnSpc>
                <a:spcPct val="100000"/>
              </a:lnSpc>
              <a:spcBef>
                <a:spcPts val="180"/>
              </a:spcBef>
              <a:spcAft>
                <a:spcPts val="0"/>
              </a:spcAft>
              <a:buSzPts val="900"/>
              <a:buChar char="●"/>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xy" tx="0" sx="90000" ty="0" sy="90000"/>
        </a:blipFill>
      </p:bgPr>
    </p:bg>
    <p:spTree>
      <p:nvGrpSpPr>
        <p:cNvPr id="5" name="Shape 5"/>
        <p:cNvGrpSpPr/>
        <p:nvPr/>
      </p:nvGrpSpPr>
      <p:grpSpPr>
        <a:xfrm>
          <a:off x="0" y="0"/>
          <a:ext cx="0" cy="0"/>
          <a:chOff x="0" y="0"/>
          <a:chExt cx="0" cy="0"/>
        </a:xfrm>
      </p:grpSpPr>
      <p:sp>
        <p:nvSpPr>
          <p:cNvPr id="6" name="Google Shape;6;p21"/>
          <p:cNvSpPr/>
          <p:nvPr/>
        </p:nvSpPr>
        <p:spPr>
          <a:xfrm>
            <a:off x="-815927" y="-815922"/>
            <a:ext cx="1638887" cy="1638887"/>
          </a:xfrm>
          <a:prstGeom prst="pie">
            <a:avLst>
              <a:gd fmla="val 0" name="adj1"/>
              <a:gd fmla="val 5402120" name="adj2"/>
            </a:avLst>
          </a:prstGeom>
          <a:solidFill>
            <a:srgbClr val="FEF9F3">
              <a:alpha val="32941"/>
            </a:srgbClr>
          </a:solidFill>
          <a:ln cap="rnd" cmpd="sng" w="9525">
            <a:solidFill>
              <a:srgbClr val="D1C1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7" name="Google Shape;7;p21"/>
          <p:cNvSpPr/>
          <p:nvPr/>
        </p:nvSpPr>
        <p:spPr>
          <a:xfrm>
            <a:off x="168816" y="21102"/>
            <a:ext cx="1702191" cy="1702191"/>
          </a:xfrm>
          <a:prstGeom prst="ellipse">
            <a:avLst/>
          </a:prstGeom>
          <a:noFill/>
          <a:ln cap="rnd" cmpd="sng" w="27300">
            <a:solidFill>
              <a:srgbClr val="FFF5DB"/>
            </a:solidFill>
            <a:prstDash val="solid"/>
            <a:round/>
            <a:headEnd len="sm" w="sm" type="none"/>
            <a:tailEnd len="sm" w="sm" type="none"/>
          </a:ln>
          <a:effectLst>
            <a:outerShdw blurRad="25400" rotWithShape="0" algn="tl" dir="5400000" dist="25400">
              <a:srgbClr val="ADA48C">
                <a:alpha val="8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8" name="Google Shape;8;p21"/>
          <p:cNvSpPr/>
          <p:nvPr/>
        </p:nvSpPr>
        <p:spPr>
          <a:xfrm rot="2315675">
            <a:off x="182881" y="1055077"/>
            <a:ext cx="1125717" cy="1102624"/>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 name="Google Shape;9;p21"/>
          <p:cNvSpPr/>
          <p:nvPr/>
        </p:nvSpPr>
        <p:spPr>
          <a:xfrm>
            <a:off x="1012873" y="-54"/>
            <a:ext cx="8131127"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 name="Google Shape;10;p2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562214"/>
              </a:buClr>
              <a:buSzPts val="4300"/>
              <a:buFont typeface="Gill Sans"/>
              <a:buNone/>
              <a:defRPr b="0" i="0" sz="4300" u="none" cap="none" strike="noStrik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lvl1pPr indent="-391160" lvl="0" marL="457200" marR="0" rtl="0" algn="l">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2" name="Google Shape;12;p21"/>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1"/>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2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rgbClr val="B3A787"/>
                </a:solidFill>
                <a:latin typeface="Gill Sans"/>
                <a:ea typeface="Gill Sans"/>
                <a:cs typeface="Gill Sans"/>
                <a:sym typeface="Gill Sans"/>
              </a:defRPr>
            </a:lvl1pPr>
            <a:lvl2pPr indent="0" lvl="1" marL="0" marR="0" rtl="0" algn="ctr">
              <a:spcBef>
                <a:spcPts val="0"/>
              </a:spcBef>
              <a:buNone/>
              <a:defRPr b="0" i="0" sz="1200" u="none" cap="none" strike="noStrike">
                <a:solidFill>
                  <a:srgbClr val="B3A787"/>
                </a:solidFill>
                <a:latin typeface="Gill Sans"/>
                <a:ea typeface="Gill Sans"/>
                <a:cs typeface="Gill Sans"/>
                <a:sym typeface="Gill Sans"/>
              </a:defRPr>
            </a:lvl2pPr>
            <a:lvl3pPr indent="0" lvl="2" marL="0" marR="0" rtl="0" algn="ctr">
              <a:spcBef>
                <a:spcPts val="0"/>
              </a:spcBef>
              <a:buNone/>
              <a:defRPr b="0" i="0" sz="1200" u="none" cap="none" strike="noStrike">
                <a:solidFill>
                  <a:srgbClr val="B3A787"/>
                </a:solidFill>
                <a:latin typeface="Gill Sans"/>
                <a:ea typeface="Gill Sans"/>
                <a:cs typeface="Gill Sans"/>
                <a:sym typeface="Gill Sans"/>
              </a:defRPr>
            </a:lvl3pPr>
            <a:lvl4pPr indent="0" lvl="3" marL="0" marR="0" rtl="0" algn="ctr">
              <a:spcBef>
                <a:spcPts val="0"/>
              </a:spcBef>
              <a:buNone/>
              <a:defRPr b="0" i="0" sz="1200" u="none" cap="none" strike="noStrike">
                <a:solidFill>
                  <a:srgbClr val="B3A787"/>
                </a:solidFill>
                <a:latin typeface="Gill Sans"/>
                <a:ea typeface="Gill Sans"/>
                <a:cs typeface="Gill Sans"/>
                <a:sym typeface="Gill Sans"/>
              </a:defRPr>
            </a:lvl4pPr>
            <a:lvl5pPr indent="0" lvl="4" marL="0" marR="0" rtl="0" algn="ctr">
              <a:spcBef>
                <a:spcPts val="0"/>
              </a:spcBef>
              <a:buNone/>
              <a:defRPr b="0" i="0" sz="1200" u="none" cap="none" strike="noStrike">
                <a:solidFill>
                  <a:srgbClr val="B3A787"/>
                </a:solidFill>
                <a:latin typeface="Gill Sans"/>
                <a:ea typeface="Gill Sans"/>
                <a:cs typeface="Gill Sans"/>
                <a:sym typeface="Gill Sans"/>
              </a:defRPr>
            </a:lvl5pPr>
            <a:lvl6pPr indent="0" lvl="5" marL="0" marR="0" rtl="0" algn="ctr">
              <a:spcBef>
                <a:spcPts val="0"/>
              </a:spcBef>
              <a:buNone/>
              <a:defRPr b="0" i="0" sz="1200" u="none" cap="none" strike="noStrike">
                <a:solidFill>
                  <a:srgbClr val="B3A787"/>
                </a:solidFill>
                <a:latin typeface="Gill Sans"/>
                <a:ea typeface="Gill Sans"/>
                <a:cs typeface="Gill Sans"/>
                <a:sym typeface="Gill Sans"/>
              </a:defRPr>
            </a:lvl6pPr>
            <a:lvl7pPr indent="0" lvl="6" marL="0" marR="0" rtl="0" algn="ctr">
              <a:spcBef>
                <a:spcPts val="0"/>
              </a:spcBef>
              <a:buNone/>
              <a:defRPr b="0" i="0" sz="1200" u="none" cap="none" strike="noStrike">
                <a:solidFill>
                  <a:srgbClr val="B3A787"/>
                </a:solidFill>
                <a:latin typeface="Gill Sans"/>
                <a:ea typeface="Gill Sans"/>
                <a:cs typeface="Gill Sans"/>
                <a:sym typeface="Gill Sans"/>
              </a:defRPr>
            </a:lvl7pPr>
            <a:lvl8pPr indent="0" lvl="7" marL="0" marR="0" rtl="0" algn="ctr">
              <a:spcBef>
                <a:spcPts val="0"/>
              </a:spcBef>
              <a:buNone/>
              <a:defRPr b="0" i="0" sz="1200" u="none" cap="none" strike="noStrike">
                <a:solidFill>
                  <a:srgbClr val="B3A787"/>
                </a:solidFill>
                <a:latin typeface="Gill Sans"/>
                <a:ea typeface="Gill Sans"/>
                <a:cs typeface="Gill Sans"/>
                <a:sym typeface="Gill Sans"/>
              </a:defRPr>
            </a:lvl8pPr>
            <a:lvl9pPr indent="0" lvl="8" marL="0" marR="0" rtl="0" algn="ctr">
              <a:spcBef>
                <a:spcPts val="0"/>
              </a:spcBef>
              <a:buNone/>
              <a:defRPr b="0" i="0" sz="1200" u="none" cap="none" strike="noStrike">
                <a:solidFill>
                  <a:srgbClr val="B3A787"/>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p21"/>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ctrTitle"/>
          </p:nvPr>
        </p:nvSpPr>
        <p:spPr>
          <a:xfrm>
            <a:off x="1432560" y="359898"/>
            <a:ext cx="7406640" cy="1472184"/>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lang="en-US"/>
              <a:t>MENDESAIN STRATEGI MEMBANGUN KERJASAMA/PATNERSHIP</a:t>
            </a:r>
            <a:endParaRPr/>
          </a:p>
        </p:txBody>
      </p:sp>
      <p:sp>
        <p:nvSpPr>
          <p:cNvPr id="101" name="Google Shape;101;p1"/>
          <p:cNvSpPr txBox="1"/>
          <p:nvPr>
            <p:ph idx="1" type="subTitle"/>
          </p:nvPr>
        </p:nvSpPr>
        <p:spPr>
          <a:xfrm>
            <a:off x="1432560" y="1850064"/>
            <a:ext cx="7406640" cy="1752600"/>
          </a:xfrm>
          <a:prstGeom prst="rect">
            <a:avLst/>
          </a:prstGeom>
          <a:noFill/>
          <a:ln>
            <a:noFill/>
          </a:ln>
        </p:spPr>
        <p:txBody>
          <a:bodyPr anchorCtr="0" anchor="t" bIns="45700" lIns="91425" spcFirstLastPara="1" rIns="91425" wrap="square" tIns="0">
            <a:normAutofit/>
          </a:bodyPr>
          <a:lstStyle/>
          <a:p>
            <a:pPr indent="0" lvl="0" marL="27432" rtl="0" algn="l">
              <a:lnSpc>
                <a:spcPct val="100000"/>
              </a:lnSpc>
              <a:spcBef>
                <a:spcPts val="0"/>
              </a:spcBef>
              <a:spcAft>
                <a:spcPts val="0"/>
              </a:spcAft>
              <a:buSzPts val="208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155" name="Google Shape;155;p1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20000"/>
          </a:bodyPr>
          <a:lstStyle/>
          <a:p>
            <a:pPr indent="-283464" lvl="0" marL="365760" rtl="0" algn="l">
              <a:lnSpc>
                <a:spcPct val="100000"/>
              </a:lnSpc>
              <a:spcBef>
                <a:spcPts val="0"/>
              </a:spcBef>
              <a:spcAft>
                <a:spcPts val="0"/>
              </a:spcAft>
              <a:buSzPct val="80000"/>
              <a:buChar char="⚫"/>
            </a:pPr>
            <a:r>
              <a:rPr lang="en-US"/>
              <a:t>5. Merger</a:t>
            </a:r>
            <a:endParaRPr/>
          </a:p>
          <a:p>
            <a:pPr indent="-283464" lvl="0" marL="365760" rtl="0" algn="l">
              <a:lnSpc>
                <a:spcPct val="100000"/>
              </a:lnSpc>
              <a:spcBef>
                <a:spcPts val="600"/>
              </a:spcBef>
              <a:spcAft>
                <a:spcPts val="0"/>
              </a:spcAft>
              <a:buSzPct val="80000"/>
              <a:buChar char="⚫"/>
            </a:pPr>
            <a:r>
              <a:rPr lang="en-US"/>
              <a:t>Secara sederhana, merger diartikan sebagai penggabungan dengan melibatkan dua perseroan atau lebih yang nanti melahirkan perseroan baru. .</a:t>
            </a:r>
            <a:endParaRPr/>
          </a:p>
          <a:p>
            <a:pPr indent="-283464" lvl="0" marL="365760" rtl="0" algn="l">
              <a:lnSpc>
                <a:spcPct val="100000"/>
              </a:lnSpc>
              <a:spcBef>
                <a:spcPts val="600"/>
              </a:spcBef>
              <a:spcAft>
                <a:spcPts val="0"/>
              </a:spcAft>
              <a:buSzPct val="80000"/>
              <a:buChar char="⚫"/>
            </a:pPr>
            <a:r>
              <a:rPr lang="en-US"/>
              <a:t>Keuntungan sistem merger ini:</a:t>
            </a:r>
            <a:endParaRPr/>
          </a:p>
          <a:p>
            <a:pPr indent="-283464" lvl="0" marL="365760" rtl="0" algn="l">
              <a:lnSpc>
                <a:spcPct val="100000"/>
              </a:lnSpc>
              <a:spcBef>
                <a:spcPts val="600"/>
              </a:spcBef>
              <a:spcAft>
                <a:spcPts val="0"/>
              </a:spcAft>
              <a:buSzPct val="80000"/>
              <a:buChar char="⚫"/>
            </a:pPr>
            <a:r>
              <a:rPr lang="en-US"/>
              <a:t>bisa melebur kompetitor dan menciptakan perusahaan yang baru namun lebih kuat dalam menghadapi persaingan pasar. </a:t>
            </a:r>
            <a:endParaRPr/>
          </a:p>
          <a:p>
            <a:pPr indent="-283464" lvl="0" marL="365760" rtl="0" algn="l">
              <a:lnSpc>
                <a:spcPct val="100000"/>
              </a:lnSpc>
              <a:spcBef>
                <a:spcPts val="600"/>
              </a:spcBef>
              <a:spcAft>
                <a:spcPts val="0"/>
              </a:spcAft>
              <a:buSzPct val="80000"/>
              <a:buChar char="⚫"/>
            </a:pPr>
            <a:r>
              <a:rPr lang="en-US"/>
              <a:t>Tujuan utama merger adalah memperbesar modal dan mengembangkanjalur produksi.</a:t>
            </a:r>
            <a:endParaRPr/>
          </a:p>
          <a:p>
            <a:pPr indent="-133096" lvl="0" marL="365760" rtl="0" algn="l">
              <a:lnSpc>
                <a:spcPct val="100000"/>
              </a:lnSpc>
              <a:spcBef>
                <a:spcPts val="600"/>
              </a:spcBef>
              <a:spcAft>
                <a:spcPts val="0"/>
              </a:spcAft>
              <a:buSzPct val="8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161" name="Google Shape;161;p1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62500" lnSpcReduction="20000"/>
          </a:bodyPr>
          <a:lstStyle/>
          <a:p>
            <a:pPr indent="-283464" lvl="0" marL="365760" rtl="0" algn="l">
              <a:lnSpc>
                <a:spcPct val="100000"/>
              </a:lnSpc>
              <a:spcBef>
                <a:spcPts val="0"/>
              </a:spcBef>
              <a:spcAft>
                <a:spcPts val="0"/>
              </a:spcAft>
              <a:buSzPct val="80000"/>
              <a:buChar char="⚫"/>
            </a:pPr>
            <a:r>
              <a:rPr lang="en-US"/>
              <a:t>6. Konsolidasi</a:t>
            </a:r>
            <a:endParaRPr/>
          </a:p>
          <a:p>
            <a:pPr indent="-283464" lvl="0" marL="365760" rtl="0" algn="l">
              <a:lnSpc>
                <a:spcPct val="100000"/>
              </a:lnSpc>
              <a:spcBef>
                <a:spcPts val="600"/>
              </a:spcBef>
              <a:spcAft>
                <a:spcPts val="0"/>
              </a:spcAft>
              <a:buSzPct val="80000"/>
              <a:buChar char="⚫"/>
            </a:pPr>
            <a:r>
              <a:rPr lang="en-US"/>
              <a:t>Perbedaan antara merger dan konsolidasi adalah merger salah satu perusahaan masih berdiri dan melebur yang lain, sementara konsolidasi melebur dua atau lebih perusahaan dan melahirkan nama baru. Karena semua perusahaan sudah melebur, maka status hukumnya sudah hilang.</a:t>
            </a:r>
            <a:endParaRPr/>
          </a:p>
          <a:p>
            <a:pPr indent="-283464" lvl="0" marL="365760" rtl="0" algn="l">
              <a:lnSpc>
                <a:spcPct val="100000"/>
              </a:lnSpc>
              <a:spcBef>
                <a:spcPts val="600"/>
              </a:spcBef>
              <a:spcAft>
                <a:spcPts val="0"/>
              </a:spcAft>
              <a:buSzPct val="80000"/>
              <a:buChar char="⚫"/>
            </a:pPr>
            <a:r>
              <a:rPr lang="en-US"/>
              <a:t>Keuntungan konsolidasi ini adalah penyelamatan sebuah produksi yang nyaris bangkrut dan mengurangi pesaing. Disamping itu, jalur distribusi lebih aman dan perseroan jadi lebih besar.</a:t>
            </a:r>
            <a:endParaRPr/>
          </a:p>
          <a:p>
            <a:pPr indent="-283464" lvl="0" marL="365760" rtl="0" algn="l">
              <a:lnSpc>
                <a:spcPct val="100000"/>
              </a:lnSpc>
              <a:spcBef>
                <a:spcPts val="600"/>
              </a:spcBef>
              <a:spcAft>
                <a:spcPts val="0"/>
              </a:spcAft>
              <a:buSzPct val="80000"/>
              <a:buChar char="⚫"/>
            </a:pPr>
            <a:r>
              <a:rPr lang="en-US"/>
              <a:t>7. Waralaba atau Franchising</a:t>
            </a:r>
            <a:endParaRPr/>
          </a:p>
          <a:p>
            <a:pPr indent="-283464" lvl="0" marL="365760" rtl="0" algn="l">
              <a:lnSpc>
                <a:spcPct val="100000"/>
              </a:lnSpc>
              <a:spcBef>
                <a:spcPts val="600"/>
              </a:spcBef>
              <a:spcAft>
                <a:spcPts val="0"/>
              </a:spcAft>
              <a:buSzPct val="80000"/>
              <a:buNone/>
            </a:pPr>
            <a:r>
              <a:rPr b="1" lang="en-US"/>
              <a:t>     </a:t>
            </a:r>
            <a:r>
              <a:rPr lang="en-US"/>
              <a:t>adalah pemanfaatan kekayaan intelektual sebuah bidang usaha/ merk yang telah disetujui oleh kedua belah pihak. Sistem ini juga bisa dikatakan sebagai jalur pendistribusian terkahir kepada konsumen, namun pihak frenchisor memberikan hak pada pelaku bisnis untuk memakai nama, merk dan prosedur khasnya.</a:t>
            </a:r>
            <a:endParaRPr/>
          </a:p>
          <a:p>
            <a:pPr indent="-181864" lvl="0" marL="365760" rtl="0" algn="l">
              <a:lnSpc>
                <a:spcPct val="100000"/>
              </a:lnSpc>
              <a:spcBef>
                <a:spcPts val="600"/>
              </a:spcBef>
              <a:spcAft>
                <a:spcPts val="0"/>
              </a:spcAft>
              <a:buSzPct val="8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67" name="Google Shape;167;p12"/>
          <p:cNvPicPr preferRelativeResize="0"/>
          <p:nvPr>
            <p:ph idx="1" type="body"/>
          </p:nvPr>
        </p:nvPicPr>
        <p:blipFill rotWithShape="1">
          <a:blip r:embed="rId3">
            <a:alphaModFix/>
          </a:blip>
          <a:srcRect b="10981" l="2202" r="22607" t="10982"/>
          <a:stretch/>
        </p:blipFill>
        <p:spPr>
          <a:xfrm>
            <a:off x="1600200" y="838200"/>
            <a:ext cx="7239000" cy="510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73" name="Google Shape;173;p13"/>
          <p:cNvPicPr preferRelativeResize="0"/>
          <p:nvPr>
            <p:ph idx="1" type="body"/>
          </p:nvPr>
        </p:nvPicPr>
        <p:blipFill rotWithShape="1">
          <a:blip r:embed="rId3">
            <a:alphaModFix/>
          </a:blip>
          <a:srcRect b="7513" l="0" r="34800" t="26041"/>
          <a:stretch/>
        </p:blipFill>
        <p:spPr>
          <a:xfrm>
            <a:off x="1435100" y="381000"/>
            <a:ext cx="6946900" cy="533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79" name="Google Shape;179;p14"/>
          <p:cNvPicPr preferRelativeResize="0"/>
          <p:nvPr>
            <p:ph idx="1" type="body"/>
          </p:nvPr>
        </p:nvPicPr>
        <p:blipFill rotWithShape="1">
          <a:blip r:embed="rId3">
            <a:alphaModFix/>
          </a:blip>
          <a:srcRect b="7514" l="0" r="34800" t="28323"/>
          <a:stretch/>
        </p:blipFill>
        <p:spPr>
          <a:xfrm>
            <a:off x="1435100" y="457200"/>
            <a:ext cx="7480300" cy="525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85" name="Google Shape;185;p15"/>
          <p:cNvPicPr preferRelativeResize="0"/>
          <p:nvPr>
            <p:ph idx="1" type="body"/>
          </p:nvPr>
        </p:nvPicPr>
        <p:blipFill rotWithShape="1">
          <a:blip r:embed="rId3">
            <a:alphaModFix/>
          </a:blip>
          <a:srcRect b="7513" l="0" r="34800" t="24855"/>
          <a:stretch/>
        </p:blipFill>
        <p:spPr>
          <a:xfrm>
            <a:off x="1435100" y="381000"/>
            <a:ext cx="7251700" cy="533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91" name="Google Shape;191;p16"/>
          <p:cNvPicPr preferRelativeResize="0"/>
          <p:nvPr>
            <p:ph idx="1" type="body"/>
          </p:nvPr>
        </p:nvPicPr>
        <p:blipFill rotWithShape="1">
          <a:blip r:embed="rId3">
            <a:alphaModFix/>
          </a:blip>
          <a:srcRect b="7514" l="1185" r="34800" t="28323"/>
          <a:stretch/>
        </p:blipFill>
        <p:spPr>
          <a:xfrm>
            <a:off x="1524000" y="1066800"/>
            <a:ext cx="7010400" cy="4648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97" name="Google Shape;197;p17"/>
          <p:cNvPicPr preferRelativeResize="0"/>
          <p:nvPr>
            <p:ph idx="1" type="body"/>
          </p:nvPr>
        </p:nvPicPr>
        <p:blipFill rotWithShape="1">
          <a:blip r:embed="rId3">
            <a:alphaModFix/>
          </a:blip>
          <a:srcRect b="45664" l="55038" r="9398" t="28323"/>
          <a:stretch/>
        </p:blipFill>
        <p:spPr>
          <a:xfrm>
            <a:off x="1524000" y="685800"/>
            <a:ext cx="7162800" cy="5029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lang="en-US"/>
              <a:t>7 Kunci Sukses membangun Kerjasama Usaha Dengan Orang lain</a:t>
            </a:r>
            <a:endParaRPr/>
          </a:p>
        </p:txBody>
      </p:sp>
      <p:sp>
        <p:nvSpPr>
          <p:cNvPr id="203" name="Google Shape;203;p1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85000" lnSpcReduction="10000"/>
          </a:bodyPr>
          <a:lstStyle/>
          <a:p>
            <a:pPr indent="-283464" lvl="0" marL="365760" rtl="0" algn="l">
              <a:lnSpc>
                <a:spcPct val="100000"/>
              </a:lnSpc>
              <a:spcBef>
                <a:spcPts val="0"/>
              </a:spcBef>
              <a:spcAft>
                <a:spcPts val="0"/>
              </a:spcAft>
              <a:buSzPct val="80000"/>
              <a:buNone/>
            </a:pPr>
            <a:r>
              <a:rPr lang="en-US"/>
              <a:t>1.Mulailah dengan membuat visi dan misi bersama. </a:t>
            </a:r>
            <a:endParaRPr/>
          </a:p>
          <a:p>
            <a:pPr indent="-283464" lvl="0" marL="365760" rtl="0" algn="l">
              <a:lnSpc>
                <a:spcPct val="100000"/>
              </a:lnSpc>
              <a:spcBef>
                <a:spcPts val="600"/>
              </a:spcBef>
              <a:spcAft>
                <a:spcPts val="0"/>
              </a:spcAft>
              <a:buSzPct val="80000"/>
              <a:buNone/>
            </a:pPr>
            <a:r>
              <a:rPr lang="en-US"/>
              <a:t>2.Pastikan kebutuhan dan harapan diungkapkan secara jelas. </a:t>
            </a:r>
            <a:endParaRPr/>
          </a:p>
          <a:p>
            <a:pPr indent="-283464" lvl="0" marL="365760" rtl="0" algn="l">
              <a:lnSpc>
                <a:spcPct val="100000"/>
              </a:lnSpc>
              <a:spcBef>
                <a:spcPts val="600"/>
              </a:spcBef>
              <a:spcAft>
                <a:spcPts val="0"/>
              </a:spcAft>
              <a:buSzPct val="80000"/>
              <a:buNone/>
            </a:pPr>
            <a:r>
              <a:rPr lang="en-US"/>
              <a:t>3.Identifikasi dan manfaatkan kekuatan dari mitra. </a:t>
            </a:r>
            <a:endParaRPr/>
          </a:p>
          <a:p>
            <a:pPr indent="-283464" lvl="0" marL="365760" rtl="0" algn="l">
              <a:lnSpc>
                <a:spcPct val="100000"/>
              </a:lnSpc>
              <a:spcBef>
                <a:spcPts val="600"/>
              </a:spcBef>
              <a:spcAft>
                <a:spcPts val="0"/>
              </a:spcAft>
              <a:buSzPct val="80000"/>
              <a:buNone/>
            </a:pPr>
            <a:r>
              <a:rPr lang="en-US"/>
              <a:t>4.Melengkapi kekurangan mitra. </a:t>
            </a:r>
            <a:endParaRPr/>
          </a:p>
          <a:p>
            <a:pPr indent="-283464" lvl="0" marL="365760" rtl="0" algn="l">
              <a:lnSpc>
                <a:spcPct val="100000"/>
              </a:lnSpc>
              <a:spcBef>
                <a:spcPts val="600"/>
              </a:spcBef>
              <a:spcAft>
                <a:spcPts val="0"/>
              </a:spcAft>
              <a:buSzPct val="80000"/>
              <a:buNone/>
            </a:pPr>
            <a:r>
              <a:rPr lang="en-US"/>
              <a:t>5.Tetapkan tujuan individu dan perusahaan.</a:t>
            </a:r>
            <a:endParaRPr/>
          </a:p>
          <a:p>
            <a:pPr indent="-283464" lvl="0" marL="365760" rtl="0" algn="l">
              <a:lnSpc>
                <a:spcPct val="100000"/>
              </a:lnSpc>
              <a:spcBef>
                <a:spcPts val="600"/>
              </a:spcBef>
              <a:spcAft>
                <a:spcPts val="0"/>
              </a:spcAft>
              <a:buSzPct val="80000"/>
              <a:buNone/>
            </a:pPr>
            <a:r>
              <a:rPr lang="en-US"/>
              <a:t>6.Segera tangani perselisihan, kekecewaan, dan frustasi.</a:t>
            </a:r>
            <a:endParaRPr/>
          </a:p>
          <a:p>
            <a:pPr indent="-283464" lvl="0" marL="365760" rtl="0" algn="l">
              <a:lnSpc>
                <a:spcPct val="100000"/>
              </a:lnSpc>
              <a:spcBef>
                <a:spcPts val="600"/>
              </a:spcBef>
              <a:spcAft>
                <a:spcPts val="0"/>
              </a:spcAft>
              <a:buSzPct val="80000"/>
              <a:buNone/>
            </a:pPr>
            <a:r>
              <a:rPr lang="en-US"/>
              <a:t>7.Tentukan peran kerja untuk masing-masing mitra bisnis.</a:t>
            </a:r>
            <a:endParaRPr/>
          </a:p>
          <a:p>
            <a:pPr indent="-145287" lvl="0" marL="365760" rtl="0" algn="l">
              <a:lnSpc>
                <a:spcPct val="100000"/>
              </a:lnSpc>
              <a:spcBef>
                <a:spcPts val="600"/>
              </a:spcBef>
              <a:spcAft>
                <a:spcPts val="0"/>
              </a:spcAft>
              <a:buSzPct val="80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209" name="Google Shape;209;p1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120903" lvl="0" marL="365760" rtl="0" algn="l">
              <a:lnSpc>
                <a:spcPct val="100000"/>
              </a:lnSpc>
              <a:spcBef>
                <a:spcPts val="0"/>
              </a:spcBef>
              <a:spcAft>
                <a:spcPts val="0"/>
              </a:spcAft>
              <a:buSzPts val="2560"/>
              <a:buNone/>
            </a:pPr>
            <a:r>
              <a:t/>
            </a:r>
            <a:endParaRPr/>
          </a:p>
        </p:txBody>
      </p:sp>
      <p:pic>
        <p:nvPicPr>
          <p:cNvPr id="210" name="Google Shape;210;p19"/>
          <p:cNvPicPr preferRelativeResize="0"/>
          <p:nvPr/>
        </p:nvPicPr>
        <p:blipFill rotWithShape="1">
          <a:blip r:embed="rId3">
            <a:alphaModFix/>
          </a:blip>
          <a:srcRect b="33999" l="54688" r="6250" t="27333"/>
          <a:stretch/>
        </p:blipFill>
        <p:spPr>
          <a:xfrm>
            <a:off x="1600200" y="609600"/>
            <a:ext cx="7162800" cy="510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rPr lang="en-US"/>
              <a:t>PENGERTIAN KERJASAMA	</a:t>
            </a:r>
            <a:endParaRPr/>
          </a:p>
        </p:txBody>
      </p:sp>
      <p:sp>
        <p:nvSpPr>
          <p:cNvPr id="107" name="Google Shape;107;p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2560"/>
              <a:buChar char="⚫"/>
            </a:pPr>
            <a:r>
              <a:rPr lang="en-US"/>
              <a:t>adalah sebuah usaha yang dilakukan oleh beberapa orang atau kelompok untuk mencapai tujuan bersama.</a:t>
            </a:r>
            <a:endParaRPr/>
          </a:p>
          <a:p>
            <a:pPr indent="-120903" lvl="0" marL="365760" rtl="0" algn="l">
              <a:lnSpc>
                <a:spcPct val="100000"/>
              </a:lnSpc>
              <a:spcBef>
                <a:spcPts val="600"/>
              </a:spcBef>
              <a:spcAft>
                <a:spcPts val="0"/>
              </a:spcAft>
              <a:buSzPts val="2560"/>
              <a:buNone/>
            </a:pPr>
            <a:r>
              <a:t/>
            </a:r>
            <a:endParaRPr/>
          </a:p>
          <a:p>
            <a:pPr indent="-283464" lvl="0" marL="365760" rtl="0" algn="l">
              <a:lnSpc>
                <a:spcPct val="100000"/>
              </a:lnSpc>
              <a:spcBef>
                <a:spcPts val="600"/>
              </a:spcBef>
              <a:spcAft>
                <a:spcPts val="0"/>
              </a:spcAft>
              <a:buSzPts val="2560"/>
              <a:buChar char="⚫"/>
            </a:pPr>
            <a:r>
              <a:rPr lang="en-US"/>
              <a:t>merupakan interaksi yang sangat penting bagi kehidupan manusia karena manusia adalah mahluk sosial yang saling membutuhkan.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216" name="Google Shape;216;p20"/>
          <p:cNvPicPr preferRelativeResize="0"/>
          <p:nvPr>
            <p:ph idx="1" type="body"/>
          </p:nvPr>
        </p:nvPicPr>
        <p:blipFill rotWithShape="1">
          <a:blip r:embed="rId3">
            <a:alphaModFix/>
          </a:blip>
          <a:srcRect b="30058" l="0" r="65283" t="38728"/>
          <a:stretch/>
        </p:blipFill>
        <p:spPr>
          <a:xfrm>
            <a:off x="1435100" y="2057400"/>
            <a:ext cx="7023100" cy="304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113" name="Google Shape;113;p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2560"/>
              <a:buChar char="⚫"/>
            </a:pPr>
            <a:r>
              <a:rPr lang="en-US"/>
              <a:t>1.Charles H. Cooley</a:t>
            </a:r>
            <a:endParaRPr/>
          </a:p>
          <a:p>
            <a:pPr indent="-283464" lvl="0" marL="365760" rtl="0" algn="l">
              <a:lnSpc>
                <a:spcPct val="100000"/>
              </a:lnSpc>
              <a:spcBef>
                <a:spcPts val="600"/>
              </a:spcBef>
              <a:spcAft>
                <a:spcPts val="0"/>
              </a:spcAft>
              <a:buSzPts val="2560"/>
              <a:buChar char="⚫"/>
            </a:pPr>
            <a:r>
              <a:rPr lang="en-US"/>
              <a:t>Kerjasama akan timbul jika orang menyadari bahwa mereka memiliki kepentingan yang sama dan sekaligus memiliki pengetahuan yang cukup serta kesadaran atas diri sendiri untuk memenuhi kepentingan kepentingan tersebut.</a:t>
            </a:r>
            <a:endParaRPr/>
          </a:p>
          <a:p>
            <a:pPr indent="-120903" lvl="0" marL="365760" rtl="0" algn="l">
              <a:lnSpc>
                <a:spcPct val="100000"/>
              </a:lnSpc>
              <a:spcBef>
                <a:spcPts val="600"/>
              </a:spcBef>
              <a:spcAft>
                <a:spcPts val="0"/>
              </a:spcAft>
              <a:buSzPts val="256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119" name="Google Shape;119;p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92500" lnSpcReduction="10000"/>
          </a:bodyPr>
          <a:lstStyle/>
          <a:p>
            <a:pPr indent="-283464" lvl="0" marL="365760" rtl="0" algn="l">
              <a:lnSpc>
                <a:spcPct val="100000"/>
              </a:lnSpc>
              <a:spcBef>
                <a:spcPts val="0"/>
              </a:spcBef>
              <a:spcAft>
                <a:spcPts val="0"/>
              </a:spcAft>
              <a:buSzPct val="80000"/>
              <a:buChar char="⚫"/>
            </a:pPr>
            <a:r>
              <a:rPr lang="en-US"/>
              <a:t>2.Tangkilisan</a:t>
            </a:r>
            <a:endParaRPr/>
          </a:p>
          <a:p>
            <a:pPr indent="-283464" lvl="0" marL="365760" rtl="0" algn="l">
              <a:lnSpc>
                <a:spcPct val="100000"/>
              </a:lnSpc>
              <a:spcBef>
                <a:spcPts val="600"/>
              </a:spcBef>
              <a:spcAft>
                <a:spcPts val="0"/>
              </a:spcAft>
              <a:buSzPct val="80000"/>
              <a:buChar char="⚫"/>
            </a:pPr>
            <a:r>
              <a:rPr lang="en-US"/>
              <a:t>Pengertian kerjasama adalah sumber kekuatan yang muncul dalam sebuah organisasi sehingga bisa mempengaruhi keputusan juga tindakan organisasi.</a:t>
            </a:r>
            <a:endParaRPr/>
          </a:p>
          <a:p>
            <a:pPr indent="-283464" lvl="0" marL="365760" rtl="0" algn="l">
              <a:lnSpc>
                <a:spcPct val="100000"/>
              </a:lnSpc>
              <a:spcBef>
                <a:spcPts val="600"/>
              </a:spcBef>
              <a:spcAft>
                <a:spcPts val="0"/>
              </a:spcAft>
              <a:buSzPct val="80000"/>
              <a:buChar char="⚫"/>
            </a:pPr>
            <a:r>
              <a:rPr lang="en-US"/>
              <a:t>3.Rosen</a:t>
            </a:r>
            <a:endParaRPr/>
          </a:p>
          <a:p>
            <a:pPr indent="-283464" lvl="0" marL="365760" rtl="0" algn="l">
              <a:lnSpc>
                <a:spcPct val="100000"/>
              </a:lnSpc>
              <a:spcBef>
                <a:spcPts val="600"/>
              </a:spcBef>
              <a:spcAft>
                <a:spcPts val="0"/>
              </a:spcAft>
              <a:buSzPct val="80000"/>
              <a:buChar char="⚫"/>
            </a:pPr>
            <a:r>
              <a:rPr lang="en-US"/>
              <a:t>Pengertian kerjasama adalah sumber yang dianggap sangat efisien untuk kualitas pelayanan terutama dalam konteks kerjasama bidang ekonomi khususnya jual beli.</a:t>
            </a:r>
            <a:endParaRPr/>
          </a:p>
          <a:p>
            <a:pPr indent="-133096" lvl="0" marL="365760" rtl="0" algn="l">
              <a:lnSpc>
                <a:spcPct val="100000"/>
              </a:lnSpc>
              <a:spcBef>
                <a:spcPts val="600"/>
              </a:spcBef>
              <a:spcAft>
                <a:spcPts val="0"/>
              </a:spcAft>
              <a:buSzPct val="8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25" name="Google Shape;125;p5"/>
          <p:cNvPicPr preferRelativeResize="0"/>
          <p:nvPr>
            <p:ph idx="1" type="body"/>
          </p:nvPr>
        </p:nvPicPr>
        <p:blipFill rotWithShape="1">
          <a:blip r:embed="rId3">
            <a:alphaModFix/>
          </a:blip>
          <a:srcRect b="24854" l="10330" r="8383" t="24885"/>
          <a:stretch/>
        </p:blipFill>
        <p:spPr>
          <a:xfrm>
            <a:off x="1828800" y="1371600"/>
            <a:ext cx="6477000" cy="434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pic>
        <p:nvPicPr>
          <p:cNvPr id="131" name="Google Shape;131;p6"/>
          <p:cNvPicPr preferRelativeResize="0"/>
          <p:nvPr>
            <p:ph idx="1" type="body"/>
          </p:nvPr>
        </p:nvPicPr>
        <p:blipFill rotWithShape="1">
          <a:blip r:embed="rId3">
            <a:alphaModFix/>
          </a:blip>
          <a:srcRect b="33525" l="0" r="63251" t="26589"/>
          <a:stretch/>
        </p:blipFill>
        <p:spPr>
          <a:xfrm>
            <a:off x="1435100" y="1524000"/>
            <a:ext cx="7099300" cy="304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562214"/>
              </a:buClr>
              <a:buSzPct val="100000"/>
              <a:buFont typeface="Gill Sans"/>
              <a:buNone/>
            </a:pPr>
            <a:r>
              <a:rPr lang="en-US"/>
              <a:t>Jenis-Jenis Kerjasama</a:t>
            </a:r>
            <a:br>
              <a:rPr lang="en-US"/>
            </a:br>
            <a:endParaRPr/>
          </a:p>
        </p:txBody>
      </p:sp>
      <p:sp>
        <p:nvSpPr>
          <p:cNvPr id="137" name="Google Shape;137;p7"/>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0000" lnSpcReduction="20000"/>
          </a:bodyPr>
          <a:lstStyle/>
          <a:p>
            <a:pPr indent="-283464" lvl="0" marL="365760" rtl="0" algn="l">
              <a:lnSpc>
                <a:spcPct val="100000"/>
              </a:lnSpc>
              <a:spcBef>
                <a:spcPts val="0"/>
              </a:spcBef>
              <a:spcAft>
                <a:spcPts val="0"/>
              </a:spcAft>
              <a:buSzPct val="80000"/>
              <a:buChar char="⚫"/>
            </a:pPr>
            <a:r>
              <a:rPr lang="en-US"/>
              <a:t>1. Bagi Hasil</a:t>
            </a:r>
            <a:endParaRPr/>
          </a:p>
          <a:p>
            <a:pPr indent="-283464" lvl="0" marL="365760" rtl="0" algn="l">
              <a:lnSpc>
                <a:spcPct val="100000"/>
              </a:lnSpc>
              <a:spcBef>
                <a:spcPts val="600"/>
              </a:spcBef>
              <a:spcAft>
                <a:spcPts val="0"/>
              </a:spcAft>
              <a:buSzPct val="80000"/>
              <a:buChar char="⚫"/>
            </a:pPr>
            <a:r>
              <a:rPr lang="en-US"/>
              <a:t>Ini adalah bentuk kerjasama bisnis yang paling sederhana. Dalam dunia kemitraan, sistem bagi hasil dan biasanya dilakukan oleh pelaku bisnis kecil. Misalnya kita mengajak teman, saudara atau sanak keluarga untuk menjadi pemodal. Pembagian hasil ini nantinya akan diatur bersama sesuai kesepakatan.</a:t>
            </a:r>
            <a:endParaRPr/>
          </a:p>
          <a:p>
            <a:pPr indent="-283464" lvl="0" marL="365760" rtl="0" algn="l">
              <a:lnSpc>
                <a:spcPct val="100000"/>
              </a:lnSpc>
              <a:spcBef>
                <a:spcPts val="600"/>
              </a:spcBef>
              <a:spcAft>
                <a:spcPts val="0"/>
              </a:spcAft>
              <a:buSzPct val="80000"/>
              <a:buChar char="⚫"/>
            </a:pPr>
            <a:r>
              <a:rPr lang="en-US"/>
              <a:t>2. Membuat Peluang Usaha</a:t>
            </a:r>
            <a:endParaRPr/>
          </a:p>
          <a:p>
            <a:pPr indent="-283464" lvl="0" marL="365760" rtl="0" algn="l">
              <a:lnSpc>
                <a:spcPct val="100000"/>
              </a:lnSpc>
              <a:spcBef>
                <a:spcPts val="600"/>
              </a:spcBef>
              <a:spcAft>
                <a:spcPts val="0"/>
              </a:spcAft>
              <a:buSzPct val="80000"/>
              <a:buChar char="⚫"/>
            </a:pPr>
            <a:r>
              <a:rPr lang="en-US"/>
              <a:t>Sistem ini biasa dikenal dengan </a:t>
            </a:r>
            <a:r>
              <a:rPr i="1" lang="en-US"/>
              <a:t>Business Oportunity</a:t>
            </a:r>
            <a:r>
              <a:rPr lang="en-US"/>
              <a:t> yang menawarkan keuntungan pada orang lain atau badan usaha yang menjalankannya. Misalnya seorang penulis yang menerbitkan buku, kemudian dia mengajak kerjasama seseorang untuk membantu menjualkannya.</a:t>
            </a:r>
            <a:endParaRPr/>
          </a:p>
          <a:p>
            <a:pPr indent="-283464" lvl="0" marL="365760" rtl="0" algn="l">
              <a:lnSpc>
                <a:spcPct val="100000"/>
              </a:lnSpc>
              <a:spcBef>
                <a:spcPts val="600"/>
              </a:spcBef>
              <a:spcAft>
                <a:spcPts val="0"/>
              </a:spcAft>
              <a:buSzPct val="80000"/>
              <a:buChar char="⚫"/>
            </a:pPr>
            <a:r>
              <a:rPr lang="en-US"/>
              <a:t>Nanti keuntungannya akan dibagi oleh penulis buku dan pemasar. Cara ini hampir mirip dengan sistem waralaba.</a:t>
            </a:r>
            <a:endParaRPr/>
          </a:p>
          <a:p>
            <a:pPr indent="-169671" lvl="0" marL="365760" rtl="0" algn="l">
              <a:lnSpc>
                <a:spcPct val="100000"/>
              </a:lnSpc>
              <a:spcBef>
                <a:spcPts val="600"/>
              </a:spcBef>
              <a:spcAft>
                <a:spcPts val="0"/>
              </a:spcAft>
              <a:buSzPct val="8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143" name="Google Shape;143;p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a:bodyPr>
          <a:lstStyle/>
          <a:p>
            <a:pPr indent="-283464" lvl="0" marL="365760" rtl="0" algn="l">
              <a:lnSpc>
                <a:spcPct val="100000"/>
              </a:lnSpc>
              <a:spcBef>
                <a:spcPts val="0"/>
              </a:spcBef>
              <a:spcAft>
                <a:spcPts val="0"/>
              </a:spcAft>
              <a:buSzPts val="2560"/>
              <a:buChar char="⚫"/>
            </a:pPr>
            <a:r>
              <a:rPr lang="en-US"/>
              <a:t>3. Build, Operate and Transfer (BOT)</a:t>
            </a:r>
            <a:endParaRPr/>
          </a:p>
          <a:p>
            <a:pPr indent="-283464" lvl="0" marL="365760" rtl="0" algn="l">
              <a:lnSpc>
                <a:spcPct val="100000"/>
              </a:lnSpc>
              <a:spcBef>
                <a:spcPts val="600"/>
              </a:spcBef>
              <a:spcAft>
                <a:spcPts val="0"/>
              </a:spcAft>
              <a:buSzPts val="2560"/>
              <a:buChar char="⚫"/>
            </a:pPr>
            <a:r>
              <a:rPr lang="en-US"/>
              <a:t>Jenis kerjasama ini umumnya dipakai di bisnis properti. Sistem BOT ini mengandalkan kemampuan seseorang untuk melobi pemilik tanah untuk diajak kerjasama. Biasanya tanahnya dioperasikan untuk membangun usaha dalam jangka waktu tertentu.</a:t>
            </a:r>
            <a:endParaRPr/>
          </a:p>
          <a:p>
            <a:pPr indent="-120903" lvl="0" marL="365760" rtl="0" algn="l">
              <a:lnSpc>
                <a:spcPct val="100000"/>
              </a:lnSpc>
              <a:spcBef>
                <a:spcPts val="600"/>
              </a:spcBef>
              <a:spcAft>
                <a:spcPts val="0"/>
              </a:spcAft>
              <a:buSzPts val="256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562214"/>
              </a:buClr>
              <a:buSzPts val="4300"/>
              <a:buFont typeface="Gill Sans"/>
              <a:buNone/>
            </a:pPr>
            <a:r>
              <a:t/>
            </a:r>
            <a:endParaRPr/>
          </a:p>
        </p:txBody>
      </p:sp>
      <p:sp>
        <p:nvSpPr>
          <p:cNvPr id="149" name="Google Shape;149;p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rmAutofit fontScale="70000" lnSpcReduction="20000"/>
          </a:bodyPr>
          <a:lstStyle/>
          <a:p>
            <a:pPr indent="-283464" lvl="0" marL="365760" rtl="0" algn="l">
              <a:lnSpc>
                <a:spcPct val="100000"/>
              </a:lnSpc>
              <a:spcBef>
                <a:spcPts val="0"/>
              </a:spcBef>
              <a:spcAft>
                <a:spcPts val="0"/>
              </a:spcAft>
              <a:buSzPct val="80000"/>
              <a:buChar char="⚫"/>
            </a:pPr>
            <a:r>
              <a:rPr lang="en-US"/>
              <a:t>4. </a:t>
            </a:r>
            <a:r>
              <a:rPr i="1" lang="en-US"/>
              <a:t>Joint Venture</a:t>
            </a:r>
            <a:endParaRPr/>
          </a:p>
          <a:p>
            <a:pPr indent="-283464" lvl="0" marL="365760" rtl="0" algn="l">
              <a:lnSpc>
                <a:spcPct val="100000"/>
              </a:lnSpc>
              <a:spcBef>
                <a:spcPts val="600"/>
              </a:spcBef>
              <a:spcAft>
                <a:spcPts val="0"/>
              </a:spcAft>
              <a:buSzPct val="80000"/>
              <a:buChar char="⚫"/>
            </a:pPr>
            <a:r>
              <a:rPr i="1" lang="en-US"/>
              <a:t>Joint Venture</a:t>
            </a:r>
            <a:r>
              <a:rPr lang="en-US"/>
              <a:t> adalah sistem patungan yang dilakukan oleh beberapa orang. Yang menguntungkan dari sistem ini adalah pembagian resiko. Selain itu, sistem joint venture ini juga termasuk dalam kegiatan pemodal asing dan ini juga sudah diatur oleh pemerinah. </a:t>
            </a:r>
            <a:endParaRPr/>
          </a:p>
          <a:p>
            <a:pPr indent="-283464" lvl="0" marL="365760" rtl="0" algn="l">
              <a:lnSpc>
                <a:spcPct val="100000"/>
              </a:lnSpc>
              <a:spcBef>
                <a:spcPts val="600"/>
              </a:spcBef>
              <a:spcAft>
                <a:spcPts val="0"/>
              </a:spcAft>
              <a:buSzPct val="80000"/>
              <a:buChar char="⚫"/>
            </a:pPr>
            <a:r>
              <a:rPr lang="en-US"/>
              <a:t>Keuntungannya antara lain:</a:t>
            </a:r>
            <a:endParaRPr/>
          </a:p>
          <a:p>
            <a:pPr indent="-283464" lvl="0" marL="365760" rtl="0" algn="l">
              <a:lnSpc>
                <a:spcPct val="100000"/>
              </a:lnSpc>
              <a:spcBef>
                <a:spcPts val="600"/>
              </a:spcBef>
              <a:spcAft>
                <a:spcPts val="0"/>
              </a:spcAft>
              <a:buSzPct val="80000"/>
              <a:buChar char="⚫"/>
            </a:pPr>
            <a:r>
              <a:rPr lang="en-US"/>
              <a:t>Mendapatkan modal dari Asing</a:t>
            </a:r>
            <a:endParaRPr/>
          </a:p>
          <a:p>
            <a:pPr indent="-283464" lvl="0" marL="365760" rtl="0" algn="l">
              <a:lnSpc>
                <a:spcPct val="100000"/>
              </a:lnSpc>
              <a:spcBef>
                <a:spcPts val="600"/>
              </a:spcBef>
              <a:spcAft>
                <a:spcPts val="0"/>
              </a:spcAft>
              <a:buSzPct val="80000"/>
              <a:buChar char="⚫"/>
            </a:pPr>
            <a:r>
              <a:rPr lang="en-US"/>
              <a:t>Mendapatkan lebih banyak pengalaman karena kita juga bisa mempelajari menejemen mereka</a:t>
            </a:r>
            <a:endParaRPr/>
          </a:p>
          <a:p>
            <a:pPr indent="-283464" lvl="0" marL="365760" rtl="0" algn="l">
              <a:lnSpc>
                <a:spcPct val="100000"/>
              </a:lnSpc>
              <a:spcBef>
                <a:spcPts val="600"/>
              </a:spcBef>
              <a:spcAft>
                <a:spcPts val="0"/>
              </a:spcAft>
              <a:buSzPct val="80000"/>
              <a:buChar char="⚫"/>
            </a:pPr>
            <a:r>
              <a:rPr lang="en-US"/>
              <a:t>Bisa menembus pasar luar negeri</a:t>
            </a:r>
            <a:endParaRPr/>
          </a:p>
          <a:p>
            <a:pPr indent="-283464" lvl="0" marL="365760" rtl="0" algn="l">
              <a:lnSpc>
                <a:spcPct val="100000"/>
              </a:lnSpc>
              <a:spcBef>
                <a:spcPts val="600"/>
              </a:spcBef>
              <a:spcAft>
                <a:spcPts val="0"/>
              </a:spcAft>
              <a:buSzPct val="80000"/>
              <a:buChar char="⚫"/>
            </a:pPr>
            <a:r>
              <a:rPr lang="en-US"/>
              <a:t>Akses pihak asing menembus sumber lokal jadi lebih mudah</a:t>
            </a:r>
            <a:endParaRPr/>
          </a:p>
          <a:p>
            <a:pPr indent="-283464" lvl="0" marL="365760" rtl="0" algn="l">
              <a:lnSpc>
                <a:spcPct val="100000"/>
              </a:lnSpc>
              <a:spcBef>
                <a:spcPts val="600"/>
              </a:spcBef>
              <a:spcAft>
                <a:spcPts val="0"/>
              </a:spcAft>
              <a:buSzPct val="80000"/>
              <a:buChar char="⚫"/>
            </a:pPr>
            <a:r>
              <a:rPr lang="en-US"/>
              <a:t>Dengan menggunakan mitra lokal, pihak asing lebih mudah menjangkau pasar domestik</a:t>
            </a:r>
            <a:endParaRPr/>
          </a:p>
          <a:p>
            <a:pPr indent="-169671" lvl="0" marL="365760" rtl="0" algn="l">
              <a:lnSpc>
                <a:spcPct val="100000"/>
              </a:lnSpc>
              <a:spcBef>
                <a:spcPts val="600"/>
              </a:spcBef>
              <a:spcAft>
                <a:spcPts val="0"/>
              </a:spcAft>
              <a:buSzPct val="8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