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1" r:id="rId3"/>
    <p:sldId id="303" r:id="rId4"/>
    <p:sldId id="304" r:id="rId5"/>
    <p:sldId id="305" r:id="rId6"/>
    <p:sldId id="306" r:id="rId7"/>
    <p:sldId id="309" r:id="rId8"/>
    <p:sldId id="302" r:id="rId9"/>
  </p:sldIdLst>
  <p:sldSz cx="9144000" cy="6858000" type="screen4x3"/>
  <p:notesSz cx="7102475" cy="9388475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250" autoAdjust="0"/>
    <p:restoredTop sz="94656" autoAdjust="0"/>
  </p:normalViewPr>
  <p:slideViewPr>
    <p:cSldViewPr>
      <p:cViewPr varScale="1">
        <p:scale>
          <a:sx n="81" d="100"/>
          <a:sy n="81" d="100"/>
        </p:scale>
        <p:origin x="-102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Surat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Lamaran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Kerja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(job application letters/cover letters)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pintu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gerbang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seseorang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memasuki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dunia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kerja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bahan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pertimbangan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instansi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orang lain yang 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menerima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seseorang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D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bekerja</a:t>
            </a:r>
            <a:r>
              <a:rPr lang="en-ID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544856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AIDA </a:t>
            </a:r>
            <a:r>
              <a:rPr lang="en-US" dirty="0" err="1"/>
              <a:t>diterapkan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penulisan</a:t>
            </a:r>
            <a:r>
              <a:rPr lang="en-US" dirty="0"/>
              <a:t> </a:t>
            </a:r>
            <a:r>
              <a:rPr lang="en-US" dirty="0" err="1"/>
              <a:t>surat</a:t>
            </a:r>
            <a:r>
              <a:rPr lang="en-US" dirty="0"/>
              <a:t> </a:t>
            </a:r>
            <a:r>
              <a:rPr lang="en-US" dirty="0" err="1"/>
              <a:t>lamaran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menggugah</a:t>
            </a:r>
            <a:r>
              <a:rPr lang="en-US" dirty="0"/>
              <a:t> </a:t>
            </a:r>
            <a:r>
              <a:rPr lang="en-US" dirty="0" err="1"/>
              <a:t>perhatian</a:t>
            </a:r>
            <a:r>
              <a:rPr lang="en-US" dirty="0"/>
              <a:t> </a:t>
            </a:r>
            <a:r>
              <a:rPr lang="en-US" dirty="0" err="1"/>
              <a:t>pembaca</a:t>
            </a:r>
            <a:r>
              <a:rPr lang="en-US" dirty="0"/>
              <a:t>. Hal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dikarenakan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AIDA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menekan</a:t>
            </a:r>
            <a:r>
              <a:rPr lang="en-US" dirty="0"/>
              <a:t> pada </a:t>
            </a:r>
            <a:r>
              <a:rPr lang="en-US" dirty="0" err="1"/>
              <a:t>sisi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 </a:t>
            </a:r>
            <a:r>
              <a:rPr lang="en-US" dirty="0" err="1"/>
              <a:t>pelamar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.</a:t>
            </a:r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201268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Pengorganisasian</a:t>
            </a:r>
            <a:r>
              <a:rPr lang="en-US" dirty="0"/>
              <a:t> </a:t>
            </a:r>
            <a:r>
              <a:rPr lang="en-US" dirty="0" err="1"/>
              <a:t>surat</a:t>
            </a:r>
            <a:r>
              <a:rPr lang="en-US" dirty="0"/>
              <a:t> </a:t>
            </a:r>
            <a:r>
              <a:rPr lang="en-US" dirty="0" err="1"/>
              <a:t>lamaran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:</a:t>
            </a:r>
          </a:p>
          <a:p>
            <a:pPr marL="285750" indent="-285750">
              <a:buAutoNum type="romanUcPeriod"/>
            </a:pPr>
            <a:r>
              <a:rPr lang="en-US" dirty="0" err="1"/>
              <a:t>Paragraf</a:t>
            </a:r>
            <a:r>
              <a:rPr lang="en-US" dirty="0"/>
              <a:t> </a:t>
            </a:r>
            <a:r>
              <a:rPr lang="en-US" dirty="0" err="1"/>
              <a:t>Pembuka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mencantumkan</a:t>
            </a:r>
            <a:r>
              <a:rPr lang="en-US" dirty="0"/>
              <a:t> </a:t>
            </a:r>
            <a:r>
              <a:rPr lang="en-US" dirty="0" err="1"/>
              <a:t>hal-hal</a:t>
            </a:r>
            <a:r>
              <a:rPr lang="en-US" dirty="0"/>
              <a:t> : </a:t>
            </a:r>
            <a:r>
              <a:rPr lang="en-US" dirty="0" err="1"/>
              <a:t>Rangkuman</a:t>
            </a:r>
            <a:r>
              <a:rPr lang="en-US" dirty="0"/>
              <a:t>, Nama,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Publikasi</a:t>
            </a:r>
            <a:r>
              <a:rPr lang="en-US" dirty="0"/>
              <a:t>, </a:t>
            </a:r>
            <a:r>
              <a:rPr lang="en-US" dirty="0" err="1"/>
              <a:t>Pertanyaan</a:t>
            </a:r>
            <a:r>
              <a:rPr lang="en-US" dirty="0"/>
              <a:t> dan </a:t>
            </a:r>
            <a:r>
              <a:rPr lang="en-US" dirty="0" err="1"/>
              <a:t>Cuplikan</a:t>
            </a:r>
            <a:r>
              <a:rPr lang="en-US" dirty="0"/>
              <a:t> </a:t>
            </a:r>
            <a:r>
              <a:rPr lang="en-US" dirty="0" err="1"/>
              <a:t>Berita</a:t>
            </a:r>
            <a:r>
              <a:rPr lang="en-US" dirty="0"/>
              <a:t>.</a:t>
            </a:r>
          </a:p>
          <a:p>
            <a:pPr marL="285750" indent="-285750">
              <a:buAutoNum type="romanUcPeriod"/>
            </a:pPr>
            <a:r>
              <a:rPr lang="en-US" dirty="0" err="1"/>
              <a:t>Paragraf</a:t>
            </a:r>
            <a:r>
              <a:rPr lang="en-US" dirty="0"/>
              <a:t> </a:t>
            </a:r>
            <a:r>
              <a:rPr lang="en-US" dirty="0" err="1"/>
              <a:t>Pertengahan</a:t>
            </a:r>
            <a:r>
              <a:rPr lang="en-US" dirty="0"/>
              <a:t> </a:t>
            </a:r>
            <a:r>
              <a:rPr lang="en-US" dirty="0" err="1"/>
              <a:t>mencakup</a:t>
            </a:r>
            <a:r>
              <a:rPr lang="en-US" dirty="0"/>
              <a:t> : Pendidikan, </a:t>
            </a: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, </a:t>
            </a:r>
            <a:r>
              <a:rPr lang="en-US" dirty="0" err="1"/>
              <a:t>Sikap</a:t>
            </a:r>
            <a:r>
              <a:rPr lang="en-US" dirty="0"/>
              <a:t>, </a:t>
            </a:r>
            <a:r>
              <a:rPr lang="en-US" dirty="0" err="1"/>
              <a:t>Minat</a:t>
            </a:r>
            <a:r>
              <a:rPr lang="en-US" dirty="0"/>
              <a:t>, </a:t>
            </a:r>
            <a:r>
              <a:rPr lang="en-US" dirty="0" err="1"/>
              <a:t>Aktivitas</a:t>
            </a:r>
            <a:r>
              <a:rPr lang="en-US" dirty="0"/>
              <a:t> dan </a:t>
            </a:r>
            <a:r>
              <a:rPr lang="en-US" dirty="0" err="1"/>
              <a:t>Kualitas</a:t>
            </a:r>
            <a:r>
              <a:rPr lang="en-US" dirty="0"/>
              <a:t>.</a:t>
            </a:r>
          </a:p>
          <a:p>
            <a:pPr marL="285750" indent="-285750">
              <a:buAutoNum type="romanUcPeriod"/>
            </a:pPr>
            <a:r>
              <a:rPr lang="en-US" dirty="0" err="1"/>
              <a:t>Paragraf</a:t>
            </a:r>
            <a:r>
              <a:rPr lang="en-US" dirty="0"/>
              <a:t> </a:t>
            </a:r>
            <a:r>
              <a:rPr lang="en-US" dirty="0" err="1"/>
              <a:t>Penutup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: Alamat </a:t>
            </a:r>
            <a:r>
              <a:rPr lang="en-US" dirty="0" err="1"/>
              <a:t>lengkap</a:t>
            </a:r>
            <a:r>
              <a:rPr lang="en-US" dirty="0"/>
              <a:t> dan </a:t>
            </a:r>
            <a:r>
              <a:rPr lang="en-US" dirty="0" err="1"/>
              <a:t>jelas</a:t>
            </a:r>
            <a:r>
              <a:rPr lang="en-US" dirty="0"/>
              <a:t>, </a:t>
            </a:r>
            <a:r>
              <a:rPr lang="en-US" dirty="0" err="1"/>
              <a:t>Nomor</a:t>
            </a:r>
            <a:r>
              <a:rPr lang="en-US" dirty="0"/>
              <a:t> </a:t>
            </a:r>
            <a:r>
              <a:rPr lang="en-US" dirty="0" err="1"/>
              <a:t>Telepon</a:t>
            </a:r>
            <a:r>
              <a:rPr lang="en-US" dirty="0"/>
              <a:t>, </a:t>
            </a:r>
            <a:r>
              <a:rPr lang="en-US" dirty="0" err="1"/>
              <a:t>Faksimile</a:t>
            </a:r>
            <a:r>
              <a:rPr lang="en-US" dirty="0"/>
              <a:t>, Alamat E-mail, </a:t>
            </a:r>
            <a:r>
              <a:rPr lang="en-US" dirty="0" err="1"/>
              <a:t>serta</a:t>
            </a:r>
            <a:r>
              <a:rPr lang="en-US" dirty="0"/>
              <a:t> Jam </a:t>
            </a:r>
            <a:r>
              <a:rPr lang="en-US" dirty="0" err="1"/>
              <a:t>berapa</a:t>
            </a:r>
            <a:r>
              <a:rPr lang="en-US" dirty="0"/>
              <a:t> </a:t>
            </a:r>
            <a:r>
              <a:rPr lang="en-US" dirty="0" err="1"/>
              <a:t>pelamar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dihubungi</a:t>
            </a:r>
            <a:r>
              <a:rPr lang="en-US" dirty="0"/>
              <a:t>. </a:t>
            </a:r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397583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surat</a:t>
            </a:r>
            <a:r>
              <a:rPr lang="en-US" dirty="0"/>
              <a:t> </a:t>
            </a:r>
            <a:r>
              <a:rPr lang="en-US" dirty="0" err="1"/>
              <a:t>lamaran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merta</a:t>
            </a:r>
            <a:r>
              <a:rPr lang="en-US" dirty="0"/>
              <a:t> </a:t>
            </a:r>
            <a:r>
              <a:rPr lang="en-US" dirty="0" err="1"/>
              <a:t>asal</a:t>
            </a:r>
            <a:r>
              <a:rPr lang="en-US" dirty="0"/>
              <a:t> </a:t>
            </a:r>
            <a:r>
              <a:rPr lang="en-US" dirty="0" err="1"/>
              <a:t>membuatnya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memperhatikan</a:t>
            </a:r>
            <a:r>
              <a:rPr lang="en-US" dirty="0"/>
              <a:t> format, tata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Bahasa, </a:t>
            </a:r>
            <a:r>
              <a:rPr lang="en-US" dirty="0" err="1"/>
              <a:t>beserta</a:t>
            </a:r>
            <a:r>
              <a:rPr lang="en-US" dirty="0"/>
              <a:t> </a:t>
            </a:r>
            <a:r>
              <a:rPr lang="en-US" dirty="0" err="1"/>
              <a:t>kesiapan</a:t>
            </a:r>
            <a:r>
              <a:rPr lang="en-US" dirty="0"/>
              <a:t> </a:t>
            </a:r>
            <a:r>
              <a:rPr lang="en-US" dirty="0" err="1"/>
              <a:t>surat</a:t>
            </a:r>
            <a:r>
              <a:rPr lang="en-US" dirty="0"/>
              <a:t> </a:t>
            </a:r>
            <a:r>
              <a:rPr lang="en-US" dirty="0" err="1"/>
              <a:t>pendukung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 agar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lancar</a:t>
            </a:r>
            <a:r>
              <a:rPr lang="en-US" dirty="0"/>
              <a:t>.</a:t>
            </a:r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560985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24750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04/8/2015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04/8/2015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MAN 11225     Pengantar Bisnis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PENULISAN SURAT LAMARAN </a:t>
            </a:r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KE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9</a:t>
            </a:r>
          </a:p>
          <a:p>
            <a:pPr algn="ctr"/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83264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ID" sz="6600" dirty="0" err="1"/>
              <a:t>Untuk</a:t>
            </a:r>
            <a:r>
              <a:rPr lang="en-ID" sz="6600" dirty="0"/>
              <a:t> </a:t>
            </a:r>
            <a:r>
              <a:rPr lang="en-ID" sz="6600" dirty="0" err="1"/>
              <a:t>apa</a:t>
            </a:r>
            <a:r>
              <a:rPr lang="en-ID" sz="6600" dirty="0"/>
              <a:t> </a:t>
            </a:r>
            <a:r>
              <a:rPr lang="en-ID" sz="6600" dirty="0" err="1"/>
              <a:t>seseorang</a:t>
            </a:r>
            <a:r>
              <a:rPr lang="en-ID" sz="6600" dirty="0"/>
              <a:t> </a:t>
            </a:r>
            <a:r>
              <a:rPr lang="en-ID" sz="6600" dirty="0" err="1"/>
              <a:t>menulis</a:t>
            </a:r>
            <a:r>
              <a:rPr lang="en-ID" sz="6600" dirty="0"/>
              <a:t> </a:t>
            </a:r>
            <a:r>
              <a:rPr lang="en-ID" sz="6600" dirty="0" err="1"/>
              <a:t>lamaran</a:t>
            </a:r>
            <a:r>
              <a:rPr lang="en-ID" sz="6600" dirty="0"/>
              <a:t> </a:t>
            </a:r>
            <a:r>
              <a:rPr lang="en-ID" sz="6600" dirty="0" err="1"/>
              <a:t>kerja</a:t>
            </a:r>
            <a:r>
              <a:rPr lang="en-ID" sz="6600" dirty="0"/>
              <a:t> dan </a:t>
            </a:r>
            <a:r>
              <a:rPr lang="en-ID" sz="6600" dirty="0" err="1"/>
              <a:t>riwayat</a:t>
            </a:r>
            <a:r>
              <a:rPr lang="en-ID" sz="6600" dirty="0"/>
              <a:t> </a:t>
            </a:r>
            <a:r>
              <a:rPr lang="en-ID" sz="6600" dirty="0" err="1"/>
              <a:t>hidup</a:t>
            </a:r>
            <a:r>
              <a:rPr lang="en-ID" sz="6600" dirty="0"/>
              <a:t> ? </a:t>
            </a:r>
            <a:endParaRPr lang="id-ID" sz="6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C8AD22E-EEF6-4A3B-892D-6A9BC25914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152" y="3861048"/>
            <a:ext cx="2238375" cy="20478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Definisi</a:t>
            </a:r>
            <a:r>
              <a:rPr lang="en-US" dirty="0"/>
              <a:t> Surat </a:t>
            </a:r>
            <a:r>
              <a:rPr lang="en-US" dirty="0" err="1"/>
              <a:t>Lamaran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pencari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mengisi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lowongan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ditawarkan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lain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perseorangan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instansi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Cambria" panose="02040503050406030204" pitchFamily="18" charset="0"/>
                <a:cs typeface="Arial" panose="020B0604020202020204" pitchFamily="34" charset="0"/>
              </a:rPr>
              <a:t>swasta</a:t>
            </a:r>
            <a:r>
              <a:rPr lang="en-US" sz="40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lvl="0" indent="0">
              <a:buNone/>
            </a:pPr>
            <a:endParaRPr lang="en-US" sz="26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618797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7279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/>
              <a:t>Pendekatan</a:t>
            </a:r>
            <a:r>
              <a:rPr lang="en-US" dirty="0"/>
              <a:t> AIDA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4421"/>
            <a:ext cx="8229600" cy="4525963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sz="2600" b="1" i="1" dirty="0">
                <a:latin typeface="Cambria" panose="02040503050406030204" pitchFamily="18" charset="0"/>
                <a:cs typeface="Arial" panose="020B0604020202020204" pitchFamily="34" charset="0"/>
              </a:rPr>
              <a:t>A</a:t>
            </a:r>
            <a:r>
              <a:rPr lang="en-US" sz="2600" i="1" dirty="0">
                <a:latin typeface="Cambria" panose="02040503050406030204" pitchFamily="18" charset="0"/>
                <a:cs typeface="Arial" panose="020B0604020202020204" pitchFamily="34" charset="0"/>
              </a:rPr>
              <a:t>ttention 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perhatian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) :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mengemukakan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mendapatkan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lowongan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alasan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mengapa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tertarik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posisi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lvl="0" indent="0">
              <a:buNone/>
            </a:pPr>
            <a:r>
              <a:rPr lang="en-US" sz="2600" b="1" i="1" dirty="0">
                <a:latin typeface="Cambria" panose="02040503050406030204" pitchFamily="18" charset="0"/>
                <a:cs typeface="Arial" panose="020B0604020202020204" pitchFamily="34" charset="0"/>
              </a:rPr>
              <a:t>I</a:t>
            </a:r>
            <a:r>
              <a:rPr lang="en-US" sz="2600" i="1" dirty="0">
                <a:latin typeface="Cambria" panose="02040503050406030204" pitchFamily="18" charset="0"/>
                <a:cs typeface="Arial" panose="020B0604020202020204" pitchFamily="34" charset="0"/>
              </a:rPr>
              <a:t>nterest 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minat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) :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menjelaskan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menegaskan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kualifikasi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dibutuhkan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relevan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dimilikinya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lvl="0" indent="0">
              <a:buNone/>
            </a:pPr>
            <a:r>
              <a:rPr lang="en-US" sz="2600" b="1" i="1" dirty="0">
                <a:latin typeface="Cambria" panose="02040503050406030204" pitchFamily="18" charset="0"/>
                <a:cs typeface="Arial" panose="020B0604020202020204" pitchFamily="34" charset="0"/>
              </a:rPr>
              <a:t>D</a:t>
            </a:r>
            <a:r>
              <a:rPr lang="en-US" sz="2600" i="1" dirty="0">
                <a:latin typeface="Cambria" panose="02040503050406030204" pitchFamily="18" charset="0"/>
                <a:cs typeface="Arial" panose="020B0604020202020204" pitchFamily="34" charset="0"/>
              </a:rPr>
              <a:t>esire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(Hasrat) :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meyakinkan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pembaca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bukti-bukti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pendukung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relevan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posisi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dikehendakinya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lvl="0" indent="0">
              <a:buNone/>
            </a:pPr>
            <a:r>
              <a:rPr lang="en-US" sz="2600" b="1" i="1" dirty="0">
                <a:latin typeface="Cambria" panose="02040503050406030204" pitchFamily="18" charset="0"/>
                <a:cs typeface="Arial" panose="020B0604020202020204" pitchFamily="34" charset="0"/>
              </a:rPr>
              <a:t>A</a:t>
            </a:r>
            <a:r>
              <a:rPr lang="en-US" sz="2600" i="1" dirty="0">
                <a:latin typeface="Cambria" panose="02040503050406030204" pitchFamily="18" charset="0"/>
                <a:cs typeface="Arial" panose="020B0604020202020204" pitchFamily="34" charset="0"/>
              </a:rPr>
              <a:t>ction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) :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harapan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keinginan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pelamar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mengikuti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wawancara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389024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51520" y="260648"/>
            <a:ext cx="8712968" cy="1143000"/>
          </a:xfrm>
        </p:spPr>
        <p:txBody>
          <a:bodyPr>
            <a:noAutofit/>
          </a:bodyPr>
          <a:lstStyle/>
          <a:p>
            <a:r>
              <a:rPr lang="en-US" dirty="0" err="1"/>
              <a:t>Pengorganisasian</a:t>
            </a:r>
            <a:r>
              <a:rPr lang="en-US" dirty="0"/>
              <a:t> Surat </a:t>
            </a:r>
            <a:r>
              <a:rPr lang="en-US" dirty="0" err="1"/>
              <a:t>lamaran</a:t>
            </a:r>
            <a:r>
              <a:rPr lang="en-US" dirty="0"/>
              <a:t> </a:t>
            </a:r>
            <a:r>
              <a:rPr lang="en-US" dirty="0" err="1"/>
              <a:t>Kerja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Paragraf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Pembuka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: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kemukakan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maksud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lamaran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lvl="0" indent="0">
              <a:buNone/>
            </a:pPr>
            <a:endParaRPr lang="en-US" sz="32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Paragraf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Pertengahan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: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kemukakan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kualifikasi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miliki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lvl="0">
              <a:buFont typeface="Wingdings" panose="05000000000000000000" pitchFamily="2" charset="2"/>
              <a:buChar char="Ø"/>
            </a:pPr>
            <a:endParaRPr lang="en-US" sz="32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Paragraf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Penutup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: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kemukakan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harapan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diinginkan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menulis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lamaran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32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4590758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Tips </a:t>
            </a:r>
            <a:r>
              <a:rPr lang="en-US" dirty="0" err="1"/>
              <a:t>Membuat</a:t>
            </a:r>
            <a:r>
              <a:rPr lang="en-US" dirty="0"/>
              <a:t> Surat </a:t>
            </a:r>
            <a:r>
              <a:rPr lang="en-US" dirty="0" err="1"/>
              <a:t>Lamaran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 dan </a:t>
            </a:r>
            <a:r>
              <a:rPr lang="en-US" dirty="0" err="1"/>
              <a:t>Benar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en-US" sz="2600" b="1" dirty="0" err="1">
                <a:latin typeface="Cambria" panose="02040503050406030204" pitchFamily="18" charset="0"/>
                <a:cs typeface="Arial" panose="020B0604020202020204" pitchFamily="34" charset="0"/>
              </a:rPr>
              <a:t>Pergunakan</a:t>
            </a:r>
            <a:r>
              <a:rPr lang="en-US" sz="2600" b="1" dirty="0">
                <a:latin typeface="Cambria" panose="02040503050406030204" pitchFamily="18" charset="0"/>
                <a:cs typeface="Arial" panose="020B0604020202020204" pitchFamily="34" charset="0"/>
              </a:rPr>
              <a:t> Bahasa yang </a:t>
            </a:r>
            <a:r>
              <a:rPr lang="en-US" sz="2600" b="1" dirty="0" err="1"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b="1" dirty="0"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latin typeface="Cambria" panose="02040503050406030204" pitchFamily="18" charset="0"/>
                <a:cs typeface="Arial" panose="020B0604020202020204" pitchFamily="34" charset="0"/>
              </a:rPr>
              <a:t>benar</a:t>
            </a:r>
            <a:endParaRPr lang="en-US" sz="2600" b="1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Susun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kalimat-kalimat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lamaran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benar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jangan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Bahasa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gaul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patut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dicantumkan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2600" b="1" dirty="0" err="1">
                <a:latin typeface="Cambria" panose="02040503050406030204" pitchFamily="18" charset="0"/>
                <a:cs typeface="Arial" panose="020B0604020202020204" pitchFamily="34" charset="0"/>
              </a:rPr>
              <a:t>Tulislah</a:t>
            </a:r>
            <a:r>
              <a:rPr lang="en-US" sz="2600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Cambria" panose="02040503050406030204" pitchFamily="18" charset="0"/>
                <a:cs typeface="Arial" panose="020B0604020202020204" pitchFamily="34" charset="0"/>
              </a:rPr>
              <a:t>kalimat</a:t>
            </a:r>
            <a:r>
              <a:rPr lang="en-US" sz="2600" b="1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b="1" dirty="0" err="1">
                <a:latin typeface="Cambria" panose="02040503050406030204" pitchFamily="18" charset="0"/>
                <a:cs typeface="Arial" panose="020B0604020202020204" pitchFamily="34" charset="0"/>
              </a:rPr>
              <a:t>sopan</a:t>
            </a:r>
            <a:endParaRPr lang="en-US" sz="2600" b="1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Gunakan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kalimat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sopan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jangan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kalimat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terkesan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menyombongkan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2600" b="1" dirty="0" err="1">
                <a:latin typeface="Cambria" panose="02040503050406030204" pitchFamily="18" charset="0"/>
                <a:cs typeface="Arial" panose="020B0604020202020204" pitchFamily="34" charset="0"/>
              </a:rPr>
              <a:t>Diketik</a:t>
            </a:r>
            <a:r>
              <a:rPr lang="en-US" sz="2600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Cambria" panose="02040503050406030204" pitchFamily="18" charset="0"/>
                <a:cs typeface="Arial" panose="020B0604020202020204" pitchFamily="34" charset="0"/>
              </a:rPr>
              <a:t>serapi</a:t>
            </a:r>
            <a:r>
              <a:rPr lang="en-US" sz="2600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Cambria" panose="02040503050406030204" pitchFamily="18" charset="0"/>
                <a:cs typeface="Arial" panose="020B0604020202020204" pitchFamily="34" charset="0"/>
              </a:rPr>
              <a:t>mungkin</a:t>
            </a:r>
            <a:endParaRPr lang="en-US" sz="2600" b="1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memperhatikan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kerapihan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Surat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Lamaran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tentunya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Perekrut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mengasumsikan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Anda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Rapi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latin typeface="Cambria" panose="02040503050406030204" pitchFamily="18" charset="0"/>
                <a:cs typeface="Arial" panose="020B0604020202020204" pitchFamily="34" charset="0"/>
              </a:rPr>
              <a:t>Profesional</a:t>
            </a:r>
            <a:r>
              <a:rPr lang="en-US" sz="2600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0545221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Tips </a:t>
            </a:r>
            <a:r>
              <a:rPr lang="en-US" dirty="0" err="1"/>
              <a:t>Membuat</a:t>
            </a:r>
            <a:r>
              <a:rPr lang="en-US" dirty="0"/>
              <a:t> Surat </a:t>
            </a:r>
            <a:r>
              <a:rPr lang="en-US" dirty="0" err="1"/>
              <a:t>Lamaran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 dan </a:t>
            </a:r>
            <a:r>
              <a:rPr lang="en-US" dirty="0" err="1"/>
              <a:t>Benar</a:t>
            </a:r>
            <a:r>
              <a:rPr lang="en-US" dirty="0"/>
              <a:t> (</a:t>
            </a:r>
            <a:r>
              <a:rPr lang="en-US" dirty="0" err="1"/>
              <a:t>lanjutan</a:t>
            </a:r>
            <a:r>
              <a:rPr lang="en-US" dirty="0"/>
              <a:t>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3357"/>
            <a:ext cx="8229600" cy="4525963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en-US" b="1" dirty="0" err="1">
                <a:latin typeface="Cambria" panose="02040503050406030204" pitchFamily="18" charset="0"/>
                <a:cs typeface="Arial" panose="020B0604020202020204" pitchFamily="34" charset="0"/>
              </a:rPr>
              <a:t>Siapkan</a:t>
            </a:r>
            <a:r>
              <a:rPr lang="en-US" b="1" dirty="0"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b="1" dirty="0" err="1">
                <a:latin typeface="Cambria" panose="02040503050406030204" pitchFamily="18" charset="0"/>
                <a:cs typeface="Arial" panose="020B0604020202020204" pitchFamily="34" charset="0"/>
              </a:rPr>
              <a:t>lengkapi</a:t>
            </a:r>
            <a:r>
              <a:rPr lang="en-US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cs typeface="Arial" panose="020B0604020202020204" pitchFamily="34" charset="0"/>
              </a:rPr>
              <a:t>syarat-syarat</a:t>
            </a:r>
            <a:r>
              <a:rPr lang="en-US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endParaRPr lang="en-US" b="1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Jangan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lupa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melengkapi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surat-surat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dibutuhkan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ataupun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disyaratkan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b="1" dirty="0" err="1">
                <a:latin typeface="Cambria" panose="02040503050406030204" pitchFamily="18" charset="0"/>
                <a:cs typeface="Arial" panose="020B0604020202020204" pitchFamily="34" charset="0"/>
              </a:rPr>
              <a:t>Lampirkan</a:t>
            </a:r>
            <a:r>
              <a:rPr lang="en-US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cs typeface="Arial" panose="020B0604020202020204" pitchFamily="34" charset="0"/>
              </a:rPr>
              <a:t>sertifikat</a:t>
            </a:r>
            <a:r>
              <a:rPr lang="en-US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cs typeface="Arial" panose="020B0604020202020204" pitchFamily="34" charset="0"/>
              </a:rPr>
              <a:t>pendukung</a:t>
            </a:r>
            <a:r>
              <a:rPr lang="en-US" b="1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endParaRPr lang="en-US" b="1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Lampirkan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sertifikat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dimiliki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guna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menambah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kriteria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Anda,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HRD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cs typeface="Arial" panose="020B0604020202020204" pitchFamily="34" charset="0"/>
              </a:rPr>
              <a:t>mempertimbangkan</a:t>
            </a:r>
            <a:r>
              <a:rPr lang="en-US" dirty="0">
                <a:latin typeface="Cambria" panose="02040503050406030204" pitchFamily="18" charset="0"/>
                <a:cs typeface="Arial" panose="020B0604020202020204" pitchFamily="34" charset="0"/>
              </a:rPr>
              <a:t> Anda.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176657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18/11/2019</a:t>
            </a:r>
          </a:p>
        </p:txBody>
      </p:sp>
      <p:sp>
        <p:nvSpPr>
          <p:cNvPr id="4" name="Rectangle 3"/>
          <p:cNvSpPr/>
          <p:nvPr/>
        </p:nvSpPr>
        <p:spPr>
          <a:xfrm>
            <a:off x="2371531" y="2895327"/>
            <a:ext cx="44040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Terima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 </a:t>
            </a:r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mbria" pitchFamily="18" charset="0"/>
              </a:rPr>
              <a:t>Kasih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ambria" pitchFamily="18" charset="0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2411760" y="6356350"/>
            <a:ext cx="4976192" cy="38501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MAN 15208    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257801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3089</TotalTime>
  <Words>484</Words>
  <Application>Microsoft Office PowerPoint</Application>
  <PresentationFormat>On-screen Show (4:3)</PresentationFormat>
  <Paragraphs>52</Paragraphs>
  <Slides>8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Definisi Surat Lamaran Kerja </vt:lpstr>
      <vt:lpstr>Pendekatan AIDA</vt:lpstr>
      <vt:lpstr>Pengorganisasian Surat lamaran Kerja</vt:lpstr>
      <vt:lpstr>Tips Membuat Surat Lamaran Kerja Yang Baik dan Benar</vt:lpstr>
      <vt:lpstr>Tips Membuat Surat Lamaran Kerja Yang Baik dan Benar (lanjutan)</vt:lpstr>
      <vt:lpstr>Slide 8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459</cp:revision>
  <cp:lastPrinted>2017-04-16T14:44:29Z</cp:lastPrinted>
  <dcterms:created xsi:type="dcterms:W3CDTF">2010-04-18T12:06:30Z</dcterms:created>
  <dcterms:modified xsi:type="dcterms:W3CDTF">2022-03-20T15:14:51Z</dcterms:modified>
  <cp:contentStatus/>
</cp:coreProperties>
</file>