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353" r:id="rId5"/>
    <p:sldId id="341" r:id="rId6"/>
    <p:sldId id="317" r:id="rId7"/>
    <p:sldId id="345" r:id="rId8"/>
    <p:sldId id="346" r:id="rId9"/>
    <p:sldId id="354" r:id="rId10"/>
    <p:sldId id="356" r:id="rId11"/>
    <p:sldId id="355" r:id="rId12"/>
    <p:sldId id="357" r:id="rId13"/>
    <p:sldId id="359" r:id="rId14"/>
    <p:sldId id="358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5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318" y="-31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67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97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81" r:id="rId13"/>
    <p:sldLayoutId id="2147483678" r:id="rId14"/>
    <p:sldLayoutId id="2147483684" r:id="rId15"/>
    <p:sldLayoutId id="21474836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2BF505-7DE6-4F49-BE53-8357C3CFAD67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6510AC1-6796-4AAE-826B-82E3C6C83F0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A9B7A6-AA04-48A1-8F03-8478DA0AB4E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1FA3CF-9802-4908-BF1F-FFF6919AF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7BCD5F-023B-4928-A8BA-960BE01DD3FA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E83D94-2B8F-4267-A14B-28F4B1D232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9FB9A1-EA5C-4B9A-9354-78F7C28542B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1891047" y="1491985"/>
            <a:ext cx="9483510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Pengembangan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Perangkat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Lunak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Sistem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Informasi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Penjualan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Pada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id-ID" sz="4400" b="1" dirty="0">
                <a:solidFill>
                  <a:schemeClr val="bg1"/>
                </a:solidFill>
              </a:rPr>
              <a:t>CV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Sumber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Karya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endParaRPr lang="id-ID" sz="4400" b="1" dirty="0">
              <a:solidFill>
                <a:schemeClr val="bg1"/>
              </a:solidFill>
            </a:endParaRPr>
          </a:p>
          <a:p>
            <a:pPr algn="ctr"/>
            <a:endParaRPr lang="id-ID" sz="4400" b="1" dirty="0">
              <a:solidFill>
                <a:schemeClr val="bg1"/>
              </a:solidFill>
            </a:endParaRPr>
          </a:p>
          <a:p>
            <a:pPr algn="ctr"/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02DFAEF-959F-DDF0-20F1-D062A8A7FAA7}"/>
              </a:ext>
            </a:extLst>
          </p:cNvPr>
          <p:cNvSpPr/>
          <p:nvPr/>
        </p:nvSpPr>
        <p:spPr>
          <a:xfrm>
            <a:off x="5485276" y="3653579"/>
            <a:ext cx="2794000" cy="32044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D1192-DCD5-E675-BC63-5FF00A6C2388}"/>
              </a:ext>
            </a:extLst>
          </p:cNvPr>
          <p:cNvSpPr txBox="1"/>
          <p:nvPr/>
        </p:nvSpPr>
        <p:spPr>
          <a:xfrm>
            <a:off x="5313594" y="4125055"/>
            <a:ext cx="313736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2000" dirty="0">
                <a:solidFill>
                  <a:schemeClr val="bg1"/>
                </a:solidFill>
                <a:latin typeface="Amasis MT Pro Black" panose="020F0502020204030204" pitchFamily="18" charset="0"/>
                <a:cs typeface="Arial" pitchFamily="34" charset="0"/>
              </a:rPr>
              <a:t>Disusun Oleh :</a:t>
            </a: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Amasis MT Pro Black" panose="020F0502020204030204" pitchFamily="18" charset="0"/>
                <a:cs typeface="Arial" pitchFamily="34" charset="0"/>
              </a:rPr>
              <a:t>M FAJRI</a:t>
            </a:r>
          </a:p>
          <a:p>
            <a:pPr algn="ctr"/>
            <a:endParaRPr lang="id-ID" altLang="ko-KR" sz="2000" dirty="0">
              <a:solidFill>
                <a:schemeClr val="bg1"/>
              </a:solidFill>
              <a:latin typeface="Amasis MT Pro Black" panose="020F0502020204030204" pitchFamily="18" charset="0"/>
              <a:cs typeface="Arial" pitchFamily="34" charset="0"/>
            </a:endParaRPr>
          </a:p>
          <a:p>
            <a:pPr algn="ctr"/>
            <a:endParaRPr lang="id-ID" altLang="ko-KR" sz="2000" dirty="0">
              <a:solidFill>
                <a:schemeClr val="bg1"/>
              </a:solidFill>
              <a:latin typeface="Amasis MT Pro Black" panose="020F0502020204030204" pitchFamily="18" charset="0"/>
              <a:cs typeface="Arial" pitchFamily="34" charset="0"/>
            </a:endParaRPr>
          </a:p>
          <a:p>
            <a:pPr algn="ctr"/>
            <a:r>
              <a:rPr lang="id-ID" altLang="ko-KR" sz="2000" dirty="0">
                <a:solidFill>
                  <a:schemeClr val="bg1"/>
                </a:solidFill>
                <a:latin typeface="Amasis MT Pro Black" panose="020F0502020204030204" pitchFamily="18" charset="0"/>
                <a:cs typeface="Arial" pitchFamily="34" charset="0"/>
              </a:rPr>
              <a:t>Dosen Pengampu</a:t>
            </a:r>
          </a:p>
          <a:p>
            <a:pPr algn="ctr"/>
            <a:r>
              <a:rPr lang="id-ID" altLang="ko-KR" sz="2000" dirty="0">
                <a:solidFill>
                  <a:schemeClr val="bg1"/>
                </a:solidFill>
                <a:latin typeface="Amasis MT Pro Black" panose="020F0502020204030204" pitchFamily="18" charset="0"/>
                <a:cs typeface="Arial" pitchFamily="34" charset="0"/>
              </a:rPr>
              <a:t>Dr. Sutedi, S.Kom., MTI </a:t>
            </a:r>
            <a:endParaRPr lang="ko-KR" altLang="en-US" sz="2000" dirty="0">
              <a:solidFill>
                <a:schemeClr val="bg1"/>
              </a:solidFill>
              <a:latin typeface="Amasis MT Pro Black" panose="020F0502020204030204" pitchFamily="18" charset="0"/>
              <a:cs typeface="Arial" pitchFamily="34" charset="0"/>
            </a:endParaRPr>
          </a:p>
        </p:txBody>
      </p:sp>
      <p:pic>
        <p:nvPicPr>
          <p:cNvPr id="5" name="Picture 4" descr="A blue and white logo with a blue and white emblem&#10;&#10;Description automatically generated">
            <a:extLst>
              <a:ext uri="{FF2B5EF4-FFF2-40B4-BE49-F238E27FC236}">
                <a16:creationId xmlns:a16="http://schemas.microsoft.com/office/drawing/2014/main" id="{E8F15981-4F2A-DFFA-83EE-E320D47F0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4" y="194480"/>
            <a:ext cx="1684599" cy="17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1039ECA6-74B4-42DF-85CA-3000610DA71C}"/>
              </a:ext>
            </a:extLst>
          </p:cNvPr>
          <p:cNvSpPr txBox="1">
            <a:spLocks/>
          </p:cNvSpPr>
          <p:nvPr/>
        </p:nvSpPr>
        <p:spPr>
          <a:xfrm>
            <a:off x="536896" y="513533"/>
            <a:ext cx="11551472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TAMPILAN DASBORD KASIR UNTUK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INPUTAN NAMA PELANGGAN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FF104F-7159-ECB6-996C-F4834DAE44A9}"/>
              </a:ext>
            </a:extLst>
          </p:cNvPr>
          <p:cNvSpPr txBox="1"/>
          <p:nvPr/>
        </p:nvSpPr>
        <p:spPr>
          <a:xfrm>
            <a:off x="1401708" y="1810800"/>
            <a:ext cx="10329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ko-KR" altLang="en-US" sz="2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55157-19A6-D3E3-BD20-9DCB499F8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09" y="1951003"/>
            <a:ext cx="7413970" cy="46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0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0" y="0"/>
            <a:ext cx="1265806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000" dirty="0">
                <a:solidFill>
                  <a:schemeClr val="bg1"/>
                </a:solidFill>
              </a:rPr>
              <a:t>TAMPILAN DASBORD KASIR UNTUK</a:t>
            </a:r>
          </a:p>
          <a:p>
            <a:r>
              <a:rPr lang="en-US" altLang="ko-KR" sz="4000" dirty="0">
                <a:solidFill>
                  <a:schemeClr val="bg1"/>
                </a:solidFill>
              </a:rPr>
              <a:t>INPUTAN JENIS JASA</a:t>
            </a:r>
            <a:endParaRPr lang="ko-KR" altLang="en-US" sz="4000" dirty="0">
              <a:solidFill>
                <a:schemeClr val="bg1"/>
              </a:solidFill>
            </a:endParaRPr>
          </a:p>
          <a:p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F0A09-CC90-E652-2336-B5C6C2C9B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68" y="1711261"/>
            <a:ext cx="8072402" cy="50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3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0" y="0"/>
            <a:ext cx="1265806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000" dirty="0">
                <a:solidFill>
                  <a:schemeClr val="bg1"/>
                </a:solidFill>
              </a:rPr>
              <a:t>TAMPILAN DASBORD KASIR UNTUK</a:t>
            </a:r>
          </a:p>
          <a:p>
            <a:r>
              <a:rPr lang="en-US" altLang="ko-KR" sz="4000" dirty="0">
                <a:solidFill>
                  <a:schemeClr val="bg1"/>
                </a:solidFill>
              </a:rPr>
              <a:t>INPUTAN JENIS JASA KETEGORI JILID</a:t>
            </a:r>
            <a:endParaRPr lang="ko-KR" altLang="en-US" sz="4000" dirty="0">
              <a:solidFill>
                <a:schemeClr val="bg1"/>
              </a:solidFill>
            </a:endParaRPr>
          </a:p>
          <a:p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7D231-B275-9893-4190-B1967014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00" y="1737304"/>
            <a:ext cx="7914569" cy="49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-1" y="0"/>
            <a:ext cx="11934825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000" dirty="0">
                <a:solidFill>
                  <a:schemeClr val="bg1"/>
                </a:solidFill>
              </a:rPr>
              <a:t>TAMPILAN DASBORD KASIR UNTUK</a:t>
            </a:r>
          </a:p>
          <a:p>
            <a:r>
              <a:rPr lang="en-US" altLang="ko-KR" sz="4000" dirty="0">
                <a:solidFill>
                  <a:schemeClr val="bg1"/>
                </a:solidFill>
              </a:rPr>
              <a:t>INPUTAN JENIS JASA KETEGORI RENTAL KOMPUTER</a:t>
            </a:r>
            <a:endParaRPr lang="ko-KR" altLang="en-US" sz="4000" dirty="0">
              <a:solidFill>
                <a:schemeClr val="bg1"/>
              </a:solidFill>
            </a:endParaRPr>
          </a:p>
          <a:p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BFA9A-66DC-29CD-14F3-D7A9B5C37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36" y="1474199"/>
            <a:ext cx="8221652" cy="51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2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-1" y="307777"/>
            <a:ext cx="11934825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000" dirty="0">
                <a:solidFill>
                  <a:schemeClr val="bg1"/>
                </a:solidFill>
              </a:rPr>
              <a:t>TAMPILAN DASBORD KASIR UNTUK</a:t>
            </a:r>
          </a:p>
          <a:p>
            <a:r>
              <a:rPr lang="en-US" altLang="ko-KR" sz="4000" dirty="0">
                <a:solidFill>
                  <a:schemeClr val="bg1"/>
                </a:solidFill>
              </a:rPr>
              <a:t>INPUTAN JENIS JASA KETEGORI  PERCETAKAN</a:t>
            </a:r>
            <a:endParaRPr lang="ko-KR" altLang="en-US" sz="4000" dirty="0">
              <a:solidFill>
                <a:schemeClr val="bg1"/>
              </a:solidFill>
            </a:endParaRPr>
          </a:p>
          <a:p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66F61-D70A-6204-3C7E-0D0DB6696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70" y="1764276"/>
            <a:ext cx="7857540" cy="49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2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-1" y="307777"/>
            <a:ext cx="11934825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000" dirty="0">
                <a:solidFill>
                  <a:schemeClr val="bg1"/>
                </a:solidFill>
              </a:rPr>
              <a:t>TAMPILAN DASBORD KASIR UNTUK</a:t>
            </a:r>
          </a:p>
          <a:p>
            <a:r>
              <a:rPr lang="en-US" altLang="ko-KR" sz="4000" dirty="0">
                <a:solidFill>
                  <a:schemeClr val="bg1"/>
                </a:solidFill>
              </a:rPr>
              <a:t>INPUTAN JENIS JASA KETEGORI  FOTOCOPY</a:t>
            </a:r>
            <a:endParaRPr lang="ko-KR" altLang="en-US" sz="4000" dirty="0">
              <a:solidFill>
                <a:schemeClr val="bg1"/>
              </a:solidFill>
            </a:endParaRPr>
          </a:p>
          <a:p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6EAF9-2D00-4717-7EAD-0A44D814A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31" y="1606825"/>
            <a:ext cx="7985152" cy="49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1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-1" y="307777"/>
            <a:ext cx="11934825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000" dirty="0">
                <a:solidFill>
                  <a:schemeClr val="bg1"/>
                </a:solidFill>
              </a:rPr>
              <a:t>TAMPILAN DASBORD KASIR UNTUK</a:t>
            </a:r>
          </a:p>
          <a:p>
            <a:r>
              <a:rPr lang="en-US" altLang="ko-KR" sz="4000" dirty="0">
                <a:solidFill>
                  <a:schemeClr val="bg1"/>
                </a:solidFill>
              </a:rPr>
              <a:t>INPUTAN JENIS JASA KETEGORI  ATK</a:t>
            </a:r>
            <a:endParaRPr lang="ko-KR" altLang="en-US" sz="4000" dirty="0">
              <a:solidFill>
                <a:schemeClr val="bg1"/>
              </a:solidFill>
            </a:endParaRPr>
          </a:p>
          <a:p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DB15E-5DEB-2362-00DE-58D55858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5" y="1756720"/>
            <a:ext cx="7627952" cy="47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9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19349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-1" y="307777"/>
            <a:ext cx="11934825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000" dirty="0">
                <a:solidFill>
                  <a:schemeClr val="bg1"/>
                </a:solidFill>
              </a:rPr>
              <a:t>TAMPILAN DASBORD KASIR UNTUK</a:t>
            </a:r>
          </a:p>
          <a:p>
            <a:r>
              <a:rPr lang="en-US" altLang="ko-KR" sz="4000" dirty="0">
                <a:solidFill>
                  <a:schemeClr val="bg1"/>
                </a:solidFill>
              </a:rPr>
              <a:t>INPUTAN PESANAN</a:t>
            </a:r>
            <a:endParaRPr lang="ko-KR" altLang="en-US" sz="4000" dirty="0">
              <a:solidFill>
                <a:schemeClr val="bg1"/>
              </a:solidFill>
            </a:endParaRPr>
          </a:p>
          <a:p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C160C-4650-42D3-5C72-DCDCC2318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40" y="1687416"/>
            <a:ext cx="7797673" cy="48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0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05675" y="-43630"/>
            <a:ext cx="1198064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800" dirty="0">
                <a:solidFill>
                  <a:schemeClr val="bg1"/>
                </a:solidFill>
              </a:rPr>
              <a:t>TAMPILAN DASBORD KASIR UNTUK LAPORAN PERBULAN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BEB97-AD62-13A4-6257-C398EB5A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752599"/>
            <a:ext cx="7861190" cy="49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05675" y="0"/>
            <a:ext cx="11980649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800" dirty="0">
                <a:solidFill>
                  <a:schemeClr val="bg1"/>
                </a:solidFill>
              </a:rPr>
              <a:t>TAMPILAN DASBORD KASIR UNTUK MANAJEMEN STOK PADA STOK</a:t>
            </a:r>
          </a:p>
          <a:p>
            <a:r>
              <a:rPr lang="en-US" altLang="ko-KR" sz="4800" dirty="0">
                <a:solidFill>
                  <a:schemeClr val="bg1"/>
                </a:solidFill>
              </a:rPr>
              <a:t>BARANG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F628F-A1C8-241D-7EDA-8A4EDED6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44" y="1673086"/>
            <a:ext cx="7946005" cy="4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211351" y="0"/>
            <a:ext cx="57244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Diagram Konteks </a:t>
            </a:r>
            <a:endParaRPr lang="id-ID" sz="4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522D6-A733-2865-7889-225ECA62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0" t="28966" r="47153" b="20492"/>
          <a:stretch/>
        </p:blipFill>
        <p:spPr bwMode="auto">
          <a:xfrm>
            <a:off x="2637183" y="1062195"/>
            <a:ext cx="8778807" cy="5054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84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05675" y="0"/>
            <a:ext cx="11980649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</a:rPr>
              <a:t>LANJUTAN </a:t>
            </a:r>
            <a:r>
              <a:rPr lang="en-US" altLang="ko-KR" sz="4800" dirty="0">
                <a:solidFill>
                  <a:schemeClr val="bg1"/>
                </a:solidFill>
              </a:rPr>
              <a:t>TAMPILAN DASBORD KASIR UNTUK MANAJEMEN STOK PADA RED STOK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064F4-F4BF-C3CE-E9BB-79B0C916C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91" y="1669414"/>
            <a:ext cx="7923422" cy="49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6096000" y="-44046"/>
            <a:ext cx="5935996" cy="6472949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0" y="-44046"/>
            <a:ext cx="1279494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TAMPILAN </a:t>
            </a:r>
            <a:r>
              <a:rPr lang="en-US" sz="5400" dirty="0" err="1">
                <a:solidFill>
                  <a:schemeClr val="bg1"/>
                </a:solidFill>
              </a:rPr>
              <a:t>PApeDA</a:t>
            </a:r>
            <a:r>
              <a:rPr lang="en-US" sz="5400" dirty="0">
                <a:solidFill>
                  <a:schemeClr val="bg1"/>
                </a:solidFill>
              </a:rPr>
              <a:t> DASBORD PELANGGAN PEMESANAN</a:t>
            </a:r>
            <a:endParaRPr lang="id-ID" sz="5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58DC1-0A08-B59F-2163-3110A1672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91" y="1708899"/>
            <a:ext cx="7551270" cy="47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4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6096000" y="-44046"/>
            <a:ext cx="5935996" cy="6472949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160004" y="-174869"/>
            <a:ext cx="1279494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TAMPILAN PADA DASBORD PELANGGAN DATA TRANSAKSI DENGAN NOTA</a:t>
            </a:r>
            <a:endParaRPr lang="id-ID" sz="4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2ECB9-DA61-1130-E4C1-46833D13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9" y="1555416"/>
            <a:ext cx="7540579" cy="47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39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6096000" y="-44046"/>
            <a:ext cx="5935996" cy="6472949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160004" y="-174869"/>
            <a:ext cx="1279494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TAMPILAN PADA DASBORD PELANGGAN </a:t>
            </a:r>
          </a:p>
          <a:p>
            <a:r>
              <a:rPr lang="en-US" sz="4800" dirty="0">
                <a:solidFill>
                  <a:schemeClr val="bg1"/>
                </a:solidFill>
              </a:rPr>
              <a:t>PENGATURAN PROFIL</a:t>
            </a:r>
            <a:endParaRPr lang="id-ID" sz="4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A4EDD-B3E9-92E1-E958-54D16316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18" y="1394791"/>
            <a:ext cx="7829544" cy="48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AE7A2-6345-41B3-81CB-7B027A0DD739}"/>
              </a:ext>
            </a:extLst>
          </p:cNvPr>
          <p:cNvGrpSpPr/>
          <p:nvPr/>
        </p:nvGrpSpPr>
        <p:grpSpPr>
          <a:xfrm>
            <a:off x="257484" y="240846"/>
            <a:ext cx="7033453" cy="991474"/>
            <a:chOff x="6031523" y="778095"/>
            <a:chExt cx="1582615" cy="39128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9426DEA-E145-4CB5-A124-03449CFBB3D2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FB5B5-FA64-4BEE-B753-0656AB389907}"/>
                </a:ext>
              </a:extLst>
            </p:cNvPr>
            <p:cNvSpPr txBox="1"/>
            <p:nvPr/>
          </p:nvSpPr>
          <p:spPr>
            <a:xfrm>
              <a:off x="6090375" y="819848"/>
              <a:ext cx="1464910" cy="157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altLang="ko-KR" sz="2000" b="1" dirty="0">
                  <a:solidFill>
                    <a:schemeClr val="bg1"/>
                  </a:solidFill>
                  <a:cs typeface="Arial" pitchFamily="34" charset="0"/>
                </a:rPr>
                <a:t>DESAIN HALAMAN DATABASE 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8E0A6B3-799E-8317-383E-5517AB12D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05" y="852552"/>
            <a:ext cx="9324230" cy="58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55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AE7A2-6345-41B3-81CB-7B027A0DD739}"/>
              </a:ext>
            </a:extLst>
          </p:cNvPr>
          <p:cNvGrpSpPr/>
          <p:nvPr/>
        </p:nvGrpSpPr>
        <p:grpSpPr>
          <a:xfrm>
            <a:off x="257484" y="240846"/>
            <a:ext cx="7033453" cy="991474"/>
            <a:chOff x="6031523" y="778095"/>
            <a:chExt cx="1582615" cy="39128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9426DEA-E145-4CB5-A124-03449CFBB3D2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FB5B5-FA64-4BEE-B753-0656AB389907}"/>
                </a:ext>
              </a:extLst>
            </p:cNvPr>
            <p:cNvSpPr txBox="1"/>
            <p:nvPr/>
          </p:nvSpPr>
          <p:spPr>
            <a:xfrm>
              <a:off x="6090375" y="819848"/>
              <a:ext cx="1464910" cy="157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altLang="ko-KR" sz="2000" b="1" dirty="0">
                  <a:solidFill>
                    <a:schemeClr val="bg1"/>
                  </a:solidFill>
                  <a:cs typeface="Arial" pitchFamily="34" charset="0"/>
                </a:rPr>
                <a:t>LANJUTAN DESAIN HALAMAN DATABASE 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89C8257-341A-138A-1037-11109A746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93" y="965195"/>
            <a:ext cx="9428488" cy="58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82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0" y="667319"/>
            <a:ext cx="1265806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PADA DASBORD KASIR UNTUK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INPUTAN NAMA PELANGGAN YANG DAPAT MENGONTROL PELANGAN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DE4E8-1B68-6ED5-ABFF-DBF0AF1CD58F}"/>
              </a:ext>
            </a:extLst>
          </p:cNvPr>
          <p:cNvSpPr txBox="1"/>
          <p:nvPr/>
        </p:nvSpPr>
        <p:spPr>
          <a:xfrm>
            <a:off x="0" y="51766"/>
            <a:ext cx="1265806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DESAIN KONTROL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ED686-9DC9-AFE5-0EBB-60FD407B1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15" y="1720527"/>
            <a:ext cx="7413970" cy="46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5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DE4E8-1B68-6ED5-ABFF-DBF0AF1CD58F}"/>
              </a:ext>
            </a:extLst>
          </p:cNvPr>
          <p:cNvSpPr txBox="1"/>
          <p:nvPr/>
        </p:nvSpPr>
        <p:spPr>
          <a:xfrm>
            <a:off x="0" y="51766"/>
            <a:ext cx="1265806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PERANGKAT KERAS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2CC32-53C9-0159-2820-D12FFA915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57" y="-51766"/>
            <a:ext cx="6679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68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DE4E8-1B68-6ED5-ABFF-DBF0AF1CD58F}"/>
              </a:ext>
            </a:extLst>
          </p:cNvPr>
          <p:cNvSpPr txBox="1"/>
          <p:nvPr/>
        </p:nvSpPr>
        <p:spPr>
          <a:xfrm>
            <a:off x="0" y="51766"/>
            <a:ext cx="1265806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PERANGKAT LUNAK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CD714-090C-1521-CFC0-5D9F14AC9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8" y="51766"/>
            <a:ext cx="682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01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596B00-0CE2-44C6-9AC5-0B5BC6F6C4D9}"/>
              </a:ext>
            </a:extLst>
          </p:cNvPr>
          <p:cNvGrpSpPr/>
          <p:nvPr/>
        </p:nvGrpSpPr>
        <p:grpSpPr>
          <a:xfrm>
            <a:off x="3468549" y="2276475"/>
            <a:ext cx="5269188" cy="3419474"/>
            <a:chOff x="4655870" y="2637505"/>
            <a:chExt cx="2716484" cy="12176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F549E6-5337-42BD-9C5E-4FF911D21EC1}"/>
                </a:ext>
              </a:extLst>
            </p:cNvPr>
            <p:cNvGrpSpPr/>
            <p:nvPr/>
          </p:nvGrpSpPr>
          <p:grpSpPr>
            <a:xfrm>
              <a:off x="6233054" y="2743150"/>
              <a:ext cx="1139300" cy="952543"/>
              <a:chOff x="5133714" y="3583707"/>
              <a:chExt cx="474339" cy="396585"/>
            </a:xfrm>
          </p:grpSpPr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99FF6450-5DCF-4EA4-9ECD-5DECDA3BAD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23467" y="3590067"/>
                <a:ext cx="291134" cy="278415"/>
              </a:xfrm>
              <a:prstGeom prst="bentConnector3">
                <a:avLst>
                  <a:gd name="adj1" fmla="val 98706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637BD6F9-CEA8-471A-B6D6-3D7D3748AC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72591" y="3544830"/>
                <a:ext cx="396585" cy="474339"/>
              </a:xfrm>
              <a:prstGeom prst="bentConnector3">
                <a:avLst>
                  <a:gd name="adj1" fmla="val 10131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C2EA36-2D13-4B3D-BFC3-A102F4DEB43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025" y="2637505"/>
              <a:ext cx="13087" cy="1217603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C99EAA-C1C3-4CCA-BEBA-AC2A865E88E4}"/>
                </a:ext>
              </a:extLst>
            </p:cNvPr>
            <p:cNvGrpSpPr/>
            <p:nvPr/>
          </p:nvGrpSpPr>
          <p:grpSpPr>
            <a:xfrm flipH="1">
              <a:off x="4655870" y="2743153"/>
              <a:ext cx="1159245" cy="952554"/>
              <a:chOff x="5125409" y="3583703"/>
              <a:chExt cx="482643" cy="396589"/>
            </a:xfrm>
          </p:grpSpPr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3275D676-AD17-49C5-9DEA-18E954D494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17648" y="3581177"/>
                <a:ext cx="291129" cy="296190"/>
              </a:xfrm>
              <a:prstGeom prst="bentConnector3">
                <a:avLst>
                  <a:gd name="adj1" fmla="val 10092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7437482D-2332-417F-9573-94FD96A779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68436" y="3540676"/>
                <a:ext cx="396589" cy="482643"/>
              </a:xfrm>
              <a:prstGeom prst="bentConnector3">
                <a:avLst>
                  <a:gd name="adj1" fmla="val 99215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0A5CE-2A27-4A71-B160-441332CC772B}"/>
              </a:ext>
            </a:extLst>
          </p:cNvPr>
          <p:cNvSpPr/>
          <p:nvPr/>
        </p:nvSpPr>
        <p:spPr>
          <a:xfrm>
            <a:off x="-9524" y="2836196"/>
            <a:ext cx="12196762" cy="136039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2FBFAD-318C-47E8-A82D-2EDEDE3F63EE}"/>
              </a:ext>
            </a:extLst>
          </p:cNvPr>
          <p:cNvSpPr/>
          <p:nvPr/>
        </p:nvSpPr>
        <p:spPr>
          <a:xfrm>
            <a:off x="-4762" y="2938634"/>
            <a:ext cx="12196762" cy="11555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288866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id-ID" altLang="ko-KR" sz="6000" dirty="0">
                <a:solidFill>
                  <a:schemeClr val="bg1"/>
                </a:solidFill>
                <a:cs typeface="Arial" pitchFamily="34" charset="0"/>
              </a:rPr>
              <a:t>erimakasih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8237F776-235B-43B7-A208-7106E24CBAFE}"/>
              </a:ext>
            </a:extLst>
          </p:cNvPr>
          <p:cNvSpPr>
            <a:spLocks noChangeAspect="1"/>
          </p:cNvSpPr>
          <p:nvPr/>
        </p:nvSpPr>
        <p:spPr>
          <a:xfrm flipH="1">
            <a:off x="4878758" y="1367871"/>
            <a:ext cx="2434484" cy="131165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4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6096000" y="-44046"/>
            <a:ext cx="5935996" cy="6472949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7485380" y="-200478"/>
            <a:ext cx="671527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DFD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LEVEL 1 </a:t>
            </a:r>
            <a:endParaRPr lang="id-ID" sz="7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6E997-B77B-9A00-69AE-D37057814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4" t="13702" r="18804" b="10318"/>
          <a:stretch/>
        </p:blipFill>
        <p:spPr>
          <a:xfrm>
            <a:off x="0" y="-184928"/>
            <a:ext cx="6845798" cy="70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6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6106651" y="100584"/>
            <a:ext cx="5636534" cy="6463805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300684" y="4559"/>
            <a:ext cx="574196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DESAIN HALAMAN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B1067-F635-EB75-4F59-BAC964CCC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52" y="1528510"/>
            <a:ext cx="8211047" cy="51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0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AE7A2-6345-41B3-81CB-7B027A0DD739}"/>
              </a:ext>
            </a:extLst>
          </p:cNvPr>
          <p:cNvGrpSpPr/>
          <p:nvPr/>
        </p:nvGrpSpPr>
        <p:grpSpPr>
          <a:xfrm>
            <a:off x="257484" y="240846"/>
            <a:ext cx="7033453" cy="991474"/>
            <a:chOff x="6031523" y="778095"/>
            <a:chExt cx="1582615" cy="39128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9426DEA-E145-4CB5-A124-03449CFBB3D2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FB5B5-FA64-4BEE-B753-0656AB389907}"/>
                </a:ext>
              </a:extLst>
            </p:cNvPr>
            <p:cNvSpPr txBox="1"/>
            <p:nvPr/>
          </p:nvSpPr>
          <p:spPr>
            <a:xfrm>
              <a:off x="6090375" y="819848"/>
              <a:ext cx="1464910" cy="157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altLang="ko-KR" sz="2000" b="1" dirty="0">
                  <a:solidFill>
                    <a:schemeClr val="bg1"/>
                  </a:solidFill>
                  <a:cs typeface="Arial" pitchFamily="34" charset="0"/>
                </a:rPr>
                <a:t>DESAIN INPUT HALAMAN LOGIN DAN REGISTER 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DD004E3-84E1-B215-D238-0DB14E73A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56" y="1232320"/>
            <a:ext cx="8464508" cy="52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9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AE7A2-6345-41B3-81CB-7B027A0DD739}"/>
              </a:ext>
            </a:extLst>
          </p:cNvPr>
          <p:cNvGrpSpPr/>
          <p:nvPr/>
        </p:nvGrpSpPr>
        <p:grpSpPr>
          <a:xfrm>
            <a:off x="122370" y="366935"/>
            <a:ext cx="7033453" cy="944893"/>
            <a:chOff x="6031523" y="778095"/>
            <a:chExt cx="1582615" cy="39128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9426DEA-E145-4CB5-A124-03449CFBB3D2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FB5B5-FA64-4BEE-B753-0656AB389907}"/>
                </a:ext>
              </a:extLst>
            </p:cNvPr>
            <p:cNvSpPr txBox="1"/>
            <p:nvPr/>
          </p:nvSpPr>
          <p:spPr>
            <a:xfrm>
              <a:off x="6090375" y="819848"/>
              <a:ext cx="1464910" cy="29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LANJUTAN DESAIN PADA HALAMAN WEB UNTUK</a:t>
              </a:r>
            </a:p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MENU REGISTRASI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1B03D1D-EFB0-DF93-F86A-5103BDFED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85" y="1311828"/>
            <a:ext cx="8714629" cy="5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514350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24143" y="0"/>
            <a:ext cx="12658064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LANJUTAN HALAMAN WEB KATERGORI FOTOCOPY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8D2E3-08D4-FFCC-6455-57883AF69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28" y="1216972"/>
            <a:ext cx="8472422" cy="52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3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257175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257175" y="475885"/>
            <a:ext cx="10501778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F1252-B60C-9B7B-490A-5A452A62888C}"/>
              </a:ext>
            </a:extLst>
          </p:cNvPr>
          <p:cNvSpPr txBox="1"/>
          <p:nvPr/>
        </p:nvSpPr>
        <p:spPr>
          <a:xfrm>
            <a:off x="170865" y="146651"/>
            <a:ext cx="1265806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LANJUTAN HALAMAN WEB PADA KONTAK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4D707-7E22-26B9-8988-309212869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83" y="1527311"/>
            <a:ext cx="8421270" cy="52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9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1039ECA6-74B4-42DF-85CA-3000610DA71C}"/>
              </a:ext>
            </a:extLst>
          </p:cNvPr>
          <p:cNvSpPr txBox="1">
            <a:spLocks/>
          </p:cNvSpPr>
          <p:nvPr/>
        </p:nvSpPr>
        <p:spPr>
          <a:xfrm>
            <a:off x="536896" y="513533"/>
            <a:ext cx="11551472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LANJUTAN TAMPILAN HALAMAN WEB 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PROFIL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FF104F-7159-ECB6-996C-F4834DAE44A9}"/>
              </a:ext>
            </a:extLst>
          </p:cNvPr>
          <p:cNvSpPr txBox="1"/>
          <p:nvPr/>
        </p:nvSpPr>
        <p:spPr>
          <a:xfrm>
            <a:off x="1401708" y="1810800"/>
            <a:ext cx="10329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ko-KR" altLang="en-US" sz="2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F79D1-845E-0226-A540-5C1866C5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58" y="1636631"/>
            <a:ext cx="7972526" cy="49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2862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208</Words>
  <Application>Microsoft Office PowerPoint</Application>
  <PresentationFormat>Widescreen</PresentationFormat>
  <Paragraphs>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Amasis MT Pro Black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133</cp:revision>
  <dcterms:created xsi:type="dcterms:W3CDTF">2019-01-14T06:35:35Z</dcterms:created>
  <dcterms:modified xsi:type="dcterms:W3CDTF">2024-06-29T12:00:55Z</dcterms:modified>
</cp:coreProperties>
</file>