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45.xml"/>
  <Override ContentType="application/vnd.ms-office.chartcolorstyle+xml" PartName="/ppt/charts/colors37.xml"/>
  <Override ContentType="application/vnd.ms-office.chartcolorstyle+xml" PartName="/ppt/charts/colors54.xml"/>
  <Override ContentType="application/vnd.ms-office.chartcolorstyle+xml" PartName="/ppt/charts/colors8.xml"/>
  <Override ContentType="application/vnd.ms-office.chartcolorstyle+xml" PartName="/ppt/charts/colors11.xml"/>
  <Override ContentType="application/vnd.ms-office.chartcolorstyle+xml" PartName="/ppt/charts/colors28.xml"/>
  <Override ContentType="application/vnd.ms-office.chartcolorstyle+xml" PartName="/ppt/charts/colors19.xml"/>
  <Override ContentType="application/vnd.ms-office.chartcolorstyle+xml" PartName="/ppt/charts/colors44.xml"/>
  <Override ContentType="application/vnd.ms-office.chartcolorstyle+xml" PartName="/ppt/charts/colors36.xml"/>
  <Override ContentType="application/vnd.ms-office.chartcolorstyle+xml" PartName="/ppt/charts/colors18.xml"/>
  <Override ContentType="application/vnd.ms-office.chartcolorstyle+xml" PartName="/ppt/charts/colors10.xml"/>
  <Override ContentType="application/vnd.ms-office.chartcolorstyle+xml" PartName="/ppt/charts/colors9.xml"/>
  <Override ContentType="application/vnd.ms-office.chartcolorstyle+xml" PartName="/ppt/charts/colors27.xml"/>
  <Override ContentType="application/vnd.ms-office.chartcolorstyle+xml" PartName="/ppt/charts/colors53.xml"/>
  <Override ContentType="application/vnd.ms-office.chartcolorstyle+xml" PartName="/ppt/charts/colors26.xml"/>
  <Override ContentType="application/vnd.ms-office.chartcolorstyle+xml" PartName="/ppt/charts/colors56.xml"/>
  <Override ContentType="application/vnd.ms-office.chartcolorstyle+xml" PartName="/ppt/charts/colors6.xml"/>
  <Override ContentType="application/vnd.ms-office.chartcolorstyle+xml" PartName="/ppt/charts/colors30.xml"/>
  <Override ContentType="application/vnd.ms-office.chartcolorstyle+xml" PartName="/ppt/charts/colors43.xml"/>
  <Override ContentType="application/vnd.ms-office.chartcolorstyle+xml" PartName="/ppt/charts/colors39.xml"/>
  <Override ContentType="application/vnd.ms-office.chartcolorstyle+xml" PartName="/ppt/charts/colors13.xml"/>
  <Override ContentType="application/vnd.ms-office.chartcolorstyle+xml" PartName="/ppt/charts/colors38.xml"/>
  <Override ContentType="application/vnd.ms-office.chartcolorstyle+xml" PartName="/ppt/charts/colors42.xml"/>
  <Override ContentType="application/vnd.ms-office.chartcolorstyle+xml" PartName="/ppt/charts/colors60.xml"/>
  <Override ContentType="application/vnd.ms-office.chartcolorstyle+xml" PartName="/ppt/charts/colors7.xml"/>
  <Override ContentType="application/vnd.ms-office.chartcolorstyle+xml" PartName="/ppt/charts/colors25.xml"/>
  <Override ContentType="application/vnd.ms-office.chartcolorstyle+xml" PartName="/ppt/charts/colors55.xml"/>
  <Override ContentType="application/vnd.ms-office.chartcolorstyle+xml" PartName="/ppt/charts/colors12.xml"/>
  <Override ContentType="application/vnd.ms-office.chartcolorstyle+xml" PartName="/ppt/charts/colors58.xml"/>
  <Override ContentType="application/vnd.ms-office.chartcolorstyle+xml" PartName="/ppt/charts/colors4.xml"/>
  <Override ContentType="application/vnd.ms-office.chartcolorstyle+xml" PartName="/ppt/charts/colors32.xml"/>
  <Override ContentType="application/vnd.ms-office.chartcolorstyle+xml" PartName="/ppt/charts/colors24.xml"/>
  <Override ContentType="application/vnd.ms-office.chartcolorstyle+xml" PartName="/ppt/charts/colors15.xml"/>
  <Override ContentType="application/vnd.ms-office.chartcolorstyle+xml" PartName="/ppt/charts/colors41.xml"/>
  <Override ContentType="application/vnd.ms-office.chartcolorstyle+xml" PartName="/ppt/charts/colors14.xml"/>
  <Override ContentType="application/vnd.ms-office.chartcolorstyle+xml" PartName="/ppt/charts/colors5.xml"/>
  <Override ContentType="application/vnd.ms-office.chartcolorstyle+xml" PartName="/ppt/charts/colors57.xml"/>
  <Override ContentType="application/vnd.ms-office.chartcolorstyle+xml" PartName="/ppt/charts/colors22.xml"/>
  <Override ContentType="application/vnd.ms-office.chartcolorstyle+xml" PartName="/ppt/charts/colors31.xml"/>
  <Override ContentType="application/vnd.ms-office.chartcolorstyle+xml" PartName="/ppt/charts/colors49.xml"/>
  <Override ContentType="application/vnd.ms-office.chartcolorstyle+xml" PartName="/ppt/charts/colors23.xml"/>
  <Override ContentType="application/vnd.ms-office.chartcolorstyle+xml" PartName="/ppt/charts/colors40.xml"/>
  <Override ContentType="application/vnd.ms-office.chartcolorstyle+xml" PartName="/ppt/charts/colors51.xml"/>
  <Override ContentType="application/vnd.ms-office.chartcolorstyle+xml" PartName="/ppt/charts/colors21.xml"/>
  <Override ContentType="application/vnd.ms-office.chartcolorstyle+xml" PartName="/ppt/charts/colors34.xml"/>
  <Override ContentType="application/vnd.ms-office.chartcolorstyle+xml" PartName="/ppt/charts/colors1.xml"/>
  <Override ContentType="application/vnd.ms-office.chartcolorstyle+xml" PartName="/ppt/charts/colors48.xml"/>
  <Override ContentType="application/vnd.ms-office.chartcolorstyle+xml" PartName="/ppt/charts/colors47.xml"/>
  <Override ContentType="application/vnd.ms-office.chartcolorstyle+xml" PartName="/ppt/charts/colors17.xml"/>
  <Override ContentType="application/vnd.ms-office.chartcolorstyle+xml" PartName="/ppt/charts/colors35.xml"/>
  <Override ContentType="application/vnd.ms-office.chartcolorstyle+xml" PartName="/ppt/charts/colors50.xml"/>
  <Override ContentType="application/vnd.ms-office.chartcolorstyle+xml" PartName="/ppt/charts/colors52.xml"/>
  <Override ContentType="application/vnd.ms-office.chartcolorstyle+xml" PartName="/ppt/charts/colors46.xml"/>
  <Override ContentType="application/vnd.ms-office.chartcolorstyle+xml" PartName="/ppt/charts/colors20.xml"/>
  <Override ContentType="application/vnd.ms-office.chartcolorstyle+xml" PartName="/ppt/charts/colors2.xml"/>
  <Override ContentType="application/vnd.ms-office.chartcolorstyle+xml" PartName="/ppt/charts/colors33.xml"/>
  <Override ContentType="application/vnd.ms-office.chartcolorstyle+xml" PartName="/ppt/charts/colors3.xml"/>
  <Override ContentType="application/vnd.ms-office.chartcolorstyle+xml" PartName="/ppt/charts/colors29.xml"/>
  <Override ContentType="application/vnd.ms-office.chartcolorstyle+xml" PartName="/ppt/charts/colors59.xml"/>
  <Override ContentType="application/vnd.ms-office.chartcolorstyle+xml" PartName="/ppt/charts/colors16.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drawingml.chart+xml" PartName="/ppt/charts/chart25.xml"/>
  <Override ContentType="application/vnd.openxmlformats-officedocument.drawingml.chart+xml" PartName="/ppt/charts/chart50.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6.xml"/>
  <Override ContentType="application/vnd.openxmlformats-officedocument.drawingml.chart+xml" PartName="/ppt/charts/chart59.xml"/>
  <Override ContentType="application/vnd.openxmlformats-officedocument.drawingml.chart+xml" PartName="/ppt/charts/chart42.xml"/>
  <Override ContentType="application/vnd.openxmlformats-officedocument.drawingml.chart+xml" PartName="/ppt/charts/chart51.xml"/>
  <Override ContentType="application/vnd.openxmlformats-officedocument.drawingml.chart+xml" PartName="/ppt/charts/chart32.xml"/>
  <Override ContentType="application/vnd.openxmlformats-officedocument.drawingml.chart+xml" PartName="/ppt/charts/chart5.xml"/>
  <Override ContentType="application/vnd.openxmlformats-officedocument.drawingml.chart+xml" PartName="/ppt/charts/chart41.xml"/>
  <Override ContentType="application/vnd.openxmlformats-officedocument.drawingml.chart+xml" PartName="/ppt/charts/chart58.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44.xml"/>
  <Override ContentType="application/vnd.openxmlformats-officedocument.drawingml.chart+xml" PartName="/ppt/charts/chart57.xml"/>
  <Override ContentType="application/vnd.openxmlformats-officedocument.drawingml.chart+xml" PartName="/ppt/charts/chart2.xml"/>
  <Override ContentType="application/vnd.openxmlformats-officedocument.drawingml.chart+xml" PartName="/ppt/charts/chart31.xml"/>
  <Override ContentType="application/vnd.openxmlformats-officedocument.drawingml.chart+xml" PartName="/ppt/charts/chart60.xml"/>
  <Override ContentType="application/vnd.openxmlformats-officedocument.drawingml.chart+xml" PartName="/ppt/charts/chart1.xml"/>
  <Override ContentType="application/vnd.openxmlformats-officedocument.drawingml.chart+xml" PartName="/ppt/charts/chart14.xml"/>
  <Override ContentType="application/vnd.openxmlformats-officedocument.drawingml.chart+xml" PartName="/ppt/charts/chart27.xml"/>
  <Override ContentType="application/vnd.openxmlformats-officedocument.drawingml.chart+xml" PartName="/ppt/charts/chart3.xml"/>
  <Override ContentType="application/vnd.openxmlformats-officedocument.drawingml.chart+xml" PartName="/ppt/charts/chart56.xml"/>
  <Override ContentType="application/vnd.openxmlformats-officedocument.drawingml.chart+xml" PartName="/ppt/charts/chart43.xml"/>
  <Override ContentType="application/vnd.openxmlformats-officedocument.drawingml.chart+xml" PartName="/ppt/charts/chart30.xml"/>
  <Override ContentType="application/vnd.openxmlformats-officedocument.drawingml.chart+xml" PartName="/ppt/charts/chart39.xml"/>
  <Override ContentType="application/vnd.openxmlformats-officedocument.drawingml.chart+xml" PartName="/ppt/charts/chart26.xml"/>
  <Override ContentType="application/vnd.openxmlformats-officedocument.drawingml.chart+xml" PartName="/ppt/charts/chart13.xml"/>
  <Override ContentType="application/vnd.openxmlformats-officedocument.drawingml.chart+xml" PartName="/ppt/charts/chart20.xml"/>
  <Override ContentType="application/vnd.openxmlformats-officedocument.drawingml.chart+xml" PartName="/ppt/charts/chart38.xml"/>
  <Override ContentType="application/vnd.openxmlformats-officedocument.drawingml.chart+xml" PartName="/ppt/charts/chart55.xml"/>
  <Override ContentType="application/vnd.openxmlformats-officedocument.drawingml.chart+xml" PartName="/ppt/charts/chart9.xml"/>
  <Override ContentType="application/vnd.openxmlformats-officedocument.drawingml.chart+xml" PartName="/ppt/charts/chart46.xml"/>
  <Override ContentType="application/vnd.openxmlformats-officedocument.drawingml.chart+xml" PartName="/ppt/charts/chart47.xml"/>
  <Override ContentType="application/vnd.openxmlformats-officedocument.drawingml.chart+xml" PartName="/ppt/charts/chart12.xml"/>
  <Override ContentType="application/vnd.openxmlformats-officedocument.drawingml.chart+xml" PartName="/ppt/charts/chart29.xml"/>
  <Override ContentType="application/vnd.openxmlformats-officedocument.drawingml.chart+xml" PartName="/ppt/charts/chart8.xml"/>
  <Override ContentType="application/vnd.openxmlformats-officedocument.drawingml.chart+xml" PartName="/ppt/charts/chart37.xml"/>
  <Override ContentType="application/vnd.openxmlformats-officedocument.drawingml.chart+xml" PartName="/ppt/charts/chart45.xml"/>
  <Override ContentType="application/vnd.openxmlformats-officedocument.drawingml.chart+xml" PartName="/ppt/charts/chart28.xml"/>
  <Override ContentType="application/vnd.openxmlformats-officedocument.drawingml.chart+xml" PartName="/ppt/charts/chart11.xml"/>
  <Override ContentType="application/vnd.openxmlformats-officedocument.drawingml.chart+xml" PartName="/ppt/charts/chart54.xml"/>
  <Override ContentType="application/vnd.openxmlformats-officedocument.drawingml.chart+xml" PartName="/ppt/charts/chart19.xml"/>
  <Override ContentType="application/vnd.openxmlformats-officedocument.drawingml.chart+xml" PartName="/ppt/charts/chart49.xml"/>
  <Override ContentType="application/vnd.openxmlformats-officedocument.drawingml.chart+xml" PartName="/ppt/charts/chart36.xml"/>
  <Override ContentType="application/vnd.openxmlformats-officedocument.drawingml.chart+xml" PartName="/ppt/charts/chart7.xml"/>
  <Override ContentType="application/vnd.openxmlformats-officedocument.drawingml.chart+xml" PartName="/ppt/charts/chart6.xml"/>
  <Override ContentType="application/vnd.openxmlformats-officedocument.drawingml.chart+xml" PartName="/ppt/charts/chart53.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40.xml"/>
  <Override ContentType="application/vnd.openxmlformats-officedocument.drawingml.chart+xml" PartName="/ppt/charts/chart18.xml"/>
  <Override ContentType="application/vnd.openxmlformats-officedocument.drawingml.chart+xml" PartName="/ppt/charts/chart48.xml"/>
  <Override ContentType="application/vnd.openxmlformats-officedocument.drawingml.chart+xml" PartName="/ppt/charts/chart21.xml"/>
  <Override ContentType="application/vnd.openxmlformats-officedocument.drawingml.chart+xml" PartName="/ppt/charts/chart34.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drawingml.chart+xml" PartName="/ppt/charts/chart52.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3.xml"/>
  <Override ContentType="application/vnd.openxmlformats-officedocument.themeOverride+xml" PartName="/ppt/theme/themeOverride2.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33.xml"/>
  <Override ContentType="application/vnd.ms-office.chartstyle+xml" PartName="/ppt/charts/style3.xml"/>
  <Override ContentType="application/vnd.ms-office.chartstyle+xml" PartName="/ppt/charts/style42.xml"/>
  <Override ContentType="application/vnd.ms-office.chartstyle+xml" PartName="/ppt/charts/style59.xml"/>
  <Override ContentType="application/vnd.ms-office.chartstyle+xml" PartName="/ppt/charts/style25.xml"/>
  <Override ContentType="application/vnd.ms-office.chartstyle+xml" PartName="/ppt/charts/style16.xml"/>
  <Override ContentType="application/vnd.ms-office.chartstyle+xml" PartName="/ppt/charts/style4.xml"/>
  <Override ContentType="application/vnd.ms-office.chartstyle+xml" PartName="/ppt/charts/style58.xml"/>
  <Override ContentType="application/vnd.ms-office.chartstyle+xml" PartName="/ppt/charts/style32.xml"/>
  <Override ContentType="application/vnd.ms-office.chartstyle+xml" PartName="/ppt/charts/style24.xml"/>
  <Override ContentType="application/vnd.ms-office.chartstyle+xml" PartName="/ppt/charts/style50.xml"/>
  <Override ContentType="application/vnd.ms-office.chartstyle+xml" PartName="/ppt/charts/style41.xml"/>
  <Override ContentType="application/vnd.ms-office.chartstyle+xml" PartName="/ppt/charts/style15.xml"/>
  <Override ContentType="application/vnd.ms-office.chartstyle+xml" PartName="/ppt/charts/style19.xml"/>
  <Override ContentType="application/vnd.ms-office.chartstyle+xml" PartName="/ppt/charts/style5.xml"/>
  <Override ContentType="application/vnd.ms-office.chartstyle+xml" PartName="/ppt/charts/style49.xml"/>
  <Override ContentType="application/vnd.ms-office.chartstyle+xml" PartName="/ppt/charts/style22.xml"/>
  <Override ContentType="application/vnd.ms-office.chartstyle+xml" PartName="/ppt/charts/style35.xml"/>
  <Override ContentType="application/vnd.ms-office.chartstyle+xml" PartName="/ppt/charts/style36.xml"/>
  <Override ContentType="application/vnd.ms-office.chartstyle+xml" PartName="/ppt/charts/style18.xml"/>
  <Override ContentType="application/vnd.ms-office.chartstyle+xml" PartName="/ppt/charts/style23.xml"/>
  <Override ContentType="application/vnd.ms-office.chartstyle+xml" PartName="/ppt/charts/style40.xml"/>
  <Override ContentType="application/vnd.ms-office.chartstyle+xml" PartName="/ppt/charts/style53.xml"/>
  <Override ContentType="application/vnd.ms-office.chartstyle+xml" PartName="/ppt/charts/style21.xml"/>
  <Override ContentType="application/vnd.ms-office.chartstyle+xml" PartName="/ppt/charts/style51.xml"/>
  <Override ContentType="application/vnd.ms-office.chartstyle+xml" PartName="/ppt/charts/style7.xml"/>
  <Override ContentType="application/vnd.ms-office.chartstyle+xml" PartName="/ppt/charts/style47.xml"/>
  <Override ContentType="application/vnd.ms-office.chartstyle+xml" PartName="/ppt/charts/style34.xml"/>
  <Override ContentType="application/vnd.ms-office.chartstyle+xml" PartName="/ppt/charts/style48.xml"/>
  <Override ContentType="application/vnd.ms-office.chartstyle+xml" PartName="/ppt/charts/style17.xml"/>
  <Override ContentType="application/vnd.ms-office.chartstyle+xml" PartName="/ppt/charts/style6.xml"/>
  <Override ContentType="application/vnd.ms-office.chartstyle+xml" PartName="/ppt/charts/style52.xml"/>
  <Override ContentType="application/vnd.ms-office.chartstyle+xml" PartName="/ppt/charts/style38.xml"/>
  <Override ContentType="application/vnd.ms-office.chartstyle+xml" PartName="/ppt/charts/style46.xml"/>
  <Override ContentType="application/vnd.ms-office.chartstyle+xml" PartName="/ppt/charts/style8.xml"/>
  <Override ContentType="application/vnd.ms-office.chartstyle+xml" PartName="/ppt/charts/style20.xml"/>
  <Override ContentType="application/vnd.ms-office.chartstyle+xml" PartName="/ppt/charts/style29.xml"/>
  <Override ContentType="application/vnd.ms-office.chartstyle+xml" PartName="/ppt/charts/style12.xml"/>
  <Override ContentType="application/vnd.ms-office.chartstyle+xml" PartName="/ppt/charts/style55.xml"/>
  <Override ContentType="application/vnd.ms-office.chartstyle+xml" PartName="/ppt/charts/style9.xml"/>
  <Override ContentType="application/vnd.ms-office.chartstyle+xml" PartName="/ppt/charts/style45.xml"/>
  <Override ContentType="application/vnd.ms-office.chartstyle+xml" PartName="/ppt/charts/style10.xml"/>
  <Override ContentType="application/vnd.ms-office.chartstyle+xml" PartName="/ppt/charts/style37.xml"/>
  <Override ContentType="application/vnd.ms-office.chartstyle+xml" PartName="/ppt/charts/style11.xml"/>
  <Override ContentType="application/vnd.ms-office.chartstyle+xml" PartName="/ppt/charts/style28.xml"/>
  <Override ContentType="application/vnd.ms-office.chartstyle+xml" PartName="/ppt/charts/style54.xml"/>
  <Override ContentType="application/vnd.ms-office.chartstyle+xml" PartName="/ppt/charts/style57.xml"/>
  <Override ContentType="application/vnd.ms-office.chartstyle+xml" PartName="/ppt/charts/style44.xml"/>
  <Override ContentType="application/vnd.ms-office.chartstyle+xml" PartName="/ppt/charts/style60.xml"/>
  <Override ContentType="application/vnd.ms-office.chartstyle+xml" PartName="/ppt/charts/style1.xml"/>
  <Override ContentType="application/vnd.ms-office.chartstyle+xml" PartName="/ppt/charts/style31.xml"/>
  <Override ContentType="application/vnd.ms-office.chartstyle+xml" PartName="/ppt/charts/style27.xml"/>
  <Override ContentType="application/vnd.ms-office.chartstyle+xml" PartName="/ppt/charts/style14.xml"/>
  <Override ContentType="application/vnd.ms-office.chartstyle+xml" PartName="/ppt/charts/style26.xml"/>
  <Override ContentType="application/vnd.ms-office.chartstyle+xml" PartName="/ppt/charts/style39.xml"/>
  <Override ContentType="application/vnd.ms-office.chartstyle+xml" PartName="/ppt/charts/style43.xml"/>
  <Override ContentType="application/vnd.ms-office.chartstyle+xml" PartName="/ppt/charts/style30.xml"/>
  <Override ContentType="application/vnd.ms-office.chartstyle+xml" PartName="/ppt/charts/style2.xml"/>
  <Override ContentType="application/vnd.ms-office.chartstyle+xml" PartName="/ppt/charts/style13.xml"/>
  <Override ContentType="application/vnd.ms-office.chartstyle+xml" PartName="/ppt/charts/style56.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704" r:id="rId5"/>
    <p:sldMasterId id="2147483792" r:id="rId6"/>
    <p:sldMasterId id="214748385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Lst>
  <p:sldSz cy="6858000" cx="12192000"/>
  <p:notesSz cx="6858000" cy="9144000"/>
  <p:embeddedFontLst>
    <p:embeddedFont>
      <p:font typeface="Play"/>
      <p:regular r:id="rId39"/>
      <p:bold r:id="rId40"/>
    </p:embeddedFont>
    <p:embeddedFont>
      <p:font typeface="Montserrat"/>
      <p:regular r:id="rId41"/>
      <p:bold r:id="rId42"/>
      <p:italic r:id="rId43"/>
      <p:boldItalic r:id="rId44"/>
    </p:embeddedFont>
    <p:embeddedFont>
      <p:font typeface="Barlow Medium"/>
      <p:regular r:id="rId45"/>
      <p:bold r:id="rId46"/>
      <p:italic r:id="rId47"/>
      <p:boldItalic r:id="rId48"/>
    </p:embeddedFont>
    <p:embeddedFont>
      <p:font typeface="Quattrocento Sans"/>
      <p:regular r:id="rId49"/>
      <p:bold r:id="rId50"/>
      <p:italic r:id="rId51"/>
      <p:boldItalic r:id="rId52"/>
    </p:embeddedFont>
    <p:embeddedFont>
      <p:font typeface="Barlow ExtraBold"/>
      <p:bold r:id="rId53"/>
      <p:boldItalic r:id="rId54"/>
    </p:embeddedFont>
    <p:embeddedFont>
      <p:font typeface="Barlow SemiBold"/>
      <p:regular r:id="rId55"/>
      <p:bold r:id="rId56"/>
      <p:italic r:id="rId57"/>
      <p:boldItalic r:id="rId58"/>
    </p:embeddedFont>
    <p:embeddedFont>
      <p:font typeface="Barlow"/>
      <p:regular r:id="rId59"/>
      <p:bold r:id="rId60"/>
      <p:italic r:id="rId61"/>
      <p:boldItalic r:id="rId62"/>
    </p:embeddedFont>
    <p:embeddedFont>
      <p:font typeface="Open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7" roundtripDataSignature="AMtx7mhw97sdfMDlZx5TetP1AxroNNFy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059C4D4-0AF6-4C10-881B-D33E4A0FD360}">
  <a:tblStyle styleId="{6059C4D4-0AF6-4C10-881B-D33E4A0FD36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lay-bold.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BarlowMedium-bold.fntdata"/><Relationship Id="rId45" Type="http://schemas.openxmlformats.org/officeDocument/2006/relationships/font" Target="fonts/BarlowMedium-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BarlowMedium-boldItalic.fntdata"/><Relationship Id="rId47" Type="http://schemas.openxmlformats.org/officeDocument/2006/relationships/font" Target="fonts/BarlowMedium-italic.fntdata"/><Relationship Id="rId49" Type="http://schemas.openxmlformats.org/officeDocument/2006/relationships/font" Target="fonts/QuattrocentoSans-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font" Target="fonts/Play-regular.fntdata"/><Relationship Id="rId38" Type="http://schemas.openxmlformats.org/officeDocument/2006/relationships/slide" Target="slides/slide30.xml"/><Relationship Id="rId62" Type="http://schemas.openxmlformats.org/officeDocument/2006/relationships/font" Target="fonts/Barlow-boldItalic.fntdata"/><Relationship Id="rId61" Type="http://schemas.openxmlformats.org/officeDocument/2006/relationships/font" Target="fonts/Barlow-italic.fntdata"/><Relationship Id="rId20" Type="http://schemas.openxmlformats.org/officeDocument/2006/relationships/slide" Target="slides/slide12.xml"/><Relationship Id="rId64" Type="http://schemas.openxmlformats.org/officeDocument/2006/relationships/font" Target="fonts/OpenSans-bold.fntdata"/><Relationship Id="rId63" Type="http://schemas.openxmlformats.org/officeDocument/2006/relationships/font" Target="fonts/OpenSans-regular.fntdata"/><Relationship Id="rId22" Type="http://schemas.openxmlformats.org/officeDocument/2006/relationships/slide" Target="slides/slide14.xml"/><Relationship Id="rId66" Type="http://schemas.openxmlformats.org/officeDocument/2006/relationships/font" Target="fonts/OpenSans-boldItalic.fntdata"/><Relationship Id="rId21" Type="http://schemas.openxmlformats.org/officeDocument/2006/relationships/slide" Target="slides/slide13.xml"/><Relationship Id="rId65" Type="http://schemas.openxmlformats.org/officeDocument/2006/relationships/font" Target="fonts/OpenSans-italic.fntdata"/><Relationship Id="rId24" Type="http://schemas.openxmlformats.org/officeDocument/2006/relationships/slide" Target="slides/slide16.xml"/><Relationship Id="rId23" Type="http://schemas.openxmlformats.org/officeDocument/2006/relationships/slide" Target="slides/slide15.xml"/><Relationship Id="rId67" Type="http://customschemas.google.com/relationships/presentationmetadata" Target="metadata"/><Relationship Id="rId60" Type="http://schemas.openxmlformats.org/officeDocument/2006/relationships/font" Target="fonts/Barlow-bold.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QuattrocentoSans-italic.fntdata"/><Relationship Id="rId50" Type="http://schemas.openxmlformats.org/officeDocument/2006/relationships/font" Target="fonts/QuattrocentoSans-bold.fntdata"/><Relationship Id="rId53" Type="http://schemas.openxmlformats.org/officeDocument/2006/relationships/font" Target="fonts/BarlowExtraBold-bold.fntdata"/><Relationship Id="rId52" Type="http://schemas.openxmlformats.org/officeDocument/2006/relationships/font" Target="fonts/QuattrocentoSans-boldItalic.fntdata"/><Relationship Id="rId11" Type="http://schemas.openxmlformats.org/officeDocument/2006/relationships/slide" Target="slides/slide3.xml"/><Relationship Id="rId55" Type="http://schemas.openxmlformats.org/officeDocument/2006/relationships/font" Target="fonts/BarlowSemiBold-regular.fntdata"/><Relationship Id="rId10" Type="http://schemas.openxmlformats.org/officeDocument/2006/relationships/slide" Target="slides/slide2.xml"/><Relationship Id="rId54" Type="http://schemas.openxmlformats.org/officeDocument/2006/relationships/font" Target="fonts/BarlowExtraBold-boldItalic.fntdata"/><Relationship Id="rId13" Type="http://schemas.openxmlformats.org/officeDocument/2006/relationships/slide" Target="slides/slide5.xml"/><Relationship Id="rId57" Type="http://schemas.openxmlformats.org/officeDocument/2006/relationships/font" Target="fonts/BarlowSemiBold-italic.fntdata"/><Relationship Id="rId12" Type="http://schemas.openxmlformats.org/officeDocument/2006/relationships/slide" Target="slides/slide4.xml"/><Relationship Id="rId56" Type="http://schemas.openxmlformats.org/officeDocument/2006/relationships/font" Target="fonts/BarlowSemiBold-bold.fntdata"/><Relationship Id="rId15" Type="http://schemas.openxmlformats.org/officeDocument/2006/relationships/slide" Target="slides/slide7.xml"/><Relationship Id="rId59" Type="http://schemas.openxmlformats.org/officeDocument/2006/relationships/font" Target="fonts/Barlow-regular.fntdata"/><Relationship Id="rId14" Type="http://schemas.openxmlformats.org/officeDocument/2006/relationships/slide" Target="slides/slide6.xml"/><Relationship Id="rId58" Type="http://schemas.openxmlformats.org/officeDocument/2006/relationships/font" Target="fonts/BarlowSemiBold-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2.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Sheet15.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Sheet17.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18.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1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Sheet20.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Sheet21.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Sheet22.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23.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24.xlsx"/></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Sheet25.xlsx"/></Relationships>
</file>

<file path=ppt/charts/_rels/chart26.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package" Target="../embeddings/Microsoft_Excel_Sheet26.xlsx"/></Relationships>
</file>

<file path=ppt/charts/_rels/chart27.xml.rels><?xml version="1.0" encoding="UTF-8" standalone="yes"?><Relationships xmlns="http://schemas.openxmlformats.org/package/2006/relationships"><Relationship Id="rId1" Type="http://schemas.microsoft.com/office/2011/relationships/chartStyle" Target="style27.xml"/><Relationship Id="rId2" Type="http://schemas.microsoft.com/office/2011/relationships/chartColorStyle" Target="colors27.xml"/><Relationship Id="rId3" Type="http://schemas.openxmlformats.org/officeDocument/2006/relationships/package" Target="../embeddings/Microsoft_Excel_Sheet27.xlsx"/></Relationships>
</file>

<file path=ppt/charts/_rels/chart28.xml.rels><?xml version="1.0" encoding="UTF-8" standalone="yes"?><Relationships xmlns="http://schemas.openxmlformats.org/package/2006/relationships"><Relationship Id="rId1" Type="http://schemas.microsoft.com/office/2011/relationships/chartStyle" Target="style28.xml"/><Relationship Id="rId2" Type="http://schemas.microsoft.com/office/2011/relationships/chartColorStyle" Target="colors28.xml"/><Relationship Id="rId3" Type="http://schemas.openxmlformats.org/officeDocument/2006/relationships/package" Target="../embeddings/Microsoft_Excel_Sheet28.xlsx"/></Relationships>
</file>

<file path=ppt/charts/_rels/chart29.xml.rels><?xml version="1.0" encoding="UTF-8" standalone="yes"?><Relationships xmlns="http://schemas.openxmlformats.org/package/2006/relationships"><Relationship Id="rId1" Type="http://schemas.microsoft.com/office/2011/relationships/chartStyle" Target="style29.xml"/><Relationship Id="rId2" Type="http://schemas.microsoft.com/office/2011/relationships/chartColorStyle" Target="colors29.xml"/><Relationship Id="rId3" Type="http://schemas.openxmlformats.org/officeDocument/2006/relationships/package" Target="../embeddings/Microsoft_Excel_Sheet29.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30.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package" Target="../embeddings/Microsoft_Excel_Sheet30.xlsx"/></Relationships>
</file>

<file path=ppt/charts/_rels/chart31.xml.rels><?xml version="1.0" encoding="UTF-8" standalone="yes"?><Relationships xmlns="http://schemas.openxmlformats.org/package/2006/relationships"><Relationship Id="rId1" Type="http://schemas.microsoft.com/office/2011/relationships/chartStyle" Target="style31.xml"/><Relationship Id="rId2" Type="http://schemas.microsoft.com/office/2011/relationships/chartColorStyle" Target="colors31.xml"/><Relationship Id="rId3" Type="http://schemas.openxmlformats.org/officeDocument/2006/relationships/package" Target="../embeddings/Microsoft_Excel_Sheet31.xlsx"/></Relationships>
</file>

<file path=ppt/charts/_rels/chart32.xml.rels><?xml version="1.0" encoding="UTF-8" standalone="yes"?><Relationships xmlns="http://schemas.openxmlformats.org/package/2006/relationships"><Relationship Id="rId1" Type="http://schemas.microsoft.com/office/2011/relationships/chartStyle" Target="style32.xml"/><Relationship Id="rId2" Type="http://schemas.microsoft.com/office/2011/relationships/chartColorStyle" Target="colors32.xml"/><Relationship Id="rId3" Type="http://schemas.openxmlformats.org/officeDocument/2006/relationships/package" Target="../embeddings/Microsoft_Excel_Sheet32.xlsx"/></Relationships>
</file>

<file path=ppt/charts/_rels/chart33.xml.rels><?xml version="1.0" encoding="UTF-8" standalone="yes"?><Relationships xmlns="http://schemas.openxmlformats.org/package/2006/relationships"><Relationship Id="rId1" Type="http://schemas.microsoft.com/office/2011/relationships/chartStyle" Target="style33.xml"/><Relationship Id="rId2" Type="http://schemas.microsoft.com/office/2011/relationships/chartColorStyle" Target="colors33.xml"/><Relationship Id="rId3" Type="http://schemas.openxmlformats.org/officeDocument/2006/relationships/package" Target="../embeddings/Microsoft_Excel_Sheet33.xlsx"/></Relationships>
</file>

<file path=ppt/charts/_rels/chart34.xml.rels><?xml version="1.0" encoding="UTF-8" standalone="yes"?><Relationships xmlns="http://schemas.openxmlformats.org/package/2006/relationships"><Relationship Id="rId1" Type="http://schemas.microsoft.com/office/2011/relationships/chartStyle" Target="style34.xml"/><Relationship Id="rId2" Type="http://schemas.microsoft.com/office/2011/relationships/chartColorStyle" Target="colors34.xml"/><Relationship Id="rId3" Type="http://schemas.openxmlformats.org/officeDocument/2006/relationships/package" Target="../embeddings/Microsoft_Excel_Sheet34.xlsx"/></Relationships>
</file>

<file path=ppt/charts/_rels/chart35.xml.rels><?xml version="1.0" encoding="UTF-8" standalone="yes"?><Relationships xmlns="http://schemas.openxmlformats.org/package/2006/relationships"><Relationship Id="rId1" Type="http://schemas.microsoft.com/office/2011/relationships/chartStyle" Target="style35.xml"/><Relationship Id="rId2" Type="http://schemas.microsoft.com/office/2011/relationships/chartColorStyle" Target="colors35.xml"/><Relationship Id="rId3" Type="http://schemas.openxmlformats.org/officeDocument/2006/relationships/package" Target="../embeddings/Microsoft_Excel_Sheet35.xlsx"/></Relationships>
</file>

<file path=ppt/charts/_rels/chart36.xml.rels><?xml version="1.0" encoding="UTF-8" standalone="yes"?><Relationships xmlns="http://schemas.openxmlformats.org/package/2006/relationships"><Relationship Id="rId1" Type="http://schemas.microsoft.com/office/2011/relationships/chartStyle" Target="style36.xml"/><Relationship Id="rId2" Type="http://schemas.microsoft.com/office/2011/relationships/chartColorStyle" Target="colors36.xml"/><Relationship Id="rId3" Type="http://schemas.openxmlformats.org/officeDocument/2006/relationships/package" Target="../embeddings/Microsoft_Excel_Sheet36.xlsx"/></Relationships>
</file>

<file path=ppt/charts/_rels/chart37.xml.rels><?xml version="1.0" encoding="UTF-8" standalone="yes"?><Relationships xmlns="http://schemas.openxmlformats.org/package/2006/relationships"><Relationship Id="rId1" Type="http://schemas.microsoft.com/office/2011/relationships/chartStyle" Target="style37.xml"/><Relationship Id="rId2" Type="http://schemas.microsoft.com/office/2011/relationships/chartColorStyle" Target="colors37.xml"/><Relationship Id="rId3" Type="http://schemas.openxmlformats.org/officeDocument/2006/relationships/package" Target="../embeddings/Microsoft_Excel_Sheet37.xlsx"/></Relationships>
</file>

<file path=ppt/charts/_rels/chart38.xml.rels><?xml version="1.0" encoding="UTF-8" standalone="yes"?><Relationships xmlns="http://schemas.openxmlformats.org/package/2006/relationships"><Relationship Id="rId1" Type="http://schemas.microsoft.com/office/2011/relationships/chartStyle" Target="style38.xml"/><Relationship Id="rId2" Type="http://schemas.microsoft.com/office/2011/relationships/chartColorStyle" Target="colors38.xml"/><Relationship Id="rId3" Type="http://schemas.openxmlformats.org/officeDocument/2006/relationships/package" Target="../embeddings/Microsoft_Excel_Sheet38.xlsx"/></Relationships>
</file>

<file path=ppt/charts/_rels/chart39.xml.rels><?xml version="1.0" encoding="UTF-8" standalone="yes"?><Relationships xmlns="http://schemas.openxmlformats.org/package/2006/relationships"><Relationship Id="rId1" Type="http://schemas.microsoft.com/office/2011/relationships/chartStyle" Target="style39.xml"/><Relationship Id="rId2" Type="http://schemas.microsoft.com/office/2011/relationships/chartColorStyle" Target="colors39.xml"/><Relationship Id="rId3" Type="http://schemas.openxmlformats.org/officeDocument/2006/relationships/package" Target="../embeddings/Microsoft_Excel_Sheet39.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_rels/chart40.xml.rels><?xml version="1.0" encoding="UTF-8" standalone="yes"?><Relationships xmlns="http://schemas.openxmlformats.org/package/2006/relationships"><Relationship Id="rId1" Type="http://schemas.microsoft.com/office/2011/relationships/chartStyle" Target="style40.xml"/><Relationship Id="rId2" Type="http://schemas.microsoft.com/office/2011/relationships/chartColorStyle" Target="colors40.xml"/><Relationship Id="rId3" Type="http://schemas.openxmlformats.org/officeDocument/2006/relationships/package" Target="../embeddings/Microsoft_Excel_Sheet40.xlsx"/></Relationships>
</file>

<file path=ppt/charts/_rels/chart41.xml.rels><?xml version="1.0" encoding="UTF-8" standalone="yes"?><Relationships xmlns="http://schemas.openxmlformats.org/package/2006/relationships"><Relationship Id="rId1" Type="http://schemas.microsoft.com/office/2011/relationships/chartStyle" Target="style41.xml"/><Relationship Id="rId2" Type="http://schemas.microsoft.com/office/2011/relationships/chartColorStyle" Target="colors41.xml"/><Relationship Id="rId3" Type="http://schemas.openxmlformats.org/officeDocument/2006/relationships/package" Target="../embeddings/Microsoft_Excel_Sheet41.xlsx"/></Relationships>
</file>

<file path=ppt/charts/_rels/chart42.xml.rels><?xml version="1.0" encoding="UTF-8" standalone="yes"?><Relationships xmlns="http://schemas.openxmlformats.org/package/2006/relationships"><Relationship Id="rId1" Type="http://schemas.microsoft.com/office/2011/relationships/chartStyle" Target="style42.xml"/><Relationship Id="rId2" Type="http://schemas.microsoft.com/office/2011/relationships/chartColorStyle" Target="colors42.xml"/><Relationship Id="rId3" Type="http://schemas.openxmlformats.org/officeDocument/2006/relationships/package" Target="../embeddings/Microsoft_Excel_Sheet42.xlsx"/></Relationships>
</file>

<file path=ppt/charts/_rels/chart43.xml.rels><?xml version="1.0" encoding="UTF-8" standalone="yes"?><Relationships xmlns="http://schemas.openxmlformats.org/package/2006/relationships"><Relationship Id="rId1" Type="http://schemas.microsoft.com/office/2011/relationships/chartStyle" Target="style43.xml"/><Relationship Id="rId2" Type="http://schemas.microsoft.com/office/2011/relationships/chartColorStyle" Target="colors43.xml"/><Relationship Id="rId3" Type="http://schemas.openxmlformats.org/officeDocument/2006/relationships/package" Target="../embeddings/Microsoft_Excel_Sheet43.xlsx"/></Relationships>
</file>

<file path=ppt/charts/_rels/chart44.xml.rels><?xml version="1.0" encoding="UTF-8" standalone="yes"?><Relationships xmlns="http://schemas.openxmlformats.org/package/2006/relationships"><Relationship Id="rId1" Type="http://schemas.microsoft.com/office/2011/relationships/chartStyle" Target="style44.xml"/><Relationship Id="rId2" Type="http://schemas.microsoft.com/office/2011/relationships/chartColorStyle" Target="colors44.xml"/><Relationship Id="rId3" Type="http://schemas.openxmlformats.org/officeDocument/2006/relationships/package" Target="../embeddings/Microsoft_Excel_Sheet44.xlsx"/></Relationships>
</file>

<file path=ppt/charts/_rels/chart45.xml.rels><?xml version="1.0" encoding="UTF-8" standalone="yes"?><Relationships xmlns="http://schemas.openxmlformats.org/package/2006/relationships"><Relationship Id="rId1" Type="http://schemas.microsoft.com/office/2011/relationships/chartStyle" Target="style45.xml"/><Relationship Id="rId2" Type="http://schemas.microsoft.com/office/2011/relationships/chartColorStyle" Target="colors45.xml"/><Relationship Id="rId3" Type="http://schemas.openxmlformats.org/officeDocument/2006/relationships/package" Target="../embeddings/Microsoft_Excel_Sheet45.xlsx"/></Relationships>
</file>

<file path=ppt/charts/_rels/chart46.xml.rels><?xml version="1.0" encoding="UTF-8" standalone="yes"?><Relationships xmlns="http://schemas.openxmlformats.org/package/2006/relationships"><Relationship Id="rId1" Type="http://schemas.microsoft.com/office/2011/relationships/chartStyle" Target="style46.xml"/><Relationship Id="rId2" Type="http://schemas.microsoft.com/office/2011/relationships/chartColorStyle" Target="colors46.xml"/><Relationship Id="rId3" Type="http://schemas.openxmlformats.org/officeDocument/2006/relationships/package" Target="../embeddings/Microsoft_Excel_Sheet46.xlsx"/></Relationships>
</file>

<file path=ppt/charts/_rels/chart47.xml.rels><?xml version="1.0" encoding="UTF-8" standalone="yes"?><Relationships xmlns="http://schemas.openxmlformats.org/package/2006/relationships"><Relationship Id="rId1" Type="http://schemas.microsoft.com/office/2011/relationships/chartStyle" Target="style47.xml"/><Relationship Id="rId2" Type="http://schemas.microsoft.com/office/2011/relationships/chartColorStyle" Target="colors47.xml"/><Relationship Id="rId3" Type="http://schemas.openxmlformats.org/officeDocument/2006/relationships/package" Target="../embeddings/Microsoft_Excel_Sheet47.xlsx"/></Relationships>
</file>

<file path=ppt/charts/_rels/chart48.xml.rels><?xml version="1.0" encoding="UTF-8" standalone="yes"?><Relationships xmlns="http://schemas.openxmlformats.org/package/2006/relationships"><Relationship Id="rId1" Type="http://schemas.microsoft.com/office/2011/relationships/chartStyle" Target="style48.xml"/><Relationship Id="rId2" Type="http://schemas.microsoft.com/office/2011/relationships/chartColorStyle" Target="colors48.xml"/><Relationship Id="rId3" Type="http://schemas.openxmlformats.org/officeDocument/2006/relationships/package" Target="../embeddings/Microsoft_Excel_Sheet48.xlsx"/></Relationships>
</file>

<file path=ppt/charts/_rels/chart49.xml.rels><?xml version="1.0" encoding="UTF-8" standalone="yes"?><Relationships xmlns="http://schemas.openxmlformats.org/package/2006/relationships"><Relationship Id="rId1" Type="http://schemas.microsoft.com/office/2011/relationships/chartStyle" Target="style49.xml"/><Relationship Id="rId2" Type="http://schemas.microsoft.com/office/2011/relationships/chartColorStyle" Target="colors49.xml"/><Relationship Id="rId3" Type="http://schemas.openxmlformats.org/officeDocument/2006/relationships/package" Target="../embeddings/Microsoft_Excel_Sheet49.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5.xlsx"/></Relationships>
</file>

<file path=ppt/charts/_rels/chart50.xml.rels><?xml version="1.0" encoding="UTF-8" standalone="yes"?><Relationships xmlns="http://schemas.openxmlformats.org/package/2006/relationships"><Relationship Id="rId1" Type="http://schemas.microsoft.com/office/2011/relationships/chartStyle" Target="style50.xml"/><Relationship Id="rId2" Type="http://schemas.microsoft.com/office/2011/relationships/chartColorStyle" Target="colors50.xml"/><Relationship Id="rId3" Type="http://schemas.openxmlformats.org/officeDocument/2006/relationships/package" Target="../embeddings/Microsoft_Excel_Sheet50.xlsx"/></Relationships>
</file>

<file path=ppt/charts/_rels/chart51.xml.rels><?xml version="1.0" encoding="UTF-8" standalone="yes"?><Relationships xmlns="http://schemas.openxmlformats.org/package/2006/relationships"><Relationship Id="rId1" Type="http://schemas.microsoft.com/office/2011/relationships/chartStyle" Target="style51.xml"/><Relationship Id="rId2" Type="http://schemas.microsoft.com/office/2011/relationships/chartColorStyle" Target="colors51.xml"/><Relationship Id="rId3" Type="http://schemas.openxmlformats.org/officeDocument/2006/relationships/package" Target="../embeddings/Microsoft_Excel_Sheet51.xlsx"/></Relationships>
</file>

<file path=ppt/charts/_rels/chart52.xml.rels><?xml version="1.0" encoding="UTF-8" standalone="yes"?><Relationships xmlns="http://schemas.openxmlformats.org/package/2006/relationships"><Relationship Id="rId1" Type="http://schemas.microsoft.com/office/2011/relationships/chartStyle" Target="style52.xml"/><Relationship Id="rId2" Type="http://schemas.microsoft.com/office/2011/relationships/chartColorStyle" Target="colors52.xml"/><Relationship Id="rId3" Type="http://schemas.openxmlformats.org/officeDocument/2006/relationships/package" Target="../embeddings/Microsoft_Excel_Sheet52.xlsx"/></Relationships>
</file>

<file path=ppt/charts/_rels/chart53.xml.rels><?xml version="1.0" encoding="UTF-8" standalone="yes"?><Relationships xmlns="http://schemas.openxmlformats.org/package/2006/relationships"><Relationship Id="rId1" Type="http://schemas.microsoft.com/office/2011/relationships/chartStyle" Target="style53.xml"/><Relationship Id="rId2" Type="http://schemas.microsoft.com/office/2011/relationships/chartColorStyle" Target="colors53.xml"/><Relationship Id="rId3" Type="http://schemas.openxmlformats.org/officeDocument/2006/relationships/package" Target="../embeddings/Microsoft_Excel_Sheet53.xlsx"/></Relationships>
</file>

<file path=ppt/charts/_rels/chart54.xml.rels><?xml version="1.0" encoding="UTF-8" standalone="yes"?><Relationships xmlns="http://schemas.openxmlformats.org/package/2006/relationships"><Relationship Id="rId1" Type="http://schemas.microsoft.com/office/2011/relationships/chartStyle" Target="style54.xml"/><Relationship Id="rId2" Type="http://schemas.microsoft.com/office/2011/relationships/chartColorStyle" Target="colors54.xml"/><Relationship Id="rId3" Type="http://schemas.openxmlformats.org/officeDocument/2006/relationships/package" Target="../embeddings/Microsoft_Excel_Sheet54.xlsx"/></Relationships>
</file>

<file path=ppt/charts/_rels/chart55.xml.rels><?xml version="1.0" encoding="UTF-8" standalone="yes"?><Relationships xmlns="http://schemas.openxmlformats.org/package/2006/relationships"><Relationship Id="rId1" Type="http://schemas.microsoft.com/office/2011/relationships/chartStyle" Target="style55.xml"/><Relationship Id="rId2" Type="http://schemas.microsoft.com/office/2011/relationships/chartColorStyle" Target="colors55.xml"/><Relationship Id="rId3" Type="http://schemas.openxmlformats.org/officeDocument/2006/relationships/package" Target="../embeddings/Microsoft_Excel_Sheet55.xlsx"/></Relationships>
</file>

<file path=ppt/charts/_rels/chart56.xml.rels><?xml version="1.0" encoding="UTF-8" standalone="yes"?><Relationships xmlns="http://schemas.openxmlformats.org/package/2006/relationships"><Relationship Id="rId1" Type="http://schemas.microsoft.com/office/2011/relationships/chartStyle" Target="style56.xml"/><Relationship Id="rId2" Type="http://schemas.microsoft.com/office/2011/relationships/chartColorStyle" Target="colors56.xml"/><Relationship Id="rId3" Type="http://schemas.openxmlformats.org/officeDocument/2006/relationships/package" Target="../embeddings/Microsoft_Excel_Sheet56.xlsx"/></Relationships>
</file>

<file path=ppt/charts/_rels/chart57.xml.rels><?xml version="1.0" encoding="UTF-8" standalone="yes"?><Relationships xmlns="http://schemas.openxmlformats.org/package/2006/relationships"><Relationship Id="rId1" Type="http://schemas.microsoft.com/office/2011/relationships/chartStyle" Target="style57.xml"/><Relationship Id="rId2" Type="http://schemas.microsoft.com/office/2011/relationships/chartColorStyle" Target="colors57.xml"/><Relationship Id="rId3" Type="http://schemas.openxmlformats.org/officeDocument/2006/relationships/package" Target="../embeddings/Microsoft_Excel_Sheet57.xlsx"/></Relationships>
</file>

<file path=ppt/charts/_rels/chart58.xml.rels><?xml version="1.0" encoding="UTF-8" standalone="yes"?><Relationships xmlns="http://schemas.openxmlformats.org/package/2006/relationships"><Relationship Id="rId1" Type="http://schemas.microsoft.com/office/2011/relationships/chartStyle" Target="style58.xml"/><Relationship Id="rId2" Type="http://schemas.microsoft.com/office/2011/relationships/chartColorStyle" Target="colors58.xml"/><Relationship Id="rId3" Type="http://schemas.openxmlformats.org/officeDocument/2006/relationships/package" Target="../embeddings/Microsoft_Excel_Sheet58.xlsx"/></Relationships>
</file>

<file path=ppt/charts/_rels/chart59.xml.rels><?xml version="1.0" encoding="UTF-8" standalone="yes"?><Relationships xmlns="http://schemas.openxmlformats.org/package/2006/relationships"><Relationship Id="rId1" Type="http://schemas.microsoft.com/office/2011/relationships/chartStyle" Target="style59.xml"/><Relationship Id="rId2" Type="http://schemas.microsoft.com/office/2011/relationships/chartColorStyle" Target="colors59.xml"/><Relationship Id="rId3" Type="http://schemas.openxmlformats.org/officeDocument/2006/relationships/package" Target="../embeddings/Microsoft_Excel_Sheet59.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6.xlsx"/></Relationships>
</file>

<file path=ppt/charts/_rels/chart60.xml.rels><?xml version="1.0" encoding="UTF-8" standalone="yes"?><Relationships xmlns="http://schemas.openxmlformats.org/package/2006/relationships"><Relationship Id="rId1" Type="http://schemas.microsoft.com/office/2011/relationships/chartStyle" Target="style60.xml"/><Relationship Id="rId2" Type="http://schemas.microsoft.com/office/2011/relationships/chartColorStyle" Target="colors60.xml"/><Relationship Id="rId3" Type="http://schemas.openxmlformats.org/officeDocument/2006/relationships/package" Target="../embeddings/Microsoft_Excel_Sheet60.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7" name="Shape 4727"/>
        <p:cNvGrpSpPr/>
        <p:nvPr/>
      </p:nvGrpSpPr>
      <p:grpSpPr>
        <a:xfrm>
          <a:off x="0" y="0"/>
          <a:ext cx="0" cy="0"/>
          <a:chOff x="0" y="0"/>
          <a:chExt cx="0" cy="0"/>
        </a:xfrm>
      </p:grpSpPr>
      <p:sp>
        <p:nvSpPr>
          <p:cNvPr id="4728" name="Google Shape;472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9" name="Google Shape;472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9" name="Shape 4889"/>
        <p:cNvGrpSpPr/>
        <p:nvPr/>
      </p:nvGrpSpPr>
      <p:grpSpPr>
        <a:xfrm>
          <a:off x="0" y="0"/>
          <a:ext cx="0" cy="0"/>
          <a:chOff x="0" y="0"/>
          <a:chExt cx="0" cy="0"/>
        </a:xfrm>
      </p:grpSpPr>
      <p:sp>
        <p:nvSpPr>
          <p:cNvPr id="4890" name="Google Shape;489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1" name="Google Shape;489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1" lang="en-US" sz="1800">
                <a:solidFill>
                  <a:srgbClr val="000000"/>
                </a:solidFill>
                <a:highlight>
                  <a:srgbClr val="FFFFFF"/>
                </a:highlight>
                <a:latin typeface="Barlow"/>
                <a:ea typeface="Barlow"/>
                <a:cs typeface="Barlow"/>
                <a:sym typeface="Barlow"/>
              </a:rPr>
              <a:t>As a facilitator, you can run this as a ‘brainstorming’ exercise with the entire class, and collect 15-20 ideas. Then show them that they have done marketing and sales without realizing it!.</a:t>
            </a:r>
            <a:r>
              <a:rPr b="0" i="0" lang="en-US" sz="1800">
                <a:solidFill>
                  <a:srgbClr val="000000"/>
                </a:solidFill>
                <a:highlight>
                  <a:srgbClr val="FFFFFF"/>
                </a:highlight>
                <a:latin typeface="Barlow"/>
                <a:ea typeface="Barlow"/>
                <a:cs typeface="Barlow"/>
                <a:sym typeface="Barlow"/>
              </a:rPr>
              <a:t>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Natural Application of Marketing Principles:</a:t>
            </a:r>
            <a:r>
              <a:rPr lang="en-US"/>
              <a:t> Highlight how participants instinctively applied marketing and sales strategies, such as choosing the right channels and creating incentives, even without formal knowledge.</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Innate Strategic Thinking:</a:t>
            </a:r>
            <a:r>
              <a:rPr lang="en-US"/>
              <a:t> Emphasize that their ability to plan effective promotional activities demonstrates that marketing and sales are skills that can be intuitive and are often used in everyday decision-making.</a:t>
            </a:r>
            <a:endParaRPr/>
          </a:p>
        </p:txBody>
      </p:sp>
      <p:sp>
        <p:nvSpPr>
          <p:cNvPr id="4892" name="Google Shape;489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9" name="Shape 4899"/>
        <p:cNvGrpSpPr/>
        <p:nvPr/>
      </p:nvGrpSpPr>
      <p:grpSpPr>
        <a:xfrm>
          <a:off x="0" y="0"/>
          <a:ext cx="0" cy="0"/>
          <a:chOff x="0" y="0"/>
          <a:chExt cx="0" cy="0"/>
        </a:xfrm>
      </p:grpSpPr>
      <p:sp>
        <p:nvSpPr>
          <p:cNvPr id="4900" name="Google Shape;490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1" name="Google Shape;490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9" name="Shape 4909"/>
        <p:cNvGrpSpPr/>
        <p:nvPr/>
      </p:nvGrpSpPr>
      <p:grpSpPr>
        <a:xfrm>
          <a:off x="0" y="0"/>
          <a:ext cx="0" cy="0"/>
          <a:chOff x="0" y="0"/>
          <a:chExt cx="0" cy="0"/>
        </a:xfrm>
      </p:grpSpPr>
      <p:sp>
        <p:nvSpPr>
          <p:cNvPr id="4910" name="Google Shape;491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1" name="Google Shape;491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6" name="Shape 4916"/>
        <p:cNvGrpSpPr/>
        <p:nvPr/>
      </p:nvGrpSpPr>
      <p:grpSpPr>
        <a:xfrm>
          <a:off x="0" y="0"/>
          <a:ext cx="0" cy="0"/>
          <a:chOff x="0" y="0"/>
          <a:chExt cx="0" cy="0"/>
        </a:xfrm>
      </p:grpSpPr>
      <p:sp>
        <p:nvSpPr>
          <p:cNvPr id="4917" name="Google Shape;491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8" name="Google Shape;491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2" name="Shape 4932"/>
        <p:cNvGrpSpPr/>
        <p:nvPr/>
      </p:nvGrpSpPr>
      <p:grpSpPr>
        <a:xfrm>
          <a:off x="0" y="0"/>
          <a:ext cx="0" cy="0"/>
          <a:chOff x="0" y="0"/>
          <a:chExt cx="0" cy="0"/>
        </a:xfrm>
      </p:grpSpPr>
      <p:sp>
        <p:nvSpPr>
          <p:cNvPr id="4933" name="Google Shape;493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4" name="Google Shape;493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t/>
            </a:r>
            <a:endParaRPr/>
          </a:p>
        </p:txBody>
      </p:sp>
      <p:sp>
        <p:nvSpPr>
          <p:cNvPr id="4935" name="Google Shape;493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8" name="Shape 4948"/>
        <p:cNvGrpSpPr/>
        <p:nvPr/>
      </p:nvGrpSpPr>
      <p:grpSpPr>
        <a:xfrm>
          <a:off x="0" y="0"/>
          <a:ext cx="0" cy="0"/>
          <a:chOff x="0" y="0"/>
          <a:chExt cx="0" cy="0"/>
        </a:xfrm>
      </p:grpSpPr>
      <p:sp>
        <p:nvSpPr>
          <p:cNvPr id="4949" name="Google Shape;494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0" name="Google Shape;495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3" name="Shape 4963"/>
        <p:cNvGrpSpPr/>
        <p:nvPr/>
      </p:nvGrpSpPr>
      <p:grpSpPr>
        <a:xfrm>
          <a:off x="0" y="0"/>
          <a:ext cx="0" cy="0"/>
          <a:chOff x="0" y="0"/>
          <a:chExt cx="0" cy="0"/>
        </a:xfrm>
      </p:grpSpPr>
      <p:sp>
        <p:nvSpPr>
          <p:cNvPr id="4964" name="Google Shape;496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5" name="Google Shape;496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9" name="Shape 4979"/>
        <p:cNvGrpSpPr/>
        <p:nvPr/>
      </p:nvGrpSpPr>
      <p:grpSpPr>
        <a:xfrm>
          <a:off x="0" y="0"/>
          <a:ext cx="0" cy="0"/>
          <a:chOff x="0" y="0"/>
          <a:chExt cx="0" cy="0"/>
        </a:xfrm>
      </p:grpSpPr>
      <p:sp>
        <p:nvSpPr>
          <p:cNvPr id="4980" name="Google Shape;498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1" name="Google Shape;498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2" name="Shape 4992"/>
        <p:cNvGrpSpPr/>
        <p:nvPr/>
      </p:nvGrpSpPr>
      <p:grpSpPr>
        <a:xfrm>
          <a:off x="0" y="0"/>
          <a:ext cx="0" cy="0"/>
          <a:chOff x="0" y="0"/>
          <a:chExt cx="0" cy="0"/>
        </a:xfrm>
      </p:grpSpPr>
      <p:sp>
        <p:nvSpPr>
          <p:cNvPr id="4993" name="Google Shape;499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4" name="Google Shape;499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6" name="Shape 5006"/>
        <p:cNvGrpSpPr/>
        <p:nvPr/>
      </p:nvGrpSpPr>
      <p:grpSpPr>
        <a:xfrm>
          <a:off x="0" y="0"/>
          <a:ext cx="0" cy="0"/>
          <a:chOff x="0" y="0"/>
          <a:chExt cx="0" cy="0"/>
        </a:xfrm>
      </p:grpSpPr>
      <p:sp>
        <p:nvSpPr>
          <p:cNvPr id="5007" name="Google Shape;500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8" name="Google Shape;500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6" name="Shape 4736"/>
        <p:cNvGrpSpPr/>
        <p:nvPr/>
      </p:nvGrpSpPr>
      <p:grpSpPr>
        <a:xfrm>
          <a:off x="0" y="0"/>
          <a:ext cx="0" cy="0"/>
          <a:chOff x="0" y="0"/>
          <a:chExt cx="0" cy="0"/>
        </a:xfrm>
      </p:grpSpPr>
      <p:sp>
        <p:nvSpPr>
          <p:cNvPr id="4737" name="Google Shape;473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8" name="Google Shape;473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5" name="Shape 5015"/>
        <p:cNvGrpSpPr/>
        <p:nvPr/>
      </p:nvGrpSpPr>
      <p:grpSpPr>
        <a:xfrm>
          <a:off x="0" y="0"/>
          <a:ext cx="0" cy="0"/>
          <a:chOff x="0" y="0"/>
          <a:chExt cx="0" cy="0"/>
        </a:xfrm>
      </p:grpSpPr>
      <p:sp>
        <p:nvSpPr>
          <p:cNvPr id="5016" name="Google Shape;501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7" name="Google Shape;501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5" name="Shape 5025"/>
        <p:cNvGrpSpPr/>
        <p:nvPr/>
      </p:nvGrpSpPr>
      <p:grpSpPr>
        <a:xfrm>
          <a:off x="0" y="0"/>
          <a:ext cx="0" cy="0"/>
          <a:chOff x="0" y="0"/>
          <a:chExt cx="0" cy="0"/>
        </a:xfrm>
      </p:grpSpPr>
      <p:sp>
        <p:nvSpPr>
          <p:cNvPr id="5026" name="Google Shape;502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7" name="Google Shape;502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5" name="Shape 5035"/>
        <p:cNvGrpSpPr/>
        <p:nvPr/>
      </p:nvGrpSpPr>
      <p:grpSpPr>
        <a:xfrm>
          <a:off x="0" y="0"/>
          <a:ext cx="0" cy="0"/>
          <a:chOff x="0" y="0"/>
          <a:chExt cx="0" cy="0"/>
        </a:xfrm>
      </p:grpSpPr>
      <p:sp>
        <p:nvSpPr>
          <p:cNvPr id="5036" name="Google Shape;503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7" name="Google Shape;503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1" name="Shape 5041"/>
        <p:cNvGrpSpPr/>
        <p:nvPr/>
      </p:nvGrpSpPr>
      <p:grpSpPr>
        <a:xfrm>
          <a:off x="0" y="0"/>
          <a:ext cx="0" cy="0"/>
          <a:chOff x="0" y="0"/>
          <a:chExt cx="0" cy="0"/>
        </a:xfrm>
      </p:grpSpPr>
      <p:sp>
        <p:nvSpPr>
          <p:cNvPr id="5042" name="Google Shape;504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3" name="Google Shape;504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6" name="Shape 5046"/>
        <p:cNvGrpSpPr/>
        <p:nvPr/>
      </p:nvGrpSpPr>
      <p:grpSpPr>
        <a:xfrm>
          <a:off x="0" y="0"/>
          <a:ext cx="0" cy="0"/>
          <a:chOff x="0" y="0"/>
          <a:chExt cx="0" cy="0"/>
        </a:xfrm>
      </p:grpSpPr>
      <p:sp>
        <p:nvSpPr>
          <p:cNvPr id="5047" name="Google Shape;504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8" name="Google Shape;504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3" name="Shape 5063"/>
        <p:cNvGrpSpPr/>
        <p:nvPr/>
      </p:nvGrpSpPr>
      <p:grpSpPr>
        <a:xfrm>
          <a:off x="0" y="0"/>
          <a:ext cx="0" cy="0"/>
          <a:chOff x="0" y="0"/>
          <a:chExt cx="0" cy="0"/>
        </a:xfrm>
      </p:grpSpPr>
      <p:sp>
        <p:nvSpPr>
          <p:cNvPr id="5064" name="Google Shape;506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5" name="Google Shape;506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4" name="Shape 5084"/>
        <p:cNvGrpSpPr/>
        <p:nvPr/>
      </p:nvGrpSpPr>
      <p:grpSpPr>
        <a:xfrm>
          <a:off x="0" y="0"/>
          <a:ext cx="0" cy="0"/>
          <a:chOff x="0" y="0"/>
          <a:chExt cx="0" cy="0"/>
        </a:xfrm>
      </p:grpSpPr>
      <p:sp>
        <p:nvSpPr>
          <p:cNvPr id="5085" name="Google Shape;5085;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6" name="Google Shape;508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5" name="Shape 5115"/>
        <p:cNvGrpSpPr/>
        <p:nvPr/>
      </p:nvGrpSpPr>
      <p:grpSpPr>
        <a:xfrm>
          <a:off x="0" y="0"/>
          <a:ext cx="0" cy="0"/>
          <a:chOff x="0" y="0"/>
          <a:chExt cx="0" cy="0"/>
        </a:xfrm>
      </p:grpSpPr>
      <p:sp>
        <p:nvSpPr>
          <p:cNvPr id="5116" name="Google Shape;511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7" name="Google Shape;511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8" name="Google Shape;511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0" name="Shape 5140"/>
        <p:cNvGrpSpPr/>
        <p:nvPr/>
      </p:nvGrpSpPr>
      <p:grpSpPr>
        <a:xfrm>
          <a:off x="0" y="0"/>
          <a:ext cx="0" cy="0"/>
          <a:chOff x="0" y="0"/>
          <a:chExt cx="0" cy="0"/>
        </a:xfrm>
      </p:grpSpPr>
      <p:sp>
        <p:nvSpPr>
          <p:cNvPr id="5141" name="Google Shape;514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2" name="Google Shape;514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0" name="Shape 5160"/>
        <p:cNvGrpSpPr/>
        <p:nvPr/>
      </p:nvGrpSpPr>
      <p:grpSpPr>
        <a:xfrm>
          <a:off x="0" y="0"/>
          <a:ext cx="0" cy="0"/>
          <a:chOff x="0" y="0"/>
          <a:chExt cx="0" cy="0"/>
        </a:xfrm>
      </p:grpSpPr>
      <p:sp>
        <p:nvSpPr>
          <p:cNvPr id="5161" name="Google Shape;516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2" name="Google Shape;516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1" name="Shape 4741"/>
        <p:cNvGrpSpPr/>
        <p:nvPr/>
      </p:nvGrpSpPr>
      <p:grpSpPr>
        <a:xfrm>
          <a:off x="0" y="0"/>
          <a:ext cx="0" cy="0"/>
          <a:chOff x="0" y="0"/>
          <a:chExt cx="0" cy="0"/>
        </a:xfrm>
      </p:grpSpPr>
      <p:sp>
        <p:nvSpPr>
          <p:cNvPr id="4742" name="Google Shape;474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3" name="Google Shape;474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a:latin typeface="Barlow"/>
                <a:ea typeface="Barlow"/>
                <a:cs typeface="Barlow"/>
                <a:sym typeface="Barlow"/>
              </a:rPr>
              <a:t>Ans - To outline a company's business model on a single page</a:t>
            </a:r>
            <a:endParaRPr>
              <a:latin typeface="Barlow"/>
              <a:ea typeface="Barlow"/>
              <a:cs typeface="Barlow"/>
              <a:sym typeface="Barlow"/>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4744" name="Google Shape;474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6" name="Shape 5176"/>
        <p:cNvGrpSpPr/>
        <p:nvPr/>
      </p:nvGrpSpPr>
      <p:grpSpPr>
        <a:xfrm>
          <a:off x="0" y="0"/>
          <a:ext cx="0" cy="0"/>
          <a:chOff x="0" y="0"/>
          <a:chExt cx="0" cy="0"/>
        </a:xfrm>
      </p:grpSpPr>
      <p:sp>
        <p:nvSpPr>
          <p:cNvPr id="5177" name="Google Shape;517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8" name="Google Shape;517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0" name="Shape 4760"/>
        <p:cNvGrpSpPr/>
        <p:nvPr/>
      </p:nvGrpSpPr>
      <p:grpSpPr>
        <a:xfrm>
          <a:off x="0" y="0"/>
          <a:ext cx="0" cy="0"/>
          <a:chOff x="0" y="0"/>
          <a:chExt cx="0" cy="0"/>
        </a:xfrm>
      </p:grpSpPr>
      <p:sp>
        <p:nvSpPr>
          <p:cNvPr id="4761" name="Google Shape;476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2" name="Google Shape;476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a:t>Ans – </a:t>
            </a:r>
            <a:r>
              <a:rPr lang="en-US">
                <a:latin typeface="Barlow"/>
                <a:ea typeface="Barlow"/>
                <a:cs typeface="Barlow"/>
                <a:sym typeface="Barlow"/>
              </a:rPr>
              <a:t>How a company creates, delivers, and captures value</a:t>
            </a:r>
            <a:endParaRPr/>
          </a:p>
        </p:txBody>
      </p:sp>
      <p:sp>
        <p:nvSpPr>
          <p:cNvPr id="4763" name="Google Shape;476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9" name="Shape 4779"/>
        <p:cNvGrpSpPr/>
        <p:nvPr/>
      </p:nvGrpSpPr>
      <p:grpSpPr>
        <a:xfrm>
          <a:off x="0" y="0"/>
          <a:ext cx="0" cy="0"/>
          <a:chOff x="0" y="0"/>
          <a:chExt cx="0" cy="0"/>
        </a:xfrm>
      </p:grpSpPr>
      <p:sp>
        <p:nvSpPr>
          <p:cNvPr id="4780" name="Google Shape;478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1" name="Google Shape;478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a:t>Ans – A distinctive and hard-to-replicate advantage</a:t>
            </a:r>
            <a:endParaRPr/>
          </a:p>
        </p:txBody>
      </p:sp>
      <p:sp>
        <p:nvSpPr>
          <p:cNvPr id="4782" name="Google Shape;478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8" name="Shape 4798"/>
        <p:cNvGrpSpPr/>
        <p:nvPr/>
      </p:nvGrpSpPr>
      <p:grpSpPr>
        <a:xfrm>
          <a:off x="0" y="0"/>
          <a:ext cx="0" cy="0"/>
          <a:chOff x="0" y="0"/>
          <a:chExt cx="0" cy="0"/>
        </a:xfrm>
      </p:grpSpPr>
      <p:sp>
        <p:nvSpPr>
          <p:cNvPr id="4799" name="Google Shape;479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0" name="Google Shape;480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1" name="Google Shape;480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3" name="Shape 4823"/>
        <p:cNvGrpSpPr/>
        <p:nvPr/>
      </p:nvGrpSpPr>
      <p:grpSpPr>
        <a:xfrm>
          <a:off x="0" y="0"/>
          <a:ext cx="0" cy="0"/>
          <a:chOff x="0" y="0"/>
          <a:chExt cx="0" cy="0"/>
        </a:xfrm>
      </p:grpSpPr>
      <p:sp>
        <p:nvSpPr>
          <p:cNvPr id="4824" name="Google Shape;482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5" name="Google Shape;482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0" name="Shape 4840"/>
        <p:cNvGrpSpPr/>
        <p:nvPr/>
      </p:nvGrpSpPr>
      <p:grpSpPr>
        <a:xfrm>
          <a:off x="0" y="0"/>
          <a:ext cx="0" cy="0"/>
          <a:chOff x="0" y="0"/>
          <a:chExt cx="0" cy="0"/>
        </a:xfrm>
      </p:grpSpPr>
      <p:sp>
        <p:nvSpPr>
          <p:cNvPr id="4841" name="Google Shape;484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2" name="Google Shape;484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3" name="Google Shape;484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4" name="Shape 4884"/>
        <p:cNvGrpSpPr/>
        <p:nvPr/>
      </p:nvGrpSpPr>
      <p:grpSpPr>
        <a:xfrm>
          <a:off x="0" y="0"/>
          <a:ext cx="0" cy="0"/>
          <a:chOff x="0" y="0"/>
          <a:chExt cx="0" cy="0"/>
        </a:xfrm>
      </p:grpSpPr>
      <p:sp>
        <p:nvSpPr>
          <p:cNvPr id="4885" name="Google Shape;488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6" name="Google Shape;488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9.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128.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9.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9.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37.xml"/><Relationship Id="rId3" Type="http://schemas.openxmlformats.org/officeDocument/2006/relationships/chart" Target="../charts/chart38.xml"/><Relationship Id="rId4" Type="http://schemas.openxmlformats.org/officeDocument/2006/relationships/chart" Target="../charts/chart39.xml"/><Relationship Id="rId5" Type="http://schemas.openxmlformats.org/officeDocument/2006/relationships/chart" Target="../charts/chart40.xml"/><Relationship Id="rId6" Type="http://schemas.openxmlformats.org/officeDocument/2006/relationships/chart" Target="../charts/chart41.xml"/><Relationship Id="rId7" Type="http://schemas.openxmlformats.org/officeDocument/2006/relationships/chart" Target="../charts/chart42.xml"/><Relationship Id="rId8" Type="http://schemas.openxmlformats.org/officeDocument/2006/relationships/chart" Target="../charts/chart4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44.xml"/><Relationship Id="rId3" Type="http://schemas.openxmlformats.org/officeDocument/2006/relationships/chart" Target="../charts/chart45.xml"/><Relationship Id="rId4" Type="http://schemas.openxmlformats.org/officeDocument/2006/relationships/chart" Target="../charts/chart46.xml"/><Relationship Id="rId5" Type="http://schemas.openxmlformats.org/officeDocument/2006/relationships/chart" Target="../charts/chart47.xml"/><Relationship Id="rId6" Type="http://schemas.openxmlformats.org/officeDocument/2006/relationships/chart" Target="../charts/chart4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9.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201.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9.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chart" Target="../charts/chart49.xml"/><Relationship Id="rId3" Type="http://schemas.openxmlformats.org/officeDocument/2006/relationships/chart" Target="../charts/chart50.xml"/><Relationship Id="rId4" Type="http://schemas.openxmlformats.org/officeDocument/2006/relationships/chart" Target="../charts/chart51.xml"/><Relationship Id="rId5" Type="http://schemas.openxmlformats.org/officeDocument/2006/relationships/chart" Target="../charts/chart52.xml"/><Relationship Id="rId6" Type="http://schemas.openxmlformats.org/officeDocument/2006/relationships/chart" Target="../charts/chart53.xml"/><Relationship Id="rId7" Type="http://schemas.openxmlformats.org/officeDocument/2006/relationships/chart" Target="../charts/chart54.xml"/><Relationship Id="rId8" Type="http://schemas.openxmlformats.org/officeDocument/2006/relationships/chart" Target="../charts/chart5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chart" Target="../charts/chart56.xml"/><Relationship Id="rId3" Type="http://schemas.openxmlformats.org/officeDocument/2006/relationships/chart" Target="../charts/chart57.xml"/><Relationship Id="rId4" Type="http://schemas.openxmlformats.org/officeDocument/2006/relationships/chart" Target="../charts/chart58.xml"/><Relationship Id="rId5" Type="http://schemas.openxmlformats.org/officeDocument/2006/relationships/chart" Target="../charts/chart59.xml"/><Relationship Id="rId6" Type="http://schemas.openxmlformats.org/officeDocument/2006/relationships/chart" Target="../charts/chart6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chart" Target="../charts/chart7.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8.xml"/><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6" Type="http://schemas.openxmlformats.org/officeDocument/2006/relationships/chart" Target="../charts/chart1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9.png"/><Relationship Id="rId12" Type="http://schemas.openxmlformats.org/officeDocument/2006/relationships/hyperlink" Target="http://wadhwanifoundation.org/" TargetMode="External"/><Relationship Id="rId1" Type="http://schemas.openxmlformats.org/officeDocument/2006/relationships/slideMaster" Target="../slideMasters/slideMaster4.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259.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9.png"/><Relationship Id="rId12" Type="http://schemas.openxmlformats.org/officeDocument/2006/relationships/hyperlink" Target="http://wadhwanifoundation.org/" TargetMode="External"/><Relationship Id="rId1" Type="http://schemas.openxmlformats.org/officeDocument/2006/relationships/slideMaster" Target="../slideMasters/slideMaster4.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9.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54.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9.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11.png"/><Relationship Id="rId4" Type="http://schemas.openxmlformats.org/officeDocument/2006/relationships/hyperlink" Target="https://www.youtube.com/user/wadhwanif" TargetMode="External"/><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hyperlink" Target="https://www.instagram.com/wadhwanifoundation/" TargetMode="External"/><Relationship Id="rId7" Type="http://schemas.openxmlformats.org/officeDocument/2006/relationships/image" Target="../media/image13.png"/><Relationship Id="rId8" Type="http://schemas.openxmlformats.org/officeDocument/2006/relationships/hyperlink" Target="https://www.linkedin.com/company/wadhwanifoundation/"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3.xml"/><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 Id="rId6" Type="http://schemas.openxmlformats.org/officeDocument/2006/relationships/chart" Target="../charts/chart17.xml"/><Relationship Id="rId7" Type="http://schemas.openxmlformats.org/officeDocument/2006/relationships/chart" Target="../charts/chart18.xml"/><Relationship Id="rId8" Type="http://schemas.openxmlformats.org/officeDocument/2006/relationships/chart" Target="../charts/chart1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20.xml"/><Relationship Id="rId3" Type="http://schemas.openxmlformats.org/officeDocument/2006/relationships/chart" Target="../charts/chart21.xml"/><Relationship Id="rId4" Type="http://schemas.openxmlformats.org/officeDocument/2006/relationships/chart" Target="../charts/chart22.xml"/><Relationship Id="rId5" Type="http://schemas.openxmlformats.org/officeDocument/2006/relationships/chart" Target="../charts/chart23.xml"/><Relationship Id="rId6" Type="http://schemas.openxmlformats.org/officeDocument/2006/relationships/chart" Target="../charts/chart2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25.xml"/><Relationship Id="rId3" Type="http://schemas.openxmlformats.org/officeDocument/2006/relationships/chart" Target="../charts/chart26.xml"/><Relationship Id="rId4" Type="http://schemas.openxmlformats.org/officeDocument/2006/relationships/chart" Target="../charts/chart27.xml"/><Relationship Id="rId5" Type="http://schemas.openxmlformats.org/officeDocument/2006/relationships/chart" Target="../charts/chart28.xml"/><Relationship Id="rId6" Type="http://schemas.openxmlformats.org/officeDocument/2006/relationships/chart" Target="../charts/chart29.xml"/><Relationship Id="rId7" Type="http://schemas.openxmlformats.org/officeDocument/2006/relationships/chart" Target="../charts/chart30.xml"/><Relationship Id="rId8" Type="http://schemas.openxmlformats.org/officeDocument/2006/relationships/chart" Target="../charts/chart3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32.xml"/><Relationship Id="rId3" Type="http://schemas.openxmlformats.org/officeDocument/2006/relationships/chart" Target="../charts/chart33.xml"/><Relationship Id="rId4" Type="http://schemas.openxmlformats.org/officeDocument/2006/relationships/chart" Target="../charts/chart34.xml"/><Relationship Id="rId5" Type="http://schemas.openxmlformats.org/officeDocument/2006/relationships/chart" Target="../charts/chart35.xml"/><Relationship Id="rId6" Type="http://schemas.openxmlformats.org/officeDocument/2006/relationships/chart" Target="../charts/chart3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12" name="Shape 12"/>
        <p:cNvGrpSpPr/>
        <p:nvPr/>
      </p:nvGrpSpPr>
      <p:grpSpPr>
        <a:xfrm>
          <a:off x="0" y="0"/>
          <a:ext cx="0" cy="0"/>
          <a:chOff x="0" y="0"/>
          <a:chExt cx="0" cy="0"/>
        </a:xfrm>
      </p:grpSpPr>
      <p:grpSp>
        <p:nvGrpSpPr>
          <p:cNvPr id="13" name="Google Shape;13;p32"/>
          <p:cNvGrpSpPr/>
          <p:nvPr/>
        </p:nvGrpSpPr>
        <p:grpSpPr>
          <a:xfrm>
            <a:off x="10668000" y="304798"/>
            <a:ext cx="1179720" cy="581555"/>
            <a:chOff x="969962" y="2846965"/>
            <a:chExt cx="1740598" cy="872299"/>
          </a:xfrm>
        </p:grpSpPr>
        <p:sp>
          <p:nvSpPr>
            <p:cNvPr id="14" name="Google Shape;14;p32"/>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 name="Google Shape;15;p32"/>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 name="Google Shape;16;p32"/>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 name="Google Shape;17;p32"/>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 name="Google Shape;18;p32"/>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 name="Google Shape;19;p32"/>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 name="Google Shape;20;p32"/>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 name="Google Shape;21;p32"/>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 name="Google Shape;22;p32"/>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 name="Google Shape;23;p32"/>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 name="Google Shape;24;p32"/>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 name="Google Shape;25;p32"/>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 name="Google Shape;26;p32"/>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 name="Google Shape;27;p32"/>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 name="Google Shape;28;p32"/>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 name="Google Shape;29;p32"/>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 name="Google Shape;30;p32"/>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 name="Google Shape;31;p32"/>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 name="Google Shape;32;p32"/>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 name="Google Shape;33;p32"/>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 name="Google Shape;34;p32"/>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 name="Google Shape;35;p32"/>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 name="Google Shape;36;p32"/>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7" name="Google Shape;37;p32"/>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2"/>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2"/>
          <p:cNvSpPr/>
          <p:nvPr>
            <p:ph idx="3" type="pic"/>
          </p:nvPr>
        </p:nvSpPr>
        <p:spPr>
          <a:xfrm>
            <a:off x="3646488" y="0"/>
            <a:ext cx="8545512" cy="6858000"/>
          </a:xfrm>
          <a:prstGeom prst="rect">
            <a:avLst/>
          </a:prstGeom>
          <a:noFill/>
          <a:ln>
            <a:noFill/>
          </a:ln>
        </p:spPr>
      </p:sp>
      <p:sp>
        <p:nvSpPr>
          <p:cNvPr id="40" name="Google Shape;40;p32"/>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MENGEMBANGKAN PEMIMPIN KEWIRAUSAHAAN</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DENGAN</a:t>
            </a:r>
            <a:br>
              <a:rPr i="0" lang="en-US" sz="2400">
                <a:solidFill>
                  <a:schemeClr val="lt1"/>
                </a:solidFill>
                <a:latin typeface="Barlow"/>
                <a:ea typeface="Barlow"/>
                <a:cs typeface="Barlow"/>
                <a:sym typeface="Barlow"/>
              </a:rPr>
            </a:br>
            <a:r>
              <a:rPr b="1" i="0" lang="en-US" sz="2400">
                <a:solidFill>
                  <a:schemeClr val="lt1"/>
                </a:solidFill>
                <a:latin typeface="Barlow"/>
                <a:ea typeface="Barlow"/>
                <a:cs typeface="Barlow"/>
                <a:sym typeface="Barlow"/>
              </a:rPr>
              <a:t>IGNITEX</a:t>
            </a:r>
            <a:r>
              <a:rPr i="0" lang="en-US" sz="2400">
                <a:solidFill>
                  <a:schemeClr val="lt1"/>
                </a:solidFill>
                <a:latin typeface="Barlow"/>
                <a:ea typeface="Barlow"/>
                <a:cs typeface="Barlow"/>
                <a:sym typeface="Barlow"/>
              </a:rPr>
              <a:t>.</a:t>
            </a:r>
            <a:endParaRPr b="1" sz="2400">
              <a:solidFill>
                <a:schemeClr val="lt1"/>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04" name="Shape 104"/>
        <p:cNvGrpSpPr/>
        <p:nvPr/>
      </p:nvGrpSpPr>
      <p:grpSpPr>
        <a:xfrm>
          <a:off x="0" y="0"/>
          <a:ext cx="0" cy="0"/>
          <a:chOff x="0" y="0"/>
          <a:chExt cx="0" cy="0"/>
        </a:xfrm>
      </p:grpSpPr>
      <p:sp>
        <p:nvSpPr>
          <p:cNvPr id="105" name="Google Shape;105;p50"/>
          <p:cNvSpPr/>
          <p:nvPr>
            <p:ph idx="2" type="pic"/>
          </p:nvPr>
        </p:nvSpPr>
        <p:spPr>
          <a:xfrm>
            <a:off x="380974" y="374463"/>
            <a:ext cx="8280000" cy="6120000"/>
          </a:xfrm>
          <a:prstGeom prst="rect">
            <a:avLst/>
          </a:prstGeom>
          <a:noFill/>
          <a:ln>
            <a:noFill/>
          </a:ln>
        </p:spPr>
      </p:sp>
      <p:sp>
        <p:nvSpPr>
          <p:cNvPr id="106" name="Google Shape;106;p50"/>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7" name="Google Shape;107;p50"/>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50"/>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9" name="Google Shape;109;p50"/>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10" name="Google Shape;110;p50"/>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 Content">
  <p:cSld name="4_Image + Content">
    <p:spTree>
      <p:nvGrpSpPr>
        <p:cNvPr id="1770" name="Shape 1770"/>
        <p:cNvGrpSpPr/>
        <p:nvPr/>
      </p:nvGrpSpPr>
      <p:grpSpPr>
        <a:xfrm>
          <a:off x="0" y="0"/>
          <a:ext cx="0" cy="0"/>
          <a:chOff x="0" y="0"/>
          <a:chExt cx="0" cy="0"/>
        </a:xfrm>
      </p:grpSpPr>
      <p:sp>
        <p:nvSpPr>
          <p:cNvPr id="1771" name="Google Shape;1771;p191"/>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2" name="Google Shape;1772;p191"/>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73" name="Google Shape;1773;p191"/>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1774" name="Google Shape;1774;p191"/>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775" name="Google Shape;1775;p191"/>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776" name="Google Shape;1776;p191"/>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777" name="Google Shape;1777;p191"/>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8" name="Google Shape;1778;p191"/>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9" name="Google Shape;1779;p191"/>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80" name="Google Shape;1780;p191"/>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781" name="Google Shape;1781;p191"/>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1782" name="Google Shape;1782;p191"/>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3" name="Google Shape;1783;p191"/>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4" name="Google Shape;1784;p191"/>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85" name="Google Shape;1785;p191"/>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786" name="Google Shape;1786;p191"/>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787" name="Google Shape;1787;p191"/>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8" name="Google Shape;1788;p191"/>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9" name="Google Shape;1789;p191"/>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1790" name="Shape 1790"/>
        <p:cNvGrpSpPr/>
        <p:nvPr/>
      </p:nvGrpSpPr>
      <p:grpSpPr>
        <a:xfrm>
          <a:off x="0" y="0"/>
          <a:ext cx="0" cy="0"/>
          <a:chOff x="0" y="0"/>
          <a:chExt cx="0" cy="0"/>
        </a:xfrm>
      </p:grpSpPr>
      <p:sp>
        <p:nvSpPr>
          <p:cNvPr id="1791" name="Google Shape;1791;p192"/>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2" name="Google Shape;1792;p192"/>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93" name="Google Shape;1793;p192"/>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1794" name="Google Shape;1794;p192"/>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795" name="Google Shape;1795;p192"/>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6" name="Google Shape;1796;p192"/>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1797" name="Shape 1797"/>
        <p:cNvGrpSpPr/>
        <p:nvPr/>
      </p:nvGrpSpPr>
      <p:grpSpPr>
        <a:xfrm>
          <a:off x="0" y="0"/>
          <a:ext cx="0" cy="0"/>
          <a:chOff x="0" y="0"/>
          <a:chExt cx="0" cy="0"/>
        </a:xfrm>
      </p:grpSpPr>
      <p:sp>
        <p:nvSpPr>
          <p:cNvPr id="1798" name="Google Shape;1798;p193"/>
          <p:cNvSpPr/>
          <p:nvPr>
            <p:ph idx="2" type="pic"/>
          </p:nvPr>
        </p:nvSpPr>
        <p:spPr>
          <a:xfrm>
            <a:off x="0" y="0"/>
            <a:ext cx="6295968" cy="6489229"/>
          </a:xfrm>
          <a:prstGeom prst="rect">
            <a:avLst/>
          </a:prstGeom>
          <a:noFill/>
          <a:ln>
            <a:noFill/>
          </a:ln>
        </p:spPr>
      </p:sp>
      <p:sp>
        <p:nvSpPr>
          <p:cNvPr id="1799" name="Google Shape;1799;p19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0" name="Google Shape;1800;p19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1" name="Google Shape;1801;p193"/>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2" name="Google Shape;1802;p193"/>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3" name="Google Shape;1803;p193"/>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4" name="Google Shape;1804;p193"/>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5" name="Google Shape;1805;p193"/>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6" name="Google Shape;1806;p193"/>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7" name="Google Shape;1807;p193"/>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8" name="Google Shape;1808;p193"/>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9" name="Google Shape;1809;p193"/>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0" name="Google Shape;1810;p193"/>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1" name="Google Shape;1811;p193"/>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2" name="Google Shape;1812;p193"/>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3" name="Google Shape;1813;p193"/>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4" name="Google Shape;1814;p193"/>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5" name="Google Shape;1815;p193"/>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6" name="Google Shape;1816;p193"/>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7" name="Google Shape;1817;p193"/>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8" name="Google Shape;1818;p193"/>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9" name="Google Shape;1819;p193"/>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0" name="Google Shape;1820;p193"/>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1" name="Google Shape;1821;p193"/>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2" name="Google Shape;1822;p193"/>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3" name="Google Shape;1823;p193"/>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4" name="Google Shape;1824;p193"/>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5" name="Google Shape;1825;p193"/>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1826" name="Shape 1826"/>
        <p:cNvGrpSpPr/>
        <p:nvPr/>
      </p:nvGrpSpPr>
      <p:grpSpPr>
        <a:xfrm>
          <a:off x="0" y="0"/>
          <a:ext cx="0" cy="0"/>
          <a:chOff x="0" y="0"/>
          <a:chExt cx="0" cy="0"/>
        </a:xfrm>
      </p:grpSpPr>
      <p:sp>
        <p:nvSpPr>
          <p:cNvPr id="1827" name="Google Shape;1827;p19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8" name="Google Shape;1828;p19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829" name="Google Shape;1829;p19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ist">
  <p:cSld name="3_List">
    <p:spTree>
      <p:nvGrpSpPr>
        <p:cNvPr id="1830" name="Shape 1830"/>
        <p:cNvGrpSpPr/>
        <p:nvPr/>
      </p:nvGrpSpPr>
      <p:grpSpPr>
        <a:xfrm>
          <a:off x="0" y="0"/>
          <a:ext cx="0" cy="0"/>
          <a:chOff x="0" y="0"/>
          <a:chExt cx="0" cy="0"/>
        </a:xfrm>
      </p:grpSpPr>
      <p:sp>
        <p:nvSpPr>
          <p:cNvPr id="1831" name="Google Shape;1831;p195"/>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2" name="Google Shape;1832;p195"/>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3" name="Google Shape;1833;p195"/>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4" name="Google Shape;1834;p195"/>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5" name="Google Shape;1835;p195"/>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6" name="Google Shape;1836;p195"/>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7" name="Google Shape;1837;p195"/>
          <p:cNvSpPr/>
          <p:nvPr>
            <p:ph idx="2"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8" name="Google Shape;1838;p195"/>
          <p:cNvSpPr/>
          <p:nvPr>
            <p:ph idx="3"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9" name="Google Shape;1839;p195"/>
          <p:cNvSpPr/>
          <p:nvPr>
            <p:ph idx="4"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0" name="Google Shape;1840;p195"/>
          <p:cNvSpPr/>
          <p:nvPr>
            <p:ph idx="5"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1" name="Google Shape;1841;p195"/>
          <p:cNvSpPr txBox="1"/>
          <p:nvPr>
            <p:ph idx="6"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2" name="Google Shape;1842;p195"/>
          <p:cNvSpPr txBox="1"/>
          <p:nvPr>
            <p:ph idx="7"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3" name="Google Shape;1843;p195"/>
          <p:cNvSpPr txBox="1"/>
          <p:nvPr>
            <p:ph idx="8"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4" name="Google Shape;1844;p195"/>
          <p:cNvSpPr txBox="1"/>
          <p:nvPr>
            <p:ph idx="9"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5" name="Google Shape;1845;p195"/>
          <p:cNvSpPr txBox="1"/>
          <p:nvPr>
            <p:ph idx="13"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6" name="Google Shape;1846;p195"/>
          <p:cNvSpPr txBox="1"/>
          <p:nvPr>
            <p:ph idx="14"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7" name="Google Shape;1847;p195"/>
          <p:cNvSpPr txBox="1"/>
          <p:nvPr>
            <p:ph idx="15"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8" name="Google Shape;1848;p195"/>
          <p:cNvSpPr txBox="1"/>
          <p:nvPr>
            <p:ph idx="16"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9" name="Google Shape;1849;p195"/>
          <p:cNvSpPr txBox="1"/>
          <p:nvPr>
            <p:ph idx="17"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0" name="Google Shape;1850;p195"/>
          <p:cNvSpPr txBox="1"/>
          <p:nvPr>
            <p:ph idx="18"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1" name="Google Shape;1851;p195"/>
          <p:cNvSpPr/>
          <p:nvPr>
            <p:ph idx="19"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2" name="Google Shape;1852;p195"/>
          <p:cNvSpPr/>
          <p:nvPr>
            <p:ph idx="20"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3" name="Google Shape;1853;p195"/>
          <p:cNvSpPr/>
          <p:nvPr>
            <p:ph idx="21"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4" name="Google Shape;1854;p195"/>
          <p:cNvSpPr/>
          <p:nvPr>
            <p:ph idx="22"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5" name="Google Shape;1855;p195"/>
          <p:cNvSpPr/>
          <p:nvPr>
            <p:ph idx="23"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1856" name="Shape 1856"/>
        <p:cNvGrpSpPr/>
        <p:nvPr/>
      </p:nvGrpSpPr>
      <p:grpSpPr>
        <a:xfrm>
          <a:off x="0" y="0"/>
          <a:ext cx="0" cy="0"/>
          <a:chOff x="0" y="0"/>
          <a:chExt cx="0" cy="0"/>
        </a:xfrm>
      </p:grpSpPr>
      <p:sp>
        <p:nvSpPr>
          <p:cNvPr id="1857" name="Google Shape;1857;p196"/>
          <p:cNvSpPr/>
          <p:nvPr>
            <p:ph idx="2" type="pic"/>
          </p:nvPr>
        </p:nvSpPr>
        <p:spPr>
          <a:xfrm>
            <a:off x="0" y="0"/>
            <a:ext cx="6295968" cy="6489229"/>
          </a:xfrm>
          <a:prstGeom prst="rect">
            <a:avLst/>
          </a:prstGeom>
          <a:noFill/>
          <a:ln>
            <a:noFill/>
          </a:ln>
        </p:spPr>
      </p:sp>
      <p:sp>
        <p:nvSpPr>
          <p:cNvPr id="1858" name="Google Shape;1858;p19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9" name="Google Shape;1859;p19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0" name="Google Shape;1860;p196"/>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1" name="Google Shape;1861;p196"/>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2" name="Google Shape;1862;p196"/>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3" name="Google Shape;1863;p196"/>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4" name="Google Shape;1864;p196"/>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5" name="Google Shape;1865;p196"/>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6" name="Google Shape;1866;p196"/>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7" name="Google Shape;1867;p196"/>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8" name="Google Shape;1868;p196"/>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9" name="Google Shape;1869;p196"/>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0" name="Google Shape;1870;p196"/>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1" name="Google Shape;1871;p196"/>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2" name="Google Shape;1872;p196"/>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3" name="Google Shape;1873;p196"/>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4" name="Google Shape;1874;p196"/>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5" name="Google Shape;1875;p196"/>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6" name="Google Shape;1876;p196"/>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7" name="Google Shape;1877;p196"/>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8" name="Google Shape;1878;p196"/>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9" name="Google Shape;1879;p196"/>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1880" name="Shape 1880"/>
        <p:cNvGrpSpPr/>
        <p:nvPr/>
      </p:nvGrpSpPr>
      <p:grpSpPr>
        <a:xfrm>
          <a:off x="0" y="0"/>
          <a:ext cx="0" cy="0"/>
          <a:chOff x="0" y="0"/>
          <a:chExt cx="0" cy="0"/>
        </a:xfrm>
      </p:grpSpPr>
      <p:sp>
        <p:nvSpPr>
          <p:cNvPr id="1881" name="Google Shape;1881;p19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2" name="Google Shape;1882;p19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3" name="Google Shape;1883;p197"/>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884" name="Google Shape;1884;p197"/>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885" name="Google Shape;1885;p197"/>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886" name="Google Shape;1886;p197"/>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7" name="Google Shape;1887;p197"/>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8" name="Google Shape;1888;p197"/>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9" name="Google Shape;1889;p197"/>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0" name="Google Shape;1890;p197"/>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1" name="Google Shape;1891;p197"/>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2" name="Google Shape;1892;p197"/>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3" name="Google Shape;1893;p197"/>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4" name="Google Shape;1894;p197"/>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5" name="Google Shape;1895;p197"/>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6" name="Google Shape;1896;p197"/>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7" name="Google Shape;1897;p197"/>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8" name="Google Shape;1898;p197"/>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9" name="Google Shape;1899;p197"/>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00" name="Google Shape;1900;p197"/>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01" name="Google Shape;1901;p197"/>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02" name="Google Shape;1902;p197"/>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03" name="Google Shape;1903;p197"/>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04" name="Google Shape;1904;p197"/>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905" name="Google Shape;1905;p197"/>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1906" name="Google Shape;1906;p197"/>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1907" name="Google Shape;1907;p197"/>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8" name="Google Shape;1908;p197"/>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9" name="Google Shape;1909;p197"/>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0" name="Google Shape;1910;p197"/>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1" name="Google Shape;1911;p197"/>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2" name="Google Shape;1912;p197"/>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3" name="Google Shape;1913;p197"/>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4" name="Google Shape;1914;p197"/>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5" name="Google Shape;1915;p197"/>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6" name="Google Shape;1916;p197"/>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1917" name="Shape 1917"/>
        <p:cNvGrpSpPr/>
        <p:nvPr/>
      </p:nvGrpSpPr>
      <p:grpSpPr>
        <a:xfrm>
          <a:off x="0" y="0"/>
          <a:ext cx="0" cy="0"/>
          <a:chOff x="0" y="0"/>
          <a:chExt cx="0" cy="0"/>
        </a:xfrm>
      </p:grpSpPr>
      <p:sp>
        <p:nvSpPr>
          <p:cNvPr id="1918" name="Google Shape;1918;p198"/>
          <p:cNvSpPr txBox="1"/>
          <p:nvPr>
            <p:ph type="ctrTitle"/>
          </p:nvPr>
        </p:nvSpPr>
        <p:spPr>
          <a:xfrm>
            <a:off x="133428" y="4633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9" name="Google Shape;1919;p198"/>
          <p:cNvSpPr/>
          <p:nvPr/>
        </p:nvSpPr>
        <p:spPr>
          <a:xfrm>
            <a:off x="236537" y="729714"/>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0" name="Google Shape;1920;p198"/>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1" name="Google Shape;1921;p198"/>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2" name="Google Shape;1922;p198"/>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3" name="Google Shape;1923;p198"/>
          <p:cNvSpPr/>
          <p:nvPr/>
        </p:nvSpPr>
        <p:spPr>
          <a:xfrm>
            <a:off x="4241244" y="966243"/>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4" name="Google Shape;1924;p198"/>
          <p:cNvSpPr/>
          <p:nvPr/>
        </p:nvSpPr>
        <p:spPr>
          <a:xfrm>
            <a:off x="4241244" y="2444973"/>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5" name="Google Shape;1925;p198"/>
          <p:cNvSpPr/>
          <p:nvPr/>
        </p:nvSpPr>
        <p:spPr>
          <a:xfrm>
            <a:off x="4241244" y="3941288"/>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26" name="Google Shape;1926;p198"/>
          <p:cNvCxnSpPr>
            <a:endCxn id="1923" idx="2"/>
          </p:cNvCxnSpPr>
          <p:nvPr/>
        </p:nvCxnSpPr>
        <p:spPr>
          <a:xfrm flipH="1" rot="10800000">
            <a:off x="2249844" y="1393124"/>
            <a:ext cx="1991400" cy="1237500"/>
          </a:xfrm>
          <a:prstGeom prst="straightConnector1">
            <a:avLst/>
          </a:prstGeom>
          <a:noFill/>
          <a:ln cap="flat" cmpd="sng" w="28575">
            <a:solidFill>
              <a:schemeClr val="accent1"/>
            </a:solidFill>
            <a:prstDash val="solid"/>
            <a:miter lim="800000"/>
            <a:headEnd len="sm" w="sm" type="none"/>
            <a:tailEnd len="sm" w="sm" type="none"/>
          </a:ln>
        </p:spPr>
      </p:cxnSp>
      <p:cxnSp>
        <p:nvCxnSpPr>
          <p:cNvPr id="1927" name="Google Shape;1927;p198"/>
          <p:cNvCxnSpPr>
            <a:endCxn id="1928" idx="2"/>
          </p:cNvCxnSpPr>
          <p:nvPr/>
        </p:nvCxnSpPr>
        <p:spPr>
          <a:xfrm flipH="1" rot="10800000">
            <a:off x="3304902" y="2871355"/>
            <a:ext cx="1044900" cy="45300"/>
          </a:xfrm>
          <a:prstGeom prst="straightConnector1">
            <a:avLst/>
          </a:prstGeom>
          <a:noFill/>
          <a:ln cap="flat" cmpd="sng" w="28575">
            <a:solidFill>
              <a:schemeClr val="dk2"/>
            </a:solidFill>
            <a:prstDash val="solid"/>
            <a:miter lim="800000"/>
            <a:headEnd len="sm" w="sm" type="none"/>
            <a:tailEnd len="sm" w="sm" type="none"/>
          </a:ln>
        </p:spPr>
      </p:cxnSp>
      <p:cxnSp>
        <p:nvCxnSpPr>
          <p:cNvPr id="1929" name="Google Shape;1929;p198"/>
          <p:cNvCxnSpPr/>
          <p:nvPr/>
        </p:nvCxnSpPr>
        <p:spPr>
          <a:xfrm>
            <a:off x="2880449" y="4195072"/>
            <a:ext cx="1784334" cy="419626"/>
          </a:xfrm>
          <a:prstGeom prst="straightConnector1">
            <a:avLst/>
          </a:prstGeom>
          <a:noFill/>
          <a:ln cap="flat" cmpd="sng" w="28575">
            <a:solidFill>
              <a:schemeClr val="accent2"/>
            </a:solidFill>
            <a:prstDash val="solid"/>
            <a:miter lim="800000"/>
            <a:headEnd len="sm" w="sm" type="none"/>
            <a:tailEnd len="sm" w="sm" type="none"/>
          </a:ln>
        </p:spPr>
      </p:cxnSp>
      <p:sp>
        <p:nvSpPr>
          <p:cNvPr id="1930" name="Google Shape;1930;p198"/>
          <p:cNvSpPr txBox="1"/>
          <p:nvPr/>
        </p:nvSpPr>
        <p:spPr>
          <a:xfrm>
            <a:off x="8948107" y="673123"/>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931" name="Google Shape;1931;p198"/>
          <p:cNvSpPr txBox="1"/>
          <p:nvPr/>
        </p:nvSpPr>
        <p:spPr>
          <a:xfrm>
            <a:off x="8928200" y="2204013"/>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932" name="Google Shape;1932;p198"/>
          <p:cNvSpPr txBox="1"/>
          <p:nvPr/>
        </p:nvSpPr>
        <p:spPr>
          <a:xfrm>
            <a:off x="8932745" y="375492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933" name="Google Shape;1933;p198"/>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4" name="Google Shape;1934;p198"/>
          <p:cNvSpPr/>
          <p:nvPr>
            <p:ph idx="2" type="body"/>
          </p:nvPr>
        </p:nvSpPr>
        <p:spPr>
          <a:xfrm>
            <a:off x="4355457" y="10826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8" name="Google Shape;1928;p198"/>
          <p:cNvSpPr/>
          <p:nvPr>
            <p:ph idx="3" type="body"/>
          </p:nvPr>
        </p:nvSpPr>
        <p:spPr>
          <a:xfrm>
            <a:off x="4349802" y="2556374"/>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5" name="Google Shape;1935;p198"/>
          <p:cNvSpPr/>
          <p:nvPr>
            <p:ph idx="4" type="body"/>
          </p:nvPr>
        </p:nvSpPr>
        <p:spPr>
          <a:xfrm>
            <a:off x="4349802" y="4057193"/>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6" name="Google Shape;1936;p198"/>
          <p:cNvSpPr txBox="1"/>
          <p:nvPr>
            <p:ph idx="5" type="body"/>
          </p:nvPr>
        </p:nvSpPr>
        <p:spPr>
          <a:xfrm>
            <a:off x="5220205" y="953115"/>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7" name="Google Shape;1937;p198"/>
          <p:cNvSpPr txBox="1"/>
          <p:nvPr>
            <p:ph idx="6" type="body"/>
          </p:nvPr>
        </p:nvSpPr>
        <p:spPr>
          <a:xfrm>
            <a:off x="5202575" y="2488398"/>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8" name="Google Shape;1938;p198"/>
          <p:cNvSpPr txBox="1"/>
          <p:nvPr>
            <p:ph idx="7" type="body"/>
          </p:nvPr>
        </p:nvSpPr>
        <p:spPr>
          <a:xfrm>
            <a:off x="5204842" y="403491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9" name="Google Shape;1939;p198"/>
          <p:cNvSpPr txBox="1"/>
          <p:nvPr>
            <p:ph idx="8" type="body"/>
          </p:nvPr>
        </p:nvSpPr>
        <p:spPr>
          <a:xfrm>
            <a:off x="8948107" y="1339630"/>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0" name="Google Shape;1940;p198"/>
          <p:cNvSpPr txBox="1"/>
          <p:nvPr>
            <p:ph idx="9" type="body"/>
          </p:nvPr>
        </p:nvSpPr>
        <p:spPr>
          <a:xfrm>
            <a:off x="8928199" y="28327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1" name="Google Shape;1941;p198"/>
          <p:cNvSpPr txBox="1"/>
          <p:nvPr>
            <p:ph idx="13" type="body"/>
          </p:nvPr>
        </p:nvSpPr>
        <p:spPr>
          <a:xfrm>
            <a:off x="8932743" y="444568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2" name="Google Shape;1942;p198"/>
          <p:cNvSpPr txBox="1"/>
          <p:nvPr>
            <p:ph idx="14" type="body"/>
          </p:nvPr>
        </p:nvSpPr>
        <p:spPr>
          <a:xfrm>
            <a:off x="9058332" y="810260"/>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3" name="Google Shape;1943;p198"/>
          <p:cNvSpPr txBox="1"/>
          <p:nvPr>
            <p:ph idx="15" type="body"/>
          </p:nvPr>
        </p:nvSpPr>
        <p:spPr>
          <a:xfrm>
            <a:off x="9038425" y="229418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4" name="Google Shape;1944;p198"/>
          <p:cNvSpPr txBox="1"/>
          <p:nvPr>
            <p:ph idx="16" type="body"/>
          </p:nvPr>
        </p:nvSpPr>
        <p:spPr>
          <a:xfrm>
            <a:off x="9042970" y="390131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5" name="Google Shape;1945;p198"/>
          <p:cNvSpPr/>
          <p:nvPr/>
        </p:nvSpPr>
        <p:spPr>
          <a:xfrm>
            <a:off x="4315179" y="5542845"/>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46" name="Google Shape;1946;p198"/>
          <p:cNvCxnSpPr>
            <a:endCxn id="1945" idx="2"/>
          </p:cNvCxnSpPr>
          <p:nvPr/>
        </p:nvCxnSpPr>
        <p:spPr>
          <a:xfrm>
            <a:off x="2441679" y="4261526"/>
            <a:ext cx="1873500" cy="1708200"/>
          </a:xfrm>
          <a:prstGeom prst="straightConnector1">
            <a:avLst/>
          </a:prstGeom>
          <a:noFill/>
          <a:ln cap="flat" cmpd="sng" w="28575">
            <a:solidFill>
              <a:schemeClr val="accent2"/>
            </a:solidFill>
            <a:prstDash val="solid"/>
            <a:miter lim="800000"/>
            <a:headEnd len="sm" w="sm" type="none"/>
            <a:tailEnd len="sm" w="sm" type="none"/>
          </a:ln>
        </p:spPr>
      </p:cxnSp>
      <p:sp>
        <p:nvSpPr>
          <p:cNvPr id="1947" name="Google Shape;1947;p198"/>
          <p:cNvSpPr txBox="1"/>
          <p:nvPr/>
        </p:nvSpPr>
        <p:spPr>
          <a:xfrm>
            <a:off x="8930478" y="5297165"/>
            <a:ext cx="2727955" cy="1439997"/>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1"/>
              </a:solidFill>
              <a:latin typeface="Quattrocento Sans"/>
              <a:ea typeface="Quattrocento Sans"/>
              <a:cs typeface="Quattrocento Sans"/>
              <a:sym typeface="Quattrocento Sans"/>
            </a:endParaRPr>
          </a:p>
        </p:txBody>
      </p:sp>
      <p:sp>
        <p:nvSpPr>
          <p:cNvPr id="1948" name="Google Shape;1948;p198"/>
          <p:cNvSpPr/>
          <p:nvPr>
            <p:ph idx="17" type="body"/>
          </p:nvPr>
        </p:nvSpPr>
        <p:spPr>
          <a:xfrm>
            <a:off x="4423737" y="5658750"/>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9" name="Google Shape;1949;p198"/>
          <p:cNvSpPr txBox="1"/>
          <p:nvPr>
            <p:ph idx="18" type="body"/>
          </p:nvPr>
        </p:nvSpPr>
        <p:spPr>
          <a:xfrm>
            <a:off x="5202575" y="5577157"/>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0" name="Google Shape;1950;p198"/>
          <p:cNvSpPr txBox="1"/>
          <p:nvPr>
            <p:ph idx="19" type="body"/>
          </p:nvPr>
        </p:nvSpPr>
        <p:spPr>
          <a:xfrm>
            <a:off x="8930476" y="59879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1" name="Google Shape;1951;p198"/>
          <p:cNvSpPr txBox="1"/>
          <p:nvPr>
            <p:ph idx="20" type="body"/>
          </p:nvPr>
        </p:nvSpPr>
        <p:spPr>
          <a:xfrm>
            <a:off x="9040703" y="5443558"/>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2" name="Google Shape;1952;p198"/>
          <p:cNvSpPr/>
          <p:nvPr/>
        </p:nvSpPr>
        <p:spPr>
          <a:xfrm>
            <a:off x="557491" y="2063252"/>
            <a:ext cx="3165993" cy="3165993"/>
          </a:xfrm>
          <a:prstGeom prst="donut">
            <a:avLst>
              <a:gd fmla="val 1044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1953" name="Shape 1953"/>
        <p:cNvGrpSpPr/>
        <p:nvPr/>
      </p:nvGrpSpPr>
      <p:grpSpPr>
        <a:xfrm>
          <a:off x="0" y="0"/>
          <a:ext cx="0" cy="0"/>
          <a:chOff x="0" y="0"/>
          <a:chExt cx="0" cy="0"/>
        </a:xfrm>
      </p:grpSpPr>
      <p:sp>
        <p:nvSpPr>
          <p:cNvPr id="1954" name="Google Shape;1954;p19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5" name="Google Shape;1955;p19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6" name="Google Shape;1956;p199"/>
          <p:cNvSpPr/>
          <p:nvPr/>
        </p:nvSpPr>
        <p:spPr>
          <a:xfrm>
            <a:off x="4063907" y="3314102"/>
            <a:ext cx="7291447"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957" name="Google Shape;1957;p199"/>
          <p:cNvSpPr/>
          <p:nvPr/>
        </p:nvSpPr>
        <p:spPr>
          <a:xfrm>
            <a:off x="3319858" y="5089531"/>
            <a:ext cx="8035496"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958" name="Google Shape;1958;p199"/>
          <p:cNvSpPr/>
          <p:nvPr/>
        </p:nvSpPr>
        <p:spPr>
          <a:xfrm>
            <a:off x="3319858" y="1536102"/>
            <a:ext cx="8035497"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959" name="Google Shape;1959;p199"/>
          <p:cNvSpPr/>
          <p:nvPr/>
        </p:nvSpPr>
        <p:spPr>
          <a:xfrm>
            <a:off x="3122973" y="1174236"/>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0" name="Google Shape;1960;p199"/>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1" name="Google Shape;1961;p199"/>
          <p:cNvSpPr/>
          <p:nvPr/>
        </p:nvSpPr>
        <p:spPr>
          <a:xfrm>
            <a:off x="3115053" y="4767518"/>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2" name="Google Shape;1962;p199"/>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3" name="Google Shape;1963;p199"/>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4" name="Google Shape;1964;p199"/>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5" name="Google Shape;1965;p199"/>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6" name="Google Shape;1966;p199"/>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7" name="Google Shape;1967;p199"/>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8" name="Google Shape;1968;p199"/>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9" name="Google Shape;1969;p199"/>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0" name="Google Shape;1970;p199"/>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1" name="Google Shape;1971;p199"/>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2" name="Google Shape;1972;p199"/>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3" name="Google Shape;1973;p199"/>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4" name="Google Shape;1974;p199"/>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5" name="Google Shape;1975;p199"/>
          <p:cNvSpPr/>
          <p:nvPr/>
        </p:nvSpPr>
        <p:spPr>
          <a:xfrm>
            <a:off x="10789182"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76" name="Google Shape;1976;p199"/>
          <p:cNvSpPr/>
          <p:nvPr/>
        </p:nvSpPr>
        <p:spPr>
          <a:xfrm>
            <a:off x="10835834"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77" name="Google Shape;1977;p199"/>
          <p:cNvSpPr/>
          <p:nvPr/>
        </p:nvSpPr>
        <p:spPr>
          <a:xfrm>
            <a:off x="10807846"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78" name="Google Shape;1978;p199"/>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9" name="Google Shape;1979;p199"/>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0" name="Google Shape;1980;p199"/>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1" name="Google Shape;1981;p199"/>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2" name="Google Shape;1982;p199"/>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3" name="Google Shape;1983;p199"/>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4" name="Google Shape;1984;p199"/>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1985" name="Shape 1985"/>
        <p:cNvGrpSpPr/>
        <p:nvPr/>
      </p:nvGrpSpPr>
      <p:grpSpPr>
        <a:xfrm>
          <a:off x="0" y="0"/>
          <a:ext cx="0" cy="0"/>
          <a:chOff x="0" y="0"/>
          <a:chExt cx="0" cy="0"/>
        </a:xfrm>
      </p:grpSpPr>
      <p:sp>
        <p:nvSpPr>
          <p:cNvPr id="1986" name="Google Shape;1986;p20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7" name="Google Shape;1987;p20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8" name="Google Shape;1988;p200"/>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9" name="Google Shape;1989;p200"/>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0" name="Google Shape;1990;p200"/>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1" name="Google Shape;1991;p200"/>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2" name="Google Shape;1992;p200"/>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3" name="Google Shape;1993;p200"/>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94" name="Google Shape;1994;p200"/>
          <p:cNvCxnSpPr>
            <a:stCxn id="1989" idx="7"/>
            <a:endCxn id="1991"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1995" name="Google Shape;1995;p200"/>
          <p:cNvCxnSpPr>
            <a:stCxn id="1990" idx="6"/>
            <a:endCxn id="1992"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1996" name="Google Shape;1996;p200"/>
          <p:cNvCxnSpPr>
            <a:stCxn id="1988" idx="5"/>
            <a:endCxn id="1993"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1997" name="Google Shape;1997;p200"/>
          <p:cNvGrpSpPr/>
          <p:nvPr/>
        </p:nvGrpSpPr>
        <p:grpSpPr>
          <a:xfrm>
            <a:off x="5341666" y="2761885"/>
            <a:ext cx="6334396" cy="1721524"/>
            <a:chOff x="4668125" y="3006439"/>
            <a:chExt cx="7007937" cy="1721524"/>
          </a:xfrm>
        </p:grpSpPr>
        <p:cxnSp>
          <p:nvCxnSpPr>
            <p:cNvPr id="1998" name="Google Shape;1998;p200"/>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1999" name="Google Shape;1999;p200"/>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2000" name="Google Shape;2000;p200"/>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001" name="Google Shape;2001;p200"/>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2002" name="Google Shape;2002;p200"/>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2003" name="Google Shape;2003;p200"/>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4" name="Google Shape;2004;p200"/>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5" name="Google Shape;2005;p200"/>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6" name="Google Shape;2006;p200"/>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7" name="Google Shape;2007;p200"/>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8" name="Google Shape;2008;p200"/>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9" name="Google Shape;2009;p200"/>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0" name="Google Shape;2010;p200"/>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1" name="Google Shape;2011;p200"/>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2" name="Google Shape;2012;p200"/>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3" name="Google Shape;2013;p200"/>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4" name="Google Shape;2014;p200"/>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5" name="Google Shape;2015;p200"/>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11" name="Shape 111"/>
        <p:cNvGrpSpPr/>
        <p:nvPr/>
      </p:nvGrpSpPr>
      <p:grpSpPr>
        <a:xfrm>
          <a:off x="0" y="0"/>
          <a:ext cx="0" cy="0"/>
          <a:chOff x="0" y="0"/>
          <a:chExt cx="0" cy="0"/>
        </a:xfrm>
      </p:grpSpPr>
      <p:sp>
        <p:nvSpPr>
          <p:cNvPr id="112" name="Google Shape;112;p51"/>
          <p:cNvSpPr/>
          <p:nvPr>
            <p:ph idx="2" type="pic"/>
          </p:nvPr>
        </p:nvSpPr>
        <p:spPr>
          <a:xfrm>
            <a:off x="360000" y="360000"/>
            <a:ext cx="11484000" cy="6120000"/>
          </a:xfrm>
          <a:prstGeom prst="rect">
            <a:avLst/>
          </a:prstGeom>
          <a:noFill/>
          <a:ln>
            <a:noFill/>
          </a:ln>
        </p:spPr>
      </p:sp>
      <p:sp>
        <p:nvSpPr>
          <p:cNvPr id="113" name="Google Shape;113;p51"/>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4" name="Google Shape;114;p51"/>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15" name="Google Shape;115;p51"/>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bjectives">
  <p:cSld name="5_Objectives">
    <p:spTree>
      <p:nvGrpSpPr>
        <p:cNvPr id="2016" name="Shape 2016"/>
        <p:cNvGrpSpPr/>
        <p:nvPr/>
      </p:nvGrpSpPr>
      <p:grpSpPr>
        <a:xfrm>
          <a:off x="0" y="0"/>
          <a:ext cx="0" cy="0"/>
          <a:chOff x="0" y="0"/>
          <a:chExt cx="0" cy="0"/>
        </a:xfrm>
      </p:grpSpPr>
      <p:sp>
        <p:nvSpPr>
          <p:cNvPr id="2017" name="Google Shape;2017;p201"/>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8" name="Google Shape;2018;p201"/>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9" name="Google Shape;2019;p201"/>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0" name="Google Shape;2020;p201"/>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1" name="Google Shape;2021;p20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2" name="Google Shape;2022;p20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3" name="Google Shape;2023;p201"/>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4" name="Google Shape;2024;p201"/>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5" name="Google Shape;2025;p201"/>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6" name="Google Shape;2026;p201"/>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7" name="Google Shape;2027;p201"/>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8" name="Google Shape;2028;p201"/>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9" name="Google Shape;2029;p201"/>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0" name="Google Shape;2030;p201"/>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1" name="Google Shape;2031;p201"/>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2" name="Google Shape;2032;p201"/>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3" name="Google Shape;2033;p201"/>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4" name="Google Shape;2034;p201"/>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5" name="Google Shape;2035;p201"/>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6" name="Google Shape;2036;p201"/>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7" name="Google Shape;2037;p201"/>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8" name="Google Shape;2038;p201"/>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bjectives">
  <p:cSld name="6_Objectives">
    <p:spTree>
      <p:nvGrpSpPr>
        <p:cNvPr id="2039" name="Shape 2039"/>
        <p:cNvGrpSpPr/>
        <p:nvPr/>
      </p:nvGrpSpPr>
      <p:grpSpPr>
        <a:xfrm>
          <a:off x="0" y="0"/>
          <a:ext cx="0" cy="0"/>
          <a:chOff x="0" y="0"/>
          <a:chExt cx="0" cy="0"/>
        </a:xfrm>
      </p:grpSpPr>
      <p:sp>
        <p:nvSpPr>
          <p:cNvPr id="2040" name="Google Shape;2040;p202"/>
          <p:cNvSpPr/>
          <p:nvPr/>
        </p:nvSpPr>
        <p:spPr>
          <a:xfrm>
            <a:off x="8092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1" name="Google Shape;2041;p202"/>
          <p:cNvSpPr/>
          <p:nvPr/>
        </p:nvSpPr>
        <p:spPr>
          <a:xfrm>
            <a:off x="3655371" y="1404574"/>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2" name="Google Shape;2042;p202"/>
          <p:cNvSpPr/>
          <p:nvPr/>
        </p:nvSpPr>
        <p:spPr>
          <a:xfrm>
            <a:off x="64148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3" name="Google Shape;2043;p202"/>
          <p:cNvSpPr/>
          <p:nvPr/>
        </p:nvSpPr>
        <p:spPr>
          <a:xfrm>
            <a:off x="9260971" y="1387177"/>
            <a:ext cx="2077788" cy="2347158"/>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4" name="Google Shape;2044;p20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5" name="Google Shape;2045;p20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6" name="Google Shape;2046;p202"/>
          <p:cNvSpPr/>
          <p:nvPr>
            <p:ph idx="1" type="body"/>
          </p:nvPr>
        </p:nvSpPr>
        <p:spPr>
          <a:xfrm>
            <a:off x="3984686" y="1726520"/>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7" name="Google Shape;2047;p202"/>
          <p:cNvSpPr/>
          <p:nvPr>
            <p:ph idx="2" type="body"/>
          </p:nvPr>
        </p:nvSpPr>
        <p:spPr>
          <a:xfrm>
            <a:off x="3921798" y="1825670"/>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8" name="Google Shape;2048;p202"/>
          <p:cNvSpPr/>
          <p:nvPr>
            <p:ph idx="3" type="body"/>
          </p:nvPr>
        </p:nvSpPr>
        <p:spPr>
          <a:xfrm>
            <a:off x="1133088"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9" name="Google Shape;2049;p202"/>
          <p:cNvSpPr/>
          <p:nvPr>
            <p:ph idx="4" type="body"/>
          </p:nvPr>
        </p:nvSpPr>
        <p:spPr>
          <a:xfrm>
            <a:off x="1078858" y="1808273"/>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0" name="Google Shape;2050;p202"/>
          <p:cNvSpPr/>
          <p:nvPr>
            <p:ph idx="5" type="body"/>
          </p:nvPr>
        </p:nvSpPr>
        <p:spPr>
          <a:xfrm>
            <a:off x="6744190"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1" name="Google Shape;2051;p202"/>
          <p:cNvSpPr/>
          <p:nvPr>
            <p:ph idx="6" type="body"/>
          </p:nvPr>
        </p:nvSpPr>
        <p:spPr>
          <a:xfrm>
            <a:off x="6687355" y="1816987"/>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2" name="Google Shape;2052;p202"/>
          <p:cNvSpPr/>
          <p:nvPr>
            <p:ph idx="7" type="body"/>
          </p:nvPr>
        </p:nvSpPr>
        <p:spPr>
          <a:xfrm>
            <a:off x="9587942"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3" name="Google Shape;2053;p202"/>
          <p:cNvSpPr/>
          <p:nvPr>
            <p:ph idx="8" type="body"/>
          </p:nvPr>
        </p:nvSpPr>
        <p:spPr>
          <a:xfrm>
            <a:off x="9530555" y="1799541"/>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4" name="Google Shape;2054;p202"/>
          <p:cNvSpPr txBox="1"/>
          <p:nvPr>
            <p:ph idx="9" type="body"/>
          </p:nvPr>
        </p:nvSpPr>
        <p:spPr>
          <a:xfrm>
            <a:off x="585355"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5" name="Google Shape;2055;p202"/>
          <p:cNvSpPr txBox="1"/>
          <p:nvPr>
            <p:ph idx="13" type="body"/>
          </p:nvPr>
        </p:nvSpPr>
        <p:spPr>
          <a:xfrm>
            <a:off x="585355"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6" name="Google Shape;2056;p202"/>
          <p:cNvSpPr txBox="1"/>
          <p:nvPr>
            <p:ph idx="14" type="body"/>
          </p:nvPr>
        </p:nvSpPr>
        <p:spPr>
          <a:xfrm>
            <a:off x="3412720"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7" name="Google Shape;2057;p202"/>
          <p:cNvSpPr txBox="1"/>
          <p:nvPr>
            <p:ph idx="15" type="body"/>
          </p:nvPr>
        </p:nvSpPr>
        <p:spPr>
          <a:xfrm>
            <a:off x="3412720"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8" name="Google Shape;2058;p202"/>
          <p:cNvSpPr txBox="1"/>
          <p:nvPr>
            <p:ph idx="16" type="body"/>
          </p:nvPr>
        </p:nvSpPr>
        <p:spPr>
          <a:xfrm>
            <a:off x="6240085"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9" name="Google Shape;2059;p202"/>
          <p:cNvSpPr txBox="1"/>
          <p:nvPr>
            <p:ph idx="17" type="body"/>
          </p:nvPr>
        </p:nvSpPr>
        <p:spPr>
          <a:xfrm>
            <a:off x="6240085"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0" name="Google Shape;2060;p202"/>
          <p:cNvSpPr txBox="1"/>
          <p:nvPr>
            <p:ph idx="18" type="body"/>
          </p:nvPr>
        </p:nvSpPr>
        <p:spPr>
          <a:xfrm>
            <a:off x="9067450"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1" name="Google Shape;2061;p202"/>
          <p:cNvSpPr txBox="1"/>
          <p:nvPr>
            <p:ph idx="19" type="body"/>
          </p:nvPr>
        </p:nvSpPr>
        <p:spPr>
          <a:xfrm>
            <a:off x="9067450"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Objectives">
  <p:cSld name="7_Objectives">
    <p:spTree>
      <p:nvGrpSpPr>
        <p:cNvPr id="2062" name="Shape 2062"/>
        <p:cNvGrpSpPr/>
        <p:nvPr/>
      </p:nvGrpSpPr>
      <p:grpSpPr>
        <a:xfrm>
          <a:off x="0" y="0"/>
          <a:ext cx="0" cy="0"/>
          <a:chOff x="0" y="0"/>
          <a:chExt cx="0" cy="0"/>
        </a:xfrm>
      </p:grpSpPr>
      <p:sp>
        <p:nvSpPr>
          <p:cNvPr id="2063" name="Google Shape;2063;p20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4" name="Google Shape;2064;p20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5" name="Google Shape;2065;p203"/>
          <p:cNvSpPr txBox="1"/>
          <p:nvPr>
            <p:ph idx="1" type="body"/>
          </p:nvPr>
        </p:nvSpPr>
        <p:spPr>
          <a:xfrm>
            <a:off x="585355"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6" name="Google Shape;2066;p203"/>
          <p:cNvSpPr txBox="1"/>
          <p:nvPr>
            <p:ph idx="2" type="body"/>
          </p:nvPr>
        </p:nvSpPr>
        <p:spPr>
          <a:xfrm>
            <a:off x="585355"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7" name="Google Shape;2067;p203"/>
          <p:cNvSpPr txBox="1"/>
          <p:nvPr>
            <p:ph idx="3" type="body"/>
          </p:nvPr>
        </p:nvSpPr>
        <p:spPr>
          <a:xfrm>
            <a:off x="3412720"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8" name="Google Shape;2068;p203"/>
          <p:cNvSpPr txBox="1"/>
          <p:nvPr>
            <p:ph idx="4" type="body"/>
          </p:nvPr>
        </p:nvSpPr>
        <p:spPr>
          <a:xfrm>
            <a:off x="3412720"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9" name="Google Shape;2069;p203"/>
          <p:cNvSpPr txBox="1"/>
          <p:nvPr>
            <p:ph idx="5" type="body"/>
          </p:nvPr>
        </p:nvSpPr>
        <p:spPr>
          <a:xfrm>
            <a:off x="6240085"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0" name="Google Shape;2070;p203"/>
          <p:cNvSpPr txBox="1"/>
          <p:nvPr>
            <p:ph idx="6" type="body"/>
          </p:nvPr>
        </p:nvSpPr>
        <p:spPr>
          <a:xfrm>
            <a:off x="6240085"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1" name="Google Shape;2071;p203"/>
          <p:cNvSpPr txBox="1"/>
          <p:nvPr>
            <p:ph idx="7" type="body"/>
          </p:nvPr>
        </p:nvSpPr>
        <p:spPr>
          <a:xfrm>
            <a:off x="9067450"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2" name="Google Shape;2072;p203"/>
          <p:cNvSpPr txBox="1"/>
          <p:nvPr>
            <p:ph idx="8" type="body"/>
          </p:nvPr>
        </p:nvSpPr>
        <p:spPr>
          <a:xfrm>
            <a:off x="9067450"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2073" name="Shape 2073"/>
        <p:cNvGrpSpPr/>
        <p:nvPr/>
      </p:nvGrpSpPr>
      <p:grpSpPr>
        <a:xfrm>
          <a:off x="0" y="0"/>
          <a:ext cx="0" cy="0"/>
          <a:chOff x="0" y="0"/>
          <a:chExt cx="0" cy="0"/>
        </a:xfrm>
      </p:grpSpPr>
      <p:sp>
        <p:nvSpPr>
          <p:cNvPr id="2074" name="Google Shape;2074;p20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5" name="Google Shape;2075;p20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76" name="Google Shape;2076;p204"/>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7" name="Google Shape;2077;p204"/>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8" name="Google Shape;2078;p204"/>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9" name="Google Shape;2079;p204"/>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0" name="Google Shape;2080;p204"/>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1" name="Google Shape;2081;p204"/>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2" name="Google Shape;2082;p204"/>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3" name="Google Shape;2083;p204"/>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4" name="Google Shape;2084;p204"/>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5" name="Google Shape;2085;p204"/>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2086" name="Shape 2086"/>
        <p:cNvGrpSpPr/>
        <p:nvPr/>
      </p:nvGrpSpPr>
      <p:grpSpPr>
        <a:xfrm>
          <a:off x="0" y="0"/>
          <a:ext cx="0" cy="0"/>
          <a:chOff x="0" y="0"/>
          <a:chExt cx="0" cy="0"/>
        </a:xfrm>
      </p:grpSpPr>
      <p:sp>
        <p:nvSpPr>
          <p:cNvPr id="2087" name="Google Shape;2087;p205"/>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88" name="Google Shape;2088;p205"/>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89" name="Google Shape;2089;p205"/>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090" name="Google Shape;2090;p205"/>
          <p:cNvGrpSpPr/>
          <p:nvPr/>
        </p:nvGrpSpPr>
        <p:grpSpPr>
          <a:xfrm>
            <a:off x="940561" y="2162360"/>
            <a:ext cx="4049937" cy="2542738"/>
            <a:chOff x="940561" y="1812131"/>
            <a:chExt cx="4049937" cy="2542738"/>
          </a:xfrm>
        </p:grpSpPr>
        <p:sp>
          <p:nvSpPr>
            <p:cNvPr id="2091" name="Google Shape;2091;p205"/>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092" name="Google Shape;2092;p205"/>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093" name="Google Shape;2093;p205"/>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2094" name="Google Shape;2094;p205"/>
          <p:cNvGrpSpPr/>
          <p:nvPr/>
        </p:nvGrpSpPr>
        <p:grpSpPr>
          <a:xfrm>
            <a:off x="7204565" y="2162360"/>
            <a:ext cx="4049937" cy="2542738"/>
            <a:chOff x="7204565" y="2322318"/>
            <a:chExt cx="4049937" cy="2542738"/>
          </a:xfrm>
        </p:grpSpPr>
        <p:sp>
          <p:nvSpPr>
            <p:cNvPr id="2095" name="Google Shape;2095;p205"/>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096" name="Google Shape;2096;p205"/>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097" name="Google Shape;2097;p205"/>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2098" name="Google Shape;2098;p205"/>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2099" name="Google Shape;2099;p205"/>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2100" name="Google Shape;2100;p205"/>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101" name="Google Shape;2101;p205"/>
          <p:cNvGrpSpPr/>
          <p:nvPr/>
        </p:nvGrpSpPr>
        <p:grpSpPr>
          <a:xfrm>
            <a:off x="517952" y="2079340"/>
            <a:ext cx="839091" cy="839091"/>
            <a:chOff x="9277350" y="-850900"/>
            <a:chExt cx="1243118" cy="1243118"/>
          </a:xfrm>
        </p:grpSpPr>
        <p:sp>
          <p:nvSpPr>
            <p:cNvPr id="2102" name="Google Shape;2102;p20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103" name="Google Shape;2103;p205"/>
            <p:cNvGrpSpPr/>
            <p:nvPr/>
          </p:nvGrpSpPr>
          <p:grpSpPr>
            <a:xfrm>
              <a:off x="9499624" y="-628626"/>
              <a:ext cx="798571" cy="798571"/>
              <a:chOff x="8559800" y="-698500"/>
              <a:chExt cx="558800" cy="558800"/>
            </a:xfrm>
          </p:grpSpPr>
          <p:sp>
            <p:nvSpPr>
              <p:cNvPr id="2104" name="Google Shape;2104;p20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05" name="Google Shape;2105;p20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106" name="Google Shape;2106;p205"/>
          <p:cNvGrpSpPr/>
          <p:nvPr/>
        </p:nvGrpSpPr>
        <p:grpSpPr>
          <a:xfrm>
            <a:off x="517952" y="3001484"/>
            <a:ext cx="839091" cy="839091"/>
            <a:chOff x="9277350" y="-850900"/>
            <a:chExt cx="1243118" cy="1243118"/>
          </a:xfrm>
        </p:grpSpPr>
        <p:sp>
          <p:nvSpPr>
            <p:cNvPr id="2107" name="Google Shape;2107;p20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108" name="Google Shape;2108;p205"/>
            <p:cNvGrpSpPr/>
            <p:nvPr/>
          </p:nvGrpSpPr>
          <p:grpSpPr>
            <a:xfrm>
              <a:off x="9499624" y="-628626"/>
              <a:ext cx="798571" cy="798571"/>
              <a:chOff x="8559800" y="-698500"/>
              <a:chExt cx="558800" cy="558800"/>
            </a:xfrm>
          </p:grpSpPr>
          <p:sp>
            <p:nvSpPr>
              <p:cNvPr id="2109" name="Google Shape;2109;p20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10" name="Google Shape;2110;p20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111" name="Google Shape;2111;p205"/>
          <p:cNvGrpSpPr/>
          <p:nvPr/>
        </p:nvGrpSpPr>
        <p:grpSpPr>
          <a:xfrm>
            <a:off x="517952" y="3923628"/>
            <a:ext cx="839091" cy="839091"/>
            <a:chOff x="9277350" y="-850900"/>
            <a:chExt cx="1243118" cy="1243118"/>
          </a:xfrm>
        </p:grpSpPr>
        <p:sp>
          <p:nvSpPr>
            <p:cNvPr id="2112" name="Google Shape;2112;p20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113" name="Google Shape;2113;p205"/>
            <p:cNvGrpSpPr/>
            <p:nvPr/>
          </p:nvGrpSpPr>
          <p:grpSpPr>
            <a:xfrm>
              <a:off x="9499624" y="-628626"/>
              <a:ext cx="798571" cy="798571"/>
              <a:chOff x="8559800" y="-698500"/>
              <a:chExt cx="558800" cy="558800"/>
            </a:xfrm>
          </p:grpSpPr>
          <p:sp>
            <p:nvSpPr>
              <p:cNvPr id="2114" name="Google Shape;2114;p20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15" name="Google Shape;2115;p20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116" name="Google Shape;2116;p205"/>
          <p:cNvGrpSpPr/>
          <p:nvPr/>
        </p:nvGrpSpPr>
        <p:grpSpPr>
          <a:xfrm>
            <a:off x="4985717" y="764067"/>
            <a:ext cx="739740" cy="739740"/>
            <a:chOff x="4276786" y="1375502"/>
            <a:chExt cx="474283" cy="474283"/>
          </a:xfrm>
        </p:grpSpPr>
        <p:sp>
          <p:nvSpPr>
            <p:cNvPr id="2117" name="Google Shape;2117;p205"/>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118" name="Google Shape;2118;p205"/>
            <p:cNvGrpSpPr/>
            <p:nvPr/>
          </p:nvGrpSpPr>
          <p:grpSpPr>
            <a:xfrm>
              <a:off x="4370921" y="1480133"/>
              <a:ext cx="286013" cy="265021"/>
              <a:chOff x="2982913" y="6350"/>
              <a:chExt cx="346075" cy="320675"/>
            </a:xfrm>
          </p:grpSpPr>
          <p:sp>
            <p:nvSpPr>
              <p:cNvPr id="2119" name="Google Shape;2119;p205"/>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0" name="Google Shape;2120;p205"/>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1" name="Google Shape;2121;p205"/>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122" name="Google Shape;2122;p205"/>
          <p:cNvGrpSpPr/>
          <p:nvPr/>
        </p:nvGrpSpPr>
        <p:grpSpPr>
          <a:xfrm>
            <a:off x="6291402" y="970744"/>
            <a:ext cx="739740" cy="739740"/>
            <a:chOff x="7393577" y="1019186"/>
            <a:chExt cx="474283" cy="474283"/>
          </a:xfrm>
        </p:grpSpPr>
        <p:sp>
          <p:nvSpPr>
            <p:cNvPr id="2123" name="Google Shape;2123;p205"/>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124" name="Google Shape;2124;p205"/>
            <p:cNvGrpSpPr/>
            <p:nvPr/>
          </p:nvGrpSpPr>
          <p:grpSpPr>
            <a:xfrm flipH="1" rot="10800000">
              <a:off x="7487712" y="1123817"/>
              <a:ext cx="286013" cy="265021"/>
              <a:chOff x="2982913" y="6350"/>
              <a:chExt cx="346075" cy="320675"/>
            </a:xfrm>
          </p:grpSpPr>
          <p:sp>
            <p:nvSpPr>
              <p:cNvPr id="2125" name="Google Shape;2125;p205"/>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6" name="Google Shape;2126;p205"/>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7" name="Google Shape;2127;p205"/>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128" name="Google Shape;2128;p205"/>
          <p:cNvGrpSpPr/>
          <p:nvPr/>
        </p:nvGrpSpPr>
        <p:grpSpPr>
          <a:xfrm>
            <a:off x="10859614" y="2079340"/>
            <a:ext cx="839091" cy="839091"/>
            <a:chOff x="10859614" y="2160620"/>
            <a:chExt cx="839091" cy="839091"/>
          </a:xfrm>
        </p:grpSpPr>
        <p:grpSp>
          <p:nvGrpSpPr>
            <p:cNvPr id="2129" name="Google Shape;2129;p205"/>
            <p:cNvGrpSpPr/>
            <p:nvPr/>
          </p:nvGrpSpPr>
          <p:grpSpPr>
            <a:xfrm>
              <a:off x="10859614" y="2160620"/>
              <a:ext cx="839091" cy="839091"/>
              <a:chOff x="9277350" y="-850900"/>
              <a:chExt cx="1243118" cy="1243118"/>
            </a:xfrm>
          </p:grpSpPr>
          <p:sp>
            <p:nvSpPr>
              <p:cNvPr id="2130" name="Google Shape;2130;p20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1" name="Google Shape;2131;p20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132" name="Google Shape;2132;p205"/>
            <p:cNvGrpSpPr/>
            <p:nvPr/>
          </p:nvGrpSpPr>
          <p:grpSpPr>
            <a:xfrm>
              <a:off x="11160063" y="2459977"/>
              <a:ext cx="238192" cy="240377"/>
              <a:chOff x="6300788" y="2890838"/>
              <a:chExt cx="346075" cy="349250"/>
            </a:xfrm>
          </p:grpSpPr>
          <p:cxnSp>
            <p:nvCxnSpPr>
              <p:cNvPr id="2133" name="Google Shape;2133;p205"/>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134" name="Google Shape;2134;p205"/>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135" name="Google Shape;2135;p205"/>
          <p:cNvGrpSpPr/>
          <p:nvPr/>
        </p:nvGrpSpPr>
        <p:grpSpPr>
          <a:xfrm>
            <a:off x="10859614" y="3001484"/>
            <a:ext cx="839091" cy="839091"/>
            <a:chOff x="10859614" y="3082764"/>
            <a:chExt cx="839091" cy="839091"/>
          </a:xfrm>
        </p:grpSpPr>
        <p:grpSp>
          <p:nvGrpSpPr>
            <p:cNvPr id="2136" name="Google Shape;2136;p205"/>
            <p:cNvGrpSpPr/>
            <p:nvPr/>
          </p:nvGrpSpPr>
          <p:grpSpPr>
            <a:xfrm>
              <a:off x="10859614" y="3082764"/>
              <a:ext cx="839091" cy="839091"/>
              <a:chOff x="9277350" y="-850900"/>
              <a:chExt cx="1243118" cy="1243118"/>
            </a:xfrm>
          </p:grpSpPr>
          <p:sp>
            <p:nvSpPr>
              <p:cNvPr id="2137" name="Google Shape;2137;p20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8" name="Google Shape;2138;p20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139" name="Google Shape;2139;p205"/>
            <p:cNvGrpSpPr/>
            <p:nvPr/>
          </p:nvGrpSpPr>
          <p:grpSpPr>
            <a:xfrm>
              <a:off x="11160063" y="3382121"/>
              <a:ext cx="238192" cy="240377"/>
              <a:chOff x="6300788" y="2890838"/>
              <a:chExt cx="346075" cy="349250"/>
            </a:xfrm>
          </p:grpSpPr>
          <p:cxnSp>
            <p:nvCxnSpPr>
              <p:cNvPr id="2140" name="Google Shape;2140;p205"/>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141" name="Google Shape;2141;p205"/>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142" name="Google Shape;2142;p205"/>
          <p:cNvGrpSpPr/>
          <p:nvPr/>
        </p:nvGrpSpPr>
        <p:grpSpPr>
          <a:xfrm>
            <a:off x="10859614" y="3923628"/>
            <a:ext cx="839091" cy="839091"/>
            <a:chOff x="10859614" y="4004908"/>
            <a:chExt cx="839091" cy="839091"/>
          </a:xfrm>
        </p:grpSpPr>
        <p:grpSp>
          <p:nvGrpSpPr>
            <p:cNvPr id="2143" name="Google Shape;2143;p205"/>
            <p:cNvGrpSpPr/>
            <p:nvPr/>
          </p:nvGrpSpPr>
          <p:grpSpPr>
            <a:xfrm>
              <a:off x="10859614" y="4004908"/>
              <a:ext cx="839091" cy="839091"/>
              <a:chOff x="9277350" y="-850900"/>
              <a:chExt cx="1243118" cy="1243118"/>
            </a:xfrm>
          </p:grpSpPr>
          <p:sp>
            <p:nvSpPr>
              <p:cNvPr id="2144" name="Google Shape;2144;p20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5" name="Google Shape;2145;p20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146" name="Google Shape;2146;p205"/>
            <p:cNvGrpSpPr/>
            <p:nvPr/>
          </p:nvGrpSpPr>
          <p:grpSpPr>
            <a:xfrm>
              <a:off x="11160063" y="4304265"/>
              <a:ext cx="238192" cy="240377"/>
              <a:chOff x="6300788" y="2890838"/>
              <a:chExt cx="346075" cy="349250"/>
            </a:xfrm>
          </p:grpSpPr>
          <p:cxnSp>
            <p:nvCxnSpPr>
              <p:cNvPr id="2147" name="Google Shape;2147;p205"/>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148" name="Google Shape;2148;p205"/>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2149" name="Google Shape;2149;p205"/>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0" name="Google Shape;2150;p205"/>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1" name="Google Shape;2151;p205"/>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2" name="Google Shape;2152;p205"/>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3" name="Google Shape;2153;p205"/>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4" name="Google Shape;2154;p205"/>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5" name="Google Shape;2155;p205"/>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6" name="Google Shape;2156;p205"/>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7" name="Google Shape;2157;p205"/>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2158" name="Shape 2158"/>
        <p:cNvGrpSpPr/>
        <p:nvPr/>
      </p:nvGrpSpPr>
      <p:grpSpPr>
        <a:xfrm>
          <a:off x="0" y="0"/>
          <a:ext cx="0" cy="0"/>
          <a:chOff x="0" y="0"/>
          <a:chExt cx="0" cy="0"/>
        </a:xfrm>
      </p:grpSpPr>
      <p:sp>
        <p:nvSpPr>
          <p:cNvPr id="2159" name="Google Shape;2159;p206"/>
          <p:cNvSpPr/>
          <p:nvPr>
            <p:ph idx="2" type="pic"/>
          </p:nvPr>
        </p:nvSpPr>
        <p:spPr>
          <a:xfrm>
            <a:off x="0" y="-7067"/>
            <a:ext cx="12192000" cy="3743325"/>
          </a:xfrm>
          <a:prstGeom prst="rect">
            <a:avLst/>
          </a:prstGeom>
          <a:noFill/>
          <a:ln>
            <a:noFill/>
          </a:ln>
        </p:spPr>
      </p:sp>
      <p:sp>
        <p:nvSpPr>
          <p:cNvPr id="2160" name="Google Shape;2160;p206"/>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1" name="Google Shape;2161;p206"/>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2" name="Google Shape;2162;p206"/>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63" name="Google Shape;2163;p206"/>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64" name="Google Shape;2164;p206"/>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65" name="Google Shape;2165;p206"/>
          <p:cNvSpPr/>
          <p:nvPr>
            <p:ph idx="3" type="pic"/>
          </p:nvPr>
        </p:nvSpPr>
        <p:spPr>
          <a:xfrm>
            <a:off x="1612900" y="2468563"/>
            <a:ext cx="1612900" cy="1611312"/>
          </a:xfrm>
          <a:prstGeom prst="ellipse">
            <a:avLst/>
          </a:prstGeom>
          <a:noFill/>
          <a:ln>
            <a:noFill/>
          </a:ln>
        </p:spPr>
      </p:sp>
      <p:sp>
        <p:nvSpPr>
          <p:cNvPr id="2166" name="Google Shape;2166;p206"/>
          <p:cNvSpPr/>
          <p:nvPr>
            <p:ph idx="4" type="pic"/>
          </p:nvPr>
        </p:nvSpPr>
        <p:spPr>
          <a:xfrm>
            <a:off x="5067302" y="1846150"/>
            <a:ext cx="2057398" cy="2055372"/>
          </a:xfrm>
          <a:prstGeom prst="ellipse">
            <a:avLst/>
          </a:prstGeom>
          <a:noFill/>
          <a:ln>
            <a:noFill/>
          </a:ln>
        </p:spPr>
      </p:sp>
      <p:sp>
        <p:nvSpPr>
          <p:cNvPr id="2167" name="Google Shape;2167;p206"/>
          <p:cNvSpPr/>
          <p:nvPr>
            <p:ph idx="5" type="pic"/>
          </p:nvPr>
        </p:nvSpPr>
        <p:spPr>
          <a:xfrm>
            <a:off x="8966200" y="2468264"/>
            <a:ext cx="1612900" cy="1611312"/>
          </a:xfrm>
          <a:prstGeom prst="ellipse">
            <a:avLst/>
          </a:prstGeom>
          <a:noFill/>
          <a:ln>
            <a:noFill/>
          </a:ln>
        </p:spPr>
      </p:sp>
      <p:sp>
        <p:nvSpPr>
          <p:cNvPr id="2168" name="Google Shape;2168;p206"/>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9" name="Google Shape;2169;p206"/>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0" name="Google Shape;2170;p206"/>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1" name="Google Shape;2171;p206"/>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2" name="Google Shape;2172;p206"/>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3" name="Google Shape;2173;p206"/>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2174" name="Shape 2174"/>
        <p:cNvGrpSpPr/>
        <p:nvPr/>
      </p:nvGrpSpPr>
      <p:grpSpPr>
        <a:xfrm>
          <a:off x="0" y="0"/>
          <a:ext cx="0" cy="0"/>
          <a:chOff x="0" y="0"/>
          <a:chExt cx="0" cy="0"/>
        </a:xfrm>
      </p:grpSpPr>
      <p:sp>
        <p:nvSpPr>
          <p:cNvPr id="2175" name="Google Shape;2175;p207"/>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6" name="Google Shape;2176;p207"/>
          <p:cNvSpPr/>
          <p:nvPr>
            <p:ph idx="2" type="pic"/>
          </p:nvPr>
        </p:nvSpPr>
        <p:spPr>
          <a:xfrm>
            <a:off x="1352048" y="-5702531"/>
            <a:ext cx="12192003" cy="12181139"/>
          </a:xfrm>
          <a:prstGeom prst="ellipse">
            <a:avLst/>
          </a:prstGeom>
          <a:noFill/>
          <a:ln>
            <a:noFill/>
          </a:ln>
        </p:spPr>
      </p:sp>
      <p:sp>
        <p:nvSpPr>
          <p:cNvPr id="2177" name="Google Shape;2177;p20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8" name="Google Shape;2178;p207"/>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179" name="Google Shape;2179;p207"/>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80" name="Google Shape;2180;p207"/>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1" name="Google Shape;2181;p207"/>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2" name="Google Shape;2182;p207"/>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3" name="Google Shape;2183;p207"/>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184" name="Google Shape;2184;p207"/>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5" name="Google Shape;2185;p207"/>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6" name="Google Shape;2186;p207"/>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7" name="Google Shape;2187;p207"/>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8" name="Google Shape;2188;p207"/>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189" name="Google Shape;2189;p207"/>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0" name="Google Shape;2190;p207"/>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1" name="Google Shape;2191;p207"/>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2" name="Google Shape;2192;p207"/>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3" name="Google Shape;2193;p207"/>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194" name="Google Shape;2194;p207"/>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5" name="Google Shape;2195;p207"/>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6" name="Google Shape;2196;p207"/>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7" name="Google Shape;2197;p207"/>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8" name="Google Shape;2198;p207"/>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199" name="Google Shape;2199;p207"/>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2200" name="Shape 2200"/>
        <p:cNvGrpSpPr/>
        <p:nvPr/>
      </p:nvGrpSpPr>
      <p:grpSpPr>
        <a:xfrm>
          <a:off x="0" y="0"/>
          <a:ext cx="0" cy="0"/>
          <a:chOff x="0" y="0"/>
          <a:chExt cx="0" cy="0"/>
        </a:xfrm>
      </p:grpSpPr>
      <p:pic>
        <p:nvPicPr>
          <p:cNvPr id="2201" name="Google Shape;2201;p208"/>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2202" name="Google Shape;2202;p20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3" name="Google Shape;2203;p208"/>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4" name="Google Shape;2204;p208"/>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5" name="Google Shape;2205;p208"/>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6" name="Google Shape;2206;p208"/>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7" name="Google Shape;2207;p208"/>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8" name="Google Shape;2208;p208"/>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9" name="Google Shape;2209;p208"/>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0" name="Google Shape;2210;p208"/>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1" name="Google Shape;2211;p208"/>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2" name="Google Shape;2212;p208"/>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3" name="Google Shape;2213;p208"/>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4" name="Google Shape;2214;p208"/>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5" name="Google Shape;2215;p208"/>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6" name="Google Shape;2216;p208"/>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7" name="Google Shape;2217;p208"/>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8" name="Google Shape;2218;p208"/>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9" name="Google Shape;2219;p208"/>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0" name="Google Shape;2220;p208"/>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1" name="Google Shape;2221;p208"/>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2" name="Google Shape;2222;p208"/>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3" name="Google Shape;2223;p208"/>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24" name="Google Shape;2224;p208"/>
          <p:cNvSpPr/>
          <p:nvPr>
            <p:ph idx="17" type="pic"/>
          </p:nvPr>
        </p:nvSpPr>
        <p:spPr>
          <a:xfrm>
            <a:off x="4918662" y="2520431"/>
            <a:ext cx="2382838" cy="2382838"/>
          </a:xfrm>
          <a:prstGeom prst="ellipse">
            <a:avLst/>
          </a:prstGeom>
          <a:noFill/>
          <a:ln>
            <a:noFill/>
          </a:ln>
        </p:spPr>
      </p:sp>
      <p:sp>
        <p:nvSpPr>
          <p:cNvPr id="2225" name="Google Shape;2225;p208"/>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26" name="Google Shape;2226;p208"/>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7" name="Google Shape;2227;p208"/>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2228" name="Shape 2228"/>
        <p:cNvGrpSpPr/>
        <p:nvPr/>
      </p:nvGrpSpPr>
      <p:grpSpPr>
        <a:xfrm>
          <a:off x="0" y="0"/>
          <a:ext cx="0" cy="0"/>
          <a:chOff x="0" y="0"/>
          <a:chExt cx="0" cy="0"/>
        </a:xfrm>
      </p:grpSpPr>
      <p:sp>
        <p:nvSpPr>
          <p:cNvPr id="2229" name="Google Shape;2229;p209"/>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0" name="Google Shape;2230;p209"/>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1" name="Google Shape;2231;p209"/>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2" name="Google Shape;2232;p209"/>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3" name="Google Shape;2233;p209"/>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4" name="Google Shape;2234;p209"/>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5" name="Google Shape;2235;p209"/>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6" name="Google Shape;2236;p209"/>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7" name="Google Shape;2237;p209"/>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8" name="Google Shape;2238;p209"/>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9" name="Google Shape;2239;p209"/>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40" name="Google Shape;2240;p209"/>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1" name="Google Shape;2241;p209"/>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42" name="Google Shape;2242;p209"/>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3" name="Google Shape;2243;p209"/>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44" name="Google Shape;2244;p209"/>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5" name="Google Shape;2245;p209"/>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6" name="Google Shape;2246;p209"/>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7" name="Google Shape;2247;p209"/>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8" name="Google Shape;2248;p209"/>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9" name="Google Shape;2249;p209"/>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0" name="Google Shape;2250;p209"/>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2251" name="Shape 2251"/>
        <p:cNvGrpSpPr/>
        <p:nvPr/>
      </p:nvGrpSpPr>
      <p:grpSpPr>
        <a:xfrm>
          <a:off x="0" y="0"/>
          <a:ext cx="0" cy="0"/>
          <a:chOff x="0" y="0"/>
          <a:chExt cx="0" cy="0"/>
        </a:xfrm>
      </p:grpSpPr>
      <p:sp>
        <p:nvSpPr>
          <p:cNvPr id="2252" name="Google Shape;2252;p210"/>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53" name="Google Shape;2253;p210"/>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54" name="Google Shape;2254;p210"/>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55" name="Google Shape;2255;p210"/>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56" name="Google Shape;2256;p210"/>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57" name="Google Shape;2257;p210"/>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58" name="Google Shape;2258;p210"/>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59" name="Google Shape;2259;p210"/>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0" name="Google Shape;2260;p210"/>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61" name="Google Shape;2261;p210"/>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2" name="Google Shape;2262;p210"/>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63" name="Google Shape;2263;p210"/>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4" name="Google Shape;2264;p210"/>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65" name="Google Shape;2265;p210"/>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6" name="Google Shape;2266;p210"/>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7" name="Google Shape;2267;p210"/>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8" name="Google Shape;2268;p210"/>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9" name="Google Shape;2269;p210"/>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0" name="Google Shape;2270;p210"/>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1" name="Google Shape;2271;p210"/>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2" name="Google Shape;2272;p210"/>
          <p:cNvSpPr txBox="1"/>
          <p:nvPr>
            <p:ph idx="6" type="body"/>
          </p:nvPr>
        </p:nvSpPr>
        <p:spPr>
          <a:xfrm>
            <a:off x="69890" y="3800315"/>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3" name="Google Shape;2273;p210"/>
          <p:cNvSpPr txBox="1"/>
          <p:nvPr>
            <p:ph idx="7" type="body"/>
          </p:nvPr>
        </p:nvSpPr>
        <p:spPr>
          <a:xfrm>
            <a:off x="9030588" y="532552"/>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4" name="Google Shape;2274;p210"/>
          <p:cNvSpPr txBox="1"/>
          <p:nvPr>
            <p:ph idx="8" type="body"/>
          </p:nvPr>
        </p:nvSpPr>
        <p:spPr>
          <a:xfrm>
            <a:off x="4252595" y="5979176"/>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116" name="Shape 116"/>
        <p:cNvGrpSpPr/>
        <p:nvPr/>
      </p:nvGrpSpPr>
      <p:grpSpPr>
        <a:xfrm>
          <a:off x="0" y="0"/>
          <a:ext cx="0" cy="0"/>
          <a:chOff x="0" y="0"/>
          <a:chExt cx="0" cy="0"/>
        </a:xfrm>
      </p:grpSpPr>
      <p:sp>
        <p:nvSpPr>
          <p:cNvPr id="117" name="Google Shape;117;p5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5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19" name="Google Shape;119;p52"/>
          <p:cNvGrpSpPr/>
          <p:nvPr/>
        </p:nvGrpSpPr>
        <p:grpSpPr>
          <a:xfrm>
            <a:off x="10668000" y="304798"/>
            <a:ext cx="1179720" cy="581555"/>
            <a:chOff x="969962" y="2846965"/>
            <a:chExt cx="1740598" cy="872299"/>
          </a:xfrm>
        </p:grpSpPr>
        <p:sp>
          <p:nvSpPr>
            <p:cNvPr id="120" name="Google Shape;120;p52"/>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 name="Google Shape;121;p52"/>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 name="Google Shape;122;p52"/>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 name="Google Shape;123;p52"/>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4" name="Google Shape;124;p52"/>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5" name="Google Shape;125;p52"/>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6" name="Google Shape;126;p52"/>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7" name="Google Shape;127;p52"/>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8" name="Google Shape;128;p52"/>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9" name="Google Shape;129;p52"/>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0" name="Google Shape;130;p52"/>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1" name="Google Shape;131;p52"/>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 name="Google Shape;132;p52"/>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3" name="Google Shape;133;p52"/>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 name="Google Shape;134;p52"/>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5" name="Google Shape;135;p52"/>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6" name="Google Shape;136;p52"/>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7" name="Google Shape;137;p52"/>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8" name="Google Shape;138;p52"/>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 name="Google Shape;139;p52"/>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0" name="Google Shape;140;p52"/>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1" name="Google Shape;141;p52"/>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2" name="Google Shape;142;p52"/>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2275" name="Shape 2275"/>
        <p:cNvGrpSpPr/>
        <p:nvPr/>
      </p:nvGrpSpPr>
      <p:grpSpPr>
        <a:xfrm>
          <a:off x="0" y="0"/>
          <a:ext cx="0" cy="0"/>
          <a:chOff x="0" y="0"/>
          <a:chExt cx="0" cy="0"/>
        </a:xfrm>
      </p:grpSpPr>
      <p:sp>
        <p:nvSpPr>
          <p:cNvPr id="2276" name="Google Shape;2276;p211"/>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77" name="Google Shape;2277;p211"/>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78" name="Google Shape;2278;p211"/>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9" name="Google Shape;2279;p211"/>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80" name="Google Shape;2280;p211"/>
          <p:cNvCxnSpPr>
            <a:stCxn id="2281" idx="4"/>
          </p:cNvCxnSpPr>
          <p:nvPr/>
        </p:nvCxnSpPr>
        <p:spPr>
          <a:xfrm>
            <a:off x="6096092" y="1962905"/>
            <a:ext cx="0" cy="440700"/>
          </a:xfrm>
          <a:prstGeom prst="straightConnector1">
            <a:avLst/>
          </a:prstGeom>
          <a:noFill/>
          <a:ln cap="flat" cmpd="sng" w="12700">
            <a:solidFill>
              <a:schemeClr val="dk2"/>
            </a:solidFill>
            <a:prstDash val="solid"/>
            <a:miter lim="800000"/>
            <a:headEnd len="sm" w="sm" type="none"/>
            <a:tailEnd len="sm" w="sm" type="none"/>
          </a:ln>
        </p:spPr>
      </p:cxnSp>
      <p:cxnSp>
        <p:nvCxnSpPr>
          <p:cNvPr id="2282" name="Google Shape;2282;p211"/>
          <p:cNvCxnSpPr>
            <a:endCxn id="2283"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2284" name="Google Shape;2284;p211"/>
          <p:cNvCxnSpPr>
            <a:endCxn id="2285"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2286" name="Google Shape;2286;p211"/>
          <p:cNvCxnSpPr>
            <a:endCxn id="2287"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2288" name="Google Shape;2288;p211"/>
          <p:cNvCxnSpPr>
            <a:stCxn id="2289"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2290" name="Google Shape;2290;p211"/>
          <p:cNvCxnSpPr>
            <a:stCxn id="2291"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2283" name="Google Shape;2283;p211"/>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7" name="Google Shape;2287;p211"/>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1" name="Google Shape;2291;p211"/>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5" name="Google Shape;2285;p211"/>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9" name="Google Shape;2289;p211"/>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1" name="Google Shape;2281;p211"/>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2" name="Google Shape;2292;p211"/>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3" name="Google Shape;2293;p211"/>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4" name="Google Shape;2294;p211"/>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5" name="Google Shape;2295;p211"/>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6" name="Google Shape;2296;p211"/>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7" name="Google Shape;2297;p211"/>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8" name="Google Shape;2298;p211"/>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9" name="Google Shape;2299;p211"/>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2300" name="Shape 2300"/>
        <p:cNvGrpSpPr/>
        <p:nvPr/>
      </p:nvGrpSpPr>
      <p:grpSpPr>
        <a:xfrm>
          <a:off x="0" y="0"/>
          <a:ext cx="0" cy="0"/>
          <a:chOff x="0" y="0"/>
          <a:chExt cx="0" cy="0"/>
        </a:xfrm>
      </p:grpSpPr>
      <p:sp>
        <p:nvSpPr>
          <p:cNvPr id="2301" name="Google Shape;2301;p212"/>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02" name="Google Shape;2302;p21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3" name="Google Shape;2303;p21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04" name="Google Shape;2304;p212"/>
          <p:cNvSpPr/>
          <p:nvPr>
            <p:ph idx="2" type="pic"/>
          </p:nvPr>
        </p:nvSpPr>
        <p:spPr>
          <a:xfrm>
            <a:off x="0" y="1442806"/>
            <a:ext cx="12192000" cy="1438508"/>
          </a:xfrm>
          <a:prstGeom prst="rect">
            <a:avLst/>
          </a:prstGeom>
          <a:solidFill>
            <a:srgbClr val="202021">
              <a:alpha val="49803"/>
            </a:srgbClr>
          </a:solidFill>
          <a:ln>
            <a:noFill/>
          </a:ln>
        </p:spPr>
      </p:sp>
      <p:sp>
        <p:nvSpPr>
          <p:cNvPr id="2305" name="Google Shape;2305;p212"/>
          <p:cNvSpPr/>
          <p:nvPr>
            <p:ph idx="3" type="pic"/>
          </p:nvPr>
        </p:nvSpPr>
        <p:spPr>
          <a:xfrm>
            <a:off x="0" y="3065994"/>
            <a:ext cx="12192000" cy="1438508"/>
          </a:xfrm>
          <a:prstGeom prst="rect">
            <a:avLst/>
          </a:prstGeom>
          <a:solidFill>
            <a:srgbClr val="202021">
              <a:alpha val="49803"/>
            </a:srgbClr>
          </a:solidFill>
          <a:ln>
            <a:noFill/>
          </a:ln>
        </p:spPr>
      </p:sp>
      <p:sp>
        <p:nvSpPr>
          <p:cNvPr id="2306" name="Google Shape;2306;p212"/>
          <p:cNvSpPr/>
          <p:nvPr>
            <p:ph idx="4" type="pic"/>
          </p:nvPr>
        </p:nvSpPr>
        <p:spPr>
          <a:xfrm>
            <a:off x="0" y="4688736"/>
            <a:ext cx="12192000" cy="1438508"/>
          </a:xfrm>
          <a:prstGeom prst="rect">
            <a:avLst/>
          </a:prstGeom>
          <a:solidFill>
            <a:srgbClr val="202021">
              <a:alpha val="49803"/>
            </a:srgbClr>
          </a:solidFill>
          <a:ln>
            <a:noFill/>
          </a:ln>
        </p:spPr>
      </p:sp>
      <p:cxnSp>
        <p:nvCxnSpPr>
          <p:cNvPr id="2307" name="Google Shape;2307;p212"/>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308" name="Google Shape;2308;p212"/>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309" name="Google Shape;2309;p212"/>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310" name="Google Shape;2310;p212"/>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311" name="Google Shape;2311;p212"/>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312" name="Google Shape;2312;p212"/>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2313" name="Google Shape;2313;p212"/>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4" name="Google Shape;2314;p212"/>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5" name="Google Shape;2315;p212"/>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6" name="Google Shape;2316;p212"/>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7" name="Google Shape;2317;p212"/>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8" name="Google Shape;2318;p212"/>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9" name="Google Shape;2319;p212"/>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0" name="Google Shape;2320;p212"/>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1" name="Google Shape;2321;p212"/>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2" name="Google Shape;2322;p212"/>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3" name="Google Shape;2323;p212"/>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4" name="Google Shape;2324;p212"/>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5" name="Google Shape;2325;p212"/>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6" name="Google Shape;2326;p212"/>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7" name="Google Shape;2327;p212"/>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8" name="Google Shape;2328;p212"/>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9" name="Google Shape;2329;p212"/>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0" name="Google Shape;2330;p212"/>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2331" name="Shape 2331"/>
        <p:cNvGrpSpPr/>
        <p:nvPr/>
      </p:nvGrpSpPr>
      <p:grpSpPr>
        <a:xfrm>
          <a:off x="0" y="0"/>
          <a:ext cx="0" cy="0"/>
          <a:chOff x="0" y="0"/>
          <a:chExt cx="0" cy="0"/>
        </a:xfrm>
      </p:grpSpPr>
      <p:sp>
        <p:nvSpPr>
          <p:cNvPr id="2332" name="Google Shape;2332;p213"/>
          <p:cNvSpPr/>
          <p:nvPr/>
        </p:nvSpPr>
        <p:spPr>
          <a:xfrm>
            <a:off x="0" y="0"/>
            <a:ext cx="6095999" cy="317633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3" name="Google Shape;2333;p21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4" name="Google Shape;2334;p21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5" name="Google Shape;2335;p213"/>
          <p:cNvSpPr txBox="1"/>
          <p:nvPr>
            <p:ph idx="1" type="body"/>
          </p:nvPr>
        </p:nvSpPr>
        <p:spPr>
          <a:xfrm>
            <a:off x="531266" y="1673100"/>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6" name="Google Shape;2336;p213"/>
          <p:cNvSpPr/>
          <p:nvPr/>
        </p:nvSpPr>
        <p:spPr>
          <a:xfrm>
            <a:off x="4591343"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7" name="Google Shape;2337;p213"/>
          <p:cNvSpPr/>
          <p:nvPr/>
        </p:nvSpPr>
        <p:spPr>
          <a:xfrm>
            <a:off x="10333248" y="35534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8" name="Google Shape;2338;p213"/>
          <p:cNvSpPr/>
          <p:nvPr/>
        </p:nvSpPr>
        <p:spPr>
          <a:xfrm>
            <a:off x="10333248" y="801889"/>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9" name="Google Shape;2339;p213"/>
          <p:cNvSpPr/>
          <p:nvPr/>
        </p:nvSpPr>
        <p:spPr>
          <a:xfrm>
            <a:off x="6244390" y="926432"/>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0" name="Google Shape;2340;p213"/>
          <p:cNvSpPr/>
          <p:nvPr/>
        </p:nvSpPr>
        <p:spPr>
          <a:xfrm>
            <a:off x="6257843" y="3681664"/>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1" name="Google Shape;2341;p213"/>
          <p:cNvSpPr/>
          <p:nvPr/>
        </p:nvSpPr>
        <p:spPr>
          <a:xfrm>
            <a:off x="515938" y="3681664"/>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342" name="Google Shape;2342;p213"/>
          <p:cNvCxnSpPr/>
          <p:nvPr/>
        </p:nvCxnSpPr>
        <p:spPr>
          <a:xfrm>
            <a:off x="502483" y="3429001"/>
            <a:ext cx="11173581" cy="0"/>
          </a:xfrm>
          <a:prstGeom prst="straightConnector1">
            <a:avLst/>
          </a:prstGeom>
          <a:noFill/>
          <a:ln cap="flat" cmpd="sng" w="12700">
            <a:solidFill>
              <a:srgbClr val="BFBFBF"/>
            </a:solidFill>
            <a:prstDash val="lgDash"/>
            <a:round/>
            <a:headEnd len="sm" w="sm" type="none"/>
            <a:tailEnd len="sm" w="sm" type="none"/>
          </a:ln>
        </p:spPr>
      </p:cxnSp>
      <p:sp>
        <p:nvSpPr>
          <p:cNvPr id="2343" name="Google Shape;2343;p213"/>
          <p:cNvSpPr/>
          <p:nvPr/>
        </p:nvSpPr>
        <p:spPr>
          <a:xfrm rot="10800000">
            <a:off x="10333248" y="801889"/>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4" name="Google Shape;2344;p213"/>
          <p:cNvSpPr/>
          <p:nvPr/>
        </p:nvSpPr>
        <p:spPr>
          <a:xfrm rot="10800000">
            <a:off x="10333248"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5" name="Google Shape;2345;p213"/>
          <p:cNvSpPr/>
          <p:nvPr/>
        </p:nvSpPr>
        <p:spPr>
          <a:xfrm rot="10800000">
            <a:off x="4591343" y="35534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6" name="Google Shape;2346;p213"/>
          <p:cNvSpPr txBox="1"/>
          <p:nvPr>
            <p:ph idx="2" type="body"/>
          </p:nvPr>
        </p:nvSpPr>
        <p:spPr>
          <a:xfrm>
            <a:off x="948484" y="411748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7" name="Google Shape;2347;p213"/>
          <p:cNvSpPr txBox="1"/>
          <p:nvPr>
            <p:ph idx="3" type="body"/>
          </p:nvPr>
        </p:nvSpPr>
        <p:spPr>
          <a:xfrm>
            <a:off x="2440863" y="411748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8" name="Google Shape;2348;p213"/>
          <p:cNvSpPr txBox="1"/>
          <p:nvPr>
            <p:ph idx="4" type="body"/>
          </p:nvPr>
        </p:nvSpPr>
        <p:spPr>
          <a:xfrm>
            <a:off x="2440863" y="469744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9" name="Google Shape;2349;p213"/>
          <p:cNvSpPr txBox="1"/>
          <p:nvPr>
            <p:ph idx="5" type="body"/>
          </p:nvPr>
        </p:nvSpPr>
        <p:spPr>
          <a:xfrm>
            <a:off x="6699913" y="1398502"/>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0" name="Google Shape;2350;p213"/>
          <p:cNvSpPr txBox="1"/>
          <p:nvPr>
            <p:ph idx="6" type="body"/>
          </p:nvPr>
        </p:nvSpPr>
        <p:spPr>
          <a:xfrm>
            <a:off x="8192292" y="1398501"/>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1" name="Google Shape;2351;p213"/>
          <p:cNvSpPr txBox="1"/>
          <p:nvPr>
            <p:ph idx="7" type="body"/>
          </p:nvPr>
        </p:nvSpPr>
        <p:spPr>
          <a:xfrm>
            <a:off x="8192292" y="1978465"/>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2" name="Google Shape;2352;p213"/>
          <p:cNvSpPr txBox="1"/>
          <p:nvPr>
            <p:ph idx="8" type="body"/>
          </p:nvPr>
        </p:nvSpPr>
        <p:spPr>
          <a:xfrm>
            <a:off x="6677189" y="4101914"/>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3" name="Google Shape;2353;p213"/>
          <p:cNvSpPr txBox="1"/>
          <p:nvPr>
            <p:ph idx="9" type="body"/>
          </p:nvPr>
        </p:nvSpPr>
        <p:spPr>
          <a:xfrm>
            <a:off x="8169568" y="4101913"/>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4" name="Google Shape;2354;p213"/>
          <p:cNvSpPr txBox="1"/>
          <p:nvPr>
            <p:ph idx="13" type="body"/>
          </p:nvPr>
        </p:nvSpPr>
        <p:spPr>
          <a:xfrm>
            <a:off x="8169568" y="4681877"/>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5" name="Google Shape;2355;p213"/>
          <p:cNvSpPr txBox="1"/>
          <p:nvPr>
            <p:ph idx="14" type="body"/>
          </p:nvPr>
        </p:nvSpPr>
        <p:spPr>
          <a:xfrm>
            <a:off x="10948771" y="938188"/>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6" name="Google Shape;2356;p213"/>
          <p:cNvSpPr txBox="1"/>
          <p:nvPr>
            <p:ph idx="15" type="body"/>
          </p:nvPr>
        </p:nvSpPr>
        <p:spPr>
          <a:xfrm>
            <a:off x="5200965" y="3709156"/>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7" name="Google Shape;2357;p213"/>
          <p:cNvSpPr txBox="1"/>
          <p:nvPr>
            <p:ph idx="16" type="body"/>
          </p:nvPr>
        </p:nvSpPr>
        <p:spPr>
          <a:xfrm>
            <a:off x="10954488" y="3703264"/>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2358" name="Shape 2358"/>
        <p:cNvGrpSpPr/>
        <p:nvPr/>
      </p:nvGrpSpPr>
      <p:grpSpPr>
        <a:xfrm>
          <a:off x="0" y="0"/>
          <a:ext cx="0" cy="0"/>
          <a:chOff x="0" y="0"/>
          <a:chExt cx="0" cy="0"/>
        </a:xfrm>
      </p:grpSpPr>
      <p:sp>
        <p:nvSpPr>
          <p:cNvPr id="2359" name="Google Shape;2359;p214"/>
          <p:cNvSpPr/>
          <p:nvPr>
            <p:ph idx="2" type="pic"/>
          </p:nvPr>
        </p:nvSpPr>
        <p:spPr>
          <a:xfrm>
            <a:off x="0" y="0"/>
            <a:ext cx="4986609" cy="6858000"/>
          </a:xfrm>
          <a:prstGeom prst="rect">
            <a:avLst/>
          </a:prstGeom>
          <a:solidFill>
            <a:schemeClr val="dk2">
              <a:alpha val="74901"/>
            </a:schemeClr>
          </a:solidFill>
          <a:ln>
            <a:noFill/>
          </a:ln>
        </p:spPr>
      </p:sp>
      <p:sp>
        <p:nvSpPr>
          <p:cNvPr id="2360" name="Google Shape;2360;p214"/>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1" name="Google Shape;2361;p214"/>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2" name="Google Shape;2362;p214"/>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3" name="Google Shape;2363;p214"/>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4" name="Google Shape;2364;p214"/>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5" name="Google Shape;2365;p214"/>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6" name="Google Shape;2366;p214"/>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7" name="Google Shape;2367;p214"/>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8" name="Google Shape;2368;p214"/>
          <p:cNvSpPr txBox="1"/>
          <p:nvPr>
            <p:ph idx="7" type="body"/>
          </p:nvPr>
        </p:nvSpPr>
        <p:spPr>
          <a:xfrm>
            <a:off x="7574433" y="1292539"/>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9" name="Google Shape;2369;p214"/>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0" name="Google Shape;2370;p214"/>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1" name="Google Shape;2371;p214"/>
          <p:cNvSpPr txBox="1"/>
          <p:nvPr>
            <p:ph idx="13" type="body"/>
          </p:nvPr>
        </p:nvSpPr>
        <p:spPr>
          <a:xfrm>
            <a:off x="9674532" y="343466"/>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2" name="Google Shape;2372;p214"/>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3" name="Google Shape;2373;p214"/>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4" name="Google Shape;2374;p214"/>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5" name="Google Shape;2375;p214"/>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2376" name="Shape 2376"/>
        <p:cNvGrpSpPr/>
        <p:nvPr/>
      </p:nvGrpSpPr>
      <p:grpSpPr>
        <a:xfrm>
          <a:off x="0" y="0"/>
          <a:ext cx="0" cy="0"/>
          <a:chOff x="0" y="0"/>
          <a:chExt cx="0" cy="0"/>
        </a:xfrm>
      </p:grpSpPr>
      <p:sp>
        <p:nvSpPr>
          <p:cNvPr id="2377" name="Google Shape;2377;p215"/>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78" name="Google Shape;2378;p21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9" name="Google Shape;2379;p21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0" name="Google Shape;2380;p215"/>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1" name="Google Shape;2381;p215"/>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2" name="Google Shape;2382;p215"/>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3" name="Google Shape;2383;p215"/>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4" name="Google Shape;2384;p215"/>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5" name="Google Shape;2385;p215"/>
          <p:cNvSpPr/>
          <p:nvPr/>
        </p:nvSpPr>
        <p:spPr>
          <a:xfrm>
            <a:off x="6257843" y="3950017"/>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6" name="Google Shape;2386;p215"/>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387" name="Google Shape;2387;p215"/>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2388" name="Google Shape;2388;p215"/>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9" name="Google Shape;2389;p215"/>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90" name="Google Shape;2390;p215"/>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91" name="Google Shape;2391;p215"/>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2" name="Google Shape;2392;p215"/>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3" name="Google Shape;2393;p215"/>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4" name="Google Shape;2394;p215"/>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5" name="Google Shape;2395;p215"/>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6" name="Google Shape;2396;p215"/>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7" name="Google Shape;2397;p215"/>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8" name="Google Shape;2398;p215"/>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9" name="Google Shape;2399;p215"/>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0" name="Google Shape;2400;p215"/>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1" name="Google Shape;2401;p215"/>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2" name="Google Shape;2402;p215"/>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2403" name="Shape 2403"/>
        <p:cNvGrpSpPr/>
        <p:nvPr/>
      </p:nvGrpSpPr>
      <p:grpSpPr>
        <a:xfrm>
          <a:off x="0" y="0"/>
          <a:ext cx="0" cy="0"/>
          <a:chOff x="0" y="0"/>
          <a:chExt cx="0" cy="0"/>
        </a:xfrm>
      </p:grpSpPr>
      <p:sp>
        <p:nvSpPr>
          <p:cNvPr id="2404" name="Google Shape;2404;p216"/>
          <p:cNvSpPr/>
          <p:nvPr>
            <p:ph idx="2" type="pic"/>
          </p:nvPr>
        </p:nvSpPr>
        <p:spPr>
          <a:xfrm>
            <a:off x="0" y="0"/>
            <a:ext cx="4986609" cy="6858000"/>
          </a:xfrm>
          <a:prstGeom prst="rect">
            <a:avLst/>
          </a:prstGeom>
          <a:solidFill>
            <a:schemeClr val="dk2">
              <a:alpha val="74901"/>
            </a:schemeClr>
          </a:solidFill>
          <a:ln>
            <a:noFill/>
          </a:ln>
        </p:spPr>
      </p:sp>
      <p:sp>
        <p:nvSpPr>
          <p:cNvPr id="2405" name="Google Shape;2405;p216"/>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6" name="Google Shape;2406;p216"/>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7" name="Google Shape;2407;p216"/>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408" name="Google Shape;2408;p216"/>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409" name="Google Shape;2409;p216"/>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410" name="Google Shape;2410;p216"/>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411" name="Google Shape;2411;p216"/>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2" name="Google Shape;2412;p216"/>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3" name="Google Shape;2413;p216"/>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4" name="Google Shape;2414;p216"/>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5" name="Google Shape;2415;p216"/>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6" name="Google Shape;2416;p216"/>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7" name="Google Shape;2417;p216"/>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8" name="Google Shape;2418;p216"/>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9" name="Google Shape;2419;p216"/>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0" name="Google Shape;2420;p216"/>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1" name="Google Shape;2421;p216"/>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2" name="Google Shape;2422;p216"/>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3" name="Google Shape;2423;p216"/>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cellaneous">
  <p:cSld name="12_Miscellaneous">
    <p:spTree>
      <p:nvGrpSpPr>
        <p:cNvPr id="2424" name="Shape 2424"/>
        <p:cNvGrpSpPr/>
        <p:nvPr/>
      </p:nvGrpSpPr>
      <p:grpSpPr>
        <a:xfrm>
          <a:off x="0" y="0"/>
          <a:ext cx="0" cy="0"/>
          <a:chOff x="0" y="0"/>
          <a:chExt cx="0" cy="0"/>
        </a:xfrm>
      </p:grpSpPr>
      <p:sp>
        <p:nvSpPr>
          <p:cNvPr id="2425" name="Google Shape;2425;p217"/>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26" name="Google Shape;2426;p217"/>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27" name="Google Shape;2427;p217"/>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28" name="Google Shape;2428;p217"/>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429" name="Google Shape;2429;p217"/>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430" name="Google Shape;2430;p217"/>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431" name="Google Shape;2431;p217"/>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432" name="Google Shape;2432;p217"/>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3" name="Google Shape;2433;p217"/>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4" name="Google Shape;2434;p217"/>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5" name="Google Shape;2435;p217"/>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6" name="Google Shape;2436;p217"/>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7" name="Google Shape;2437;p217"/>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8" name="Google Shape;2438;p217"/>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9" name="Google Shape;2439;p217"/>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0" name="Google Shape;2440;p217"/>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1" name="Google Shape;2441;p217"/>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2" name="Google Shape;2442;p217"/>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3" name="Google Shape;2443;p217"/>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4" name="Google Shape;2444;p217"/>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2445" name="Google Shape;2445;p217"/>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2446" name="Shape 2446"/>
        <p:cNvGrpSpPr/>
        <p:nvPr/>
      </p:nvGrpSpPr>
      <p:grpSpPr>
        <a:xfrm>
          <a:off x="0" y="0"/>
          <a:ext cx="0" cy="0"/>
          <a:chOff x="0" y="0"/>
          <a:chExt cx="0" cy="0"/>
        </a:xfrm>
      </p:grpSpPr>
      <p:sp>
        <p:nvSpPr>
          <p:cNvPr id="2447" name="Google Shape;2447;p218"/>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448" name="Google Shape;2448;p218"/>
          <p:cNvGrpSpPr/>
          <p:nvPr/>
        </p:nvGrpSpPr>
        <p:grpSpPr>
          <a:xfrm>
            <a:off x="715600" y="2098526"/>
            <a:ext cx="6096000" cy="1723549"/>
            <a:chOff x="715600" y="2205347"/>
            <a:chExt cx="6096000" cy="1723549"/>
          </a:xfrm>
        </p:grpSpPr>
        <p:sp>
          <p:nvSpPr>
            <p:cNvPr id="2449" name="Google Shape;2449;p218"/>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2450" name="Google Shape;2450;p218"/>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451" name="Google Shape;2451;p218"/>
          <p:cNvGrpSpPr/>
          <p:nvPr/>
        </p:nvGrpSpPr>
        <p:grpSpPr>
          <a:xfrm>
            <a:off x="647700" y="5924400"/>
            <a:ext cx="1951864" cy="324000"/>
            <a:chOff x="3753875" y="6160946"/>
            <a:chExt cx="1951864" cy="324000"/>
          </a:xfrm>
        </p:grpSpPr>
        <p:pic>
          <p:nvPicPr>
            <p:cNvPr id="2452" name="Google Shape;2452;p218">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453" name="Google Shape;2453;p218">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454" name="Google Shape;2454;p218">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455" name="Google Shape;2455;p218">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456" name="Google Shape;2456;p218">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457" name="Google Shape;2457;p218">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458" name="Google Shape;2458;p21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459" name="Google Shape;2459;p218"/>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2460" name="Shape 2460"/>
        <p:cNvGrpSpPr/>
        <p:nvPr/>
      </p:nvGrpSpPr>
      <p:grpSpPr>
        <a:xfrm>
          <a:off x="0" y="0"/>
          <a:ext cx="0" cy="0"/>
          <a:chOff x="0" y="0"/>
          <a:chExt cx="0" cy="0"/>
        </a:xfrm>
      </p:grpSpPr>
      <p:grpSp>
        <p:nvGrpSpPr>
          <p:cNvPr id="2461" name="Google Shape;2461;p219"/>
          <p:cNvGrpSpPr/>
          <p:nvPr/>
        </p:nvGrpSpPr>
        <p:grpSpPr>
          <a:xfrm>
            <a:off x="715600" y="2098526"/>
            <a:ext cx="6096000" cy="1723549"/>
            <a:chOff x="715600" y="2205347"/>
            <a:chExt cx="6096000" cy="1723549"/>
          </a:xfrm>
        </p:grpSpPr>
        <p:sp>
          <p:nvSpPr>
            <p:cNvPr id="2462" name="Google Shape;2462;p219"/>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2463" name="Google Shape;2463;p219"/>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464" name="Google Shape;2464;p219"/>
          <p:cNvGrpSpPr/>
          <p:nvPr/>
        </p:nvGrpSpPr>
        <p:grpSpPr>
          <a:xfrm>
            <a:off x="647700" y="5924400"/>
            <a:ext cx="1951864" cy="324000"/>
            <a:chOff x="3753875" y="6160946"/>
            <a:chExt cx="1951864" cy="324000"/>
          </a:xfrm>
        </p:grpSpPr>
        <p:pic>
          <p:nvPicPr>
            <p:cNvPr id="2465" name="Google Shape;2465;p219">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466" name="Google Shape;2466;p219">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467" name="Google Shape;2467;p219">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468" name="Google Shape;2468;p219">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469" name="Google Shape;2469;p219">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470" name="Google Shape;2470;p219">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471" name="Google Shape;2471;p219"/>
          <p:cNvSpPr/>
          <p:nvPr>
            <p:ph idx="2" type="pic"/>
          </p:nvPr>
        </p:nvSpPr>
        <p:spPr>
          <a:xfrm>
            <a:off x="4627563" y="0"/>
            <a:ext cx="7564437" cy="6858000"/>
          </a:xfrm>
          <a:prstGeom prst="rect">
            <a:avLst/>
          </a:prstGeom>
          <a:noFill/>
          <a:ln>
            <a:noFill/>
          </a:ln>
        </p:spPr>
      </p:sp>
      <p:sp>
        <p:nvSpPr>
          <p:cNvPr id="2472" name="Google Shape;2472;p219"/>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73" name="Shape 2473"/>
        <p:cNvGrpSpPr/>
        <p:nvPr/>
      </p:nvGrpSpPr>
      <p:grpSpPr>
        <a:xfrm>
          <a:off x="0" y="0"/>
          <a:ext cx="0" cy="0"/>
          <a:chOff x="0" y="0"/>
          <a:chExt cx="0" cy="0"/>
        </a:xfrm>
      </p:grpSpPr>
      <p:sp>
        <p:nvSpPr>
          <p:cNvPr id="2474" name="Google Shape;2474;p2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75" name="Google Shape;2475;p2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6" name="Google Shape;2476;p22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77" name="Google Shape;2477;p22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78" name="Google Shape;2478;p22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479" name="Google Shape;2479;p220"/>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143" name="Shape 143"/>
        <p:cNvGrpSpPr/>
        <p:nvPr/>
      </p:nvGrpSpPr>
      <p:grpSpPr>
        <a:xfrm>
          <a:off x="0" y="0"/>
          <a:ext cx="0" cy="0"/>
          <a:chOff x="0" y="0"/>
          <a:chExt cx="0" cy="0"/>
        </a:xfrm>
      </p:grpSpPr>
      <p:sp>
        <p:nvSpPr>
          <p:cNvPr id="144" name="Google Shape;144;p53"/>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45" name="Google Shape;145;p53"/>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146" name="Google Shape;146;p53"/>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53"/>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Miscellaneous">
  <p:cSld name="13_Miscellaneous">
    <p:spTree>
      <p:nvGrpSpPr>
        <p:cNvPr id="2480" name="Shape 2480"/>
        <p:cNvGrpSpPr/>
        <p:nvPr/>
      </p:nvGrpSpPr>
      <p:grpSpPr>
        <a:xfrm>
          <a:off x="0" y="0"/>
          <a:ext cx="0" cy="0"/>
          <a:chOff x="0" y="0"/>
          <a:chExt cx="0" cy="0"/>
        </a:xfrm>
      </p:grpSpPr>
      <p:sp>
        <p:nvSpPr>
          <p:cNvPr id="2481" name="Google Shape;2481;p22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2" name="Google Shape;2482;p22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cxnSp>
        <p:nvCxnSpPr>
          <p:cNvPr id="2483" name="Google Shape;2483;p221"/>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484" name="Google Shape;2484;p221"/>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485" name="Google Shape;2485;p221"/>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2486" name="Google Shape;2486;p221"/>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7" name="Google Shape;2487;p221"/>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8" name="Google Shape;2488;p221"/>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9" name="Google Shape;2489;p221"/>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0" name="Google Shape;2490;p221"/>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1" name="Google Shape;2491;p221"/>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492" name="Google Shape;2492;p221"/>
          <p:cNvGrpSpPr/>
          <p:nvPr/>
        </p:nvGrpSpPr>
        <p:grpSpPr>
          <a:xfrm>
            <a:off x="7656002" y="-2212485"/>
            <a:ext cx="7070416" cy="6911485"/>
            <a:chOff x="4751220" y="-1407341"/>
            <a:chExt cx="5536427" cy="5536427"/>
          </a:xfrm>
        </p:grpSpPr>
        <p:sp>
          <p:nvSpPr>
            <p:cNvPr id="2493" name="Google Shape;2493;p221"/>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2494" name="Google Shape;2494;p221"/>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2495" name="Google Shape;2495;p221"/>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gr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gradFill>
          <a:gsLst>
            <a:gs pos="0">
              <a:srgbClr val="BF2026"/>
            </a:gs>
            <a:gs pos="100000">
              <a:srgbClr val="F2672A"/>
            </a:gs>
          </a:gsLst>
          <a:lin ang="16200000" scaled="0"/>
        </a:gradFill>
      </p:bgPr>
    </p:bg>
    <p:spTree>
      <p:nvGrpSpPr>
        <p:cNvPr id="2496" name="Shape 2496"/>
        <p:cNvGrpSpPr/>
        <p:nvPr/>
      </p:nvGrpSpPr>
      <p:grpSpPr>
        <a:xfrm>
          <a:off x="0" y="0"/>
          <a:ext cx="0" cy="0"/>
          <a:chOff x="0" y="0"/>
          <a:chExt cx="0" cy="0"/>
        </a:xfrm>
      </p:grpSpPr>
      <p:sp>
        <p:nvSpPr>
          <p:cNvPr id="2497" name="Google Shape;2497;p22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498" name="Google Shape;2498;p222"/>
          <p:cNvSpPr txBox="1"/>
          <p:nvPr>
            <p:ph idx="1" type="body"/>
          </p:nvPr>
        </p:nvSpPr>
        <p:spPr>
          <a:xfrm>
            <a:off x="2769498" y="4425953"/>
            <a:ext cx="7599363" cy="66363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200"/>
              <a:buNone/>
              <a:defRPr sz="3200">
                <a:solidFill>
                  <a:schemeClr val="lt1"/>
                </a:solidFill>
                <a:latin typeface="Barlow"/>
                <a:ea typeface="Barlow"/>
                <a:cs typeface="Barlow"/>
                <a:sym typeface="Barlow"/>
              </a:defRPr>
            </a:lvl1pPr>
            <a:lvl2pPr indent="-647700" lvl="1" marL="9144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2pPr>
            <a:lvl3pPr indent="-647700" lvl="2" marL="13716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3pPr>
            <a:lvl4pPr indent="-647700" lvl="3" marL="18288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4pPr>
            <a:lvl5pPr indent="-647700" lvl="4" marL="22860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9" name="Google Shape;2499;p222"/>
          <p:cNvSpPr txBox="1"/>
          <p:nvPr>
            <p:ph idx="2" type="body"/>
          </p:nvPr>
        </p:nvSpPr>
        <p:spPr>
          <a:xfrm>
            <a:off x="2605595" y="1993906"/>
            <a:ext cx="7599363" cy="66363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0"/>
              </a:spcBef>
              <a:spcAft>
                <a:spcPts val="0"/>
              </a:spcAft>
              <a:buClr>
                <a:schemeClr val="lt1"/>
              </a:buClr>
              <a:buSzPts val="6600"/>
              <a:buNone/>
              <a:defRPr sz="6600">
                <a:solidFill>
                  <a:schemeClr val="lt1"/>
                </a:solidFill>
                <a:latin typeface="Barlow"/>
                <a:ea typeface="Barlow"/>
                <a:cs typeface="Barlow"/>
                <a:sym typeface="Barlow"/>
              </a:defRPr>
            </a:lvl1pPr>
            <a:lvl2pPr indent="-647700" lvl="1" marL="9144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2pPr>
            <a:lvl3pPr indent="-647700" lvl="2" marL="13716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3pPr>
            <a:lvl4pPr indent="-647700" lvl="3" marL="18288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4pPr>
            <a:lvl5pPr indent="-647700" lvl="4" marL="22860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bg>
      <p:bgPr>
        <a:solidFill>
          <a:schemeClr val="lt1"/>
        </a:solidFill>
      </p:bgPr>
    </p:bg>
    <p:spTree>
      <p:nvGrpSpPr>
        <p:cNvPr id="2500" name="Shape 2500"/>
        <p:cNvGrpSpPr/>
        <p:nvPr/>
      </p:nvGrpSpPr>
      <p:grpSpPr>
        <a:xfrm>
          <a:off x="0" y="0"/>
          <a:ext cx="0" cy="0"/>
          <a:chOff x="0" y="0"/>
          <a:chExt cx="0" cy="0"/>
        </a:xfrm>
      </p:grpSpPr>
      <p:sp>
        <p:nvSpPr>
          <p:cNvPr id="2501" name="Google Shape;2501;p223"/>
          <p:cNvSpPr/>
          <p:nvPr/>
        </p:nvSpPr>
        <p:spPr>
          <a:xfrm>
            <a:off x="6096000" y="0"/>
            <a:ext cx="6096000" cy="6858000"/>
          </a:xfrm>
          <a:prstGeom prst="rect">
            <a:avLst/>
          </a:prstGeom>
          <a:gradFill>
            <a:gsLst>
              <a:gs pos="0">
                <a:srgbClr val="F2672A"/>
              </a:gs>
              <a:gs pos="100000">
                <a:srgbClr val="C00000"/>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02" name="Google Shape;2502;p223"/>
          <p:cNvSpPr txBox="1"/>
          <p:nvPr>
            <p:ph type="title"/>
          </p:nvPr>
        </p:nvSpPr>
        <p:spPr>
          <a:xfrm>
            <a:off x="838200" y="365125"/>
            <a:ext cx="4950125" cy="96334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Barlow"/>
              <a:buNone/>
              <a:defRPr b="0" i="0" sz="4000" u="none" cap="none" strike="noStrike">
                <a:solidFill>
                  <a:schemeClr val="dk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3" name="Google Shape;2503;p223"/>
          <p:cNvSpPr txBox="1"/>
          <p:nvPr>
            <p:ph idx="1" type="body"/>
          </p:nvPr>
        </p:nvSpPr>
        <p:spPr>
          <a:xfrm>
            <a:off x="6515099" y="1411917"/>
            <a:ext cx="4950127" cy="508095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FFFFFF"/>
              </a:buClr>
              <a:buSzPts val="2800"/>
              <a:buChar char="•"/>
              <a:defRPr b="0" i="0" sz="2800" u="none" cap="none" strike="noStrike">
                <a:solidFill>
                  <a:srgbClr val="FFFFFF"/>
                </a:solidFill>
                <a:latin typeface="Barlow"/>
                <a:ea typeface="Barlow"/>
                <a:cs typeface="Barlow"/>
                <a:sym typeface="Barlow"/>
              </a:defRPr>
            </a:lvl1pPr>
            <a:lvl2pPr indent="-355600" lvl="1" marL="914400" algn="l">
              <a:lnSpc>
                <a:spcPct val="90000"/>
              </a:lnSpc>
              <a:spcBef>
                <a:spcPts val="500"/>
              </a:spcBef>
              <a:spcAft>
                <a:spcPts val="0"/>
              </a:spcAft>
              <a:buClr>
                <a:srgbClr val="FFFFFF"/>
              </a:buClr>
              <a:buSzPts val="2000"/>
              <a:buChar char="•"/>
              <a:defRPr b="0" i="0" sz="2000" u="none" cap="none" strike="noStrike">
                <a:solidFill>
                  <a:srgbClr val="FFFFFF"/>
                </a:solidFill>
                <a:latin typeface="Barlow"/>
                <a:ea typeface="Barlow"/>
                <a:cs typeface="Barlow"/>
                <a:sym typeface="Barlow"/>
              </a:defRPr>
            </a:lvl2pPr>
            <a:lvl3pPr indent="-355600" lvl="2" marL="1371600" algn="l">
              <a:lnSpc>
                <a:spcPct val="90000"/>
              </a:lnSpc>
              <a:spcBef>
                <a:spcPts val="500"/>
              </a:spcBef>
              <a:spcAft>
                <a:spcPts val="0"/>
              </a:spcAft>
              <a:buClr>
                <a:schemeClr val="dk1"/>
              </a:buClr>
              <a:buSzPts val="20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4" name="Google Shape;2504;p223"/>
          <p:cNvSpPr txBox="1"/>
          <p:nvPr>
            <p:ph idx="2" type="body"/>
          </p:nvPr>
        </p:nvSpPr>
        <p:spPr>
          <a:xfrm>
            <a:off x="838200" y="1411917"/>
            <a:ext cx="4950127" cy="508095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b="0" i="0" sz="2800" u="none" cap="none" strike="noStrike">
                <a:solidFill>
                  <a:schemeClr val="dk1"/>
                </a:solidFill>
                <a:latin typeface="Barlow"/>
                <a:ea typeface="Barlow"/>
                <a:cs typeface="Barlow"/>
                <a:sym typeface="Barlow"/>
              </a:defRPr>
            </a:lvl1pPr>
            <a:lvl2pPr indent="-355600" lvl="1" marL="914400" algn="l">
              <a:lnSpc>
                <a:spcPct val="90000"/>
              </a:lnSpc>
              <a:spcBef>
                <a:spcPts val="500"/>
              </a:spcBef>
              <a:spcAft>
                <a:spcPts val="0"/>
              </a:spcAft>
              <a:buClr>
                <a:schemeClr val="dk1"/>
              </a:buClr>
              <a:buSzPts val="2000"/>
              <a:buChar char="•"/>
              <a:defRPr b="0" i="0" sz="2000" u="none" cap="none" strike="noStrike">
                <a:solidFill>
                  <a:schemeClr val="dk1"/>
                </a:solidFill>
                <a:latin typeface="Barlow"/>
                <a:ea typeface="Barlow"/>
                <a:cs typeface="Barlow"/>
                <a:sym typeface="Barlow"/>
              </a:defRPr>
            </a:lvl2pPr>
            <a:lvl3pPr indent="-355600" lvl="2" marL="1371600" algn="l">
              <a:lnSpc>
                <a:spcPct val="90000"/>
              </a:lnSpc>
              <a:spcBef>
                <a:spcPts val="500"/>
              </a:spcBef>
              <a:spcAft>
                <a:spcPts val="0"/>
              </a:spcAft>
              <a:buClr>
                <a:schemeClr val="dk1"/>
              </a:buClr>
              <a:buSzPts val="20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2505" name="Shape 2505"/>
        <p:cNvGrpSpPr/>
        <p:nvPr/>
      </p:nvGrpSpPr>
      <p:grpSpPr>
        <a:xfrm>
          <a:off x="0" y="0"/>
          <a:ext cx="0" cy="0"/>
          <a:chOff x="0" y="0"/>
          <a:chExt cx="0" cy="0"/>
        </a:xfrm>
      </p:grpSpPr>
      <p:sp>
        <p:nvSpPr>
          <p:cNvPr id="2506" name="Google Shape;2506;p224"/>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7" name="Google Shape;2507;p224"/>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Slide">
  <p:cSld name="2_Blank_Slide">
    <p:spTree>
      <p:nvGrpSpPr>
        <p:cNvPr id="2508" name="Shape 2508"/>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509" name="Shape 2509"/>
        <p:cNvGrpSpPr/>
        <p:nvPr/>
      </p:nvGrpSpPr>
      <p:grpSpPr>
        <a:xfrm>
          <a:off x="0" y="0"/>
          <a:ext cx="0" cy="0"/>
          <a:chOff x="0" y="0"/>
          <a:chExt cx="0" cy="0"/>
        </a:xfrm>
      </p:grpSpPr>
      <p:sp>
        <p:nvSpPr>
          <p:cNvPr id="2510" name="Google Shape;2510;p2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1" name="Google Shape;2511;p2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2" name="Google Shape;2512;p22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13" name="Google Shape;2513;p22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14" name="Google Shape;2514;p22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515" name="Google Shape;2515;p226"/>
          <p:cNvPicPr preferRelativeResize="0"/>
          <p:nvPr/>
        </p:nvPicPr>
        <p:blipFill rotWithShape="1">
          <a:blip r:embed="rId2">
            <a:alphaModFix/>
          </a:blip>
          <a:srcRect b="27375" l="0" r="0" t="28722"/>
          <a:stretch/>
        </p:blipFill>
        <p:spPr>
          <a:xfrm>
            <a:off x="11353800" y="136451"/>
            <a:ext cx="834887" cy="366516"/>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2516" name="Shape 2516"/>
        <p:cNvGrpSpPr/>
        <p:nvPr/>
      </p:nvGrpSpPr>
      <p:grpSpPr>
        <a:xfrm>
          <a:off x="0" y="0"/>
          <a:ext cx="0" cy="0"/>
          <a:chOff x="0" y="0"/>
          <a:chExt cx="0" cy="0"/>
        </a:xfrm>
      </p:grpSpPr>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Objectives">
  <p:cSld name="8_Objectives">
    <p:spTree>
      <p:nvGrpSpPr>
        <p:cNvPr id="2517" name="Shape 2517"/>
        <p:cNvGrpSpPr/>
        <p:nvPr/>
      </p:nvGrpSpPr>
      <p:grpSpPr>
        <a:xfrm>
          <a:off x="0" y="0"/>
          <a:ext cx="0" cy="0"/>
          <a:chOff x="0" y="0"/>
          <a:chExt cx="0" cy="0"/>
        </a:xfrm>
      </p:grpSpPr>
      <p:sp>
        <p:nvSpPr>
          <p:cNvPr id="2518" name="Google Shape;2518;p22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9" name="Google Shape;2519;p22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520" name="Google Shape;2520;p228"/>
          <p:cNvSpPr/>
          <p:nvPr>
            <p:ph idx="1" type="body"/>
          </p:nvPr>
        </p:nvSpPr>
        <p:spPr>
          <a:xfrm>
            <a:off x="3845446" y="123481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1" name="Google Shape;2521;p228"/>
          <p:cNvSpPr/>
          <p:nvPr>
            <p:ph idx="2" type="body"/>
          </p:nvPr>
        </p:nvSpPr>
        <p:spPr>
          <a:xfrm>
            <a:off x="1035552" y="123481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2" name="Google Shape;2522;p228"/>
          <p:cNvSpPr/>
          <p:nvPr>
            <p:ph idx="3" type="body"/>
          </p:nvPr>
        </p:nvSpPr>
        <p:spPr>
          <a:xfrm>
            <a:off x="6664549" y="124353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3" name="Google Shape;2523;p228"/>
          <p:cNvSpPr/>
          <p:nvPr>
            <p:ph idx="4" type="body"/>
          </p:nvPr>
        </p:nvSpPr>
        <p:spPr>
          <a:xfrm>
            <a:off x="9474703" y="1226085"/>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4" name="Google Shape;2524;p228"/>
          <p:cNvSpPr txBox="1"/>
          <p:nvPr>
            <p:ph idx="5" type="body"/>
          </p:nvPr>
        </p:nvSpPr>
        <p:spPr>
          <a:xfrm>
            <a:off x="536054" y="3061209"/>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5" name="Google Shape;2525;p228"/>
          <p:cNvSpPr txBox="1"/>
          <p:nvPr>
            <p:ph idx="6" type="body"/>
          </p:nvPr>
        </p:nvSpPr>
        <p:spPr>
          <a:xfrm>
            <a:off x="536054" y="3663675"/>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6" name="Google Shape;2526;p228"/>
          <p:cNvSpPr txBox="1"/>
          <p:nvPr>
            <p:ph idx="7" type="body"/>
          </p:nvPr>
        </p:nvSpPr>
        <p:spPr>
          <a:xfrm>
            <a:off x="3363419" y="3061209"/>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7" name="Google Shape;2527;p228"/>
          <p:cNvSpPr txBox="1"/>
          <p:nvPr>
            <p:ph idx="8" type="body"/>
          </p:nvPr>
        </p:nvSpPr>
        <p:spPr>
          <a:xfrm>
            <a:off x="3363419" y="3663675"/>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8" name="Google Shape;2528;p228"/>
          <p:cNvSpPr txBox="1"/>
          <p:nvPr>
            <p:ph idx="9" type="body"/>
          </p:nvPr>
        </p:nvSpPr>
        <p:spPr>
          <a:xfrm>
            <a:off x="6190784" y="305640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9" name="Google Shape;2529;p228"/>
          <p:cNvSpPr txBox="1"/>
          <p:nvPr>
            <p:ph idx="13" type="body"/>
          </p:nvPr>
        </p:nvSpPr>
        <p:spPr>
          <a:xfrm>
            <a:off x="6190784" y="365887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0" name="Google Shape;2530;p228"/>
          <p:cNvSpPr txBox="1"/>
          <p:nvPr>
            <p:ph idx="14" type="body"/>
          </p:nvPr>
        </p:nvSpPr>
        <p:spPr>
          <a:xfrm>
            <a:off x="9018149" y="305640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1" name="Google Shape;2531;p228"/>
          <p:cNvSpPr txBox="1"/>
          <p:nvPr>
            <p:ph idx="15" type="body"/>
          </p:nvPr>
        </p:nvSpPr>
        <p:spPr>
          <a:xfrm>
            <a:off x="9018149" y="365887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 Content">
  <p:cSld name="5_Image + Content">
    <p:spTree>
      <p:nvGrpSpPr>
        <p:cNvPr id="2532" name="Shape 2532"/>
        <p:cNvGrpSpPr/>
        <p:nvPr/>
      </p:nvGrpSpPr>
      <p:grpSpPr>
        <a:xfrm>
          <a:off x="0" y="0"/>
          <a:ext cx="0" cy="0"/>
          <a:chOff x="0" y="0"/>
          <a:chExt cx="0" cy="0"/>
        </a:xfrm>
      </p:grpSpPr>
      <p:sp>
        <p:nvSpPr>
          <p:cNvPr id="2533" name="Google Shape;2533;p229"/>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lnSpc>
                <a:spcPct val="100000"/>
              </a:lnSpc>
              <a:spcBef>
                <a:spcPts val="0"/>
              </a:spcBef>
              <a:spcAft>
                <a:spcPts val="0"/>
              </a:spcAft>
              <a:buClr>
                <a:schemeClr val="lt1"/>
              </a:buClr>
              <a:buSzPts val="1600"/>
              <a:buFont typeface="Arial"/>
              <a:buNone/>
            </a:pPr>
            <a:r>
              <a:t/>
            </a:r>
            <a:endParaRPr b="1" i="0" sz="1600" u="none" cap="none" strike="noStrike">
              <a:solidFill>
                <a:srgbClr val="FFFFFF"/>
              </a:solidFill>
              <a:latin typeface="Quattrocento Sans"/>
              <a:ea typeface="Quattrocento Sans"/>
              <a:cs typeface="Quattrocento Sans"/>
              <a:sym typeface="Quattrocento Sans"/>
            </a:endParaRPr>
          </a:p>
        </p:txBody>
      </p:sp>
      <p:sp>
        <p:nvSpPr>
          <p:cNvPr id="2534" name="Google Shape;2534;p229"/>
          <p:cNvSpPr/>
          <p:nvPr>
            <p:ph idx="2" type="pic"/>
          </p:nvPr>
        </p:nvSpPr>
        <p:spPr>
          <a:xfrm>
            <a:off x="4469157" y="-1"/>
            <a:ext cx="7114233" cy="6868049"/>
          </a:xfrm>
          <a:prstGeom prst="rect">
            <a:avLst/>
          </a:prstGeom>
          <a:noFill/>
          <a:ln>
            <a:noFill/>
          </a:ln>
        </p:spPr>
      </p:sp>
      <p:sp>
        <p:nvSpPr>
          <p:cNvPr id="2535" name="Google Shape;2535;p229"/>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414042"/>
              </a:buClr>
              <a:buSzPts val="3200"/>
              <a:buFont typeface="Barlow Medium"/>
              <a:buNone/>
            </a:pPr>
            <a:r>
              <a:rPr b="1" i="0" lang="en-US" sz="3200" u="none" cap="none" strike="noStrike">
                <a:solidFill>
                  <a:srgbClr val="414042"/>
                </a:solidFill>
                <a:latin typeface="Barlow Medium"/>
                <a:ea typeface="Barlow Medium"/>
                <a:cs typeface="Barlow Medium"/>
                <a:sym typeface="Barlow Medium"/>
              </a:rPr>
              <a:t>Click to edit </a:t>
            </a:r>
            <a:br>
              <a:rPr b="1" i="0" lang="en-US" sz="3200" u="none" cap="none" strike="noStrike">
                <a:solidFill>
                  <a:srgbClr val="414042"/>
                </a:solidFill>
                <a:latin typeface="Barlow Medium"/>
                <a:ea typeface="Barlow Medium"/>
                <a:cs typeface="Barlow Medium"/>
                <a:sym typeface="Barlow Medium"/>
              </a:rPr>
            </a:br>
            <a:r>
              <a:rPr b="1" i="0" lang="en-US" sz="3200" u="none" cap="none" strike="noStrike">
                <a:solidFill>
                  <a:srgbClr val="414042"/>
                </a:solidFill>
                <a:latin typeface="Barlow Medium"/>
                <a:ea typeface="Barlow Medium"/>
                <a:cs typeface="Barlow Medium"/>
                <a:sym typeface="Barlow Medium"/>
              </a:rPr>
              <a:t>Master title style</a:t>
            </a:r>
            <a:endParaRPr/>
          </a:p>
        </p:txBody>
      </p:sp>
      <p:sp>
        <p:nvSpPr>
          <p:cNvPr id="2536" name="Google Shape;2536;p229"/>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37" name="Google Shape;2537;p229"/>
          <p:cNvSpPr/>
          <p:nvPr>
            <p:ph idx="3" type="pic"/>
          </p:nvPr>
        </p:nvSpPr>
        <p:spPr>
          <a:xfrm>
            <a:off x="6621458" y="4188053"/>
            <a:ext cx="4032071" cy="1773425"/>
          </a:xfrm>
          <a:prstGeom prst="rect">
            <a:avLst/>
          </a:prstGeom>
          <a:solidFill>
            <a:schemeClr val="dk2"/>
          </a:solidFill>
          <a:ln>
            <a:noFill/>
          </a:ln>
        </p:spPr>
      </p:sp>
      <p:sp>
        <p:nvSpPr>
          <p:cNvPr id="2538" name="Google Shape;2538;p229"/>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9" name="Google Shape;2539;p229"/>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0" name="Google Shape;2540;p229"/>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 + Content">
  <p:cSld name="8_Image + Content">
    <p:spTree>
      <p:nvGrpSpPr>
        <p:cNvPr id="2541" name="Shape 2541"/>
        <p:cNvGrpSpPr/>
        <p:nvPr/>
      </p:nvGrpSpPr>
      <p:grpSpPr>
        <a:xfrm>
          <a:off x="0" y="0"/>
          <a:ext cx="0" cy="0"/>
          <a:chOff x="0" y="0"/>
          <a:chExt cx="0" cy="0"/>
        </a:xfrm>
      </p:grpSpPr>
      <p:sp>
        <p:nvSpPr>
          <p:cNvPr id="2542" name="Google Shape;2542;p230"/>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543" name="Google Shape;2543;p230"/>
          <p:cNvSpPr/>
          <p:nvPr>
            <p:ph idx="2" type="pic"/>
          </p:nvPr>
        </p:nvSpPr>
        <p:spPr>
          <a:xfrm>
            <a:off x="4469157" y="-1"/>
            <a:ext cx="7114233" cy="6868049"/>
          </a:xfrm>
          <a:prstGeom prst="rect">
            <a:avLst/>
          </a:prstGeom>
          <a:noFill/>
          <a:ln>
            <a:noFill/>
          </a:ln>
        </p:spPr>
      </p:sp>
      <p:sp>
        <p:nvSpPr>
          <p:cNvPr id="2544" name="Google Shape;2544;p230"/>
          <p:cNvSpPr txBox="1"/>
          <p:nvPr/>
        </p:nvSpPr>
        <p:spPr>
          <a:xfrm>
            <a:off x="608610" y="2751891"/>
            <a:ext cx="4484082" cy="1354217"/>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4400"/>
              <a:buFont typeface="Barlow Medium"/>
              <a:buNone/>
            </a:pPr>
            <a:r>
              <a:rPr b="1" lang="en-US" sz="4400">
                <a:solidFill>
                  <a:schemeClr val="dk1"/>
                </a:solidFill>
                <a:latin typeface="Barlow Medium"/>
                <a:ea typeface="Barlow Medium"/>
                <a:cs typeface="Barlow Medium"/>
                <a:sym typeface="Barlow Medium"/>
              </a:rPr>
              <a:t>What is Unit Economics?</a:t>
            </a:r>
            <a:endParaRPr/>
          </a:p>
        </p:txBody>
      </p:sp>
      <p:sp>
        <p:nvSpPr>
          <p:cNvPr id="2545" name="Google Shape;2545;p230"/>
          <p:cNvSpPr/>
          <p:nvPr>
            <p:ph idx="3" type="pic"/>
          </p:nvPr>
        </p:nvSpPr>
        <p:spPr>
          <a:xfrm>
            <a:off x="6621458" y="4188053"/>
            <a:ext cx="4032071" cy="1773425"/>
          </a:xfrm>
          <a:prstGeom prst="rect">
            <a:avLst/>
          </a:prstGeom>
          <a:solidFill>
            <a:schemeClr val="dk2"/>
          </a:solidFill>
          <a:ln>
            <a:noFill/>
          </a:ln>
        </p:spPr>
      </p:sp>
      <p:sp>
        <p:nvSpPr>
          <p:cNvPr id="2546" name="Google Shape;2546;p230"/>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7" name="Google Shape;2547;p230"/>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8" name="Google Shape;2548;p230"/>
          <p:cNvSpPr txBox="1"/>
          <p:nvPr>
            <p:ph idx="4"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148" name="Shape 148"/>
        <p:cNvGrpSpPr/>
        <p:nvPr/>
      </p:nvGrpSpPr>
      <p:grpSpPr>
        <a:xfrm>
          <a:off x="0" y="0"/>
          <a:ext cx="0" cy="0"/>
          <a:chOff x="0" y="0"/>
          <a:chExt cx="0" cy="0"/>
        </a:xfrm>
      </p:grpSpPr>
      <p:sp>
        <p:nvSpPr>
          <p:cNvPr id="149" name="Google Shape;149;p54"/>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0" name="Google Shape;150;p54"/>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 name="Google Shape;151;p54"/>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54"/>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Miscellaneous">
  <p:cSld name="14_Miscellaneous">
    <p:spTree>
      <p:nvGrpSpPr>
        <p:cNvPr id="2549" name="Shape 2549"/>
        <p:cNvGrpSpPr/>
        <p:nvPr/>
      </p:nvGrpSpPr>
      <p:grpSpPr>
        <a:xfrm>
          <a:off x="0" y="0"/>
          <a:ext cx="0" cy="0"/>
          <a:chOff x="0" y="0"/>
          <a:chExt cx="0" cy="0"/>
        </a:xfrm>
      </p:grpSpPr>
      <p:sp>
        <p:nvSpPr>
          <p:cNvPr id="2550" name="Google Shape;2550;p23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1" name="Google Shape;2551;p23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552" name="Google Shape;2552;p231"/>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553" name="Google Shape;2553;p231"/>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554" name="Google Shape;2554;p231"/>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2555" name="Google Shape;2555;p231"/>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6" name="Google Shape;2556;p231"/>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7" name="Google Shape;2557;p231"/>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8" name="Google Shape;2558;p231"/>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9" name="Google Shape;2559;p231"/>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0" name="Google Shape;2560;p231"/>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1" name="Google Shape;2561;p231"/>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562" name="Google Shape;2562;p231"/>
          <p:cNvSpPr/>
          <p:nvPr/>
        </p:nvSpPr>
        <p:spPr>
          <a:xfrm>
            <a:off x="7760282" y="-2801416"/>
            <a:ext cx="6939934" cy="6939932"/>
          </a:xfrm>
          <a:prstGeom prst="ellipse">
            <a:avLst/>
          </a:prstGeom>
          <a:gradFill>
            <a:gsLst>
              <a:gs pos="0">
                <a:srgbClr val="FBCEA5"/>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563" name="Google Shape;2563;p231"/>
          <p:cNvSpPr/>
          <p:nvPr/>
        </p:nvSpPr>
        <p:spPr>
          <a:xfrm>
            <a:off x="8716204" y="-1368798"/>
            <a:ext cx="4263065" cy="4263063"/>
          </a:xfrm>
          <a:prstGeom prst="ellipse">
            <a:avLst/>
          </a:prstGeom>
          <a:gradFill>
            <a:gsLst>
              <a:gs pos="0">
                <a:srgbClr val="F2672A"/>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Objectives">
  <p:cSld name="9_Objectives">
    <p:spTree>
      <p:nvGrpSpPr>
        <p:cNvPr id="2564" name="Shape 2564"/>
        <p:cNvGrpSpPr/>
        <p:nvPr/>
      </p:nvGrpSpPr>
      <p:grpSpPr>
        <a:xfrm>
          <a:off x="0" y="0"/>
          <a:ext cx="0" cy="0"/>
          <a:chOff x="0" y="0"/>
          <a:chExt cx="0" cy="0"/>
        </a:xfrm>
      </p:grpSpPr>
      <p:sp>
        <p:nvSpPr>
          <p:cNvPr id="2565" name="Google Shape;2565;p23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6" name="Google Shape;2566;p23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67" name="Google Shape;2567;p232"/>
          <p:cNvSpPr/>
          <p:nvPr>
            <p:ph idx="1" type="body"/>
          </p:nvPr>
        </p:nvSpPr>
        <p:spPr>
          <a:xfrm>
            <a:off x="3845446" y="123481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8" name="Google Shape;2568;p232"/>
          <p:cNvSpPr/>
          <p:nvPr>
            <p:ph idx="2" type="body"/>
          </p:nvPr>
        </p:nvSpPr>
        <p:spPr>
          <a:xfrm>
            <a:off x="1035552" y="123481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9" name="Google Shape;2569;p232"/>
          <p:cNvSpPr/>
          <p:nvPr>
            <p:ph idx="3" type="body"/>
          </p:nvPr>
        </p:nvSpPr>
        <p:spPr>
          <a:xfrm>
            <a:off x="6664549" y="124353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0" name="Google Shape;2570;p232"/>
          <p:cNvSpPr/>
          <p:nvPr>
            <p:ph idx="4" type="body"/>
          </p:nvPr>
        </p:nvSpPr>
        <p:spPr>
          <a:xfrm>
            <a:off x="9474703" y="1226085"/>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1" name="Google Shape;2571;p232"/>
          <p:cNvSpPr txBox="1"/>
          <p:nvPr>
            <p:ph idx="5" type="body"/>
          </p:nvPr>
        </p:nvSpPr>
        <p:spPr>
          <a:xfrm>
            <a:off x="536054" y="3061209"/>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2" name="Google Shape;2572;p232"/>
          <p:cNvSpPr txBox="1"/>
          <p:nvPr>
            <p:ph idx="6" type="body"/>
          </p:nvPr>
        </p:nvSpPr>
        <p:spPr>
          <a:xfrm>
            <a:off x="536054" y="3663675"/>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3" name="Google Shape;2573;p232"/>
          <p:cNvSpPr txBox="1"/>
          <p:nvPr>
            <p:ph idx="7" type="body"/>
          </p:nvPr>
        </p:nvSpPr>
        <p:spPr>
          <a:xfrm>
            <a:off x="3363419" y="3061209"/>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4" name="Google Shape;2574;p232"/>
          <p:cNvSpPr txBox="1"/>
          <p:nvPr>
            <p:ph idx="8" type="body"/>
          </p:nvPr>
        </p:nvSpPr>
        <p:spPr>
          <a:xfrm>
            <a:off x="3363419" y="3663675"/>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5" name="Google Shape;2575;p232"/>
          <p:cNvSpPr txBox="1"/>
          <p:nvPr>
            <p:ph idx="9" type="body"/>
          </p:nvPr>
        </p:nvSpPr>
        <p:spPr>
          <a:xfrm>
            <a:off x="6190784" y="305640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6" name="Google Shape;2576;p232"/>
          <p:cNvSpPr txBox="1"/>
          <p:nvPr>
            <p:ph idx="13" type="body"/>
          </p:nvPr>
        </p:nvSpPr>
        <p:spPr>
          <a:xfrm>
            <a:off x="6190784" y="365887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7" name="Google Shape;2577;p232"/>
          <p:cNvSpPr txBox="1"/>
          <p:nvPr>
            <p:ph idx="14" type="body"/>
          </p:nvPr>
        </p:nvSpPr>
        <p:spPr>
          <a:xfrm>
            <a:off x="9018149" y="305640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8" name="Google Shape;2578;p232"/>
          <p:cNvSpPr txBox="1"/>
          <p:nvPr>
            <p:ph idx="15" type="body"/>
          </p:nvPr>
        </p:nvSpPr>
        <p:spPr>
          <a:xfrm>
            <a:off x="9018149" y="365887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 Content">
  <p:cSld name="9_Image + Content">
    <p:spTree>
      <p:nvGrpSpPr>
        <p:cNvPr id="2579" name="Shape 2579"/>
        <p:cNvGrpSpPr/>
        <p:nvPr/>
      </p:nvGrpSpPr>
      <p:grpSpPr>
        <a:xfrm>
          <a:off x="0" y="0"/>
          <a:ext cx="0" cy="0"/>
          <a:chOff x="0" y="0"/>
          <a:chExt cx="0" cy="0"/>
        </a:xfrm>
      </p:grpSpPr>
      <p:sp>
        <p:nvSpPr>
          <p:cNvPr id="2580" name="Google Shape;2580;p233"/>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581" name="Google Shape;2581;p233"/>
          <p:cNvSpPr/>
          <p:nvPr>
            <p:ph idx="2" type="pic"/>
          </p:nvPr>
        </p:nvSpPr>
        <p:spPr>
          <a:xfrm>
            <a:off x="4469157" y="-1"/>
            <a:ext cx="7114233" cy="6868049"/>
          </a:xfrm>
          <a:prstGeom prst="rect">
            <a:avLst/>
          </a:prstGeom>
          <a:noFill/>
          <a:ln>
            <a:noFill/>
          </a:ln>
        </p:spPr>
      </p:sp>
      <p:sp>
        <p:nvSpPr>
          <p:cNvPr id="2582" name="Google Shape;2582;p233"/>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2583" name="Google Shape;2583;p233"/>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84" name="Google Shape;2584;p233"/>
          <p:cNvSpPr/>
          <p:nvPr>
            <p:ph idx="3" type="pic"/>
          </p:nvPr>
        </p:nvSpPr>
        <p:spPr>
          <a:xfrm>
            <a:off x="6621458" y="4188053"/>
            <a:ext cx="4032071" cy="1773425"/>
          </a:xfrm>
          <a:prstGeom prst="rect">
            <a:avLst/>
          </a:prstGeom>
          <a:solidFill>
            <a:schemeClr val="dk2"/>
          </a:solidFill>
          <a:ln>
            <a:noFill/>
          </a:ln>
        </p:spPr>
      </p:sp>
      <p:sp>
        <p:nvSpPr>
          <p:cNvPr id="2585" name="Google Shape;2585;p233"/>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6" name="Google Shape;2586;p233"/>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7" name="Google Shape;2587;p233"/>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p:cSld name="1_Thank you">
    <p:bg>
      <p:bgPr>
        <a:gradFill>
          <a:gsLst>
            <a:gs pos="0">
              <a:srgbClr val="8F171C"/>
            </a:gs>
            <a:gs pos="100000">
              <a:schemeClr val="dk2"/>
            </a:gs>
          </a:gsLst>
          <a:lin ang="5400000" scaled="0"/>
        </a:gradFill>
      </p:bgPr>
    </p:bg>
    <p:spTree>
      <p:nvGrpSpPr>
        <p:cNvPr id="2591" name="Shape 2591"/>
        <p:cNvGrpSpPr/>
        <p:nvPr/>
      </p:nvGrpSpPr>
      <p:grpSpPr>
        <a:xfrm>
          <a:off x="0" y="0"/>
          <a:ext cx="0" cy="0"/>
          <a:chOff x="0" y="0"/>
          <a:chExt cx="0" cy="0"/>
        </a:xfrm>
      </p:grpSpPr>
      <p:grpSp>
        <p:nvGrpSpPr>
          <p:cNvPr id="2592" name="Google Shape;2592;p46"/>
          <p:cNvGrpSpPr/>
          <p:nvPr/>
        </p:nvGrpSpPr>
        <p:grpSpPr>
          <a:xfrm>
            <a:off x="647700" y="5924400"/>
            <a:ext cx="1951864" cy="324000"/>
            <a:chOff x="3753875" y="6160946"/>
            <a:chExt cx="1951864" cy="324000"/>
          </a:xfrm>
        </p:grpSpPr>
        <p:pic>
          <p:nvPicPr>
            <p:cNvPr id="2593" name="Google Shape;2593;p46">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594" name="Google Shape;2594;p46">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595" name="Google Shape;2595;p46">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596" name="Google Shape;2596;p46">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597" name="Google Shape;2597;p46">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598" name="Google Shape;2598;p46">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599" name="Google Shape;2599;p46"/>
          <p:cNvSpPr/>
          <p:nvPr>
            <p:ph idx="2" type="pic"/>
          </p:nvPr>
        </p:nvSpPr>
        <p:spPr>
          <a:xfrm>
            <a:off x="4627563" y="0"/>
            <a:ext cx="7564437" cy="6858000"/>
          </a:xfrm>
          <a:prstGeom prst="rect">
            <a:avLst/>
          </a:prstGeom>
          <a:noFill/>
          <a:ln>
            <a:noFill/>
          </a:ln>
        </p:spPr>
      </p:sp>
      <p:sp>
        <p:nvSpPr>
          <p:cNvPr id="2600" name="Google Shape;2600;p46"/>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2601" name="Shape 2601"/>
        <p:cNvGrpSpPr/>
        <p:nvPr/>
      </p:nvGrpSpPr>
      <p:grpSpPr>
        <a:xfrm>
          <a:off x="0" y="0"/>
          <a:ext cx="0" cy="0"/>
          <a:chOff x="0" y="0"/>
          <a:chExt cx="0" cy="0"/>
        </a:xfrm>
      </p:grpSpPr>
      <p:sp>
        <p:nvSpPr>
          <p:cNvPr id="2602" name="Google Shape;2602;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3" name="Google Shape;2603;p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2604" name="Google Shape;2604;p49"/>
          <p:cNvGrpSpPr/>
          <p:nvPr/>
        </p:nvGrpSpPr>
        <p:grpSpPr>
          <a:xfrm>
            <a:off x="10668000" y="304798"/>
            <a:ext cx="1179720" cy="581555"/>
            <a:chOff x="969962" y="2846965"/>
            <a:chExt cx="1740598" cy="872299"/>
          </a:xfrm>
        </p:grpSpPr>
        <p:sp>
          <p:nvSpPr>
            <p:cNvPr id="2605" name="Google Shape;2605;p49"/>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06" name="Google Shape;2606;p49"/>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07" name="Google Shape;2607;p49"/>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08" name="Google Shape;2608;p49"/>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09" name="Google Shape;2609;p49"/>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10" name="Google Shape;2610;p49"/>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11" name="Google Shape;2611;p49"/>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12" name="Google Shape;2612;p49"/>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13" name="Google Shape;2613;p49"/>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14" name="Google Shape;2614;p49"/>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15" name="Google Shape;2615;p49"/>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16" name="Google Shape;2616;p49"/>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17" name="Google Shape;2617;p49"/>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18" name="Google Shape;2618;p49"/>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19" name="Google Shape;2619;p49"/>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20" name="Google Shape;2620;p49"/>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21" name="Google Shape;2621;p49"/>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22" name="Google Shape;2622;p49"/>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23" name="Google Shape;2623;p49"/>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24" name="Google Shape;2624;p49"/>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25" name="Google Shape;2625;p49"/>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26" name="Google Shape;2626;p49"/>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27" name="Google Shape;2627;p49"/>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2628" name="Shape 2628"/>
        <p:cNvGrpSpPr/>
        <p:nvPr/>
      </p:nvGrpSpPr>
      <p:grpSpPr>
        <a:xfrm>
          <a:off x="0" y="0"/>
          <a:ext cx="0" cy="0"/>
          <a:chOff x="0" y="0"/>
          <a:chExt cx="0" cy="0"/>
        </a:xfrm>
      </p:grpSpPr>
      <p:grpSp>
        <p:nvGrpSpPr>
          <p:cNvPr id="2629" name="Google Shape;2629;p234"/>
          <p:cNvGrpSpPr/>
          <p:nvPr/>
        </p:nvGrpSpPr>
        <p:grpSpPr>
          <a:xfrm>
            <a:off x="10668000" y="304798"/>
            <a:ext cx="1179720" cy="581555"/>
            <a:chOff x="969962" y="2846965"/>
            <a:chExt cx="1740598" cy="872299"/>
          </a:xfrm>
        </p:grpSpPr>
        <p:sp>
          <p:nvSpPr>
            <p:cNvPr id="2630" name="Google Shape;2630;p234"/>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31" name="Google Shape;2631;p234"/>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32" name="Google Shape;2632;p234"/>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33" name="Google Shape;2633;p234"/>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34" name="Google Shape;2634;p234"/>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35" name="Google Shape;2635;p234"/>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36" name="Google Shape;2636;p234"/>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37" name="Google Shape;2637;p234"/>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38" name="Google Shape;2638;p234"/>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39" name="Google Shape;2639;p234"/>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40" name="Google Shape;2640;p234"/>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41" name="Google Shape;2641;p234"/>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42" name="Google Shape;2642;p234"/>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43" name="Google Shape;2643;p234"/>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44" name="Google Shape;2644;p234"/>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45" name="Google Shape;2645;p234"/>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46" name="Google Shape;2646;p234"/>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47" name="Google Shape;2647;p234"/>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48" name="Google Shape;2648;p234"/>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49" name="Google Shape;2649;p234"/>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50" name="Google Shape;2650;p234"/>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51" name="Google Shape;2651;p234"/>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52" name="Google Shape;2652;p234"/>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653" name="Google Shape;2653;p234"/>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2654" name="Google Shape;2654;p234"/>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5" name="Google Shape;2655;p234"/>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6" name="Google Shape;2656;p234"/>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657" name="Shape 2657"/>
        <p:cNvGrpSpPr/>
        <p:nvPr/>
      </p:nvGrpSpPr>
      <p:grpSpPr>
        <a:xfrm>
          <a:off x="0" y="0"/>
          <a:ext cx="0" cy="0"/>
          <a:chOff x="0" y="0"/>
          <a:chExt cx="0" cy="0"/>
        </a:xfrm>
      </p:grpSpPr>
      <p:sp>
        <p:nvSpPr>
          <p:cNvPr id="2658" name="Google Shape;2658;p235"/>
          <p:cNvSpPr/>
          <p:nvPr>
            <p:ph idx="2" type="pic"/>
          </p:nvPr>
        </p:nvSpPr>
        <p:spPr>
          <a:xfrm>
            <a:off x="380974" y="374463"/>
            <a:ext cx="8280000" cy="6120000"/>
          </a:xfrm>
          <a:prstGeom prst="rect">
            <a:avLst/>
          </a:prstGeom>
          <a:noFill/>
          <a:ln>
            <a:noFill/>
          </a:ln>
        </p:spPr>
      </p:sp>
      <p:sp>
        <p:nvSpPr>
          <p:cNvPr id="2659" name="Google Shape;2659;p235"/>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60" name="Google Shape;2660;p235"/>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1" name="Google Shape;2661;p235"/>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662" name="Google Shape;2662;p235"/>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2663" name="Google Shape;2663;p235"/>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664" name="Shape 2664"/>
        <p:cNvGrpSpPr/>
        <p:nvPr/>
      </p:nvGrpSpPr>
      <p:grpSpPr>
        <a:xfrm>
          <a:off x="0" y="0"/>
          <a:ext cx="0" cy="0"/>
          <a:chOff x="0" y="0"/>
          <a:chExt cx="0" cy="0"/>
        </a:xfrm>
      </p:grpSpPr>
      <p:sp>
        <p:nvSpPr>
          <p:cNvPr id="2665" name="Google Shape;2665;p236"/>
          <p:cNvSpPr/>
          <p:nvPr>
            <p:ph idx="2" type="pic"/>
          </p:nvPr>
        </p:nvSpPr>
        <p:spPr>
          <a:xfrm>
            <a:off x="360000" y="360000"/>
            <a:ext cx="11484000" cy="6120000"/>
          </a:xfrm>
          <a:prstGeom prst="rect">
            <a:avLst/>
          </a:prstGeom>
          <a:noFill/>
          <a:ln>
            <a:noFill/>
          </a:ln>
        </p:spPr>
      </p:sp>
      <p:sp>
        <p:nvSpPr>
          <p:cNvPr id="2666" name="Google Shape;2666;p236"/>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67" name="Google Shape;2667;p236"/>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668" name="Google Shape;2668;p236"/>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2669" name="Shape 2669"/>
        <p:cNvGrpSpPr/>
        <p:nvPr/>
      </p:nvGrpSpPr>
      <p:grpSpPr>
        <a:xfrm>
          <a:off x="0" y="0"/>
          <a:ext cx="0" cy="0"/>
          <a:chOff x="0" y="0"/>
          <a:chExt cx="0" cy="0"/>
        </a:xfrm>
      </p:grpSpPr>
      <p:sp>
        <p:nvSpPr>
          <p:cNvPr id="2670" name="Google Shape;2670;p237"/>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671" name="Google Shape;2671;p237"/>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2672" name="Google Shape;2672;p237"/>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3" name="Google Shape;2673;p237"/>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2674" name="Shape 2674"/>
        <p:cNvGrpSpPr/>
        <p:nvPr/>
      </p:nvGrpSpPr>
      <p:grpSpPr>
        <a:xfrm>
          <a:off x="0" y="0"/>
          <a:ext cx="0" cy="0"/>
          <a:chOff x="0" y="0"/>
          <a:chExt cx="0" cy="0"/>
        </a:xfrm>
      </p:grpSpPr>
      <p:sp>
        <p:nvSpPr>
          <p:cNvPr id="2675" name="Google Shape;2675;p238"/>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6" name="Google Shape;2676;p238"/>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7" name="Google Shape;2677;p238"/>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8" name="Google Shape;2678;p238"/>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153" name="Shape 153"/>
        <p:cNvGrpSpPr/>
        <p:nvPr/>
      </p:nvGrpSpPr>
      <p:grpSpPr>
        <a:xfrm>
          <a:off x="0" y="0"/>
          <a:ext cx="0" cy="0"/>
          <a:chOff x="0" y="0"/>
          <a:chExt cx="0" cy="0"/>
        </a:xfrm>
      </p:grpSpPr>
      <p:pic>
        <p:nvPicPr>
          <p:cNvPr id="154" name="Google Shape;154;p55"/>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55" name="Google Shape;155;p55"/>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55"/>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7" name="Google Shape;157;p55"/>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2679" name="Shape 2679"/>
        <p:cNvGrpSpPr/>
        <p:nvPr/>
      </p:nvGrpSpPr>
      <p:grpSpPr>
        <a:xfrm>
          <a:off x="0" y="0"/>
          <a:ext cx="0" cy="0"/>
          <a:chOff x="0" y="0"/>
          <a:chExt cx="0" cy="0"/>
        </a:xfrm>
      </p:grpSpPr>
      <p:sp>
        <p:nvSpPr>
          <p:cNvPr id="2680" name="Google Shape;2680;p23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681" name="Google Shape;2681;p2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2" name="Google Shape;2682;p2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2683" name="Shape 2683"/>
        <p:cNvGrpSpPr/>
        <p:nvPr/>
      </p:nvGrpSpPr>
      <p:grpSpPr>
        <a:xfrm>
          <a:off x="0" y="0"/>
          <a:ext cx="0" cy="0"/>
          <a:chOff x="0" y="0"/>
          <a:chExt cx="0" cy="0"/>
        </a:xfrm>
      </p:grpSpPr>
      <p:pic>
        <p:nvPicPr>
          <p:cNvPr id="2684" name="Google Shape;2684;p240"/>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685" name="Google Shape;2685;p240"/>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6" name="Google Shape;2686;p24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87" name="Google Shape;2687;p240"/>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2688" name="Shape 2688"/>
        <p:cNvGrpSpPr/>
        <p:nvPr/>
      </p:nvGrpSpPr>
      <p:grpSpPr>
        <a:xfrm>
          <a:off x="0" y="0"/>
          <a:ext cx="0" cy="0"/>
          <a:chOff x="0" y="0"/>
          <a:chExt cx="0" cy="0"/>
        </a:xfrm>
      </p:grpSpPr>
      <p:sp>
        <p:nvSpPr>
          <p:cNvPr id="2689" name="Google Shape;2689;p241"/>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0" name="Google Shape;2690;p24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91" name="Google Shape;2691;p241"/>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2692" name="Shape 2692"/>
        <p:cNvGrpSpPr/>
        <p:nvPr/>
      </p:nvGrpSpPr>
      <p:grpSpPr>
        <a:xfrm>
          <a:off x="0" y="0"/>
          <a:ext cx="0" cy="0"/>
          <a:chOff x="0" y="0"/>
          <a:chExt cx="0" cy="0"/>
        </a:xfrm>
      </p:grpSpPr>
      <p:pic>
        <p:nvPicPr>
          <p:cNvPr id="2693" name="Google Shape;2693;p242"/>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694" name="Google Shape;2694;p24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5" name="Google Shape;2695;p24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96" name="Google Shape;2696;p242"/>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2697" name="Shape 2697"/>
        <p:cNvGrpSpPr/>
        <p:nvPr/>
      </p:nvGrpSpPr>
      <p:grpSpPr>
        <a:xfrm>
          <a:off x="0" y="0"/>
          <a:ext cx="0" cy="0"/>
          <a:chOff x="0" y="0"/>
          <a:chExt cx="0" cy="0"/>
        </a:xfrm>
      </p:grpSpPr>
      <p:sp>
        <p:nvSpPr>
          <p:cNvPr id="2698" name="Google Shape;2698;p24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9" name="Google Shape;2699;p243"/>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0" name="Google Shape;2700;p243"/>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2701" name="Shape 2701"/>
        <p:cNvGrpSpPr/>
        <p:nvPr/>
      </p:nvGrpSpPr>
      <p:grpSpPr>
        <a:xfrm>
          <a:off x="0" y="0"/>
          <a:ext cx="0" cy="0"/>
          <a:chOff x="0" y="0"/>
          <a:chExt cx="0" cy="0"/>
        </a:xfrm>
      </p:grpSpPr>
      <p:sp>
        <p:nvSpPr>
          <p:cNvPr id="2702" name="Google Shape;2702;p24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703" name="Google Shape;2703;p24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4" name="Google Shape;2704;p24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5" name="Google Shape;2705;p24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2706" name="Shape 2706"/>
        <p:cNvGrpSpPr/>
        <p:nvPr/>
      </p:nvGrpSpPr>
      <p:grpSpPr>
        <a:xfrm>
          <a:off x="0" y="0"/>
          <a:ext cx="0" cy="0"/>
          <a:chOff x="0" y="0"/>
          <a:chExt cx="0" cy="0"/>
        </a:xfrm>
      </p:grpSpPr>
      <p:sp>
        <p:nvSpPr>
          <p:cNvPr id="2707" name="Google Shape;2707;p24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708" name="Google Shape;2708;p24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9" name="Google Shape;2709;p245"/>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2710" name="Shape 2710"/>
        <p:cNvGrpSpPr/>
        <p:nvPr/>
      </p:nvGrpSpPr>
      <p:grpSpPr>
        <a:xfrm>
          <a:off x="0" y="0"/>
          <a:ext cx="0" cy="0"/>
          <a:chOff x="0" y="0"/>
          <a:chExt cx="0" cy="0"/>
        </a:xfrm>
      </p:grpSpPr>
      <p:sp>
        <p:nvSpPr>
          <p:cNvPr id="2711" name="Google Shape;2711;p24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712" name="Google Shape;2712;p24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3" name="Google Shape;2713;p24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2714" name="Shape 2714"/>
        <p:cNvGrpSpPr/>
        <p:nvPr/>
      </p:nvGrpSpPr>
      <p:grpSpPr>
        <a:xfrm>
          <a:off x="0" y="0"/>
          <a:ext cx="0" cy="0"/>
          <a:chOff x="0" y="0"/>
          <a:chExt cx="0" cy="0"/>
        </a:xfrm>
      </p:grpSpPr>
      <p:sp>
        <p:nvSpPr>
          <p:cNvPr id="2715" name="Google Shape;2715;p24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6" name="Google Shape;2716;p247"/>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17" name="Google Shape;2717;p24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2718" name="Shape 2718"/>
        <p:cNvGrpSpPr/>
        <p:nvPr/>
      </p:nvGrpSpPr>
      <p:grpSpPr>
        <a:xfrm>
          <a:off x="0" y="0"/>
          <a:ext cx="0" cy="0"/>
          <a:chOff x="0" y="0"/>
          <a:chExt cx="0" cy="0"/>
        </a:xfrm>
      </p:grpSpPr>
      <p:sp>
        <p:nvSpPr>
          <p:cNvPr id="2719" name="Google Shape;2719;p2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58" name="Shape 158"/>
        <p:cNvGrpSpPr/>
        <p:nvPr/>
      </p:nvGrpSpPr>
      <p:grpSpPr>
        <a:xfrm>
          <a:off x="0" y="0"/>
          <a:ext cx="0" cy="0"/>
          <a:chOff x="0" y="0"/>
          <a:chExt cx="0" cy="0"/>
        </a:xfrm>
      </p:grpSpPr>
      <p:sp>
        <p:nvSpPr>
          <p:cNvPr id="159" name="Google Shape;159;p56"/>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56"/>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 name="Google Shape;161;p56"/>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2720" name="Shape 2720"/>
        <p:cNvGrpSpPr/>
        <p:nvPr/>
      </p:nvGrpSpPr>
      <p:grpSpPr>
        <a:xfrm>
          <a:off x="0" y="0"/>
          <a:ext cx="0" cy="0"/>
          <a:chOff x="0" y="0"/>
          <a:chExt cx="0" cy="0"/>
        </a:xfrm>
      </p:grpSpPr>
      <p:sp>
        <p:nvSpPr>
          <p:cNvPr id="2721" name="Google Shape;2721;p2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722" name="Google Shape;2722;p24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2723" name="Shape 2723"/>
        <p:cNvGrpSpPr/>
        <p:nvPr/>
      </p:nvGrpSpPr>
      <p:grpSpPr>
        <a:xfrm>
          <a:off x="0" y="0"/>
          <a:ext cx="0" cy="0"/>
          <a:chOff x="0" y="0"/>
          <a:chExt cx="0" cy="0"/>
        </a:xfrm>
      </p:grpSpPr>
      <p:sp>
        <p:nvSpPr>
          <p:cNvPr id="2724" name="Google Shape;2724;p250"/>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5" name="Google Shape;2725;p250"/>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726" name="Google Shape;2726;p250"/>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727" name="Google Shape;2727;p250"/>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8" name="Google Shape;2728;p250"/>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9" name="Google Shape;2729;p250"/>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0" name="Google Shape;2730;p250"/>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1" name="Google Shape;2731;p250"/>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2732" name="Shape 2732"/>
        <p:cNvGrpSpPr/>
        <p:nvPr/>
      </p:nvGrpSpPr>
      <p:grpSpPr>
        <a:xfrm>
          <a:off x="0" y="0"/>
          <a:ext cx="0" cy="0"/>
          <a:chOff x="0" y="0"/>
          <a:chExt cx="0" cy="0"/>
        </a:xfrm>
      </p:grpSpPr>
      <p:sp>
        <p:nvSpPr>
          <p:cNvPr id="2733" name="Google Shape;2733;p251"/>
          <p:cNvSpPr/>
          <p:nvPr>
            <p:ph idx="2" type="pic"/>
          </p:nvPr>
        </p:nvSpPr>
        <p:spPr>
          <a:xfrm>
            <a:off x="0" y="-7067"/>
            <a:ext cx="12192000" cy="3743325"/>
          </a:xfrm>
          <a:prstGeom prst="rect">
            <a:avLst/>
          </a:prstGeom>
          <a:noFill/>
          <a:ln>
            <a:noFill/>
          </a:ln>
        </p:spPr>
      </p:sp>
      <p:sp>
        <p:nvSpPr>
          <p:cNvPr id="2734" name="Google Shape;2734;p251"/>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5" name="Google Shape;2735;p251"/>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36" name="Google Shape;2736;p251"/>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7" name="Google Shape;2737;p251"/>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8" name="Google Shape;2738;p251"/>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39" name="Google Shape;2739;p251"/>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40" name="Google Shape;2740;p251"/>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41" name="Google Shape;2741;p251"/>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42" name="Google Shape;2742;p251"/>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43" name="Google Shape;2743;p251"/>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744" name="Google Shape;2744;p251"/>
          <p:cNvGraphicFramePr/>
          <p:nvPr/>
        </p:nvGraphicFramePr>
        <p:xfrm>
          <a:off x="2128110" y="2485373"/>
          <a:ext cx="2283579" cy="1522386"/>
        </p:xfrm>
        <a:graphic>
          <a:graphicData uri="http://schemas.openxmlformats.org/drawingml/2006/chart">
            <c:chart r:id="rId2"/>
          </a:graphicData>
        </a:graphic>
      </p:graphicFrame>
      <p:sp>
        <p:nvSpPr>
          <p:cNvPr id="2745" name="Google Shape;2745;p251"/>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46" name="Google Shape;2746;p251"/>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747" name="Google Shape;2747;p251"/>
          <p:cNvGraphicFramePr/>
          <p:nvPr/>
        </p:nvGraphicFramePr>
        <p:xfrm>
          <a:off x="4956596" y="2485373"/>
          <a:ext cx="2283579" cy="1522386"/>
        </p:xfrm>
        <a:graphic>
          <a:graphicData uri="http://schemas.openxmlformats.org/drawingml/2006/chart">
            <c:chart r:id="rId3"/>
          </a:graphicData>
        </a:graphic>
      </p:graphicFrame>
      <p:sp>
        <p:nvSpPr>
          <p:cNvPr id="2748" name="Google Shape;2748;p251"/>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49" name="Google Shape;2749;p251"/>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750" name="Google Shape;2750;p251"/>
          <p:cNvGraphicFramePr/>
          <p:nvPr/>
        </p:nvGraphicFramePr>
        <p:xfrm>
          <a:off x="7771209" y="2472275"/>
          <a:ext cx="2283579" cy="1522386"/>
        </p:xfrm>
        <a:graphic>
          <a:graphicData uri="http://schemas.openxmlformats.org/drawingml/2006/chart">
            <c:chart r:id="rId4"/>
          </a:graphicData>
        </a:graphic>
      </p:graphicFrame>
      <p:sp>
        <p:nvSpPr>
          <p:cNvPr id="2751" name="Google Shape;2751;p251"/>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2" name="Google Shape;2752;p251"/>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3" name="Google Shape;2753;p251"/>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4" name="Google Shape;2754;p251"/>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5" name="Google Shape;2755;p251"/>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6" name="Google Shape;2756;p251"/>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7" name="Google Shape;2757;p251"/>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8" name="Google Shape;2758;p251"/>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9" name="Google Shape;2759;p251"/>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0" name="Google Shape;2760;p251"/>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1" name="Google Shape;2761;p251"/>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2" name="Google Shape;2762;p251"/>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3" name="Google Shape;2763;p251"/>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4" name="Google Shape;2764;p251"/>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765" name="Google Shape;2765;p251"/>
          <p:cNvGraphicFramePr/>
          <p:nvPr/>
        </p:nvGraphicFramePr>
        <p:xfrm>
          <a:off x="696554" y="3246336"/>
          <a:ext cx="2283579" cy="1522386"/>
        </p:xfrm>
        <a:graphic>
          <a:graphicData uri="http://schemas.openxmlformats.org/drawingml/2006/chart">
            <c:chart r:id="rId5"/>
          </a:graphicData>
        </a:graphic>
      </p:graphicFrame>
      <p:sp>
        <p:nvSpPr>
          <p:cNvPr id="2766" name="Google Shape;2766;p251"/>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7" name="Google Shape;2767;p251"/>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768" name="Google Shape;2768;p251"/>
          <p:cNvGraphicFramePr/>
          <p:nvPr/>
        </p:nvGraphicFramePr>
        <p:xfrm>
          <a:off x="3527104" y="3184215"/>
          <a:ext cx="2283579" cy="1522386"/>
        </p:xfrm>
        <a:graphic>
          <a:graphicData uri="http://schemas.openxmlformats.org/drawingml/2006/chart">
            <c:chart r:id="rId6"/>
          </a:graphicData>
        </a:graphic>
      </p:graphicFrame>
      <p:sp>
        <p:nvSpPr>
          <p:cNvPr id="2769" name="Google Shape;2769;p251"/>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70" name="Google Shape;2770;p251"/>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771" name="Google Shape;2771;p251"/>
          <p:cNvGraphicFramePr/>
          <p:nvPr/>
        </p:nvGraphicFramePr>
        <p:xfrm>
          <a:off x="6373338" y="3195523"/>
          <a:ext cx="2283579" cy="1522386"/>
        </p:xfrm>
        <a:graphic>
          <a:graphicData uri="http://schemas.openxmlformats.org/drawingml/2006/chart">
            <c:chart r:id="rId7"/>
          </a:graphicData>
        </a:graphic>
      </p:graphicFrame>
      <p:sp>
        <p:nvSpPr>
          <p:cNvPr id="2772" name="Google Shape;2772;p251"/>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73" name="Google Shape;2773;p251"/>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774" name="Google Shape;2774;p251"/>
          <p:cNvGraphicFramePr/>
          <p:nvPr/>
        </p:nvGraphicFramePr>
        <p:xfrm>
          <a:off x="9222809" y="3173171"/>
          <a:ext cx="2283579" cy="1522386"/>
        </p:xfrm>
        <a:graphic>
          <a:graphicData uri="http://schemas.openxmlformats.org/drawingml/2006/chart">
            <c:chart r:id="rId8"/>
          </a:graphicData>
        </a:graphic>
      </p:graphicFrame>
      <p:sp>
        <p:nvSpPr>
          <p:cNvPr id="2775" name="Google Shape;2775;p251"/>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76" name="Google Shape;2776;p251"/>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2777" name="Shape 2777"/>
        <p:cNvGrpSpPr/>
        <p:nvPr/>
      </p:nvGrpSpPr>
      <p:grpSpPr>
        <a:xfrm>
          <a:off x="0" y="0"/>
          <a:ext cx="0" cy="0"/>
          <a:chOff x="0" y="0"/>
          <a:chExt cx="0" cy="0"/>
        </a:xfrm>
      </p:grpSpPr>
      <p:sp>
        <p:nvSpPr>
          <p:cNvPr id="2778" name="Google Shape;2778;p252"/>
          <p:cNvSpPr/>
          <p:nvPr>
            <p:ph idx="2" type="pic"/>
          </p:nvPr>
        </p:nvSpPr>
        <p:spPr>
          <a:xfrm>
            <a:off x="0" y="-7067"/>
            <a:ext cx="12192000" cy="3743325"/>
          </a:xfrm>
          <a:prstGeom prst="rect">
            <a:avLst/>
          </a:prstGeom>
          <a:noFill/>
          <a:ln>
            <a:noFill/>
          </a:ln>
        </p:spPr>
      </p:sp>
      <p:sp>
        <p:nvSpPr>
          <p:cNvPr id="2779" name="Google Shape;2779;p252"/>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0" name="Google Shape;2780;p252"/>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1" name="Google Shape;2781;p252"/>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2" name="Google Shape;2782;p252"/>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3" name="Google Shape;2783;p252"/>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4" name="Google Shape;2784;p252"/>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5" name="Google Shape;2785;p252"/>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786" name="Google Shape;2786;p252"/>
          <p:cNvGraphicFramePr/>
          <p:nvPr/>
        </p:nvGraphicFramePr>
        <p:xfrm>
          <a:off x="3509441" y="2485373"/>
          <a:ext cx="2283579" cy="1522386"/>
        </p:xfrm>
        <a:graphic>
          <a:graphicData uri="http://schemas.openxmlformats.org/drawingml/2006/chart">
            <c:chart r:id="rId2"/>
          </a:graphicData>
        </a:graphic>
      </p:graphicFrame>
      <p:sp>
        <p:nvSpPr>
          <p:cNvPr id="2787" name="Google Shape;2787;p252"/>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8" name="Google Shape;2788;p252"/>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789" name="Google Shape;2789;p252"/>
          <p:cNvGraphicFramePr/>
          <p:nvPr/>
        </p:nvGraphicFramePr>
        <p:xfrm>
          <a:off x="6337927" y="2485373"/>
          <a:ext cx="2283579" cy="1522386"/>
        </p:xfrm>
        <a:graphic>
          <a:graphicData uri="http://schemas.openxmlformats.org/drawingml/2006/chart">
            <c:chart r:id="rId3"/>
          </a:graphicData>
        </a:graphic>
      </p:graphicFrame>
      <p:sp>
        <p:nvSpPr>
          <p:cNvPr id="2790" name="Google Shape;2790;p252"/>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1" name="Google Shape;2791;p252"/>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2" name="Google Shape;2792;p252"/>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3" name="Google Shape;2793;p252"/>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4" name="Google Shape;2794;p252"/>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5" name="Google Shape;2795;p252"/>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6" name="Google Shape;2796;p252"/>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7" name="Google Shape;2797;p252"/>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8" name="Google Shape;2798;p252"/>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9" name="Google Shape;2799;p252"/>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0" name="Google Shape;2800;p252"/>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801" name="Google Shape;2801;p252"/>
          <p:cNvGraphicFramePr/>
          <p:nvPr/>
        </p:nvGraphicFramePr>
        <p:xfrm>
          <a:off x="2077885" y="3246336"/>
          <a:ext cx="2283579" cy="1522386"/>
        </p:xfrm>
        <a:graphic>
          <a:graphicData uri="http://schemas.openxmlformats.org/drawingml/2006/chart">
            <c:chart r:id="rId4"/>
          </a:graphicData>
        </a:graphic>
      </p:graphicFrame>
      <p:sp>
        <p:nvSpPr>
          <p:cNvPr id="2802" name="Google Shape;2802;p252"/>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3" name="Google Shape;2803;p252"/>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804" name="Google Shape;2804;p252"/>
          <p:cNvGraphicFramePr/>
          <p:nvPr/>
        </p:nvGraphicFramePr>
        <p:xfrm>
          <a:off x="4908435" y="3184215"/>
          <a:ext cx="2283579" cy="1522386"/>
        </p:xfrm>
        <a:graphic>
          <a:graphicData uri="http://schemas.openxmlformats.org/drawingml/2006/chart">
            <c:chart r:id="rId5"/>
          </a:graphicData>
        </a:graphic>
      </p:graphicFrame>
      <p:sp>
        <p:nvSpPr>
          <p:cNvPr id="2805" name="Google Shape;2805;p252"/>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6" name="Google Shape;2806;p252"/>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807" name="Google Shape;2807;p252"/>
          <p:cNvGraphicFramePr/>
          <p:nvPr/>
        </p:nvGraphicFramePr>
        <p:xfrm>
          <a:off x="7754669" y="3195523"/>
          <a:ext cx="2283579" cy="1522386"/>
        </p:xfrm>
        <a:graphic>
          <a:graphicData uri="http://schemas.openxmlformats.org/drawingml/2006/chart">
            <c:chart r:id="rId6"/>
          </a:graphicData>
        </a:graphic>
      </p:graphicFrame>
      <p:sp>
        <p:nvSpPr>
          <p:cNvPr id="2808" name="Google Shape;2808;p252"/>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9" name="Google Shape;2809;p252"/>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810" name="Shape 2810"/>
        <p:cNvGrpSpPr/>
        <p:nvPr/>
      </p:nvGrpSpPr>
      <p:grpSpPr>
        <a:xfrm>
          <a:off x="0" y="0"/>
          <a:ext cx="0" cy="0"/>
          <a:chOff x="0" y="0"/>
          <a:chExt cx="0" cy="0"/>
        </a:xfrm>
      </p:grpSpPr>
      <p:sp>
        <p:nvSpPr>
          <p:cNvPr id="2811" name="Google Shape;2811;p253"/>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812" name="Google Shape;2812;p253"/>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813" name="Google Shape;2813;p253"/>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4" name="Google Shape;2814;p253"/>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5" name="Google Shape;2815;p253"/>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16" name="Google Shape;2816;p253"/>
          <p:cNvCxnSpPr>
            <a:endCxn id="2817"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818" name="Google Shape;2818;p253"/>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9" name="Google Shape;2819;p253"/>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0" name="Google Shape;2820;p253"/>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21" name="Google Shape;2821;p253"/>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17" name="Google Shape;2817;p253"/>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22" name="Google Shape;2822;p253"/>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23" name="Google Shape;2823;p253"/>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824" name="Google Shape;2824;p253"/>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5" name="Google Shape;2825;p253"/>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6" name="Google Shape;2826;p253"/>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7" name="Google Shape;2827;p253"/>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8" name="Google Shape;2828;p253"/>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9" name="Google Shape;2829;p253"/>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30" name="Google Shape;2830;p253"/>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31" name="Google Shape;2831;p253"/>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32" name="Google Shape;2832;p253"/>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33" name="Google Shape;2833;p253"/>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4" name="Google Shape;2834;p253"/>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5" name="Google Shape;2835;p253"/>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6" name="Google Shape;2836;p253"/>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37" name="Google Shape;2837;p253"/>
          <p:cNvCxnSpPr>
            <a:endCxn id="2838"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839" name="Google Shape;2839;p253"/>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40" name="Google Shape;2840;p253"/>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38" name="Google Shape;2838;p253"/>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41" name="Google Shape;2841;p253"/>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2" name="Google Shape;2842;p253"/>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3" name="Google Shape;2843;p253"/>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4" name="Google Shape;2844;p253"/>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45" name="Google Shape;2845;p253"/>
          <p:cNvCxnSpPr>
            <a:endCxn id="2846"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847" name="Google Shape;2847;p253"/>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48" name="Google Shape;2848;p253"/>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46" name="Google Shape;2846;p253"/>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49" name="Google Shape;2849;p253"/>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0" name="Google Shape;2850;p253"/>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1" name="Google Shape;2851;p253"/>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2" name="Google Shape;2852;p253"/>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53" name="Google Shape;2853;p253"/>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854" name="Google Shape;2854;p253"/>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55" name="Google Shape;2855;p253"/>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56" name="Google Shape;2856;p253"/>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57" name="Google Shape;2857;p253"/>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8" name="Google Shape;2858;p253"/>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9" name="Google Shape;2859;p253"/>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0" name="Google Shape;2860;p253"/>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2861" name="Shape 2861"/>
        <p:cNvGrpSpPr/>
        <p:nvPr/>
      </p:nvGrpSpPr>
      <p:grpSpPr>
        <a:xfrm>
          <a:off x="0" y="0"/>
          <a:ext cx="0" cy="0"/>
          <a:chOff x="0" y="0"/>
          <a:chExt cx="0" cy="0"/>
        </a:xfrm>
      </p:grpSpPr>
      <p:sp>
        <p:nvSpPr>
          <p:cNvPr id="2862" name="Google Shape;2862;p254"/>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863" name="Google Shape;2863;p254"/>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864" name="Google Shape;2864;p254"/>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65" name="Google Shape;2865;p254"/>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866" name="Google Shape;2866;p254"/>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867" name="Google Shape;2867;p254"/>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8" name="Google Shape;2868;p254"/>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9" name="Google Shape;2869;p254"/>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0" name="Google Shape;2870;p254"/>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1" name="Google Shape;2871;p254"/>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2" name="Google Shape;2872;p254"/>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3" name="Google Shape;2873;p254"/>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4" name="Google Shape;2874;p254"/>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5" name="Google Shape;2875;p254"/>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6" name="Google Shape;2876;p254"/>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7" name="Google Shape;2877;p254"/>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8" name="Google Shape;2878;p254"/>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9" name="Google Shape;2879;p254"/>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0" name="Google Shape;2880;p254"/>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1" name="Google Shape;2881;p254"/>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2" name="Google Shape;2882;p254"/>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3" name="Google Shape;2883;p254"/>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4" name="Google Shape;2884;p254"/>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5" name="Google Shape;2885;p254"/>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6" name="Google Shape;2886;p254"/>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7" name="Google Shape;2887;p254"/>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8" name="Google Shape;2888;p254"/>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2889" name="Shape 2889"/>
        <p:cNvGrpSpPr/>
        <p:nvPr/>
      </p:nvGrpSpPr>
      <p:grpSpPr>
        <a:xfrm>
          <a:off x="0" y="0"/>
          <a:ext cx="0" cy="0"/>
          <a:chOff x="0" y="0"/>
          <a:chExt cx="0" cy="0"/>
        </a:xfrm>
      </p:grpSpPr>
      <p:cxnSp>
        <p:nvCxnSpPr>
          <p:cNvPr id="2890" name="Google Shape;2890;p255"/>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2891" name="Google Shape;2891;p255"/>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892" name="Google Shape;2892;p255"/>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2893" name="Google Shape;2893;p255"/>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894" name="Google Shape;2894;p255"/>
          <p:cNvCxnSpPr>
            <a:stCxn id="2893"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2895" name="Google Shape;2895;p255"/>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896" name="Google Shape;2896;p255"/>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2897" name="Google Shape;2897;p255"/>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2898" name="Google Shape;2898;p255"/>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899" name="Google Shape;2899;p255"/>
          <p:cNvCxnSpPr>
            <a:endCxn id="2898"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2900" name="Google Shape;2900;p255"/>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901" name="Google Shape;2901;p255"/>
          <p:cNvCxnSpPr>
            <a:stCxn id="2900"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2902" name="Google Shape;2902;p255"/>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903" name="Google Shape;2903;p255"/>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2904" name="Google Shape;2904;p255"/>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5" name="Google Shape;2905;p255"/>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6" name="Google Shape;2906;p255"/>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7" name="Google Shape;2907;p255"/>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8" name="Google Shape;2908;p255"/>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9" name="Google Shape;2909;p255"/>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0" name="Google Shape;2910;p255"/>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1" name="Google Shape;2911;p255"/>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2" name="Google Shape;2912;p255"/>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3" name="Google Shape;2913;p255"/>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4" name="Google Shape;2914;p255"/>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5" name="Google Shape;2915;p255"/>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6" name="Google Shape;2916;p255"/>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7" name="Google Shape;2917;p255"/>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8" name="Google Shape;2918;p255"/>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9" name="Google Shape;2919;p255"/>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0" name="Google Shape;2920;p255"/>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1" name="Google Shape;2921;p255"/>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2" name="Google Shape;2922;p255"/>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3" name="Google Shape;2923;p255"/>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4" name="Google Shape;2924;p255"/>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5" name="Google Shape;2925;p255"/>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6" name="Google Shape;2926;p255"/>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7" name="Google Shape;2927;p255"/>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8" name="Google Shape;2928;p255"/>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9" name="Google Shape;2929;p255"/>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0" name="Google Shape;2930;p255"/>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1" name="Google Shape;2931;p255"/>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2" name="Google Shape;2932;p255"/>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2933" name="Shape 2933"/>
        <p:cNvGrpSpPr/>
        <p:nvPr/>
      </p:nvGrpSpPr>
      <p:grpSpPr>
        <a:xfrm>
          <a:off x="0" y="0"/>
          <a:ext cx="0" cy="0"/>
          <a:chOff x="0" y="0"/>
          <a:chExt cx="0" cy="0"/>
        </a:xfrm>
      </p:grpSpPr>
      <p:sp>
        <p:nvSpPr>
          <p:cNvPr id="2934" name="Google Shape;2934;p256"/>
          <p:cNvSpPr/>
          <p:nvPr>
            <p:ph idx="2" type="pic"/>
          </p:nvPr>
        </p:nvSpPr>
        <p:spPr>
          <a:xfrm>
            <a:off x="-2223246" y="-12411263"/>
            <a:ext cx="16566776" cy="14544863"/>
          </a:xfrm>
          <a:prstGeom prst="ellipse">
            <a:avLst/>
          </a:prstGeom>
          <a:noFill/>
          <a:ln>
            <a:noFill/>
          </a:ln>
        </p:spPr>
      </p:sp>
      <p:sp>
        <p:nvSpPr>
          <p:cNvPr id="2935" name="Google Shape;2935;p256"/>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6" name="Google Shape;2936;p256"/>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7" name="Google Shape;2937;p256"/>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2938" name="Shape 2938"/>
        <p:cNvGrpSpPr/>
        <p:nvPr/>
      </p:nvGrpSpPr>
      <p:grpSpPr>
        <a:xfrm>
          <a:off x="0" y="0"/>
          <a:ext cx="0" cy="0"/>
          <a:chOff x="0" y="0"/>
          <a:chExt cx="0" cy="0"/>
        </a:xfrm>
      </p:grpSpPr>
      <p:sp>
        <p:nvSpPr>
          <p:cNvPr id="2939" name="Google Shape;2939;p257"/>
          <p:cNvSpPr/>
          <p:nvPr>
            <p:ph idx="2" type="pic"/>
          </p:nvPr>
        </p:nvSpPr>
        <p:spPr>
          <a:xfrm>
            <a:off x="4598435" y="3203575"/>
            <a:ext cx="2462213" cy="2851150"/>
          </a:xfrm>
          <a:prstGeom prst="rect">
            <a:avLst/>
          </a:prstGeom>
          <a:solidFill>
            <a:srgbClr val="F2F2F2"/>
          </a:solidFill>
          <a:ln>
            <a:noFill/>
          </a:ln>
        </p:spPr>
      </p:sp>
      <p:sp>
        <p:nvSpPr>
          <p:cNvPr id="2940" name="Google Shape;2940;p25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41" name="Google Shape;2941;p257"/>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2" name="Google Shape;2942;p25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43" name="Google Shape;2943;p257"/>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4" name="Google Shape;2944;p257"/>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5" name="Google Shape;2945;p257"/>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6" name="Google Shape;2946;p257"/>
          <p:cNvSpPr/>
          <p:nvPr>
            <p:ph idx="6" type="pic"/>
          </p:nvPr>
        </p:nvSpPr>
        <p:spPr>
          <a:xfrm>
            <a:off x="7162373" y="3203575"/>
            <a:ext cx="2462213" cy="2851150"/>
          </a:xfrm>
          <a:prstGeom prst="rect">
            <a:avLst/>
          </a:prstGeom>
          <a:solidFill>
            <a:srgbClr val="F2F2F2"/>
          </a:solidFill>
          <a:ln>
            <a:noFill/>
          </a:ln>
        </p:spPr>
      </p:sp>
      <p:sp>
        <p:nvSpPr>
          <p:cNvPr id="2947" name="Google Shape;2947;p257"/>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8" name="Google Shape;2948;p257"/>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9" name="Google Shape;2949;p257"/>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0" name="Google Shape;2950;p257"/>
          <p:cNvSpPr/>
          <p:nvPr>
            <p:ph idx="13" type="pic"/>
          </p:nvPr>
        </p:nvSpPr>
        <p:spPr>
          <a:xfrm>
            <a:off x="9729787" y="3203575"/>
            <a:ext cx="2462213" cy="2851150"/>
          </a:xfrm>
          <a:prstGeom prst="rect">
            <a:avLst/>
          </a:prstGeom>
          <a:solidFill>
            <a:srgbClr val="F2F2F2"/>
          </a:solidFill>
          <a:ln>
            <a:noFill/>
          </a:ln>
        </p:spPr>
      </p:sp>
      <p:sp>
        <p:nvSpPr>
          <p:cNvPr id="2951" name="Google Shape;2951;p257"/>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2" name="Google Shape;2952;p257"/>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3" name="Google Shape;2953;p257"/>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4" name="Google Shape;2954;p257"/>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955" name="Google Shape;2955;p257"/>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2956" name="Google Shape;2956;p257"/>
          <p:cNvSpPr/>
          <p:nvPr>
            <p:ph idx="17" type="pic"/>
          </p:nvPr>
        </p:nvSpPr>
        <p:spPr>
          <a:xfrm>
            <a:off x="2030510" y="2372361"/>
            <a:ext cx="2462213" cy="3682364"/>
          </a:xfrm>
          <a:prstGeom prst="rect">
            <a:avLst/>
          </a:prstGeom>
          <a:solidFill>
            <a:schemeClr val="dk2"/>
          </a:solidFill>
          <a:ln>
            <a:noFill/>
          </a:ln>
        </p:spPr>
      </p:sp>
      <p:sp>
        <p:nvSpPr>
          <p:cNvPr id="2957" name="Google Shape;2957;p257"/>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8" name="Google Shape;2958;p257"/>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9" name="Google Shape;2959;p257"/>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0" name="Google Shape;2960;p257"/>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2961" name="Shape 2961"/>
        <p:cNvGrpSpPr/>
        <p:nvPr/>
      </p:nvGrpSpPr>
      <p:grpSpPr>
        <a:xfrm>
          <a:off x="0" y="0"/>
          <a:ext cx="0" cy="0"/>
          <a:chOff x="0" y="0"/>
          <a:chExt cx="0" cy="0"/>
        </a:xfrm>
      </p:grpSpPr>
      <p:sp>
        <p:nvSpPr>
          <p:cNvPr id="2962" name="Google Shape;2962;p258"/>
          <p:cNvSpPr/>
          <p:nvPr>
            <p:ph idx="2" type="pic"/>
          </p:nvPr>
        </p:nvSpPr>
        <p:spPr>
          <a:xfrm>
            <a:off x="2028825" y="3203575"/>
            <a:ext cx="2462213" cy="2851150"/>
          </a:xfrm>
          <a:prstGeom prst="rect">
            <a:avLst/>
          </a:prstGeom>
          <a:solidFill>
            <a:srgbClr val="F2F2F2"/>
          </a:solidFill>
          <a:ln>
            <a:noFill/>
          </a:ln>
        </p:spPr>
      </p:sp>
      <p:sp>
        <p:nvSpPr>
          <p:cNvPr id="2963" name="Google Shape;2963;p258"/>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964" name="Google Shape;2964;p258"/>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2965" name="Google Shape;2965;p25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66" name="Google Shape;2966;p258"/>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67" name="Google Shape;2967;p25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68" name="Google Shape;2968;p258"/>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9" name="Google Shape;2969;p258"/>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0" name="Google Shape;2970;p258"/>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1" name="Google Shape;2971;p258"/>
          <p:cNvSpPr/>
          <p:nvPr>
            <p:ph idx="6" type="pic"/>
          </p:nvPr>
        </p:nvSpPr>
        <p:spPr>
          <a:xfrm>
            <a:off x="4595599" y="2372361"/>
            <a:ext cx="2462213" cy="3682364"/>
          </a:xfrm>
          <a:prstGeom prst="rect">
            <a:avLst/>
          </a:prstGeom>
          <a:solidFill>
            <a:schemeClr val="dk2"/>
          </a:solidFill>
          <a:ln>
            <a:noFill/>
          </a:ln>
        </p:spPr>
      </p:sp>
      <p:sp>
        <p:nvSpPr>
          <p:cNvPr id="2972" name="Google Shape;2972;p258"/>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3" name="Google Shape;2973;p258"/>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4" name="Google Shape;2974;p258"/>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5" name="Google Shape;2975;p258"/>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6" name="Google Shape;2976;p258"/>
          <p:cNvSpPr/>
          <p:nvPr>
            <p:ph idx="14" type="pic"/>
          </p:nvPr>
        </p:nvSpPr>
        <p:spPr>
          <a:xfrm>
            <a:off x="7162373" y="3203575"/>
            <a:ext cx="2462213" cy="2851150"/>
          </a:xfrm>
          <a:prstGeom prst="rect">
            <a:avLst/>
          </a:prstGeom>
          <a:solidFill>
            <a:srgbClr val="F2F2F2"/>
          </a:solidFill>
          <a:ln>
            <a:noFill/>
          </a:ln>
        </p:spPr>
      </p:sp>
      <p:sp>
        <p:nvSpPr>
          <p:cNvPr id="2977" name="Google Shape;2977;p258"/>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8" name="Google Shape;2978;p258"/>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9" name="Google Shape;2979;p258"/>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0" name="Google Shape;2980;p258"/>
          <p:cNvSpPr/>
          <p:nvPr>
            <p:ph idx="18" type="pic"/>
          </p:nvPr>
        </p:nvSpPr>
        <p:spPr>
          <a:xfrm>
            <a:off x="9729787" y="3203575"/>
            <a:ext cx="2462213" cy="2851150"/>
          </a:xfrm>
          <a:prstGeom prst="rect">
            <a:avLst/>
          </a:prstGeom>
          <a:solidFill>
            <a:srgbClr val="F2F2F2"/>
          </a:solidFill>
          <a:ln>
            <a:noFill/>
          </a:ln>
        </p:spPr>
      </p:sp>
      <p:sp>
        <p:nvSpPr>
          <p:cNvPr id="2981" name="Google Shape;2981;p258"/>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2" name="Google Shape;2982;p258"/>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3" name="Google Shape;2983;p258"/>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62" name="Shape 162"/>
        <p:cNvGrpSpPr/>
        <p:nvPr/>
      </p:nvGrpSpPr>
      <p:grpSpPr>
        <a:xfrm>
          <a:off x="0" y="0"/>
          <a:ext cx="0" cy="0"/>
          <a:chOff x="0" y="0"/>
          <a:chExt cx="0" cy="0"/>
        </a:xfrm>
      </p:grpSpPr>
      <p:pic>
        <p:nvPicPr>
          <p:cNvPr id="163" name="Google Shape;163;p57"/>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64" name="Google Shape;164;p5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5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 name="Google Shape;166;p57"/>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2984" name="Shape 2984"/>
        <p:cNvGrpSpPr/>
        <p:nvPr/>
      </p:nvGrpSpPr>
      <p:grpSpPr>
        <a:xfrm>
          <a:off x="0" y="0"/>
          <a:ext cx="0" cy="0"/>
          <a:chOff x="0" y="0"/>
          <a:chExt cx="0" cy="0"/>
        </a:xfrm>
      </p:grpSpPr>
      <p:sp>
        <p:nvSpPr>
          <p:cNvPr id="2985" name="Google Shape;2985;p259"/>
          <p:cNvSpPr/>
          <p:nvPr>
            <p:ph idx="2" type="pic"/>
          </p:nvPr>
        </p:nvSpPr>
        <p:spPr>
          <a:xfrm>
            <a:off x="2028825" y="3203575"/>
            <a:ext cx="2462213" cy="2851150"/>
          </a:xfrm>
          <a:prstGeom prst="rect">
            <a:avLst/>
          </a:prstGeom>
          <a:solidFill>
            <a:srgbClr val="F2F2F2"/>
          </a:solidFill>
          <a:ln>
            <a:noFill/>
          </a:ln>
        </p:spPr>
      </p:sp>
      <p:sp>
        <p:nvSpPr>
          <p:cNvPr id="2986" name="Google Shape;2986;p259"/>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987" name="Google Shape;2987;p259"/>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2988" name="Google Shape;2988;p25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9" name="Google Shape;2989;p25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0" name="Google Shape;2990;p25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91" name="Google Shape;2991;p259"/>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2" name="Google Shape;2992;p259"/>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3" name="Google Shape;2993;p259"/>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4" name="Google Shape;2994;p259"/>
          <p:cNvSpPr/>
          <p:nvPr>
            <p:ph idx="6" type="pic"/>
          </p:nvPr>
        </p:nvSpPr>
        <p:spPr>
          <a:xfrm>
            <a:off x="7162373" y="2372361"/>
            <a:ext cx="2462213" cy="3682364"/>
          </a:xfrm>
          <a:prstGeom prst="rect">
            <a:avLst/>
          </a:prstGeom>
          <a:solidFill>
            <a:schemeClr val="dk2"/>
          </a:solidFill>
          <a:ln>
            <a:noFill/>
          </a:ln>
        </p:spPr>
      </p:sp>
      <p:sp>
        <p:nvSpPr>
          <p:cNvPr id="2995" name="Google Shape;2995;p259"/>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6" name="Google Shape;2996;p259"/>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7" name="Google Shape;2997;p259"/>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8" name="Google Shape;2998;p259"/>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9" name="Google Shape;2999;p259"/>
          <p:cNvSpPr/>
          <p:nvPr>
            <p:ph idx="14" type="pic"/>
          </p:nvPr>
        </p:nvSpPr>
        <p:spPr>
          <a:xfrm>
            <a:off x="4597124" y="3203575"/>
            <a:ext cx="2462213" cy="2851150"/>
          </a:xfrm>
          <a:prstGeom prst="rect">
            <a:avLst/>
          </a:prstGeom>
          <a:solidFill>
            <a:srgbClr val="F2F2F2"/>
          </a:solidFill>
          <a:ln>
            <a:noFill/>
          </a:ln>
        </p:spPr>
      </p:sp>
      <p:sp>
        <p:nvSpPr>
          <p:cNvPr id="3000" name="Google Shape;3000;p259"/>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1" name="Google Shape;3001;p259"/>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2" name="Google Shape;3002;p259"/>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3" name="Google Shape;3003;p259"/>
          <p:cNvSpPr/>
          <p:nvPr>
            <p:ph idx="18" type="pic"/>
          </p:nvPr>
        </p:nvSpPr>
        <p:spPr>
          <a:xfrm>
            <a:off x="9729787" y="3203575"/>
            <a:ext cx="2462213" cy="2851150"/>
          </a:xfrm>
          <a:prstGeom prst="rect">
            <a:avLst/>
          </a:prstGeom>
          <a:solidFill>
            <a:srgbClr val="F2F2F2"/>
          </a:solidFill>
          <a:ln>
            <a:noFill/>
          </a:ln>
        </p:spPr>
      </p:sp>
      <p:sp>
        <p:nvSpPr>
          <p:cNvPr id="3004" name="Google Shape;3004;p259"/>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5" name="Google Shape;3005;p259"/>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6" name="Google Shape;3006;p259"/>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3007" name="Shape 3007"/>
        <p:cNvGrpSpPr/>
        <p:nvPr/>
      </p:nvGrpSpPr>
      <p:grpSpPr>
        <a:xfrm>
          <a:off x="0" y="0"/>
          <a:ext cx="0" cy="0"/>
          <a:chOff x="0" y="0"/>
          <a:chExt cx="0" cy="0"/>
        </a:xfrm>
      </p:grpSpPr>
      <p:sp>
        <p:nvSpPr>
          <p:cNvPr id="3008" name="Google Shape;3008;p260"/>
          <p:cNvSpPr/>
          <p:nvPr>
            <p:ph idx="2" type="pic"/>
          </p:nvPr>
        </p:nvSpPr>
        <p:spPr>
          <a:xfrm>
            <a:off x="2028825" y="3203575"/>
            <a:ext cx="2462213" cy="2851150"/>
          </a:xfrm>
          <a:prstGeom prst="rect">
            <a:avLst/>
          </a:prstGeom>
          <a:solidFill>
            <a:srgbClr val="F2F2F2"/>
          </a:solidFill>
          <a:ln>
            <a:noFill/>
          </a:ln>
        </p:spPr>
      </p:sp>
      <p:sp>
        <p:nvSpPr>
          <p:cNvPr id="3009" name="Google Shape;3009;p260"/>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010" name="Google Shape;3010;p260"/>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3011" name="Google Shape;3011;p26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2" name="Google Shape;3012;p26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3" name="Google Shape;3013;p26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14" name="Google Shape;3014;p260"/>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5" name="Google Shape;3015;p260"/>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6" name="Google Shape;3016;p260"/>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7" name="Google Shape;3017;p260"/>
          <p:cNvSpPr/>
          <p:nvPr>
            <p:ph idx="6" type="pic"/>
          </p:nvPr>
        </p:nvSpPr>
        <p:spPr>
          <a:xfrm>
            <a:off x="9729787" y="2372361"/>
            <a:ext cx="2462213" cy="3682364"/>
          </a:xfrm>
          <a:prstGeom prst="rect">
            <a:avLst/>
          </a:prstGeom>
          <a:solidFill>
            <a:schemeClr val="dk2"/>
          </a:solidFill>
          <a:ln>
            <a:noFill/>
          </a:ln>
        </p:spPr>
      </p:sp>
      <p:sp>
        <p:nvSpPr>
          <p:cNvPr id="3018" name="Google Shape;3018;p260"/>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9" name="Google Shape;3019;p260"/>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0" name="Google Shape;3020;p260"/>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1" name="Google Shape;3021;p260"/>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2" name="Google Shape;3022;p260"/>
          <p:cNvSpPr/>
          <p:nvPr>
            <p:ph idx="14" type="pic"/>
          </p:nvPr>
        </p:nvSpPr>
        <p:spPr>
          <a:xfrm>
            <a:off x="4597124" y="3203575"/>
            <a:ext cx="2462213" cy="2851150"/>
          </a:xfrm>
          <a:prstGeom prst="rect">
            <a:avLst/>
          </a:prstGeom>
          <a:solidFill>
            <a:srgbClr val="F2F2F2"/>
          </a:solidFill>
          <a:ln>
            <a:noFill/>
          </a:ln>
        </p:spPr>
      </p:sp>
      <p:sp>
        <p:nvSpPr>
          <p:cNvPr id="3023" name="Google Shape;3023;p260"/>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4" name="Google Shape;3024;p260"/>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5" name="Google Shape;3025;p260"/>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6" name="Google Shape;3026;p260"/>
          <p:cNvSpPr/>
          <p:nvPr>
            <p:ph idx="18" type="pic"/>
          </p:nvPr>
        </p:nvSpPr>
        <p:spPr>
          <a:xfrm>
            <a:off x="7164858" y="3203575"/>
            <a:ext cx="2462213" cy="2851150"/>
          </a:xfrm>
          <a:prstGeom prst="rect">
            <a:avLst/>
          </a:prstGeom>
          <a:solidFill>
            <a:srgbClr val="F2F2F2"/>
          </a:solidFill>
          <a:ln>
            <a:noFill/>
          </a:ln>
        </p:spPr>
      </p:sp>
      <p:sp>
        <p:nvSpPr>
          <p:cNvPr id="3027" name="Google Shape;3027;p260"/>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8" name="Google Shape;3028;p260"/>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9" name="Google Shape;3029;p260"/>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3030" name="Shape 3030"/>
        <p:cNvGrpSpPr/>
        <p:nvPr/>
      </p:nvGrpSpPr>
      <p:grpSpPr>
        <a:xfrm>
          <a:off x="0" y="0"/>
          <a:ext cx="0" cy="0"/>
          <a:chOff x="0" y="0"/>
          <a:chExt cx="0" cy="0"/>
        </a:xfrm>
      </p:grpSpPr>
      <p:sp>
        <p:nvSpPr>
          <p:cNvPr id="3031" name="Google Shape;3031;p261"/>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3032" name="Google Shape;3032;p261"/>
          <p:cNvSpPr/>
          <p:nvPr>
            <p:ph idx="2" type="pic"/>
          </p:nvPr>
        </p:nvSpPr>
        <p:spPr>
          <a:xfrm>
            <a:off x="4469157" y="-1"/>
            <a:ext cx="7114233" cy="6868049"/>
          </a:xfrm>
          <a:prstGeom prst="rect">
            <a:avLst/>
          </a:prstGeom>
          <a:noFill/>
          <a:ln>
            <a:noFill/>
          </a:ln>
        </p:spPr>
      </p:sp>
      <p:sp>
        <p:nvSpPr>
          <p:cNvPr id="3033" name="Google Shape;3033;p261"/>
          <p:cNvSpPr/>
          <p:nvPr>
            <p:ph idx="3" type="pic"/>
          </p:nvPr>
        </p:nvSpPr>
        <p:spPr>
          <a:xfrm>
            <a:off x="6621458" y="4188053"/>
            <a:ext cx="4032071" cy="1773425"/>
          </a:xfrm>
          <a:prstGeom prst="rect">
            <a:avLst/>
          </a:prstGeom>
          <a:solidFill>
            <a:schemeClr val="dk2"/>
          </a:solidFill>
          <a:ln>
            <a:noFill/>
          </a:ln>
        </p:spPr>
      </p:sp>
      <p:sp>
        <p:nvSpPr>
          <p:cNvPr id="3034" name="Google Shape;3034;p261"/>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5" name="Google Shape;3035;p261"/>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36" name="Google Shape;3036;p261"/>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7" name="Google Shape;3037;p261"/>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8" name="Google Shape;3038;p261"/>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9" name="Google Shape;3039;p261"/>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40" name="Google Shape;3040;p261"/>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3041" name="Google Shape;3041;p261"/>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3042" name="Google Shape;3042;p261"/>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3043" name="Google Shape;3043;p261"/>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4" name="Google Shape;3044;p261"/>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5" name="Google Shape;3045;p261"/>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6" name="Google Shape;3046;p261"/>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7" name="Google Shape;3047;p261"/>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8" name="Google Shape;3048;p261"/>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9" name="Google Shape;3049;p261"/>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0" name="Google Shape;3050;p261"/>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1" name="Google Shape;3051;p261"/>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3052" name="Shape 3052"/>
        <p:cNvGrpSpPr/>
        <p:nvPr/>
      </p:nvGrpSpPr>
      <p:grpSpPr>
        <a:xfrm>
          <a:off x="0" y="0"/>
          <a:ext cx="0" cy="0"/>
          <a:chOff x="0" y="0"/>
          <a:chExt cx="0" cy="0"/>
        </a:xfrm>
      </p:grpSpPr>
      <p:sp>
        <p:nvSpPr>
          <p:cNvPr id="3053" name="Google Shape;3053;p262"/>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3054" name="Google Shape;3054;p262"/>
          <p:cNvSpPr/>
          <p:nvPr>
            <p:ph idx="2" type="pic"/>
          </p:nvPr>
        </p:nvSpPr>
        <p:spPr>
          <a:xfrm>
            <a:off x="4469157" y="-1"/>
            <a:ext cx="7114233" cy="6868049"/>
          </a:xfrm>
          <a:prstGeom prst="rect">
            <a:avLst/>
          </a:prstGeom>
          <a:noFill/>
          <a:ln>
            <a:noFill/>
          </a:ln>
        </p:spPr>
      </p:sp>
      <p:sp>
        <p:nvSpPr>
          <p:cNvPr id="3055" name="Google Shape;3055;p262"/>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3056" name="Google Shape;3056;p262"/>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57" name="Google Shape;3057;p262"/>
          <p:cNvSpPr/>
          <p:nvPr>
            <p:ph idx="3" type="pic"/>
          </p:nvPr>
        </p:nvSpPr>
        <p:spPr>
          <a:xfrm>
            <a:off x="6621458" y="4188053"/>
            <a:ext cx="4032071" cy="1773425"/>
          </a:xfrm>
          <a:prstGeom prst="rect">
            <a:avLst/>
          </a:prstGeom>
          <a:solidFill>
            <a:schemeClr val="dk2"/>
          </a:solidFill>
          <a:ln>
            <a:noFill/>
          </a:ln>
        </p:spPr>
      </p:sp>
      <p:sp>
        <p:nvSpPr>
          <p:cNvPr id="3058" name="Google Shape;3058;p262"/>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9" name="Google Shape;3059;p262"/>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60" name="Google Shape;3060;p262"/>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3061" name="Shape 3061"/>
        <p:cNvGrpSpPr/>
        <p:nvPr/>
      </p:nvGrpSpPr>
      <p:grpSpPr>
        <a:xfrm>
          <a:off x="0" y="0"/>
          <a:ext cx="0" cy="0"/>
          <a:chOff x="0" y="0"/>
          <a:chExt cx="0" cy="0"/>
        </a:xfrm>
      </p:grpSpPr>
      <p:sp>
        <p:nvSpPr>
          <p:cNvPr id="3062" name="Google Shape;3062;p263"/>
          <p:cNvSpPr/>
          <p:nvPr>
            <p:ph idx="2" type="pic"/>
          </p:nvPr>
        </p:nvSpPr>
        <p:spPr>
          <a:xfrm>
            <a:off x="4469157" y="-1"/>
            <a:ext cx="7114233" cy="6868049"/>
          </a:xfrm>
          <a:prstGeom prst="rect">
            <a:avLst/>
          </a:prstGeom>
          <a:solidFill>
            <a:schemeClr val="lt1">
              <a:alpha val="20000"/>
            </a:schemeClr>
          </a:solidFill>
          <a:ln>
            <a:noFill/>
          </a:ln>
        </p:spPr>
      </p:sp>
      <p:sp>
        <p:nvSpPr>
          <p:cNvPr id="3063" name="Google Shape;3063;p263"/>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64" name="Google Shape;3064;p263"/>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3065" name="Shape 3065"/>
        <p:cNvGrpSpPr/>
        <p:nvPr/>
      </p:nvGrpSpPr>
      <p:grpSpPr>
        <a:xfrm>
          <a:off x="0" y="0"/>
          <a:ext cx="0" cy="0"/>
          <a:chOff x="0" y="0"/>
          <a:chExt cx="0" cy="0"/>
        </a:xfrm>
      </p:grpSpPr>
      <p:sp>
        <p:nvSpPr>
          <p:cNvPr id="3066" name="Google Shape;3066;p264"/>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7" name="Google Shape;3067;p264"/>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068" name="Google Shape;3068;p264"/>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3069" name="Google Shape;3069;p264"/>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070" name="Google Shape;3070;p264"/>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3071" name="Google Shape;3071;p264"/>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3072" name="Google Shape;3072;p264"/>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3" name="Google Shape;3073;p264"/>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4" name="Google Shape;3074;p264"/>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75" name="Google Shape;3075;p264"/>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076" name="Google Shape;3076;p264"/>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3077" name="Google Shape;3077;p264"/>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8" name="Google Shape;3078;p264"/>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9" name="Google Shape;3079;p264"/>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80" name="Google Shape;3080;p264"/>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081" name="Google Shape;3081;p264"/>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3082" name="Google Shape;3082;p264"/>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3" name="Google Shape;3083;p264"/>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4" name="Google Shape;3084;p264"/>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3085" name="Shape 3085"/>
        <p:cNvGrpSpPr/>
        <p:nvPr/>
      </p:nvGrpSpPr>
      <p:grpSpPr>
        <a:xfrm>
          <a:off x="0" y="0"/>
          <a:ext cx="0" cy="0"/>
          <a:chOff x="0" y="0"/>
          <a:chExt cx="0" cy="0"/>
        </a:xfrm>
      </p:grpSpPr>
      <p:sp>
        <p:nvSpPr>
          <p:cNvPr id="3086" name="Google Shape;3086;p265"/>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7" name="Google Shape;3087;p265"/>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088" name="Google Shape;3088;p265"/>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3089" name="Google Shape;3089;p265"/>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3090" name="Google Shape;3090;p265"/>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1" name="Google Shape;3091;p265"/>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3092" name="Shape 3092"/>
        <p:cNvGrpSpPr/>
        <p:nvPr/>
      </p:nvGrpSpPr>
      <p:grpSpPr>
        <a:xfrm>
          <a:off x="0" y="0"/>
          <a:ext cx="0" cy="0"/>
          <a:chOff x="0" y="0"/>
          <a:chExt cx="0" cy="0"/>
        </a:xfrm>
      </p:grpSpPr>
      <p:sp>
        <p:nvSpPr>
          <p:cNvPr id="3093" name="Google Shape;3093;p266"/>
          <p:cNvSpPr/>
          <p:nvPr>
            <p:ph idx="2" type="pic"/>
          </p:nvPr>
        </p:nvSpPr>
        <p:spPr>
          <a:xfrm>
            <a:off x="0" y="0"/>
            <a:ext cx="6295968" cy="6489229"/>
          </a:xfrm>
          <a:prstGeom prst="rect">
            <a:avLst/>
          </a:prstGeom>
          <a:noFill/>
          <a:ln>
            <a:noFill/>
          </a:ln>
        </p:spPr>
      </p:sp>
      <p:sp>
        <p:nvSpPr>
          <p:cNvPr id="3094" name="Google Shape;3094;p26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95" name="Google Shape;3095;p266"/>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96" name="Google Shape;3096;p266"/>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97" name="Google Shape;3097;p266"/>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98" name="Google Shape;3098;p266"/>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99" name="Google Shape;3099;p266"/>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00" name="Google Shape;3100;p266"/>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01" name="Google Shape;3101;p266"/>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2" name="Google Shape;3102;p266"/>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3" name="Google Shape;3103;p266"/>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4" name="Google Shape;3104;p266"/>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5" name="Google Shape;3105;p266"/>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6" name="Google Shape;3106;p266"/>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7" name="Google Shape;3107;p266"/>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8" name="Google Shape;3108;p266"/>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9" name="Google Shape;3109;p266"/>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0" name="Google Shape;3110;p266"/>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1" name="Google Shape;3111;p266"/>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2" name="Google Shape;3112;p266"/>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3" name="Google Shape;3113;p266"/>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4" name="Google Shape;3114;p266"/>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5" name="Google Shape;3115;p266"/>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6" name="Google Shape;3116;p266"/>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7" name="Google Shape;3117;p266"/>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8" name="Google Shape;3118;p266"/>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9" name="Google Shape;3119;p266"/>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0" name="Google Shape;3120;p266"/>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3121" name="Shape 3121"/>
        <p:cNvGrpSpPr/>
        <p:nvPr/>
      </p:nvGrpSpPr>
      <p:grpSpPr>
        <a:xfrm>
          <a:off x="0" y="0"/>
          <a:ext cx="0" cy="0"/>
          <a:chOff x="0" y="0"/>
          <a:chExt cx="0" cy="0"/>
        </a:xfrm>
      </p:grpSpPr>
      <p:sp>
        <p:nvSpPr>
          <p:cNvPr id="3122" name="Google Shape;3122;p267"/>
          <p:cNvSpPr/>
          <p:nvPr>
            <p:ph idx="2" type="pic"/>
          </p:nvPr>
        </p:nvSpPr>
        <p:spPr>
          <a:xfrm>
            <a:off x="0" y="0"/>
            <a:ext cx="6295968" cy="6489229"/>
          </a:xfrm>
          <a:prstGeom prst="rect">
            <a:avLst/>
          </a:prstGeom>
          <a:noFill/>
          <a:ln>
            <a:noFill/>
          </a:ln>
        </p:spPr>
      </p:sp>
      <p:sp>
        <p:nvSpPr>
          <p:cNvPr id="3123" name="Google Shape;3123;p26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24" name="Google Shape;3124;p26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5" name="Google Shape;3125;p267"/>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6" name="Google Shape;3126;p267"/>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7" name="Google Shape;3127;p267"/>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8" name="Google Shape;3128;p267"/>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9" name="Google Shape;3129;p267"/>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0" name="Google Shape;3130;p267"/>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1" name="Google Shape;3131;p267"/>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2" name="Google Shape;3132;p267"/>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3" name="Google Shape;3133;p267"/>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4" name="Google Shape;3134;p267"/>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5" name="Google Shape;3135;p267"/>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6" name="Google Shape;3136;p267"/>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7" name="Google Shape;3137;p267"/>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8" name="Google Shape;3138;p267"/>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9" name="Google Shape;3139;p267"/>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0" name="Google Shape;3140;p267"/>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1" name="Google Shape;3141;p267"/>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2" name="Google Shape;3142;p267"/>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3" name="Google Shape;3143;p267"/>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4" name="Google Shape;3144;p267"/>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3145" name="Shape 3145"/>
        <p:cNvGrpSpPr/>
        <p:nvPr/>
      </p:nvGrpSpPr>
      <p:grpSpPr>
        <a:xfrm>
          <a:off x="0" y="0"/>
          <a:ext cx="0" cy="0"/>
          <a:chOff x="0" y="0"/>
          <a:chExt cx="0" cy="0"/>
        </a:xfrm>
      </p:grpSpPr>
      <p:sp>
        <p:nvSpPr>
          <p:cNvPr id="3146" name="Google Shape;3146;p26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47" name="Google Shape;3147;p26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48" name="Google Shape;3148;p268"/>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149" name="Google Shape;3149;p268"/>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150" name="Google Shape;3150;p268"/>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151" name="Google Shape;3151;p268"/>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52" name="Google Shape;3152;p268"/>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53" name="Google Shape;3153;p268"/>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54" name="Google Shape;3154;p268"/>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55" name="Google Shape;3155;p268"/>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56" name="Google Shape;3156;p268"/>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57" name="Google Shape;3157;p268"/>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58" name="Google Shape;3158;p268"/>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59" name="Google Shape;3159;p268"/>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60" name="Google Shape;3160;p268"/>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61" name="Google Shape;3161;p268"/>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62" name="Google Shape;3162;p268"/>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63" name="Google Shape;3163;p268"/>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64" name="Google Shape;3164;p268"/>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65" name="Google Shape;3165;p268"/>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66" name="Google Shape;3166;p268"/>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67" name="Google Shape;3167;p268"/>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8" name="Google Shape;3168;p268"/>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9" name="Google Shape;3169;p268"/>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3170" name="Google Shape;3170;p268"/>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3171" name="Google Shape;3171;p268"/>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3172" name="Google Shape;3172;p268"/>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3" name="Google Shape;3173;p268"/>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4" name="Google Shape;3174;p268"/>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5" name="Google Shape;3175;p268"/>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6" name="Google Shape;3176;p268"/>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7" name="Google Shape;3177;p268"/>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8" name="Google Shape;3178;p268"/>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9" name="Google Shape;3179;p268"/>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0" name="Google Shape;3180;p268"/>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1" name="Google Shape;3181;p268"/>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67" name="Shape 167"/>
        <p:cNvGrpSpPr/>
        <p:nvPr/>
      </p:nvGrpSpPr>
      <p:grpSpPr>
        <a:xfrm>
          <a:off x="0" y="0"/>
          <a:ext cx="0" cy="0"/>
          <a:chOff x="0" y="0"/>
          <a:chExt cx="0" cy="0"/>
        </a:xfrm>
      </p:grpSpPr>
      <p:sp>
        <p:nvSpPr>
          <p:cNvPr id="168" name="Google Shape;168;p5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69" name="Google Shape;169;p5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58"/>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 name="Google Shape;171;p5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3182" name="Shape 3182"/>
        <p:cNvGrpSpPr/>
        <p:nvPr/>
      </p:nvGrpSpPr>
      <p:grpSpPr>
        <a:xfrm>
          <a:off x="0" y="0"/>
          <a:ext cx="0" cy="0"/>
          <a:chOff x="0" y="0"/>
          <a:chExt cx="0" cy="0"/>
        </a:xfrm>
      </p:grpSpPr>
      <p:sp>
        <p:nvSpPr>
          <p:cNvPr id="3183" name="Google Shape;3183;p26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84" name="Google Shape;3184;p26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85" name="Google Shape;3185;p269"/>
          <p:cNvSpPr/>
          <p:nvPr/>
        </p:nvSpPr>
        <p:spPr>
          <a:xfrm>
            <a:off x="896894" y="1271048"/>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86" name="Google Shape;3186;p269"/>
          <p:cNvSpPr/>
          <p:nvPr/>
        </p:nvSpPr>
        <p:spPr>
          <a:xfrm>
            <a:off x="3535119" y="1226085"/>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87" name="Google Shape;3187;p269"/>
          <p:cNvSpPr/>
          <p:nvPr/>
        </p:nvSpPr>
        <p:spPr>
          <a:xfrm>
            <a:off x="3535119" y="2341832"/>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88" name="Google Shape;3188;p269"/>
          <p:cNvSpPr/>
          <p:nvPr/>
        </p:nvSpPr>
        <p:spPr>
          <a:xfrm>
            <a:off x="3535119" y="3457579"/>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189" name="Google Shape;3189;p269"/>
          <p:cNvCxnSpPr>
            <a:stCxn id="3185" idx="7"/>
            <a:endCxn id="3186" idx="2"/>
          </p:cNvCxnSpPr>
          <p:nvPr/>
        </p:nvCxnSpPr>
        <p:spPr>
          <a:xfrm>
            <a:off x="2856509" y="1607265"/>
            <a:ext cx="678600" cy="45600"/>
          </a:xfrm>
          <a:prstGeom prst="straightConnector1">
            <a:avLst/>
          </a:prstGeom>
          <a:noFill/>
          <a:ln cap="flat" cmpd="sng" w="28575">
            <a:solidFill>
              <a:schemeClr val="accent1"/>
            </a:solidFill>
            <a:prstDash val="solid"/>
            <a:miter lim="800000"/>
            <a:headEnd len="sm" w="sm" type="none"/>
            <a:tailEnd len="sm" w="sm" type="none"/>
          </a:ln>
        </p:spPr>
      </p:cxnSp>
      <p:cxnSp>
        <p:nvCxnSpPr>
          <p:cNvPr id="3190" name="Google Shape;3190;p269"/>
          <p:cNvCxnSpPr>
            <a:stCxn id="3185" idx="6"/>
            <a:endCxn id="3187" idx="1"/>
          </p:cNvCxnSpPr>
          <p:nvPr/>
        </p:nvCxnSpPr>
        <p:spPr>
          <a:xfrm>
            <a:off x="3192726" y="2418964"/>
            <a:ext cx="467400" cy="48000"/>
          </a:xfrm>
          <a:prstGeom prst="straightConnector1">
            <a:avLst/>
          </a:prstGeom>
          <a:noFill/>
          <a:ln cap="flat" cmpd="sng" w="28575">
            <a:solidFill>
              <a:schemeClr val="dk2"/>
            </a:solidFill>
            <a:prstDash val="solid"/>
            <a:miter lim="800000"/>
            <a:headEnd len="sm" w="sm" type="none"/>
            <a:tailEnd len="sm" w="sm" type="none"/>
          </a:ln>
        </p:spPr>
      </p:cxnSp>
      <p:cxnSp>
        <p:nvCxnSpPr>
          <p:cNvPr id="3191" name="Google Shape;3191;p269"/>
          <p:cNvCxnSpPr>
            <a:stCxn id="3185" idx="5"/>
            <a:endCxn id="3188" idx="1"/>
          </p:cNvCxnSpPr>
          <p:nvPr/>
        </p:nvCxnSpPr>
        <p:spPr>
          <a:xfrm>
            <a:off x="2856509" y="3230663"/>
            <a:ext cx="803700" cy="351900"/>
          </a:xfrm>
          <a:prstGeom prst="straightConnector1">
            <a:avLst/>
          </a:prstGeom>
          <a:noFill/>
          <a:ln cap="flat" cmpd="sng" w="28575">
            <a:solidFill>
              <a:schemeClr val="accent2"/>
            </a:solidFill>
            <a:prstDash val="solid"/>
            <a:miter lim="800000"/>
            <a:headEnd len="sm" w="sm" type="none"/>
            <a:tailEnd len="sm" w="sm" type="none"/>
          </a:ln>
        </p:spPr>
      </p:cxnSp>
      <p:cxnSp>
        <p:nvCxnSpPr>
          <p:cNvPr id="3192" name="Google Shape;3192;p269"/>
          <p:cNvCxnSpPr/>
          <p:nvPr/>
        </p:nvCxnSpPr>
        <p:spPr>
          <a:xfrm>
            <a:off x="4610813" y="2214664"/>
            <a:ext cx="6561796" cy="0"/>
          </a:xfrm>
          <a:prstGeom prst="straightConnector1">
            <a:avLst/>
          </a:prstGeom>
          <a:noFill/>
          <a:ln cap="flat" cmpd="sng" w="19050">
            <a:solidFill>
              <a:srgbClr val="DAD6DA"/>
            </a:solidFill>
            <a:prstDash val="solid"/>
            <a:miter lim="800000"/>
            <a:headEnd len="sm" w="sm" type="none"/>
            <a:tailEnd len="sm" w="sm" type="none"/>
          </a:ln>
        </p:spPr>
      </p:cxnSp>
      <p:cxnSp>
        <p:nvCxnSpPr>
          <p:cNvPr id="3193" name="Google Shape;3193;p269"/>
          <p:cNvCxnSpPr/>
          <p:nvPr/>
        </p:nvCxnSpPr>
        <p:spPr>
          <a:xfrm>
            <a:off x="4610813" y="3315402"/>
            <a:ext cx="6561796" cy="0"/>
          </a:xfrm>
          <a:prstGeom prst="straightConnector1">
            <a:avLst/>
          </a:prstGeom>
          <a:noFill/>
          <a:ln cap="flat" cmpd="sng" w="19050">
            <a:solidFill>
              <a:srgbClr val="DAD6DA"/>
            </a:solidFill>
            <a:prstDash val="solid"/>
            <a:miter lim="800000"/>
            <a:headEnd len="sm" w="sm" type="none"/>
            <a:tailEnd len="sm" w="sm" type="none"/>
          </a:ln>
        </p:spPr>
      </p:cxnSp>
      <p:sp>
        <p:nvSpPr>
          <p:cNvPr id="3194" name="Google Shape;3194;p269"/>
          <p:cNvSpPr txBox="1"/>
          <p:nvPr/>
        </p:nvSpPr>
        <p:spPr>
          <a:xfrm>
            <a:off x="4610813" y="1240766"/>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195" name="Google Shape;3195;p269"/>
          <p:cNvSpPr/>
          <p:nvPr>
            <p:ph idx="1" type="body"/>
          </p:nvPr>
        </p:nvSpPr>
        <p:spPr>
          <a:xfrm>
            <a:off x="3649332" y="1342509"/>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6" name="Google Shape;3196;p269"/>
          <p:cNvSpPr/>
          <p:nvPr>
            <p:ph idx="2" type="body"/>
          </p:nvPr>
        </p:nvSpPr>
        <p:spPr>
          <a:xfrm>
            <a:off x="3643677" y="2453233"/>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7" name="Google Shape;3197;p269"/>
          <p:cNvSpPr/>
          <p:nvPr>
            <p:ph idx="3" type="body"/>
          </p:nvPr>
        </p:nvSpPr>
        <p:spPr>
          <a:xfrm>
            <a:off x="3643677" y="3573484"/>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8" name="Google Shape;3198;p269"/>
          <p:cNvSpPr txBox="1"/>
          <p:nvPr>
            <p:ph idx="4" type="body"/>
          </p:nvPr>
        </p:nvSpPr>
        <p:spPr>
          <a:xfrm>
            <a:off x="4719870" y="134250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9" name="Google Shape;3199;p269"/>
          <p:cNvSpPr txBox="1"/>
          <p:nvPr/>
        </p:nvSpPr>
        <p:spPr>
          <a:xfrm>
            <a:off x="4610813" y="2348606"/>
            <a:ext cx="6561796" cy="846988"/>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200" name="Google Shape;3200;p269"/>
          <p:cNvSpPr txBox="1"/>
          <p:nvPr>
            <p:ph idx="5" type="body"/>
          </p:nvPr>
        </p:nvSpPr>
        <p:spPr>
          <a:xfrm>
            <a:off x="4719870" y="245034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1" name="Google Shape;3201;p269"/>
          <p:cNvSpPr txBox="1"/>
          <p:nvPr/>
        </p:nvSpPr>
        <p:spPr>
          <a:xfrm>
            <a:off x="4611675" y="3464353"/>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202" name="Google Shape;3202;p269"/>
          <p:cNvSpPr txBox="1"/>
          <p:nvPr>
            <p:ph idx="6" type="body"/>
          </p:nvPr>
        </p:nvSpPr>
        <p:spPr>
          <a:xfrm>
            <a:off x="4720732" y="3566096"/>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3203" name="Shape 3203"/>
        <p:cNvGrpSpPr/>
        <p:nvPr/>
      </p:nvGrpSpPr>
      <p:grpSpPr>
        <a:xfrm>
          <a:off x="0" y="0"/>
          <a:ext cx="0" cy="0"/>
          <a:chOff x="0" y="0"/>
          <a:chExt cx="0" cy="0"/>
        </a:xfrm>
      </p:grpSpPr>
      <p:sp>
        <p:nvSpPr>
          <p:cNvPr id="3204" name="Google Shape;3204;p27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5" name="Google Shape;3205;p27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06" name="Google Shape;3206;p270"/>
          <p:cNvSpPr/>
          <p:nvPr/>
        </p:nvSpPr>
        <p:spPr>
          <a:xfrm>
            <a:off x="1176045" y="1181122"/>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07" name="Google Shape;3207;p270"/>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08" name="Google Shape;3208;p270"/>
          <p:cNvSpPr txBox="1"/>
          <p:nvPr/>
        </p:nvSpPr>
        <p:spPr>
          <a:xfrm>
            <a:off x="5218761" y="1219592"/>
            <a:ext cx="6625239" cy="35061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209" name="Google Shape;3209;p270"/>
          <p:cNvSpPr/>
          <p:nvPr>
            <p:ph idx="1"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0" name="Google Shape;3210;p270"/>
          <p:cNvSpPr txBox="1"/>
          <p:nvPr>
            <p:ph idx="2" type="body"/>
          </p:nvPr>
        </p:nvSpPr>
        <p:spPr>
          <a:xfrm>
            <a:off x="5218761" y="1640345"/>
            <a:ext cx="6625239" cy="9828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1" name="Google Shape;3211;p270"/>
          <p:cNvSpPr txBox="1"/>
          <p:nvPr>
            <p:ph idx="3" type="body"/>
          </p:nvPr>
        </p:nvSpPr>
        <p:spPr>
          <a:xfrm>
            <a:off x="5218761" y="1220516"/>
            <a:ext cx="6625239" cy="3496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2" name="Google Shape;3212;p270"/>
          <p:cNvSpPr txBox="1"/>
          <p:nvPr/>
        </p:nvSpPr>
        <p:spPr>
          <a:xfrm>
            <a:off x="848625" y="3811954"/>
            <a:ext cx="2727955" cy="2556061"/>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213" name="Google Shape;3213;p270"/>
          <p:cNvSpPr txBox="1"/>
          <p:nvPr>
            <p:ph idx="4" type="body"/>
          </p:nvPr>
        </p:nvSpPr>
        <p:spPr>
          <a:xfrm>
            <a:off x="934441" y="3896309"/>
            <a:ext cx="2556321" cy="237694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3214" name="Shape 3214"/>
        <p:cNvGrpSpPr/>
        <p:nvPr/>
      </p:nvGrpSpPr>
      <p:grpSpPr>
        <a:xfrm>
          <a:off x="0" y="0"/>
          <a:ext cx="0" cy="0"/>
          <a:chOff x="0" y="0"/>
          <a:chExt cx="0" cy="0"/>
        </a:xfrm>
      </p:grpSpPr>
      <p:sp>
        <p:nvSpPr>
          <p:cNvPr id="3215" name="Google Shape;3215;p271"/>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16" name="Google Shape;3216;p271"/>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17" name="Google Shape;3217;p271"/>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18" name="Google Shape;3218;p271"/>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19" name="Google Shape;3219;p27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20" name="Google Shape;3220;p27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21" name="Google Shape;3221;p271"/>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2" name="Google Shape;3222;p271"/>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3" name="Google Shape;3223;p271"/>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4" name="Google Shape;3224;p271"/>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5" name="Google Shape;3225;p271"/>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6" name="Google Shape;3226;p271"/>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7" name="Google Shape;3227;p271"/>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8" name="Google Shape;3228;p271"/>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9" name="Google Shape;3229;p271"/>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0" name="Google Shape;3230;p271"/>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1" name="Google Shape;3231;p271"/>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2" name="Google Shape;3232;p271"/>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3" name="Google Shape;3233;p271"/>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4" name="Google Shape;3234;p271"/>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5" name="Google Shape;3235;p271"/>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6" name="Google Shape;3236;p271"/>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3237" name="Shape 3237"/>
        <p:cNvGrpSpPr/>
        <p:nvPr/>
      </p:nvGrpSpPr>
      <p:grpSpPr>
        <a:xfrm>
          <a:off x="0" y="0"/>
          <a:ext cx="0" cy="0"/>
          <a:chOff x="0" y="0"/>
          <a:chExt cx="0" cy="0"/>
        </a:xfrm>
      </p:grpSpPr>
      <p:sp>
        <p:nvSpPr>
          <p:cNvPr id="3238" name="Google Shape;3238;p27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9" name="Google Shape;3239;p27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40" name="Google Shape;3240;p272"/>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1" name="Google Shape;3241;p272"/>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2" name="Google Shape;3242;p272"/>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3" name="Google Shape;3243;p272"/>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4" name="Google Shape;3244;p272"/>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5" name="Google Shape;3245;p272"/>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6" name="Google Shape;3246;p272"/>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7" name="Google Shape;3247;p272"/>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8" name="Google Shape;3248;p272"/>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9" name="Google Shape;3249;p272"/>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os &amp; Cons">
  <p:cSld name="2_Pros &amp; Cons">
    <p:spTree>
      <p:nvGrpSpPr>
        <p:cNvPr id="3250" name="Shape 3250"/>
        <p:cNvGrpSpPr/>
        <p:nvPr/>
      </p:nvGrpSpPr>
      <p:grpSpPr>
        <a:xfrm>
          <a:off x="0" y="0"/>
          <a:ext cx="0" cy="0"/>
          <a:chOff x="0" y="0"/>
          <a:chExt cx="0" cy="0"/>
        </a:xfrm>
      </p:grpSpPr>
      <p:sp>
        <p:nvSpPr>
          <p:cNvPr id="3251" name="Google Shape;3251;p273"/>
          <p:cNvSpPr/>
          <p:nvPr/>
        </p:nvSpPr>
        <p:spPr>
          <a:xfrm>
            <a:off x="4640520" y="1915523"/>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52" name="Google Shape;3252;p273"/>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53" name="Google Shape;3253;p273"/>
          <p:cNvSpPr/>
          <p:nvPr/>
        </p:nvSpPr>
        <p:spPr>
          <a:xfrm>
            <a:off x="6270810" y="566152"/>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54" name="Google Shape;3254;p273"/>
          <p:cNvSpPr/>
          <p:nvPr/>
        </p:nvSpPr>
        <p:spPr>
          <a:xfrm>
            <a:off x="6884663"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255" name="Google Shape;3255;p273"/>
          <p:cNvGrpSpPr/>
          <p:nvPr/>
        </p:nvGrpSpPr>
        <p:grpSpPr>
          <a:xfrm>
            <a:off x="940561" y="2162360"/>
            <a:ext cx="4049937" cy="2542738"/>
            <a:chOff x="940561" y="1812131"/>
            <a:chExt cx="4049937" cy="2542738"/>
          </a:xfrm>
        </p:grpSpPr>
        <p:sp>
          <p:nvSpPr>
            <p:cNvPr id="3256" name="Google Shape;3256;p273"/>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257" name="Google Shape;3257;p273"/>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258" name="Google Shape;3258;p273"/>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3259" name="Google Shape;3259;p273"/>
          <p:cNvGrpSpPr/>
          <p:nvPr/>
        </p:nvGrpSpPr>
        <p:grpSpPr>
          <a:xfrm>
            <a:off x="7216915" y="2098728"/>
            <a:ext cx="4049937" cy="2542738"/>
            <a:chOff x="7204565" y="2322318"/>
            <a:chExt cx="4049937" cy="2542738"/>
          </a:xfrm>
        </p:grpSpPr>
        <p:sp>
          <p:nvSpPr>
            <p:cNvPr id="3260" name="Google Shape;3260;p273"/>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3261" name="Google Shape;3261;p273"/>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3262" name="Google Shape;3262;p273"/>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3263" name="Google Shape;3263;p273"/>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264" name="Google Shape;3264;p273"/>
          <p:cNvGrpSpPr/>
          <p:nvPr/>
        </p:nvGrpSpPr>
        <p:grpSpPr>
          <a:xfrm>
            <a:off x="517952" y="3001484"/>
            <a:ext cx="839091" cy="839091"/>
            <a:chOff x="9277350" y="-850900"/>
            <a:chExt cx="1243118" cy="1243118"/>
          </a:xfrm>
        </p:grpSpPr>
        <p:sp>
          <p:nvSpPr>
            <p:cNvPr id="3265" name="Google Shape;3265;p27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266" name="Google Shape;3266;p273"/>
            <p:cNvGrpSpPr/>
            <p:nvPr/>
          </p:nvGrpSpPr>
          <p:grpSpPr>
            <a:xfrm>
              <a:off x="9499624" y="-628626"/>
              <a:ext cx="798571" cy="798571"/>
              <a:chOff x="8559800" y="-698500"/>
              <a:chExt cx="558800" cy="558800"/>
            </a:xfrm>
          </p:grpSpPr>
          <p:sp>
            <p:nvSpPr>
              <p:cNvPr id="3267" name="Google Shape;3267;p273"/>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8" name="Google Shape;3268;p273"/>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269" name="Google Shape;3269;p273"/>
          <p:cNvGrpSpPr/>
          <p:nvPr/>
        </p:nvGrpSpPr>
        <p:grpSpPr>
          <a:xfrm>
            <a:off x="517952" y="3923628"/>
            <a:ext cx="839091" cy="839091"/>
            <a:chOff x="9277350" y="-850900"/>
            <a:chExt cx="1243118" cy="1243118"/>
          </a:xfrm>
        </p:grpSpPr>
        <p:sp>
          <p:nvSpPr>
            <p:cNvPr id="3270" name="Google Shape;3270;p27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271" name="Google Shape;3271;p273"/>
            <p:cNvGrpSpPr/>
            <p:nvPr/>
          </p:nvGrpSpPr>
          <p:grpSpPr>
            <a:xfrm>
              <a:off x="9499624" y="-628626"/>
              <a:ext cx="798571" cy="798571"/>
              <a:chOff x="8559800" y="-698500"/>
              <a:chExt cx="558800" cy="558800"/>
            </a:xfrm>
          </p:grpSpPr>
          <p:sp>
            <p:nvSpPr>
              <p:cNvPr id="3272" name="Google Shape;3272;p273"/>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3" name="Google Shape;3273;p273"/>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274" name="Google Shape;3274;p273"/>
          <p:cNvGrpSpPr/>
          <p:nvPr/>
        </p:nvGrpSpPr>
        <p:grpSpPr>
          <a:xfrm>
            <a:off x="4985717" y="764067"/>
            <a:ext cx="739740" cy="739740"/>
            <a:chOff x="4276786" y="1375502"/>
            <a:chExt cx="474283" cy="474283"/>
          </a:xfrm>
        </p:grpSpPr>
        <p:sp>
          <p:nvSpPr>
            <p:cNvPr id="3275" name="Google Shape;3275;p273"/>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276" name="Google Shape;3276;p273"/>
            <p:cNvGrpSpPr/>
            <p:nvPr/>
          </p:nvGrpSpPr>
          <p:grpSpPr>
            <a:xfrm>
              <a:off x="4370921" y="1480133"/>
              <a:ext cx="286013" cy="265021"/>
              <a:chOff x="2982913" y="6350"/>
              <a:chExt cx="346075" cy="320675"/>
            </a:xfrm>
          </p:grpSpPr>
          <p:sp>
            <p:nvSpPr>
              <p:cNvPr id="3277" name="Google Shape;3277;p273"/>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78" name="Google Shape;3278;p273"/>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79" name="Google Shape;3279;p273"/>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280" name="Google Shape;3280;p273"/>
          <p:cNvGrpSpPr/>
          <p:nvPr/>
        </p:nvGrpSpPr>
        <p:grpSpPr>
          <a:xfrm>
            <a:off x="6455033" y="772232"/>
            <a:ext cx="739740" cy="739740"/>
            <a:chOff x="7393577" y="1019186"/>
            <a:chExt cx="474283" cy="474283"/>
          </a:xfrm>
        </p:grpSpPr>
        <p:sp>
          <p:nvSpPr>
            <p:cNvPr id="3281" name="Google Shape;3281;p273"/>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282" name="Google Shape;3282;p273"/>
            <p:cNvGrpSpPr/>
            <p:nvPr/>
          </p:nvGrpSpPr>
          <p:grpSpPr>
            <a:xfrm flipH="1" rot="10800000">
              <a:off x="7487712" y="1123817"/>
              <a:ext cx="286013" cy="265021"/>
              <a:chOff x="2982913" y="6350"/>
              <a:chExt cx="346075" cy="320675"/>
            </a:xfrm>
          </p:grpSpPr>
          <p:sp>
            <p:nvSpPr>
              <p:cNvPr id="3283" name="Google Shape;3283;p273"/>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84" name="Google Shape;3284;p273"/>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85" name="Google Shape;3285;p273"/>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286" name="Google Shape;3286;p273"/>
          <p:cNvGrpSpPr/>
          <p:nvPr/>
        </p:nvGrpSpPr>
        <p:grpSpPr>
          <a:xfrm>
            <a:off x="10859614" y="2079340"/>
            <a:ext cx="839091" cy="839091"/>
            <a:chOff x="10859614" y="2160620"/>
            <a:chExt cx="839091" cy="839091"/>
          </a:xfrm>
        </p:grpSpPr>
        <p:grpSp>
          <p:nvGrpSpPr>
            <p:cNvPr id="3287" name="Google Shape;3287;p273"/>
            <p:cNvGrpSpPr/>
            <p:nvPr/>
          </p:nvGrpSpPr>
          <p:grpSpPr>
            <a:xfrm>
              <a:off x="10859614" y="2160620"/>
              <a:ext cx="839091" cy="839091"/>
              <a:chOff x="9277350" y="-850900"/>
              <a:chExt cx="1243118" cy="1243118"/>
            </a:xfrm>
          </p:grpSpPr>
          <p:sp>
            <p:nvSpPr>
              <p:cNvPr id="3288" name="Google Shape;3288;p27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89" name="Google Shape;3289;p273"/>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290" name="Google Shape;3290;p273"/>
            <p:cNvGrpSpPr/>
            <p:nvPr/>
          </p:nvGrpSpPr>
          <p:grpSpPr>
            <a:xfrm>
              <a:off x="11160063" y="2459977"/>
              <a:ext cx="238192" cy="240377"/>
              <a:chOff x="6300788" y="2890838"/>
              <a:chExt cx="346075" cy="349250"/>
            </a:xfrm>
          </p:grpSpPr>
          <p:cxnSp>
            <p:nvCxnSpPr>
              <p:cNvPr id="3291" name="Google Shape;3291;p273"/>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3292" name="Google Shape;3292;p273"/>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3293" name="Google Shape;3293;p273"/>
          <p:cNvGrpSpPr/>
          <p:nvPr/>
        </p:nvGrpSpPr>
        <p:grpSpPr>
          <a:xfrm>
            <a:off x="10859614" y="3001484"/>
            <a:ext cx="839091" cy="839091"/>
            <a:chOff x="10859614" y="3082764"/>
            <a:chExt cx="839091" cy="839091"/>
          </a:xfrm>
        </p:grpSpPr>
        <p:grpSp>
          <p:nvGrpSpPr>
            <p:cNvPr id="3294" name="Google Shape;3294;p273"/>
            <p:cNvGrpSpPr/>
            <p:nvPr/>
          </p:nvGrpSpPr>
          <p:grpSpPr>
            <a:xfrm>
              <a:off x="10859614" y="3082764"/>
              <a:ext cx="839091" cy="839091"/>
              <a:chOff x="9277350" y="-850900"/>
              <a:chExt cx="1243118" cy="1243118"/>
            </a:xfrm>
          </p:grpSpPr>
          <p:sp>
            <p:nvSpPr>
              <p:cNvPr id="3295" name="Google Shape;3295;p27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96" name="Google Shape;3296;p273"/>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297" name="Google Shape;3297;p273"/>
            <p:cNvGrpSpPr/>
            <p:nvPr/>
          </p:nvGrpSpPr>
          <p:grpSpPr>
            <a:xfrm>
              <a:off x="11160063" y="3382121"/>
              <a:ext cx="238192" cy="240377"/>
              <a:chOff x="6300788" y="2890838"/>
              <a:chExt cx="346075" cy="349250"/>
            </a:xfrm>
          </p:grpSpPr>
          <p:cxnSp>
            <p:nvCxnSpPr>
              <p:cNvPr id="3298" name="Google Shape;3298;p273"/>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3299" name="Google Shape;3299;p273"/>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3300" name="Google Shape;3300;p273"/>
          <p:cNvGrpSpPr/>
          <p:nvPr/>
        </p:nvGrpSpPr>
        <p:grpSpPr>
          <a:xfrm>
            <a:off x="10859614" y="3923628"/>
            <a:ext cx="839091" cy="839091"/>
            <a:chOff x="10859614" y="4004908"/>
            <a:chExt cx="839091" cy="839091"/>
          </a:xfrm>
        </p:grpSpPr>
        <p:grpSp>
          <p:nvGrpSpPr>
            <p:cNvPr id="3301" name="Google Shape;3301;p273"/>
            <p:cNvGrpSpPr/>
            <p:nvPr/>
          </p:nvGrpSpPr>
          <p:grpSpPr>
            <a:xfrm>
              <a:off x="10859614" y="4004908"/>
              <a:ext cx="839091" cy="839091"/>
              <a:chOff x="9277350" y="-850900"/>
              <a:chExt cx="1243118" cy="1243118"/>
            </a:xfrm>
          </p:grpSpPr>
          <p:sp>
            <p:nvSpPr>
              <p:cNvPr id="3302" name="Google Shape;3302;p27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3" name="Google Shape;3303;p273"/>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304" name="Google Shape;3304;p273"/>
            <p:cNvGrpSpPr/>
            <p:nvPr/>
          </p:nvGrpSpPr>
          <p:grpSpPr>
            <a:xfrm>
              <a:off x="11160063" y="4304265"/>
              <a:ext cx="238192" cy="240377"/>
              <a:chOff x="6300788" y="2890838"/>
              <a:chExt cx="346075" cy="349250"/>
            </a:xfrm>
          </p:grpSpPr>
          <p:cxnSp>
            <p:nvCxnSpPr>
              <p:cNvPr id="3305" name="Google Shape;3305;p273"/>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3306" name="Google Shape;3306;p273"/>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3307" name="Google Shape;3307;p273"/>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8" name="Google Shape;3308;p273"/>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9" name="Google Shape;3309;p273"/>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0" name="Google Shape;3310;p273"/>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1" name="Google Shape;3311;p273"/>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2" name="Google Shape;3312;p273"/>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3" name="Google Shape;3313;p273"/>
          <p:cNvSpPr txBox="1"/>
          <p:nvPr>
            <p:ph idx="7"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4" name="Google Shape;3314;p273"/>
          <p:cNvSpPr txBox="1"/>
          <p:nvPr>
            <p:ph idx="8"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315" name="Google Shape;3315;p273"/>
          <p:cNvGrpSpPr/>
          <p:nvPr/>
        </p:nvGrpSpPr>
        <p:grpSpPr>
          <a:xfrm>
            <a:off x="524318" y="2098434"/>
            <a:ext cx="839091" cy="839091"/>
            <a:chOff x="9277350" y="-850900"/>
            <a:chExt cx="1243118" cy="1243118"/>
          </a:xfrm>
        </p:grpSpPr>
        <p:sp>
          <p:nvSpPr>
            <p:cNvPr id="3316" name="Google Shape;3316;p27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317" name="Google Shape;3317;p273"/>
            <p:cNvGrpSpPr/>
            <p:nvPr/>
          </p:nvGrpSpPr>
          <p:grpSpPr>
            <a:xfrm>
              <a:off x="9499624" y="-628626"/>
              <a:ext cx="798571" cy="798571"/>
              <a:chOff x="8559800" y="-698500"/>
              <a:chExt cx="558800" cy="558800"/>
            </a:xfrm>
          </p:grpSpPr>
          <p:sp>
            <p:nvSpPr>
              <p:cNvPr id="3318" name="Google Shape;3318;p273"/>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9" name="Google Shape;3319;p273"/>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3320" name="Google Shape;3320;p273"/>
          <p:cNvSpPr txBox="1"/>
          <p:nvPr>
            <p:ph idx="9" type="body"/>
          </p:nvPr>
        </p:nvSpPr>
        <p:spPr>
          <a:xfrm>
            <a:off x="1545084" y="521636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1" name="Google Shape;3321;p273"/>
          <p:cNvSpPr txBox="1"/>
          <p:nvPr>
            <p:ph idx="13" type="body"/>
          </p:nvPr>
        </p:nvSpPr>
        <p:spPr>
          <a:xfrm>
            <a:off x="7549797" y="510430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2" name="Google Shape;3322;p273"/>
          <p:cNvSpPr/>
          <p:nvPr>
            <p:ph idx="14" type="body"/>
          </p:nvPr>
        </p:nvSpPr>
        <p:spPr>
          <a:xfrm>
            <a:off x="5005876" y="2316786"/>
            <a:ext cx="2241830" cy="2241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os &amp; Cons">
  <p:cSld name="1_Pros &amp; Cons">
    <p:spTree>
      <p:nvGrpSpPr>
        <p:cNvPr id="3323" name="Shape 3323"/>
        <p:cNvGrpSpPr/>
        <p:nvPr/>
      </p:nvGrpSpPr>
      <p:grpSpPr>
        <a:xfrm>
          <a:off x="0" y="0"/>
          <a:ext cx="0" cy="0"/>
          <a:chOff x="0" y="0"/>
          <a:chExt cx="0" cy="0"/>
        </a:xfrm>
      </p:grpSpPr>
      <p:sp>
        <p:nvSpPr>
          <p:cNvPr id="3324" name="Google Shape;3324;p274"/>
          <p:cNvSpPr/>
          <p:nvPr/>
        </p:nvSpPr>
        <p:spPr>
          <a:xfrm>
            <a:off x="5283883" y="185546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25" name="Google Shape;3325;p274"/>
          <p:cNvSpPr/>
          <p:nvPr>
            <p:ph idx="1" type="body"/>
          </p:nvPr>
        </p:nvSpPr>
        <p:spPr>
          <a:xfrm>
            <a:off x="5482813" y="207252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6" name="Google Shape;3326;p274"/>
          <p:cNvSpPr/>
          <p:nvPr/>
        </p:nvSpPr>
        <p:spPr>
          <a:xfrm>
            <a:off x="471234" y="520252"/>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7" name="Google Shape;3327;p274"/>
          <p:cNvSpPr/>
          <p:nvPr/>
        </p:nvSpPr>
        <p:spPr>
          <a:xfrm>
            <a:off x="6489881" y="517884"/>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8" name="Google Shape;3328;p274"/>
          <p:cNvSpPr/>
          <p:nvPr/>
        </p:nvSpPr>
        <p:spPr>
          <a:xfrm>
            <a:off x="77789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329" name="Google Shape;3329;p274"/>
          <p:cNvSpPr/>
          <p:nvPr/>
        </p:nvSpPr>
        <p:spPr>
          <a:xfrm>
            <a:off x="77789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330" name="Google Shape;3330;p274"/>
          <p:cNvSpPr/>
          <p:nvPr/>
        </p:nvSpPr>
        <p:spPr>
          <a:xfrm>
            <a:off x="777893"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3331" name="Google Shape;3331;p274"/>
          <p:cNvSpPr txBox="1"/>
          <p:nvPr>
            <p:ph idx="2" type="body"/>
          </p:nvPr>
        </p:nvSpPr>
        <p:spPr>
          <a:xfrm>
            <a:off x="1370073" y="2332603"/>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2" name="Google Shape;3332;p274"/>
          <p:cNvSpPr txBox="1"/>
          <p:nvPr>
            <p:ph idx="3" type="body"/>
          </p:nvPr>
        </p:nvSpPr>
        <p:spPr>
          <a:xfrm>
            <a:off x="1259980" y="3974709"/>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3" name="Google Shape;3333;p274"/>
          <p:cNvSpPr txBox="1"/>
          <p:nvPr>
            <p:ph idx="4" type="body"/>
          </p:nvPr>
        </p:nvSpPr>
        <p:spPr>
          <a:xfrm>
            <a:off x="1366305"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4" name="Google Shape;3334;p274"/>
          <p:cNvSpPr txBox="1"/>
          <p:nvPr>
            <p:ph idx="5"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5" name="Google Shape;3335;p274"/>
          <p:cNvSpPr txBox="1"/>
          <p:nvPr>
            <p:ph idx="6"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6" name="Google Shape;3336;p274"/>
          <p:cNvSpPr/>
          <p:nvPr/>
        </p:nvSpPr>
        <p:spPr>
          <a:xfrm>
            <a:off x="703452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337" name="Google Shape;3337;p274"/>
          <p:cNvSpPr/>
          <p:nvPr/>
        </p:nvSpPr>
        <p:spPr>
          <a:xfrm>
            <a:off x="703452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338" name="Google Shape;3338;p274"/>
          <p:cNvSpPr/>
          <p:nvPr/>
        </p:nvSpPr>
        <p:spPr>
          <a:xfrm>
            <a:off x="7103766"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3339" name="Google Shape;3339;p274"/>
          <p:cNvSpPr txBox="1"/>
          <p:nvPr>
            <p:ph idx="7" type="body"/>
          </p:nvPr>
        </p:nvSpPr>
        <p:spPr>
          <a:xfrm>
            <a:off x="7589936" y="235678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0" name="Google Shape;3340;p274"/>
          <p:cNvSpPr txBox="1"/>
          <p:nvPr>
            <p:ph idx="8" type="body"/>
          </p:nvPr>
        </p:nvSpPr>
        <p:spPr>
          <a:xfrm>
            <a:off x="7589936" y="397082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1" name="Google Shape;3341;p274"/>
          <p:cNvSpPr txBox="1"/>
          <p:nvPr>
            <p:ph idx="9" type="body"/>
          </p:nvPr>
        </p:nvSpPr>
        <p:spPr>
          <a:xfrm>
            <a:off x="7659180"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2" name="Google Shape;3342;p274"/>
          <p:cNvSpPr/>
          <p:nvPr/>
        </p:nvSpPr>
        <p:spPr>
          <a:xfrm>
            <a:off x="5283883" y="3497566"/>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43" name="Google Shape;3343;p274"/>
          <p:cNvSpPr/>
          <p:nvPr>
            <p:ph idx="13" type="body"/>
          </p:nvPr>
        </p:nvSpPr>
        <p:spPr>
          <a:xfrm>
            <a:off x="5482813" y="3714627"/>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4" name="Google Shape;3344;p274"/>
          <p:cNvSpPr/>
          <p:nvPr/>
        </p:nvSpPr>
        <p:spPr>
          <a:xfrm>
            <a:off x="5320145" y="5139672"/>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45" name="Google Shape;3345;p274"/>
          <p:cNvSpPr/>
          <p:nvPr>
            <p:ph idx="14" type="body"/>
          </p:nvPr>
        </p:nvSpPr>
        <p:spPr>
          <a:xfrm>
            <a:off x="5519075" y="5356733"/>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ros &amp; Cons">
  <p:cSld name="3_Pros &amp; Cons">
    <p:spTree>
      <p:nvGrpSpPr>
        <p:cNvPr id="3346" name="Shape 3346"/>
        <p:cNvGrpSpPr/>
        <p:nvPr/>
      </p:nvGrpSpPr>
      <p:grpSpPr>
        <a:xfrm>
          <a:off x="0" y="0"/>
          <a:ext cx="0" cy="0"/>
          <a:chOff x="0" y="0"/>
          <a:chExt cx="0" cy="0"/>
        </a:xfrm>
      </p:grpSpPr>
      <p:sp>
        <p:nvSpPr>
          <p:cNvPr id="3347" name="Google Shape;3347;p275"/>
          <p:cNvSpPr/>
          <p:nvPr/>
        </p:nvSpPr>
        <p:spPr>
          <a:xfrm>
            <a:off x="5285523" y="108914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48" name="Google Shape;3348;p275"/>
          <p:cNvSpPr/>
          <p:nvPr>
            <p:ph idx="1" type="body"/>
          </p:nvPr>
        </p:nvSpPr>
        <p:spPr>
          <a:xfrm>
            <a:off x="5484453" y="130620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9" name="Google Shape;3349;p275"/>
          <p:cNvSpPr/>
          <p:nvPr/>
        </p:nvSpPr>
        <p:spPr>
          <a:xfrm>
            <a:off x="77789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350" name="Google Shape;3350;p275"/>
          <p:cNvSpPr/>
          <p:nvPr/>
        </p:nvSpPr>
        <p:spPr>
          <a:xfrm>
            <a:off x="77789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351" name="Google Shape;3351;p275"/>
          <p:cNvSpPr txBox="1"/>
          <p:nvPr>
            <p:ph idx="2" type="body"/>
          </p:nvPr>
        </p:nvSpPr>
        <p:spPr>
          <a:xfrm>
            <a:off x="1370073" y="26859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2" name="Google Shape;3352;p275"/>
          <p:cNvSpPr txBox="1"/>
          <p:nvPr>
            <p:ph idx="3" type="body"/>
          </p:nvPr>
        </p:nvSpPr>
        <p:spPr>
          <a:xfrm>
            <a:off x="1259980" y="4217990"/>
            <a:ext cx="3342885" cy="19058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3" name="Google Shape;3353;p275"/>
          <p:cNvSpPr/>
          <p:nvPr/>
        </p:nvSpPr>
        <p:spPr>
          <a:xfrm>
            <a:off x="703452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354" name="Google Shape;3354;p275"/>
          <p:cNvSpPr/>
          <p:nvPr/>
        </p:nvSpPr>
        <p:spPr>
          <a:xfrm>
            <a:off x="703452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355" name="Google Shape;3355;p275"/>
          <p:cNvSpPr txBox="1"/>
          <p:nvPr>
            <p:ph idx="4" type="body"/>
          </p:nvPr>
        </p:nvSpPr>
        <p:spPr>
          <a:xfrm>
            <a:off x="7589936" y="2710092"/>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6" name="Google Shape;3356;p275"/>
          <p:cNvSpPr txBox="1"/>
          <p:nvPr>
            <p:ph idx="5" type="body"/>
          </p:nvPr>
        </p:nvSpPr>
        <p:spPr>
          <a:xfrm>
            <a:off x="7589936" y="4214101"/>
            <a:ext cx="3342885" cy="203569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7" name="Google Shape;3357;p275"/>
          <p:cNvSpPr/>
          <p:nvPr/>
        </p:nvSpPr>
        <p:spPr>
          <a:xfrm>
            <a:off x="5285523" y="3936754"/>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58" name="Google Shape;3358;p275"/>
          <p:cNvSpPr/>
          <p:nvPr>
            <p:ph idx="6" type="body"/>
          </p:nvPr>
        </p:nvSpPr>
        <p:spPr>
          <a:xfrm>
            <a:off x="5484453" y="4153815"/>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9" name="Google Shape;3359;p27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60" name="Google Shape;3360;p27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61" name="Google Shape;3361;p275"/>
          <p:cNvSpPr/>
          <p:nvPr>
            <p:ph idx="7" type="body"/>
          </p:nvPr>
        </p:nvSpPr>
        <p:spPr>
          <a:xfrm>
            <a:off x="2466583"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2" name="Google Shape;3362;p275"/>
          <p:cNvSpPr/>
          <p:nvPr>
            <p:ph idx="8" type="body"/>
          </p:nvPr>
        </p:nvSpPr>
        <p:spPr>
          <a:xfrm>
            <a:off x="8630900"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3363" name="Shape 3363"/>
        <p:cNvGrpSpPr/>
        <p:nvPr/>
      </p:nvGrpSpPr>
      <p:grpSpPr>
        <a:xfrm>
          <a:off x="0" y="0"/>
          <a:ext cx="0" cy="0"/>
          <a:chOff x="0" y="0"/>
          <a:chExt cx="0" cy="0"/>
        </a:xfrm>
      </p:grpSpPr>
      <p:sp>
        <p:nvSpPr>
          <p:cNvPr id="3364" name="Google Shape;3364;p276"/>
          <p:cNvSpPr/>
          <p:nvPr>
            <p:ph idx="2" type="pic"/>
          </p:nvPr>
        </p:nvSpPr>
        <p:spPr>
          <a:xfrm>
            <a:off x="0" y="-7067"/>
            <a:ext cx="12192000" cy="3743325"/>
          </a:xfrm>
          <a:prstGeom prst="rect">
            <a:avLst/>
          </a:prstGeom>
          <a:noFill/>
          <a:ln>
            <a:noFill/>
          </a:ln>
        </p:spPr>
      </p:sp>
      <p:sp>
        <p:nvSpPr>
          <p:cNvPr id="3365" name="Google Shape;3365;p276"/>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66" name="Google Shape;3366;p276"/>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7" name="Google Shape;3367;p276"/>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68" name="Google Shape;3368;p276"/>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69" name="Google Shape;3369;p276"/>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70" name="Google Shape;3370;p276"/>
          <p:cNvSpPr/>
          <p:nvPr>
            <p:ph idx="3" type="pic"/>
          </p:nvPr>
        </p:nvSpPr>
        <p:spPr>
          <a:xfrm>
            <a:off x="1612900" y="2468563"/>
            <a:ext cx="1612900" cy="1611312"/>
          </a:xfrm>
          <a:prstGeom prst="ellipse">
            <a:avLst/>
          </a:prstGeom>
          <a:noFill/>
          <a:ln>
            <a:noFill/>
          </a:ln>
        </p:spPr>
      </p:sp>
      <p:sp>
        <p:nvSpPr>
          <p:cNvPr id="3371" name="Google Shape;3371;p276"/>
          <p:cNvSpPr/>
          <p:nvPr>
            <p:ph idx="4" type="pic"/>
          </p:nvPr>
        </p:nvSpPr>
        <p:spPr>
          <a:xfrm>
            <a:off x="5067302" y="1846150"/>
            <a:ext cx="2057398" cy="2055372"/>
          </a:xfrm>
          <a:prstGeom prst="ellipse">
            <a:avLst/>
          </a:prstGeom>
          <a:noFill/>
          <a:ln>
            <a:noFill/>
          </a:ln>
        </p:spPr>
      </p:sp>
      <p:sp>
        <p:nvSpPr>
          <p:cNvPr id="3372" name="Google Shape;3372;p276"/>
          <p:cNvSpPr/>
          <p:nvPr>
            <p:ph idx="5" type="pic"/>
          </p:nvPr>
        </p:nvSpPr>
        <p:spPr>
          <a:xfrm>
            <a:off x="8966200" y="2468264"/>
            <a:ext cx="1612900" cy="1611312"/>
          </a:xfrm>
          <a:prstGeom prst="ellipse">
            <a:avLst/>
          </a:prstGeom>
          <a:noFill/>
          <a:ln>
            <a:noFill/>
          </a:ln>
        </p:spPr>
      </p:sp>
      <p:sp>
        <p:nvSpPr>
          <p:cNvPr id="3373" name="Google Shape;3373;p276"/>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4" name="Google Shape;3374;p276"/>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5" name="Google Shape;3375;p276"/>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6" name="Google Shape;3376;p276"/>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7" name="Google Shape;3377;p276"/>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8" name="Google Shape;3378;p276"/>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3379" name="Shape 3379"/>
        <p:cNvGrpSpPr/>
        <p:nvPr/>
      </p:nvGrpSpPr>
      <p:grpSpPr>
        <a:xfrm>
          <a:off x="0" y="0"/>
          <a:ext cx="0" cy="0"/>
          <a:chOff x="0" y="0"/>
          <a:chExt cx="0" cy="0"/>
        </a:xfrm>
      </p:grpSpPr>
      <p:sp>
        <p:nvSpPr>
          <p:cNvPr id="3380" name="Google Shape;3380;p277"/>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81" name="Google Shape;3381;p277"/>
          <p:cNvSpPr/>
          <p:nvPr>
            <p:ph idx="2" type="pic"/>
          </p:nvPr>
        </p:nvSpPr>
        <p:spPr>
          <a:xfrm>
            <a:off x="1352048" y="-5702531"/>
            <a:ext cx="12192003" cy="12181139"/>
          </a:xfrm>
          <a:prstGeom prst="ellipse">
            <a:avLst/>
          </a:prstGeom>
          <a:noFill/>
          <a:ln>
            <a:noFill/>
          </a:ln>
        </p:spPr>
      </p:sp>
      <p:sp>
        <p:nvSpPr>
          <p:cNvPr id="3382" name="Google Shape;3382;p27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83" name="Google Shape;3383;p277"/>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384" name="Google Shape;3384;p277"/>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385" name="Google Shape;3385;p277"/>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86" name="Google Shape;3386;p277"/>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7" name="Google Shape;3387;p277"/>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8" name="Google Shape;3388;p277"/>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389" name="Google Shape;3389;p277"/>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0" name="Google Shape;3390;p277"/>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91" name="Google Shape;3391;p277"/>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2" name="Google Shape;3392;p277"/>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3" name="Google Shape;3393;p277"/>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394" name="Google Shape;3394;p277"/>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5" name="Google Shape;3395;p277"/>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96" name="Google Shape;3396;p277"/>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7" name="Google Shape;3397;p277"/>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8" name="Google Shape;3398;p277"/>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399" name="Google Shape;3399;p277"/>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0" name="Google Shape;3400;p277"/>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01" name="Google Shape;3401;p277"/>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2" name="Google Shape;3402;p277"/>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3" name="Google Shape;3403;p277"/>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404" name="Google Shape;3404;p277"/>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cellaneous">
  <p:cSld name="12_Miscellaneous">
    <p:spTree>
      <p:nvGrpSpPr>
        <p:cNvPr id="3405" name="Shape 3405"/>
        <p:cNvGrpSpPr/>
        <p:nvPr/>
      </p:nvGrpSpPr>
      <p:grpSpPr>
        <a:xfrm>
          <a:off x="0" y="0"/>
          <a:ext cx="0" cy="0"/>
          <a:chOff x="0" y="0"/>
          <a:chExt cx="0" cy="0"/>
        </a:xfrm>
      </p:grpSpPr>
      <p:sp>
        <p:nvSpPr>
          <p:cNvPr id="3406" name="Google Shape;3406;p278"/>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07" name="Google Shape;3407;p278"/>
          <p:cNvSpPr/>
          <p:nvPr>
            <p:ph idx="2" type="pic"/>
          </p:nvPr>
        </p:nvSpPr>
        <p:spPr>
          <a:xfrm>
            <a:off x="1352048" y="-5702531"/>
            <a:ext cx="12192003" cy="12181139"/>
          </a:xfrm>
          <a:prstGeom prst="ellipse">
            <a:avLst/>
          </a:prstGeom>
          <a:noFill/>
          <a:ln>
            <a:noFill/>
          </a:ln>
        </p:spPr>
      </p:sp>
      <p:sp>
        <p:nvSpPr>
          <p:cNvPr id="3408" name="Google Shape;3408;p27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09" name="Google Shape;3409;p278"/>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410" name="Google Shape;3410;p278"/>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11" name="Google Shape;3411;p278"/>
          <p:cNvSpPr/>
          <p:nvPr/>
        </p:nvSpPr>
        <p:spPr>
          <a:xfrm>
            <a:off x="1929124"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2" name="Google Shape;3412;p278"/>
          <p:cNvSpPr txBox="1"/>
          <p:nvPr>
            <p:ph idx="3" type="body"/>
          </p:nvPr>
        </p:nvSpPr>
        <p:spPr>
          <a:xfrm>
            <a:off x="2115948"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3" name="Google Shape;3413;p278"/>
          <p:cNvSpPr txBox="1"/>
          <p:nvPr>
            <p:ph idx="4" type="body"/>
          </p:nvPr>
        </p:nvSpPr>
        <p:spPr>
          <a:xfrm>
            <a:off x="2115950"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4" name="Google Shape;3414;p278"/>
          <p:cNvSpPr/>
          <p:nvPr/>
        </p:nvSpPr>
        <p:spPr>
          <a:xfrm>
            <a:off x="3938900"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415" name="Google Shape;3415;p278"/>
          <p:cNvSpPr txBox="1"/>
          <p:nvPr>
            <p:ph idx="5" type="body"/>
          </p:nvPr>
        </p:nvSpPr>
        <p:spPr>
          <a:xfrm>
            <a:off x="2115948"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6" name="Google Shape;3416;p278"/>
          <p:cNvSpPr/>
          <p:nvPr/>
        </p:nvSpPr>
        <p:spPr>
          <a:xfrm>
            <a:off x="4633609"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7" name="Google Shape;3417;p278"/>
          <p:cNvSpPr txBox="1"/>
          <p:nvPr>
            <p:ph idx="6" type="body"/>
          </p:nvPr>
        </p:nvSpPr>
        <p:spPr>
          <a:xfrm>
            <a:off x="4820433"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8" name="Google Shape;3418;p278"/>
          <p:cNvSpPr txBox="1"/>
          <p:nvPr>
            <p:ph idx="7" type="body"/>
          </p:nvPr>
        </p:nvSpPr>
        <p:spPr>
          <a:xfrm>
            <a:off x="4820435"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9" name="Google Shape;3419;p278"/>
          <p:cNvSpPr/>
          <p:nvPr/>
        </p:nvSpPr>
        <p:spPr>
          <a:xfrm>
            <a:off x="6643385"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420" name="Google Shape;3420;p278"/>
          <p:cNvSpPr txBox="1"/>
          <p:nvPr>
            <p:ph idx="8" type="body"/>
          </p:nvPr>
        </p:nvSpPr>
        <p:spPr>
          <a:xfrm>
            <a:off x="4820433"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1" name="Google Shape;3421;p278"/>
          <p:cNvSpPr/>
          <p:nvPr/>
        </p:nvSpPr>
        <p:spPr>
          <a:xfrm>
            <a:off x="7346500"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2" name="Google Shape;3422;p278"/>
          <p:cNvSpPr txBox="1"/>
          <p:nvPr>
            <p:ph idx="9" type="body"/>
          </p:nvPr>
        </p:nvSpPr>
        <p:spPr>
          <a:xfrm>
            <a:off x="7533324"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3" name="Google Shape;3423;p278"/>
          <p:cNvSpPr txBox="1"/>
          <p:nvPr>
            <p:ph idx="13" type="body"/>
          </p:nvPr>
        </p:nvSpPr>
        <p:spPr>
          <a:xfrm>
            <a:off x="7533326"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4" name="Google Shape;3424;p278"/>
          <p:cNvSpPr/>
          <p:nvPr/>
        </p:nvSpPr>
        <p:spPr>
          <a:xfrm>
            <a:off x="9356276"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425" name="Google Shape;3425;p278"/>
          <p:cNvSpPr txBox="1"/>
          <p:nvPr>
            <p:ph idx="14" type="body"/>
          </p:nvPr>
        </p:nvSpPr>
        <p:spPr>
          <a:xfrm>
            <a:off x="7533324"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172" name="Shape 172"/>
        <p:cNvGrpSpPr/>
        <p:nvPr/>
      </p:nvGrpSpPr>
      <p:grpSpPr>
        <a:xfrm>
          <a:off x="0" y="0"/>
          <a:ext cx="0" cy="0"/>
          <a:chOff x="0" y="0"/>
          <a:chExt cx="0" cy="0"/>
        </a:xfrm>
      </p:grpSpPr>
      <p:sp>
        <p:nvSpPr>
          <p:cNvPr id="173" name="Google Shape;173;p5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74" name="Google Shape;174;p5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59"/>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3426" name="Shape 3426"/>
        <p:cNvGrpSpPr/>
        <p:nvPr/>
      </p:nvGrpSpPr>
      <p:grpSpPr>
        <a:xfrm>
          <a:off x="0" y="0"/>
          <a:ext cx="0" cy="0"/>
          <a:chOff x="0" y="0"/>
          <a:chExt cx="0" cy="0"/>
        </a:xfrm>
      </p:grpSpPr>
      <p:pic>
        <p:nvPicPr>
          <p:cNvPr id="3427" name="Google Shape;3427;p279"/>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3428" name="Google Shape;3428;p27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29" name="Google Shape;3429;p279"/>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0" name="Google Shape;3430;p279"/>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1" name="Google Shape;3431;p279"/>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2" name="Google Shape;3432;p279"/>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3" name="Google Shape;3433;p279"/>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4" name="Google Shape;3434;p279"/>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5" name="Google Shape;3435;p279"/>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6" name="Google Shape;3436;p279"/>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7" name="Google Shape;3437;p279"/>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8" name="Google Shape;3438;p279"/>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9" name="Google Shape;3439;p279"/>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0" name="Google Shape;3440;p279"/>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1" name="Google Shape;3441;p279"/>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2" name="Google Shape;3442;p279"/>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3" name="Google Shape;3443;p279"/>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4" name="Google Shape;3444;p279"/>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5" name="Google Shape;3445;p279"/>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6" name="Google Shape;3446;p279"/>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7" name="Google Shape;3447;p279"/>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8" name="Google Shape;3448;p279"/>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9" name="Google Shape;3449;p279"/>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50" name="Google Shape;3450;p279"/>
          <p:cNvSpPr/>
          <p:nvPr>
            <p:ph idx="17" type="pic"/>
          </p:nvPr>
        </p:nvSpPr>
        <p:spPr>
          <a:xfrm>
            <a:off x="4918662" y="2520431"/>
            <a:ext cx="2382838" cy="2382838"/>
          </a:xfrm>
          <a:prstGeom prst="ellipse">
            <a:avLst/>
          </a:prstGeom>
          <a:noFill/>
          <a:ln>
            <a:noFill/>
          </a:ln>
        </p:spPr>
      </p:sp>
      <p:sp>
        <p:nvSpPr>
          <p:cNvPr id="3451" name="Google Shape;3451;p279"/>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52" name="Google Shape;3452;p279"/>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3" name="Google Shape;3453;p279"/>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3454" name="Shape 3454"/>
        <p:cNvGrpSpPr/>
        <p:nvPr/>
      </p:nvGrpSpPr>
      <p:grpSpPr>
        <a:xfrm>
          <a:off x="0" y="0"/>
          <a:ext cx="0" cy="0"/>
          <a:chOff x="0" y="0"/>
          <a:chExt cx="0" cy="0"/>
        </a:xfrm>
      </p:grpSpPr>
      <p:sp>
        <p:nvSpPr>
          <p:cNvPr id="3455" name="Google Shape;3455;p280"/>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56" name="Google Shape;3456;p280"/>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57" name="Google Shape;3457;p280"/>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58" name="Google Shape;3458;p280"/>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59" name="Google Shape;3459;p280"/>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60" name="Google Shape;3460;p280"/>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61" name="Google Shape;3461;p280"/>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62" name="Google Shape;3462;p280"/>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63" name="Google Shape;3463;p280"/>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64" name="Google Shape;3464;p280"/>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65" name="Google Shape;3465;p280"/>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66" name="Google Shape;3466;p280"/>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67" name="Google Shape;3467;p280"/>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8" name="Google Shape;3468;p280"/>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9" name="Google Shape;3469;p280"/>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0" name="Google Shape;3470;p280"/>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71" name="Google Shape;3471;p280"/>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3472" name="Shape 3472"/>
        <p:cNvGrpSpPr/>
        <p:nvPr/>
      </p:nvGrpSpPr>
      <p:grpSpPr>
        <a:xfrm>
          <a:off x="0" y="0"/>
          <a:ext cx="0" cy="0"/>
          <a:chOff x="0" y="0"/>
          <a:chExt cx="0" cy="0"/>
        </a:xfrm>
      </p:grpSpPr>
      <p:sp>
        <p:nvSpPr>
          <p:cNvPr id="3473" name="Google Shape;3473;p281"/>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74" name="Google Shape;3474;p281"/>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75" name="Google Shape;3475;p281"/>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76" name="Google Shape;3476;p281"/>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77" name="Google Shape;3477;p281"/>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78" name="Google Shape;3478;p281"/>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79" name="Google Shape;3479;p281"/>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80" name="Google Shape;3480;p281"/>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81" name="Google Shape;3481;p281"/>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82" name="Google Shape;3482;p281"/>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83" name="Google Shape;3483;p281"/>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84" name="Google Shape;3484;p281"/>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85" name="Google Shape;3485;p281"/>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86" name="Google Shape;3486;p281"/>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87" name="Google Shape;3487;p281"/>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88" name="Google Shape;3488;p281"/>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89" name="Google Shape;3489;p281"/>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0" name="Google Shape;3490;p281"/>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1" name="Google Shape;3491;p281"/>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2" name="Google Shape;3492;p281"/>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3" name="Google Shape;3493;p281"/>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94" name="Google Shape;3494;p281"/>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3495" name="Shape 3495"/>
        <p:cNvGrpSpPr/>
        <p:nvPr/>
      </p:nvGrpSpPr>
      <p:grpSpPr>
        <a:xfrm>
          <a:off x="0" y="0"/>
          <a:ext cx="0" cy="0"/>
          <a:chOff x="0" y="0"/>
          <a:chExt cx="0" cy="0"/>
        </a:xfrm>
      </p:grpSpPr>
      <p:sp>
        <p:nvSpPr>
          <p:cNvPr id="3496" name="Google Shape;3496;p282"/>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97" name="Google Shape;3497;p282"/>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98" name="Google Shape;3498;p282"/>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99" name="Google Shape;3499;p282"/>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00" name="Google Shape;3500;p282"/>
          <p:cNvCxnSpPr>
            <a:endCxn id="3501"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3502" name="Google Shape;3502;p282"/>
          <p:cNvCxnSpPr>
            <a:endCxn id="3503"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3504" name="Google Shape;3504;p282"/>
          <p:cNvCxnSpPr>
            <a:endCxn id="3505"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3506" name="Google Shape;3506;p282"/>
          <p:cNvCxnSpPr>
            <a:stCxn id="3507"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3508" name="Google Shape;3508;p282"/>
          <p:cNvCxnSpPr>
            <a:stCxn id="3509"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3501" name="Google Shape;3501;p282"/>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5" name="Google Shape;3505;p282"/>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9" name="Google Shape;3509;p282"/>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3" name="Google Shape;3503;p282"/>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7" name="Google Shape;3507;p282"/>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0" name="Google Shape;3510;p282"/>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1" name="Google Shape;3511;p282"/>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2" name="Google Shape;3512;p282"/>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3" name="Google Shape;3513;p282"/>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4" name="Google Shape;3514;p282"/>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5" name="Google Shape;3515;p282"/>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16" name="Google Shape;3516;p282"/>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3517" name="Shape 3517"/>
        <p:cNvGrpSpPr/>
        <p:nvPr/>
      </p:nvGrpSpPr>
      <p:grpSpPr>
        <a:xfrm>
          <a:off x="0" y="0"/>
          <a:ext cx="0" cy="0"/>
          <a:chOff x="0" y="0"/>
          <a:chExt cx="0" cy="0"/>
        </a:xfrm>
      </p:grpSpPr>
      <p:sp>
        <p:nvSpPr>
          <p:cNvPr id="3518" name="Google Shape;3518;p283"/>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19" name="Google Shape;3519;p283"/>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20" name="Google Shape;3520;p283"/>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21" name="Google Shape;3521;p283"/>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22" name="Google Shape;3522;p283"/>
          <p:cNvCxnSpPr>
            <a:endCxn id="3523"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3524" name="Google Shape;3524;p283"/>
          <p:cNvCxnSpPr>
            <a:endCxn id="3525"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3526" name="Google Shape;3526;p283"/>
          <p:cNvCxnSpPr>
            <a:endCxn id="3527" idx="6"/>
          </p:cNvCxnSpPr>
          <p:nvPr/>
        </p:nvCxnSpPr>
        <p:spPr>
          <a:xfrm rot="10800000">
            <a:off x="3612561" y="3503862"/>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3528" name="Google Shape;3528;p283"/>
          <p:cNvCxnSpPr>
            <a:stCxn id="3529"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3523" name="Google Shape;3523;p283"/>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7" name="Google Shape;3527;p283"/>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9" name="Google Shape;3529;p283"/>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5" name="Google Shape;3525;p283"/>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0" name="Google Shape;3530;p283"/>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1" name="Google Shape;3531;p283"/>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2" name="Google Shape;3532;p283"/>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3" name="Google Shape;3533;p283"/>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4" name="Google Shape;3534;p283"/>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35" name="Google Shape;3535;p283"/>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Miscellaneous">
  <p:cSld name="13_Miscellaneous">
    <p:spTree>
      <p:nvGrpSpPr>
        <p:cNvPr id="3536" name="Shape 3536"/>
        <p:cNvGrpSpPr/>
        <p:nvPr/>
      </p:nvGrpSpPr>
      <p:grpSpPr>
        <a:xfrm>
          <a:off x="0" y="0"/>
          <a:ext cx="0" cy="0"/>
          <a:chOff x="0" y="0"/>
          <a:chExt cx="0" cy="0"/>
        </a:xfrm>
      </p:grpSpPr>
      <p:sp>
        <p:nvSpPr>
          <p:cNvPr id="3537" name="Google Shape;3537;p284"/>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38" name="Google Shape;3538;p284"/>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39" name="Google Shape;3539;p284"/>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40" name="Google Shape;3540;p284"/>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41" name="Google Shape;3541;p284"/>
          <p:cNvCxnSpPr>
            <a:endCxn id="3542"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3543" name="Google Shape;3543;p284"/>
          <p:cNvCxnSpPr>
            <a:endCxn id="3544"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3545" name="Google Shape;3545;p284"/>
          <p:cNvCxnSpPr>
            <a:endCxn id="3546" idx="6"/>
          </p:cNvCxnSpPr>
          <p:nvPr/>
        </p:nvCxnSpPr>
        <p:spPr>
          <a:xfrm rot="10800000">
            <a:off x="3612561" y="3503862"/>
            <a:ext cx="1458300" cy="0"/>
          </a:xfrm>
          <a:prstGeom prst="straightConnector1">
            <a:avLst/>
          </a:prstGeom>
          <a:noFill/>
          <a:ln cap="flat" cmpd="sng" w="12700">
            <a:solidFill>
              <a:schemeClr val="dk2"/>
            </a:solidFill>
            <a:prstDash val="solid"/>
            <a:miter lim="800000"/>
            <a:headEnd len="sm" w="sm" type="none"/>
            <a:tailEnd len="sm" w="sm" type="none"/>
          </a:ln>
        </p:spPr>
      </p:cxnSp>
      <p:cxnSp>
        <p:nvCxnSpPr>
          <p:cNvPr id="3547" name="Google Shape;3547;p284"/>
          <p:cNvCxnSpPr>
            <a:stCxn id="3548"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3542" name="Google Shape;3542;p284"/>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6" name="Google Shape;3546;p284"/>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8" name="Google Shape;3548;p284"/>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4" name="Google Shape;3544;p284"/>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9" name="Google Shape;3549;p284"/>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0" name="Google Shape;3550;p284"/>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1" name="Google Shape;3551;p284"/>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2" name="Google Shape;3552;p284"/>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3" name="Google Shape;3553;p284"/>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4" name="Google Shape;3554;p284"/>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3555" name="Shape 3555"/>
        <p:cNvGrpSpPr/>
        <p:nvPr/>
      </p:nvGrpSpPr>
      <p:grpSpPr>
        <a:xfrm>
          <a:off x="0" y="0"/>
          <a:ext cx="0" cy="0"/>
          <a:chOff x="0" y="0"/>
          <a:chExt cx="0" cy="0"/>
        </a:xfrm>
      </p:grpSpPr>
      <p:sp>
        <p:nvSpPr>
          <p:cNvPr id="3556" name="Google Shape;3556;p285"/>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57" name="Google Shape;3557;p28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8" name="Google Shape;3558;p28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59" name="Google Shape;3559;p285"/>
          <p:cNvSpPr/>
          <p:nvPr>
            <p:ph idx="2" type="pic"/>
          </p:nvPr>
        </p:nvSpPr>
        <p:spPr>
          <a:xfrm>
            <a:off x="0" y="1442806"/>
            <a:ext cx="12192000" cy="1438508"/>
          </a:xfrm>
          <a:prstGeom prst="rect">
            <a:avLst/>
          </a:prstGeom>
          <a:solidFill>
            <a:srgbClr val="202021">
              <a:alpha val="49803"/>
            </a:srgbClr>
          </a:solidFill>
          <a:ln>
            <a:noFill/>
          </a:ln>
        </p:spPr>
      </p:sp>
      <p:sp>
        <p:nvSpPr>
          <p:cNvPr id="3560" name="Google Shape;3560;p285"/>
          <p:cNvSpPr/>
          <p:nvPr>
            <p:ph idx="3" type="pic"/>
          </p:nvPr>
        </p:nvSpPr>
        <p:spPr>
          <a:xfrm>
            <a:off x="0" y="3065994"/>
            <a:ext cx="12192000" cy="1438508"/>
          </a:xfrm>
          <a:prstGeom prst="rect">
            <a:avLst/>
          </a:prstGeom>
          <a:solidFill>
            <a:srgbClr val="202021">
              <a:alpha val="49803"/>
            </a:srgbClr>
          </a:solidFill>
          <a:ln>
            <a:noFill/>
          </a:ln>
        </p:spPr>
      </p:sp>
      <p:sp>
        <p:nvSpPr>
          <p:cNvPr id="3561" name="Google Shape;3561;p285"/>
          <p:cNvSpPr/>
          <p:nvPr>
            <p:ph idx="4" type="pic"/>
          </p:nvPr>
        </p:nvSpPr>
        <p:spPr>
          <a:xfrm>
            <a:off x="0" y="4688736"/>
            <a:ext cx="12192000" cy="1438508"/>
          </a:xfrm>
          <a:prstGeom prst="rect">
            <a:avLst/>
          </a:prstGeom>
          <a:solidFill>
            <a:srgbClr val="202021">
              <a:alpha val="49803"/>
            </a:srgbClr>
          </a:solidFill>
          <a:ln>
            <a:noFill/>
          </a:ln>
        </p:spPr>
      </p:sp>
      <p:cxnSp>
        <p:nvCxnSpPr>
          <p:cNvPr id="3562" name="Google Shape;3562;p285"/>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563" name="Google Shape;3563;p285"/>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564" name="Google Shape;3564;p285"/>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565" name="Google Shape;3565;p285"/>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566" name="Google Shape;3566;p285"/>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567" name="Google Shape;3567;p285"/>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3568" name="Google Shape;3568;p285"/>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9" name="Google Shape;3569;p285"/>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0" name="Google Shape;3570;p285"/>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1" name="Google Shape;3571;p285"/>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2" name="Google Shape;3572;p285"/>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3" name="Google Shape;3573;p285"/>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4" name="Google Shape;3574;p285"/>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5" name="Google Shape;3575;p285"/>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6" name="Google Shape;3576;p285"/>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7" name="Google Shape;3577;p285"/>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8" name="Google Shape;3578;p285"/>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9" name="Google Shape;3579;p285"/>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0" name="Google Shape;3580;p285"/>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1" name="Google Shape;3581;p285"/>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2" name="Google Shape;3582;p285"/>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3" name="Google Shape;3583;p285"/>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4" name="Google Shape;3584;p285"/>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5" name="Google Shape;3585;p285"/>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3586" name="Shape 3586"/>
        <p:cNvGrpSpPr/>
        <p:nvPr/>
      </p:nvGrpSpPr>
      <p:grpSpPr>
        <a:xfrm>
          <a:off x="0" y="0"/>
          <a:ext cx="0" cy="0"/>
          <a:chOff x="0" y="0"/>
          <a:chExt cx="0" cy="0"/>
        </a:xfrm>
      </p:grpSpPr>
      <p:sp>
        <p:nvSpPr>
          <p:cNvPr id="3587" name="Google Shape;3587;p286"/>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88" name="Google Shape;3588;p28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9" name="Google Shape;3589;p28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90" name="Google Shape;3590;p286"/>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1" name="Google Shape;3591;p286"/>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92" name="Google Shape;3592;p286"/>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93" name="Google Shape;3593;p286"/>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94" name="Google Shape;3594;p286"/>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95" name="Google Shape;3595;p286"/>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96" name="Google Shape;3596;p286"/>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597" name="Google Shape;3597;p286"/>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3598" name="Google Shape;3598;p286"/>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99" name="Google Shape;3599;p286"/>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00" name="Google Shape;3600;p286"/>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01" name="Google Shape;3601;p286"/>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2" name="Google Shape;3602;p286"/>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3" name="Google Shape;3603;p286"/>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4" name="Google Shape;3604;p286"/>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5" name="Google Shape;3605;p286"/>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6" name="Google Shape;3606;p286"/>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7" name="Google Shape;3607;p286"/>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8" name="Google Shape;3608;p286"/>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9" name="Google Shape;3609;p286"/>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0" name="Google Shape;3610;p286"/>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1" name="Google Shape;3611;p286"/>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2" name="Google Shape;3612;p286"/>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3613" name="Shape 3613"/>
        <p:cNvGrpSpPr/>
        <p:nvPr/>
      </p:nvGrpSpPr>
      <p:grpSpPr>
        <a:xfrm>
          <a:off x="0" y="0"/>
          <a:ext cx="0" cy="0"/>
          <a:chOff x="0" y="0"/>
          <a:chExt cx="0" cy="0"/>
        </a:xfrm>
      </p:grpSpPr>
      <p:sp>
        <p:nvSpPr>
          <p:cNvPr id="3614" name="Google Shape;3614;p287"/>
          <p:cNvSpPr/>
          <p:nvPr>
            <p:ph idx="2" type="pic"/>
          </p:nvPr>
        </p:nvSpPr>
        <p:spPr>
          <a:xfrm>
            <a:off x="0" y="0"/>
            <a:ext cx="4986609" cy="6858000"/>
          </a:xfrm>
          <a:prstGeom prst="rect">
            <a:avLst/>
          </a:prstGeom>
          <a:solidFill>
            <a:schemeClr val="dk2">
              <a:alpha val="74901"/>
            </a:schemeClr>
          </a:solidFill>
          <a:ln>
            <a:noFill/>
          </a:ln>
        </p:spPr>
      </p:sp>
      <p:sp>
        <p:nvSpPr>
          <p:cNvPr id="3615" name="Google Shape;3615;p287"/>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16" name="Google Shape;3616;p287"/>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17" name="Google Shape;3617;p287"/>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618" name="Google Shape;3618;p287"/>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619" name="Google Shape;3619;p287"/>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620" name="Google Shape;3620;p287"/>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3621" name="Google Shape;3621;p287"/>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2" name="Google Shape;3622;p287"/>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3" name="Google Shape;3623;p287"/>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4" name="Google Shape;3624;p287"/>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5" name="Google Shape;3625;p287"/>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6" name="Google Shape;3626;p287"/>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7" name="Google Shape;3627;p287"/>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8" name="Google Shape;3628;p287"/>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9" name="Google Shape;3629;p287"/>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0" name="Google Shape;3630;p287"/>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1" name="Google Shape;3631;p287"/>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2" name="Google Shape;3632;p287"/>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3" name="Google Shape;3633;p287"/>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3634" name="Shape 3634"/>
        <p:cNvGrpSpPr/>
        <p:nvPr/>
      </p:nvGrpSpPr>
      <p:grpSpPr>
        <a:xfrm>
          <a:off x="0" y="0"/>
          <a:ext cx="0" cy="0"/>
          <a:chOff x="0" y="0"/>
          <a:chExt cx="0" cy="0"/>
        </a:xfrm>
      </p:grpSpPr>
      <p:sp>
        <p:nvSpPr>
          <p:cNvPr id="3635" name="Google Shape;3635;p288"/>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36" name="Google Shape;3636;p288"/>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37" name="Google Shape;3637;p288"/>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38" name="Google Shape;3638;p288"/>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639" name="Google Shape;3639;p288"/>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640" name="Google Shape;3640;p288"/>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641" name="Google Shape;3641;p288"/>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3642" name="Google Shape;3642;p288"/>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3" name="Google Shape;3643;p288"/>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4" name="Google Shape;3644;p288"/>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5" name="Google Shape;3645;p288"/>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6" name="Google Shape;3646;p288"/>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7" name="Google Shape;3647;p288"/>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8" name="Google Shape;3648;p288"/>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9" name="Google Shape;3649;p288"/>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0" name="Google Shape;3650;p288"/>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1" name="Google Shape;3651;p288"/>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2" name="Google Shape;3652;p288"/>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3" name="Google Shape;3653;p288"/>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4" name="Google Shape;3654;p288"/>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3655" name="Google Shape;3655;p288"/>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41" name="Shape 41"/>
        <p:cNvGrpSpPr/>
        <p:nvPr/>
      </p:nvGrpSpPr>
      <p:grpSpPr>
        <a:xfrm>
          <a:off x="0" y="0"/>
          <a:ext cx="0" cy="0"/>
          <a:chOff x="0" y="0"/>
          <a:chExt cx="0" cy="0"/>
        </a:xfrm>
      </p:grpSpPr>
      <p:sp>
        <p:nvSpPr>
          <p:cNvPr id="42" name="Google Shape;42;p3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3" name="Google Shape;43;p3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3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76" name="Shape 176"/>
        <p:cNvGrpSpPr/>
        <p:nvPr/>
      </p:nvGrpSpPr>
      <p:grpSpPr>
        <a:xfrm>
          <a:off x="0" y="0"/>
          <a:ext cx="0" cy="0"/>
          <a:chOff x="0" y="0"/>
          <a:chExt cx="0" cy="0"/>
        </a:xfrm>
      </p:grpSpPr>
      <p:sp>
        <p:nvSpPr>
          <p:cNvPr id="177" name="Google Shape;177;p6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78" name="Google Shape;178;p6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6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3656" name="Shape 3656"/>
        <p:cNvGrpSpPr/>
        <p:nvPr/>
      </p:nvGrpSpPr>
      <p:grpSpPr>
        <a:xfrm>
          <a:off x="0" y="0"/>
          <a:ext cx="0" cy="0"/>
          <a:chOff x="0" y="0"/>
          <a:chExt cx="0" cy="0"/>
        </a:xfrm>
      </p:grpSpPr>
      <p:sp>
        <p:nvSpPr>
          <p:cNvPr id="3657" name="Google Shape;3657;p289"/>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658" name="Google Shape;3658;p289"/>
          <p:cNvGrpSpPr/>
          <p:nvPr/>
        </p:nvGrpSpPr>
        <p:grpSpPr>
          <a:xfrm>
            <a:off x="715600" y="2098526"/>
            <a:ext cx="6096000" cy="1723549"/>
            <a:chOff x="715600" y="2205347"/>
            <a:chExt cx="6096000" cy="1723549"/>
          </a:xfrm>
        </p:grpSpPr>
        <p:sp>
          <p:nvSpPr>
            <p:cNvPr id="3659" name="Google Shape;3659;p289"/>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3660" name="Google Shape;3660;p289"/>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661" name="Google Shape;3661;p289"/>
          <p:cNvGrpSpPr/>
          <p:nvPr/>
        </p:nvGrpSpPr>
        <p:grpSpPr>
          <a:xfrm>
            <a:off x="647700" y="5924400"/>
            <a:ext cx="1951864" cy="324000"/>
            <a:chOff x="3753875" y="6160946"/>
            <a:chExt cx="1951864" cy="324000"/>
          </a:xfrm>
        </p:grpSpPr>
        <p:pic>
          <p:nvPicPr>
            <p:cNvPr id="3662" name="Google Shape;3662;p289">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663" name="Google Shape;3663;p289">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664" name="Google Shape;3664;p289">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665" name="Google Shape;3665;p289">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666" name="Google Shape;3666;p289">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667" name="Google Shape;3667;p289">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668" name="Google Shape;3668;p28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669" name="Google Shape;3669;p289"/>
          <p:cNvSpPr/>
          <p:nvPr>
            <p:ph idx="2" type="pic"/>
          </p:nvPr>
        </p:nvSpPr>
        <p:spPr>
          <a:xfrm>
            <a:off x="5168900" y="341313"/>
            <a:ext cx="4694238" cy="6516687"/>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3670" name="Shape 3670"/>
        <p:cNvGrpSpPr/>
        <p:nvPr/>
      </p:nvGrpSpPr>
      <p:grpSpPr>
        <a:xfrm>
          <a:off x="0" y="0"/>
          <a:ext cx="0" cy="0"/>
          <a:chOff x="0" y="0"/>
          <a:chExt cx="0" cy="0"/>
        </a:xfrm>
      </p:grpSpPr>
      <p:grpSp>
        <p:nvGrpSpPr>
          <p:cNvPr id="3671" name="Google Shape;3671;p290"/>
          <p:cNvGrpSpPr/>
          <p:nvPr/>
        </p:nvGrpSpPr>
        <p:grpSpPr>
          <a:xfrm>
            <a:off x="715600" y="2098526"/>
            <a:ext cx="6096000" cy="1723549"/>
            <a:chOff x="715600" y="2205347"/>
            <a:chExt cx="6096000" cy="1723549"/>
          </a:xfrm>
        </p:grpSpPr>
        <p:sp>
          <p:nvSpPr>
            <p:cNvPr id="3672" name="Google Shape;3672;p290"/>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3673" name="Google Shape;3673;p290"/>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674" name="Google Shape;3674;p290"/>
          <p:cNvGrpSpPr/>
          <p:nvPr/>
        </p:nvGrpSpPr>
        <p:grpSpPr>
          <a:xfrm>
            <a:off x="647700" y="5924400"/>
            <a:ext cx="1951864" cy="324000"/>
            <a:chOff x="3753875" y="6160946"/>
            <a:chExt cx="1951864" cy="324000"/>
          </a:xfrm>
        </p:grpSpPr>
        <p:pic>
          <p:nvPicPr>
            <p:cNvPr id="3675" name="Google Shape;3675;p290">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676" name="Google Shape;3676;p290">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677" name="Google Shape;3677;p290">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678" name="Google Shape;3678;p290">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679" name="Google Shape;3679;p290">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680" name="Google Shape;3680;p290">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681" name="Google Shape;3681;p290"/>
          <p:cNvSpPr/>
          <p:nvPr>
            <p:ph idx="2" type="pic"/>
          </p:nvPr>
        </p:nvSpPr>
        <p:spPr>
          <a:xfrm>
            <a:off x="4627563" y="0"/>
            <a:ext cx="7564437" cy="6858000"/>
          </a:xfrm>
          <a:prstGeom prst="rect">
            <a:avLst/>
          </a:prstGeom>
          <a:noFill/>
          <a:ln>
            <a:noFill/>
          </a:ln>
        </p:spPr>
      </p:sp>
      <p:sp>
        <p:nvSpPr>
          <p:cNvPr id="3682" name="Google Shape;3682;p290"/>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3683" name="Shape 3683"/>
        <p:cNvGrpSpPr/>
        <p:nvPr/>
      </p:nvGrpSpPr>
      <p:grpSpPr>
        <a:xfrm>
          <a:off x="0" y="0"/>
          <a:ext cx="0" cy="0"/>
          <a:chOff x="0" y="0"/>
          <a:chExt cx="0" cy="0"/>
        </a:xfrm>
      </p:grpSpPr>
      <p:sp>
        <p:nvSpPr>
          <p:cNvPr id="3684" name="Google Shape;3684;p291"/>
          <p:cNvSpPr/>
          <p:nvPr>
            <p:ph idx="2" type="pic"/>
          </p:nvPr>
        </p:nvSpPr>
        <p:spPr>
          <a:xfrm>
            <a:off x="0" y="0"/>
            <a:ext cx="6295968" cy="6489229"/>
          </a:xfrm>
          <a:prstGeom prst="rect">
            <a:avLst/>
          </a:prstGeom>
          <a:noFill/>
          <a:ln>
            <a:noFill/>
          </a:ln>
        </p:spPr>
      </p:sp>
      <p:sp>
        <p:nvSpPr>
          <p:cNvPr id="3685" name="Google Shape;3685;p29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86" name="Google Shape;3686;p29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87" name="Google Shape;3687;p291"/>
          <p:cNvSpPr/>
          <p:nvPr/>
        </p:nvSpPr>
        <p:spPr>
          <a:xfrm>
            <a:off x="2133600" y="190009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88" name="Google Shape;3688;p291"/>
          <p:cNvSpPr/>
          <p:nvPr/>
        </p:nvSpPr>
        <p:spPr>
          <a:xfrm>
            <a:off x="2133600" y="284786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89" name="Google Shape;3689;p291"/>
          <p:cNvSpPr/>
          <p:nvPr/>
        </p:nvSpPr>
        <p:spPr>
          <a:xfrm>
            <a:off x="2133600" y="379562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90" name="Google Shape;3690;p291"/>
          <p:cNvSpPr/>
          <p:nvPr/>
        </p:nvSpPr>
        <p:spPr>
          <a:xfrm>
            <a:off x="2133600" y="474338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91" name="Google Shape;3691;p291"/>
          <p:cNvSpPr txBox="1"/>
          <p:nvPr>
            <p:ph idx="1" type="body"/>
          </p:nvPr>
        </p:nvSpPr>
        <p:spPr>
          <a:xfrm>
            <a:off x="2806984" y="2043206"/>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2" name="Google Shape;3692;p291"/>
          <p:cNvSpPr txBox="1"/>
          <p:nvPr>
            <p:ph idx="3" type="body"/>
          </p:nvPr>
        </p:nvSpPr>
        <p:spPr>
          <a:xfrm>
            <a:off x="2806985" y="3016197"/>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3" name="Google Shape;3693;p291"/>
          <p:cNvSpPr txBox="1"/>
          <p:nvPr>
            <p:ph idx="4" type="body"/>
          </p:nvPr>
        </p:nvSpPr>
        <p:spPr>
          <a:xfrm>
            <a:off x="2806984" y="3942007"/>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4" name="Google Shape;3694;p291"/>
          <p:cNvSpPr txBox="1"/>
          <p:nvPr>
            <p:ph idx="5" type="body"/>
          </p:nvPr>
        </p:nvSpPr>
        <p:spPr>
          <a:xfrm>
            <a:off x="2806985" y="4914998"/>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5" name="Google Shape;3695;p291"/>
          <p:cNvSpPr/>
          <p:nvPr>
            <p:ph idx="6" type="body"/>
          </p:nvPr>
        </p:nvSpPr>
        <p:spPr>
          <a:xfrm>
            <a:off x="2241083" y="199106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6" name="Google Shape;3696;p291"/>
          <p:cNvSpPr/>
          <p:nvPr>
            <p:ph idx="7" type="body"/>
          </p:nvPr>
        </p:nvSpPr>
        <p:spPr>
          <a:xfrm>
            <a:off x="2241083" y="294173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7" name="Google Shape;3697;p291"/>
          <p:cNvSpPr/>
          <p:nvPr>
            <p:ph idx="8" type="body"/>
          </p:nvPr>
        </p:nvSpPr>
        <p:spPr>
          <a:xfrm>
            <a:off x="2241083" y="389635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8" name="Google Shape;3698;p291"/>
          <p:cNvSpPr/>
          <p:nvPr>
            <p:ph idx="9" type="body"/>
          </p:nvPr>
        </p:nvSpPr>
        <p:spPr>
          <a:xfrm>
            <a:off x="2241083" y="484701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99" name="Shape 3699"/>
        <p:cNvGrpSpPr/>
        <p:nvPr/>
      </p:nvGrpSpPr>
      <p:grpSpPr>
        <a:xfrm>
          <a:off x="0" y="0"/>
          <a:ext cx="0" cy="0"/>
          <a:chOff x="0" y="0"/>
          <a:chExt cx="0" cy="0"/>
        </a:xfrm>
      </p:grpSpPr>
      <p:sp>
        <p:nvSpPr>
          <p:cNvPr id="3700" name="Google Shape;3700;p29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01" name="Google Shape;3701;p29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02" name="Google Shape;3702;p29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03" name="Shape 3703"/>
        <p:cNvGrpSpPr/>
        <p:nvPr/>
      </p:nvGrpSpPr>
      <p:grpSpPr>
        <a:xfrm>
          <a:off x="0" y="0"/>
          <a:ext cx="0" cy="0"/>
          <a:chOff x="0" y="0"/>
          <a:chExt cx="0" cy="0"/>
        </a:xfrm>
      </p:grpSpPr>
      <p:sp>
        <p:nvSpPr>
          <p:cNvPr id="3704" name="Google Shape;3704;p2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5" name="Google Shape;3705;p29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6" name="Google Shape;3706;p29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07" name="Google Shape;3707;p29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08" name="Google Shape;3708;p29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709" name="Google Shape;3709;p293"/>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Miscellaneous">
  <p:cSld name="14_Miscellaneous">
    <p:spTree>
      <p:nvGrpSpPr>
        <p:cNvPr id="3710" name="Shape 3710"/>
        <p:cNvGrpSpPr/>
        <p:nvPr/>
      </p:nvGrpSpPr>
      <p:grpSpPr>
        <a:xfrm>
          <a:off x="0" y="0"/>
          <a:ext cx="0" cy="0"/>
          <a:chOff x="0" y="0"/>
          <a:chExt cx="0" cy="0"/>
        </a:xfrm>
      </p:grpSpPr>
      <p:sp>
        <p:nvSpPr>
          <p:cNvPr id="3711" name="Google Shape;3711;p29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12" name="Google Shape;3712;p29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713" name="Google Shape;3713;p294"/>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714" name="Google Shape;3714;p294"/>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715" name="Google Shape;3715;p294"/>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3716" name="Google Shape;3716;p294"/>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7" name="Google Shape;3717;p294"/>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8" name="Google Shape;3718;p294"/>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9" name="Google Shape;3719;p294"/>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0" name="Google Shape;3720;p294"/>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1" name="Google Shape;3721;p294"/>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2" name="Google Shape;3722;p294"/>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23" name="Google Shape;3723;p294"/>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24" name="Google Shape;3724;p294"/>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3725" name="Shape 3725"/>
        <p:cNvGrpSpPr/>
        <p:nvPr/>
      </p:nvGrpSpPr>
      <p:grpSpPr>
        <a:xfrm>
          <a:off x="0" y="0"/>
          <a:ext cx="0" cy="0"/>
          <a:chOff x="0" y="0"/>
          <a:chExt cx="0" cy="0"/>
        </a:xfrm>
      </p:grpSpPr>
      <p:sp>
        <p:nvSpPr>
          <p:cNvPr id="3726" name="Google Shape;3726;p295"/>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7" name="Google Shape;3727;p295"/>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31" name="Shape 3731"/>
        <p:cNvGrpSpPr/>
        <p:nvPr/>
      </p:nvGrpSpPr>
      <p:grpSpPr>
        <a:xfrm>
          <a:off x="0" y="0"/>
          <a:ext cx="0" cy="0"/>
          <a:chOff x="0" y="0"/>
          <a:chExt cx="0" cy="0"/>
        </a:xfrm>
      </p:grpSpPr>
      <p:sp>
        <p:nvSpPr>
          <p:cNvPr id="3732" name="Google Shape;3732;p4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33" name="Google Shape;3733;p4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34" name="Google Shape;3734;p4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3735" name="Shape 3735"/>
        <p:cNvGrpSpPr/>
        <p:nvPr/>
      </p:nvGrpSpPr>
      <p:grpSpPr>
        <a:xfrm>
          <a:off x="0" y="0"/>
          <a:ext cx="0" cy="0"/>
          <a:chOff x="0" y="0"/>
          <a:chExt cx="0" cy="0"/>
        </a:xfrm>
      </p:grpSpPr>
      <p:grpSp>
        <p:nvGrpSpPr>
          <p:cNvPr id="3736" name="Google Shape;3736;p96"/>
          <p:cNvGrpSpPr/>
          <p:nvPr/>
        </p:nvGrpSpPr>
        <p:grpSpPr>
          <a:xfrm>
            <a:off x="10668000" y="304798"/>
            <a:ext cx="1179720" cy="581555"/>
            <a:chOff x="969962" y="2846965"/>
            <a:chExt cx="1740598" cy="872299"/>
          </a:xfrm>
        </p:grpSpPr>
        <p:sp>
          <p:nvSpPr>
            <p:cNvPr id="3737" name="Google Shape;3737;p96"/>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38" name="Google Shape;3738;p96"/>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39" name="Google Shape;3739;p96"/>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0" name="Google Shape;3740;p96"/>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1" name="Google Shape;3741;p96"/>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2" name="Google Shape;3742;p96"/>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3" name="Google Shape;3743;p96"/>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4" name="Google Shape;3744;p96"/>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5" name="Google Shape;3745;p96"/>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6" name="Google Shape;3746;p96"/>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7" name="Google Shape;3747;p96"/>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8" name="Google Shape;3748;p96"/>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9" name="Google Shape;3749;p96"/>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50" name="Google Shape;3750;p96"/>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51" name="Google Shape;3751;p96"/>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52" name="Google Shape;3752;p96"/>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53" name="Google Shape;3753;p96"/>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54" name="Google Shape;3754;p96"/>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55" name="Google Shape;3755;p96"/>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56" name="Google Shape;3756;p96"/>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57" name="Google Shape;3757;p96"/>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58" name="Google Shape;3758;p96"/>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59" name="Google Shape;3759;p96"/>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760" name="Google Shape;3760;p96"/>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IGNITEX.</a:t>
            </a:r>
            <a:endParaRPr b="1" sz="2400">
              <a:solidFill>
                <a:schemeClr val="lt1"/>
              </a:solidFill>
              <a:latin typeface="Barlow"/>
              <a:ea typeface="Barlow"/>
              <a:cs typeface="Barlow"/>
              <a:sym typeface="Barlow"/>
            </a:endParaRPr>
          </a:p>
        </p:txBody>
      </p:sp>
      <p:sp>
        <p:nvSpPr>
          <p:cNvPr id="3761" name="Google Shape;3761;p96"/>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2" name="Google Shape;3762;p96"/>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3" name="Google Shape;3763;p96"/>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3764" name="Shape 3764"/>
        <p:cNvGrpSpPr/>
        <p:nvPr/>
      </p:nvGrpSpPr>
      <p:grpSpPr>
        <a:xfrm>
          <a:off x="0" y="0"/>
          <a:ext cx="0" cy="0"/>
          <a:chOff x="0" y="0"/>
          <a:chExt cx="0" cy="0"/>
        </a:xfrm>
      </p:grpSpPr>
      <p:sp>
        <p:nvSpPr>
          <p:cNvPr id="3765" name="Google Shape;3765;p97"/>
          <p:cNvSpPr/>
          <p:nvPr>
            <p:ph idx="2" type="pic"/>
          </p:nvPr>
        </p:nvSpPr>
        <p:spPr>
          <a:xfrm>
            <a:off x="380974" y="374463"/>
            <a:ext cx="8280000" cy="6120000"/>
          </a:xfrm>
          <a:prstGeom prst="rect">
            <a:avLst/>
          </a:prstGeom>
          <a:noFill/>
          <a:ln>
            <a:noFill/>
          </a:ln>
        </p:spPr>
      </p:sp>
      <p:sp>
        <p:nvSpPr>
          <p:cNvPr id="3766" name="Google Shape;3766;p97"/>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67" name="Google Shape;3767;p97"/>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8" name="Google Shape;3768;p97"/>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769" name="Google Shape;3769;p97"/>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3770" name="Google Shape;3770;p97"/>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80" name="Shape 180"/>
        <p:cNvGrpSpPr/>
        <p:nvPr/>
      </p:nvGrpSpPr>
      <p:grpSpPr>
        <a:xfrm>
          <a:off x="0" y="0"/>
          <a:ext cx="0" cy="0"/>
          <a:chOff x="0" y="0"/>
          <a:chExt cx="0" cy="0"/>
        </a:xfrm>
      </p:grpSpPr>
      <p:sp>
        <p:nvSpPr>
          <p:cNvPr id="181" name="Google Shape;181;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82" name="Google Shape;182;p6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3771" name="Shape 3771"/>
        <p:cNvGrpSpPr/>
        <p:nvPr/>
      </p:nvGrpSpPr>
      <p:grpSpPr>
        <a:xfrm>
          <a:off x="0" y="0"/>
          <a:ext cx="0" cy="0"/>
          <a:chOff x="0" y="0"/>
          <a:chExt cx="0" cy="0"/>
        </a:xfrm>
      </p:grpSpPr>
      <p:sp>
        <p:nvSpPr>
          <p:cNvPr id="3772" name="Google Shape;3772;p98"/>
          <p:cNvSpPr/>
          <p:nvPr>
            <p:ph idx="2" type="pic"/>
          </p:nvPr>
        </p:nvSpPr>
        <p:spPr>
          <a:xfrm>
            <a:off x="360000" y="360000"/>
            <a:ext cx="11484000" cy="6120000"/>
          </a:xfrm>
          <a:prstGeom prst="rect">
            <a:avLst/>
          </a:prstGeom>
          <a:noFill/>
          <a:ln>
            <a:noFill/>
          </a:ln>
        </p:spPr>
      </p:sp>
      <p:sp>
        <p:nvSpPr>
          <p:cNvPr id="3773" name="Google Shape;3773;p98"/>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74" name="Google Shape;3774;p98"/>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775" name="Google Shape;3775;p98"/>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3776" name="Shape 3776"/>
        <p:cNvGrpSpPr/>
        <p:nvPr/>
      </p:nvGrpSpPr>
      <p:grpSpPr>
        <a:xfrm>
          <a:off x="0" y="0"/>
          <a:ext cx="0" cy="0"/>
          <a:chOff x="0" y="0"/>
          <a:chExt cx="0" cy="0"/>
        </a:xfrm>
      </p:grpSpPr>
      <p:sp>
        <p:nvSpPr>
          <p:cNvPr id="3777" name="Google Shape;3777;p9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8" name="Google Shape;3778;p9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3779" name="Google Shape;3779;p99"/>
          <p:cNvGrpSpPr/>
          <p:nvPr/>
        </p:nvGrpSpPr>
        <p:grpSpPr>
          <a:xfrm>
            <a:off x="10668000" y="304798"/>
            <a:ext cx="1179720" cy="581555"/>
            <a:chOff x="969962" y="2846965"/>
            <a:chExt cx="1740598" cy="872299"/>
          </a:xfrm>
        </p:grpSpPr>
        <p:sp>
          <p:nvSpPr>
            <p:cNvPr id="3780" name="Google Shape;3780;p99"/>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1" name="Google Shape;3781;p99"/>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2" name="Google Shape;3782;p99"/>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3" name="Google Shape;3783;p99"/>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4" name="Google Shape;3784;p99"/>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5" name="Google Shape;3785;p99"/>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6" name="Google Shape;3786;p99"/>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7" name="Google Shape;3787;p99"/>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8" name="Google Shape;3788;p99"/>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9" name="Google Shape;3789;p99"/>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0" name="Google Shape;3790;p99"/>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1" name="Google Shape;3791;p99"/>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2" name="Google Shape;3792;p99"/>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3" name="Google Shape;3793;p99"/>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4" name="Google Shape;3794;p99"/>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5" name="Google Shape;3795;p99"/>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6" name="Google Shape;3796;p99"/>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7" name="Google Shape;3797;p99"/>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8" name="Google Shape;3798;p99"/>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9" name="Google Shape;3799;p99"/>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0" name="Google Shape;3800;p99"/>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1" name="Google Shape;3801;p99"/>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2" name="Google Shape;3802;p99"/>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3803" name="Shape 3803"/>
        <p:cNvGrpSpPr/>
        <p:nvPr/>
      </p:nvGrpSpPr>
      <p:grpSpPr>
        <a:xfrm>
          <a:off x="0" y="0"/>
          <a:ext cx="0" cy="0"/>
          <a:chOff x="0" y="0"/>
          <a:chExt cx="0" cy="0"/>
        </a:xfrm>
      </p:grpSpPr>
      <p:sp>
        <p:nvSpPr>
          <p:cNvPr id="3804" name="Google Shape;3804;p100"/>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805" name="Google Shape;3805;p100"/>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3806" name="Google Shape;3806;p100"/>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7" name="Google Shape;3807;p100"/>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3808" name="Shape 3808"/>
        <p:cNvGrpSpPr/>
        <p:nvPr/>
      </p:nvGrpSpPr>
      <p:grpSpPr>
        <a:xfrm>
          <a:off x="0" y="0"/>
          <a:ext cx="0" cy="0"/>
          <a:chOff x="0" y="0"/>
          <a:chExt cx="0" cy="0"/>
        </a:xfrm>
      </p:grpSpPr>
      <p:sp>
        <p:nvSpPr>
          <p:cNvPr id="3809" name="Google Shape;3809;p101"/>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0" name="Google Shape;3810;p101"/>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1" name="Google Shape;3811;p101"/>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12" name="Google Shape;3812;p101"/>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3813" name="Shape 3813"/>
        <p:cNvGrpSpPr/>
        <p:nvPr/>
      </p:nvGrpSpPr>
      <p:grpSpPr>
        <a:xfrm>
          <a:off x="0" y="0"/>
          <a:ext cx="0" cy="0"/>
          <a:chOff x="0" y="0"/>
          <a:chExt cx="0" cy="0"/>
        </a:xfrm>
      </p:grpSpPr>
      <p:sp>
        <p:nvSpPr>
          <p:cNvPr id="3814" name="Google Shape;3814;p10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815" name="Google Shape;3815;p10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16" name="Google Shape;3816;p10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3817" name="Shape 3817"/>
        <p:cNvGrpSpPr/>
        <p:nvPr/>
      </p:nvGrpSpPr>
      <p:grpSpPr>
        <a:xfrm>
          <a:off x="0" y="0"/>
          <a:ext cx="0" cy="0"/>
          <a:chOff x="0" y="0"/>
          <a:chExt cx="0" cy="0"/>
        </a:xfrm>
      </p:grpSpPr>
      <p:pic>
        <p:nvPicPr>
          <p:cNvPr id="3818" name="Google Shape;3818;p103"/>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3819" name="Google Shape;3819;p103"/>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20" name="Google Shape;3820;p10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21" name="Google Shape;3821;p103"/>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3822" name="Shape 3822"/>
        <p:cNvGrpSpPr/>
        <p:nvPr/>
      </p:nvGrpSpPr>
      <p:grpSpPr>
        <a:xfrm>
          <a:off x="0" y="0"/>
          <a:ext cx="0" cy="0"/>
          <a:chOff x="0" y="0"/>
          <a:chExt cx="0" cy="0"/>
        </a:xfrm>
      </p:grpSpPr>
      <p:sp>
        <p:nvSpPr>
          <p:cNvPr id="3823" name="Google Shape;3823;p104"/>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24" name="Google Shape;3824;p10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25" name="Google Shape;3825;p104"/>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3826" name="Shape 3826"/>
        <p:cNvGrpSpPr/>
        <p:nvPr/>
      </p:nvGrpSpPr>
      <p:grpSpPr>
        <a:xfrm>
          <a:off x="0" y="0"/>
          <a:ext cx="0" cy="0"/>
          <a:chOff x="0" y="0"/>
          <a:chExt cx="0" cy="0"/>
        </a:xfrm>
      </p:grpSpPr>
      <p:pic>
        <p:nvPicPr>
          <p:cNvPr id="3827" name="Google Shape;3827;p105"/>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3828" name="Google Shape;3828;p10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29" name="Google Shape;3829;p10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30" name="Google Shape;3830;p105"/>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3831" name="Shape 3831"/>
        <p:cNvGrpSpPr/>
        <p:nvPr/>
      </p:nvGrpSpPr>
      <p:grpSpPr>
        <a:xfrm>
          <a:off x="0" y="0"/>
          <a:ext cx="0" cy="0"/>
          <a:chOff x="0" y="0"/>
          <a:chExt cx="0" cy="0"/>
        </a:xfrm>
      </p:grpSpPr>
      <p:sp>
        <p:nvSpPr>
          <p:cNvPr id="3832" name="Google Shape;3832;p10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33" name="Google Shape;3833;p106"/>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34" name="Google Shape;3834;p106"/>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3835" name="Shape 3835"/>
        <p:cNvGrpSpPr/>
        <p:nvPr/>
      </p:nvGrpSpPr>
      <p:grpSpPr>
        <a:xfrm>
          <a:off x="0" y="0"/>
          <a:ext cx="0" cy="0"/>
          <a:chOff x="0" y="0"/>
          <a:chExt cx="0" cy="0"/>
        </a:xfrm>
      </p:grpSpPr>
      <p:sp>
        <p:nvSpPr>
          <p:cNvPr id="3836" name="Google Shape;3836;p10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837" name="Google Shape;3837;p10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38" name="Google Shape;3838;p107"/>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39" name="Google Shape;3839;p10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83" name="Shape 183"/>
        <p:cNvGrpSpPr/>
        <p:nvPr/>
      </p:nvGrpSpPr>
      <p:grpSpPr>
        <a:xfrm>
          <a:off x="0" y="0"/>
          <a:ext cx="0" cy="0"/>
          <a:chOff x="0" y="0"/>
          <a:chExt cx="0" cy="0"/>
        </a:xfrm>
      </p:grpSpPr>
      <p:sp>
        <p:nvSpPr>
          <p:cNvPr id="184" name="Google Shape;184;p62"/>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 name="Google Shape;185;p62"/>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6" name="Google Shape;186;p62"/>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7" name="Google Shape;187;p62"/>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p62"/>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62"/>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62"/>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62"/>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3840" name="Shape 3840"/>
        <p:cNvGrpSpPr/>
        <p:nvPr/>
      </p:nvGrpSpPr>
      <p:grpSpPr>
        <a:xfrm>
          <a:off x="0" y="0"/>
          <a:ext cx="0" cy="0"/>
          <a:chOff x="0" y="0"/>
          <a:chExt cx="0" cy="0"/>
        </a:xfrm>
      </p:grpSpPr>
      <p:sp>
        <p:nvSpPr>
          <p:cNvPr id="3841" name="Google Shape;3841;p10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842" name="Google Shape;3842;p10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43" name="Google Shape;3843;p108"/>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3844" name="Shape 3844"/>
        <p:cNvGrpSpPr/>
        <p:nvPr/>
      </p:nvGrpSpPr>
      <p:grpSpPr>
        <a:xfrm>
          <a:off x="0" y="0"/>
          <a:ext cx="0" cy="0"/>
          <a:chOff x="0" y="0"/>
          <a:chExt cx="0" cy="0"/>
        </a:xfrm>
      </p:grpSpPr>
      <p:sp>
        <p:nvSpPr>
          <p:cNvPr id="3845" name="Google Shape;3845;p10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846" name="Google Shape;3846;p10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47" name="Google Shape;3847;p10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3848" name="Shape 3848"/>
        <p:cNvGrpSpPr/>
        <p:nvPr/>
      </p:nvGrpSpPr>
      <p:grpSpPr>
        <a:xfrm>
          <a:off x="0" y="0"/>
          <a:ext cx="0" cy="0"/>
          <a:chOff x="0" y="0"/>
          <a:chExt cx="0" cy="0"/>
        </a:xfrm>
      </p:grpSpPr>
      <p:sp>
        <p:nvSpPr>
          <p:cNvPr id="3849" name="Google Shape;3849;p11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50" name="Google Shape;3850;p11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51" name="Google Shape;3851;p11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3852" name="Shape 3852"/>
        <p:cNvGrpSpPr/>
        <p:nvPr/>
      </p:nvGrpSpPr>
      <p:grpSpPr>
        <a:xfrm>
          <a:off x="0" y="0"/>
          <a:ext cx="0" cy="0"/>
          <a:chOff x="0" y="0"/>
          <a:chExt cx="0" cy="0"/>
        </a:xfrm>
      </p:grpSpPr>
      <p:sp>
        <p:nvSpPr>
          <p:cNvPr id="3853" name="Google Shape;3853;p1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3854" name="Shape 3854"/>
        <p:cNvGrpSpPr/>
        <p:nvPr/>
      </p:nvGrpSpPr>
      <p:grpSpPr>
        <a:xfrm>
          <a:off x="0" y="0"/>
          <a:ext cx="0" cy="0"/>
          <a:chOff x="0" y="0"/>
          <a:chExt cx="0" cy="0"/>
        </a:xfrm>
      </p:grpSpPr>
      <p:sp>
        <p:nvSpPr>
          <p:cNvPr id="3855" name="Google Shape;3855;p1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856" name="Google Shape;3856;p112"/>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3857" name="Shape 3857"/>
        <p:cNvGrpSpPr/>
        <p:nvPr/>
      </p:nvGrpSpPr>
      <p:grpSpPr>
        <a:xfrm>
          <a:off x="0" y="0"/>
          <a:ext cx="0" cy="0"/>
          <a:chOff x="0" y="0"/>
          <a:chExt cx="0" cy="0"/>
        </a:xfrm>
      </p:grpSpPr>
      <p:sp>
        <p:nvSpPr>
          <p:cNvPr id="3858" name="Google Shape;3858;p113"/>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59" name="Google Shape;3859;p113"/>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860" name="Google Shape;3860;p113"/>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861" name="Google Shape;3861;p113"/>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2" name="Google Shape;3862;p113"/>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3" name="Google Shape;3863;p113"/>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4" name="Google Shape;3864;p113"/>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5" name="Google Shape;3865;p113"/>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3866" name="Shape 3866"/>
        <p:cNvGrpSpPr/>
        <p:nvPr/>
      </p:nvGrpSpPr>
      <p:grpSpPr>
        <a:xfrm>
          <a:off x="0" y="0"/>
          <a:ext cx="0" cy="0"/>
          <a:chOff x="0" y="0"/>
          <a:chExt cx="0" cy="0"/>
        </a:xfrm>
      </p:grpSpPr>
      <p:sp>
        <p:nvSpPr>
          <p:cNvPr id="3867" name="Google Shape;3867;p114"/>
          <p:cNvSpPr/>
          <p:nvPr>
            <p:ph idx="2" type="pic"/>
          </p:nvPr>
        </p:nvSpPr>
        <p:spPr>
          <a:xfrm>
            <a:off x="0" y="-7067"/>
            <a:ext cx="12192000" cy="3743325"/>
          </a:xfrm>
          <a:prstGeom prst="rect">
            <a:avLst/>
          </a:prstGeom>
          <a:noFill/>
          <a:ln>
            <a:noFill/>
          </a:ln>
        </p:spPr>
      </p:sp>
      <p:sp>
        <p:nvSpPr>
          <p:cNvPr id="3868" name="Google Shape;3868;p114"/>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69" name="Google Shape;3869;p114"/>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70" name="Google Shape;3870;p114"/>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1" name="Google Shape;3871;p114"/>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2" name="Google Shape;3872;p114"/>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73" name="Google Shape;3873;p114"/>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74" name="Google Shape;3874;p114"/>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75" name="Google Shape;3875;p114"/>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76" name="Google Shape;3876;p114"/>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77" name="Google Shape;3877;p114"/>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878" name="Google Shape;3878;p114"/>
          <p:cNvGraphicFramePr/>
          <p:nvPr/>
        </p:nvGraphicFramePr>
        <p:xfrm>
          <a:off x="2128110" y="2485373"/>
          <a:ext cx="2283579" cy="1522386"/>
        </p:xfrm>
        <a:graphic>
          <a:graphicData uri="http://schemas.openxmlformats.org/drawingml/2006/chart">
            <c:chart r:id="rId2"/>
          </a:graphicData>
        </a:graphic>
      </p:graphicFrame>
      <p:sp>
        <p:nvSpPr>
          <p:cNvPr id="3879" name="Google Shape;3879;p114"/>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80" name="Google Shape;3880;p114"/>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881" name="Google Shape;3881;p114"/>
          <p:cNvGraphicFramePr/>
          <p:nvPr/>
        </p:nvGraphicFramePr>
        <p:xfrm>
          <a:off x="4956596" y="2485373"/>
          <a:ext cx="2283579" cy="1522386"/>
        </p:xfrm>
        <a:graphic>
          <a:graphicData uri="http://schemas.openxmlformats.org/drawingml/2006/chart">
            <c:chart r:id="rId3"/>
          </a:graphicData>
        </a:graphic>
      </p:graphicFrame>
      <p:sp>
        <p:nvSpPr>
          <p:cNvPr id="3882" name="Google Shape;3882;p114"/>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83" name="Google Shape;3883;p114"/>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884" name="Google Shape;3884;p114"/>
          <p:cNvGraphicFramePr/>
          <p:nvPr/>
        </p:nvGraphicFramePr>
        <p:xfrm>
          <a:off x="7771209" y="2472275"/>
          <a:ext cx="2283579" cy="1522386"/>
        </p:xfrm>
        <a:graphic>
          <a:graphicData uri="http://schemas.openxmlformats.org/drawingml/2006/chart">
            <c:chart r:id="rId4"/>
          </a:graphicData>
        </a:graphic>
      </p:graphicFrame>
      <p:sp>
        <p:nvSpPr>
          <p:cNvPr id="3885" name="Google Shape;3885;p114"/>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86" name="Google Shape;3886;p114"/>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87" name="Google Shape;3887;p114"/>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88" name="Google Shape;3888;p114"/>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9" name="Google Shape;3889;p114"/>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0" name="Google Shape;3890;p114"/>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1" name="Google Shape;3891;p114"/>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2" name="Google Shape;3892;p114"/>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3" name="Google Shape;3893;p114"/>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4" name="Google Shape;3894;p114"/>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5" name="Google Shape;3895;p114"/>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6" name="Google Shape;3896;p114"/>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7" name="Google Shape;3897;p114"/>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8" name="Google Shape;3898;p114"/>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899" name="Google Shape;3899;p114"/>
          <p:cNvGraphicFramePr/>
          <p:nvPr/>
        </p:nvGraphicFramePr>
        <p:xfrm>
          <a:off x="696554" y="3246336"/>
          <a:ext cx="2283579" cy="1522386"/>
        </p:xfrm>
        <a:graphic>
          <a:graphicData uri="http://schemas.openxmlformats.org/drawingml/2006/chart">
            <c:chart r:id="rId5"/>
          </a:graphicData>
        </a:graphic>
      </p:graphicFrame>
      <p:sp>
        <p:nvSpPr>
          <p:cNvPr id="3900" name="Google Shape;3900;p114"/>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01" name="Google Shape;3901;p114"/>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902" name="Google Shape;3902;p114"/>
          <p:cNvGraphicFramePr/>
          <p:nvPr/>
        </p:nvGraphicFramePr>
        <p:xfrm>
          <a:off x="3527104" y="3184215"/>
          <a:ext cx="2283579" cy="1522386"/>
        </p:xfrm>
        <a:graphic>
          <a:graphicData uri="http://schemas.openxmlformats.org/drawingml/2006/chart">
            <c:chart r:id="rId6"/>
          </a:graphicData>
        </a:graphic>
      </p:graphicFrame>
      <p:sp>
        <p:nvSpPr>
          <p:cNvPr id="3903" name="Google Shape;3903;p114"/>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04" name="Google Shape;3904;p114"/>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905" name="Google Shape;3905;p114"/>
          <p:cNvGraphicFramePr/>
          <p:nvPr/>
        </p:nvGraphicFramePr>
        <p:xfrm>
          <a:off x="6373338" y="3195523"/>
          <a:ext cx="2283579" cy="1522386"/>
        </p:xfrm>
        <a:graphic>
          <a:graphicData uri="http://schemas.openxmlformats.org/drawingml/2006/chart">
            <c:chart r:id="rId7"/>
          </a:graphicData>
        </a:graphic>
      </p:graphicFrame>
      <p:sp>
        <p:nvSpPr>
          <p:cNvPr id="3906" name="Google Shape;3906;p114"/>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07" name="Google Shape;3907;p114"/>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908" name="Google Shape;3908;p114"/>
          <p:cNvGraphicFramePr/>
          <p:nvPr/>
        </p:nvGraphicFramePr>
        <p:xfrm>
          <a:off x="9222809" y="3173171"/>
          <a:ext cx="2283579" cy="1522386"/>
        </p:xfrm>
        <a:graphic>
          <a:graphicData uri="http://schemas.openxmlformats.org/drawingml/2006/chart">
            <c:chart r:id="rId8"/>
          </a:graphicData>
        </a:graphic>
      </p:graphicFrame>
      <p:sp>
        <p:nvSpPr>
          <p:cNvPr id="3909" name="Google Shape;3909;p114"/>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10" name="Google Shape;3910;p114"/>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3911" name="Shape 3911"/>
        <p:cNvGrpSpPr/>
        <p:nvPr/>
      </p:nvGrpSpPr>
      <p:grpSpPr>
        <a:xfrm>
          <a:off x="0" y="0"/>
          <a:ext cx="0" cy="0"/>
          <a:chOff x="0" y="0"/>
          <a:chExt cx="0" cy="0"/>
        </a:xfrm>
      </p:grpSpPr>
      <p:sp>
        <p:nvSpPr>
          <p:cNvPr id="3912" name="Google Shape;3912;p115"/>
          <p:cNvSpPr/>
          <p:nvPr>
            <p:ph idx="2" type="pic"/>
          </p:nvPr>
        </p:nvSpPr>
        <p:spPr>
          <a:xfrm>
            <a:off x="0" y="-7067"/>
            <a:ext cx="12192000" cy="3743325"/>
          </a:xfrm>
          <a:prstGeom prst="rect">
            <a:avLst/>
          </a:prstGeom>
          <a:noFill/>
          <a:ln>
            <a:noFill/>
          </a:ln>
        </p:spPr>
      </p:sp>
      <p:sp>
        <p:nvSpPr>
          <p:cNvPr id="3913" name="Google Shape;3913;p115"/>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14" name="Google Shape;3914;p115"/>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15" name="Google Shape;3915;p115"/>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16" name="Google Shape;3916;p115"/>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17" name="Google Shape;3917;p115"/>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18" name="Google Shape;3918;p115"/>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19" name="Google Shape;3919;p115"/>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920" name="Google Shape;3920;p115"/>
          <p:cNvGraphicFramePr/>
          <p:nvPr/>
        </p:nvGraphicFramePr>
        <p:xfrm>
          <a:off x="3509441" y="2485373"/>
          <a:ext cx="2283579" cy="1522386"/>
        </p:xfrm>
        <a:graphic>
          <a:graphicData uri="http://schemas.openxmlformats.org/drawingml/2006/chart">
            <c:chart r:id="rId2"/>
          </a:graphicData>
        </a:graphic>
      </p:graphicFrame>
      <p:sp>
        <p:nvSpPr>
          <p:cNvPr id="3921" name="Google Shape;3921;p115"/>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2" name="Google Shape;3922;p115"/>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923" name="Google Shape;3923;p115"/>
          <p:cNvGraphicFramePr/>
          <p:nvPr/>
        </p:nvGraphicFramePr>
        <p:xfrm>
          <a:off x="6337927" y="2485373"/>
          <a:ext cx="2283579" cy="1522386"/>
        </p:xfrm>
        <a:graphic>
          <a:graphicData uri="http://schemas.openxmlformats.org/drawingml/2006/chart">
            <c:chart r:id="rId3"/>
          </a:graphicData>
        </a:graphic>
      </p:graphicFrame>
      <p:sp>
        <p:nvSpPr>
          <p:cNvPr id="3924" name="Google Shape;3924;p115"/>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5" name="Google Shape;3925;p115"/>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6" name="Google Shape;3926;p115"/>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7" name="Google Shape;3927;p115"/>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8" name="Google Shape;3928;p115"/>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9" name="Google Shape;3929;p115"/>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0" name="Google Shape;3930;p115"/>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1" name="Google Shape;3931;p115"/>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2" name="Google Shape;3932;p115"/>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3" name="Google Shape;3933;p115"/>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4" name="Google Shape;3934;p115"/>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935" name="Google Shape;3935;p115"/>
          <p:cNvGraphicFramePr/>
          <p:nvPr/>
        </p:nvGraphicFramePr>
        <p:xfrm>
          <a:off x="2077885" y="3246336"/>
          <a:ext cx="2283579" cy="1522386"/>
        </p:xfrm>
        <a:graphic>
          <a:graphicData uri="http://schemas.openxmlformats.org/drawingml/2006/chart">
            <c:chart r:id="rId4"/>
          </a:graphicData>
        </a:graphic>
      </p:graphicFrame>
      <p:sp>
        <p:nvSpPr>
          <p:cNvPr id="3936" name="Google Shape;3936;p115"/>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37" name="Google Shape;3937;p115"/>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938" name="Google Shape;3938;p115"/>
          <p:cNvGraphicFramePr/>
          <p:nvPr/>
        </p:nvGraphicFramePr>
        <p:xfrm>
          <a:off x="4908435" y="3184215"/>
          <a:ext cx="2283579" cy="1522386"/>
        </p:xfrm>
        <a:graphic>
          <a:graphicData uri="http://schemas.openxmlformats.org/drawingml/2006/chart">
            <c:chart r:id="rId5"/>
          </a:graphicData>
        </a:graphic>
      </p:graphicFrame>
      <p:sp>
        <p:nvSpPr>
          <p:cNvPr id="3939" name="Google Shape;3939;p115"/>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40" name="Google Shape;3940;p115"/>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941" name="Google Shape;3941;p115"/>
          <p:cNvGraphicFramePr/>
          <p:nvPr/>
        </p:nvGraphicFramePr>
        <p:xfrm>
          <a:off x="7754669" y="3195523"/>
          <a:ext cx="2283579" cy="1522386"/>
        </p:xfrm>
        <a:graphic>
          <a:graphicData uri="http://schemas.openxmlformats.org/drawingml/2006/chart">
            <c:chart r:id="rId6"/>
          </a:graphicData>
        </a:graphic>
      </p:graphicFrame>
      <p:sp>
        <p:nvSpPr>
          <p:cNvPr id="3942" name="Google Shape;3942;p115"/>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43" name="Google Shape;3943;p115"/>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3944" name="Shape 3944"/>
        <p:cNvGrpSpPr/>
        <p:nvPr/>
      </p:nvGrpSpPr>
      <p:grpSpPr>
        <a:xfrm>
          <a:off x="0" y="0"/>
          <a:ext cx="0" cy="0"/>
          <a:chOff x="0" y="0"/>
          <a:chExt cx="0" cy="0"/>
        </a:xfrm>
      </p:grpSpPr>
      <p:sp>
        <p:nvSpPr>
          <p:cNvPr id="3945" name="Google Shape;3945;p116"/>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946" name="Google Shape;3946;p116"/>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3947" name="Google Shape;3947;p116"/>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8" name="Google Shape;3948;p116"/>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9" name="Google Shape;3949;p116"/>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950" name="Google Shape;3950;p116"/>
          <p:cNvCxnSpPr>
            <a:endCxn id="3951"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952" name="Google Shape;3952;p116"/>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3" name="Google Shape;3953;p116"/>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4" name="Google Shape;3954;p116"/>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55" name="Google Shape;3955;p116"/>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51" name="Google Shape;3951;p116"/>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56" name="Google Shape;3956;p116"/>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957" name="Google Shape;3957;p116"/>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3958" name="Google Shape;3958;p116"/>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9" name="Google Shape;3959;p116"/>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0" name="Google Shape;3960;p116"/>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1" name="Google Shape;3961;p116"/>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2" name="Google Shape;3962;p116"/>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3" name="Google Shape;3963;p116"/>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4" name="Google Shape;3964;p116"/>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65" name="Google Shape;3965;p116"/>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66" name="Google Shape;3966;p116"/>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67" name="Google Shape;3967;p116"/>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8" name="Google Shape;3968;p116"/>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9" name="Google Shape;3969;p116"/>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0" name="Google Shape;3970;p116"/>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971" name="Google Shape;3971;p116"/>
          <p:cNvCxnSpPr>
            <a:endCxn id="3972"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973" name="Google Shape;3973;p116"/>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74" name="Google Shape;3974;p116"/>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72" name="Google Shape;3972;p116"/>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75" name="Google Shape;3975;p116"/>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6" name="Google Shape;3976;p116"/>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7" name="Google Shape;3977;p116"/>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8" name="Google Shape;3978;p116"/>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979" name="Google Shape;3979;p116"/>
          <p:cNvCxnSpPr>
            <a:endCxn id="3980"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981" name="Google Shape;3981;p116"/>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82" name="Google Shape;3982;p116"/>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80" name="Google Shape;3980;p116"/>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83" name="Google Shape;3983;p116"/>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4" name="Google Shape;3984;p116"/>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5" name="Google Shape;3985;p116"/>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6" name="Google Shape;3986;p116"/>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987" name="Google Shape;3987;p116"/>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3988" name="Google Shape;3988;p116"/>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89" name="Google Shape;3989;p116"/>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90" name="Google Shape;3990;p116"/>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991" name="Google Shape;3991;p116"/>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2" name="Google Shape;3992;p116"/>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3" name="Google Shape;3993;p116"/>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4" name="Google Shape;3994;p116"/>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3995" name="Shape 3995"/>
        <p:cNvGrpSpPr/>
        <p:nvPr/>
      </p:nvGrpSpPr>
      <p:grpSpPr>
        <a:xfrm>
          <a:off x="0" y="0"/>
          <a:ext cx="0" cy="0"/>
          <a:chOff x="0" y="0"/>
          <a:chExt cx="0" cy="0"/>
        </a:xfrm>
      </p:grpSpPr>
      <p:sp>
        <p:nvSpPr>
          <p:cNvPr id="3996" name="Google Shape;3996;p117"/>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997" name="Google Shape;3997;p117"/>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998" name="Google Shape;3998;p117"/>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99" name="Google Shape;3999;p117"/>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000" name="Google Shape;4000;p117"/>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4001" name="Google Shape;4001;p117"/>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2" name="Google Shape;4002;p117"/>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3" name="Google Shape;4003;p117"/>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4" name="Google Shape;4004;p117"/>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5" name="Google Shape;4005;p117"/>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6" name="Google Shape;4006;p117"/>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7" name="Google Shape;4007;p117"/>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8" name="Google Shape;4008;p117"/>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9" name="Google Shape;4009;p117"/>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10" name="Google Shape;4010;p117"/>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11" name="Google Shape;4011;p117"/>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2" name="Google Shape;4012;p117"/>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3" name="Google Shape;4013;p117"/>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4" name="Google Shape;4014;p117"/>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5" name="Google Shape;4015;p117"/>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6" name="Google Shape;4016;p117"/>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7" name="Google Shape;4017;p117"/>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8" name="Google Shape;4018;p117"/>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9" name="Google Shape;4019;p117"/>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0" name="Google Shape;4020;p117"/>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1" name="Google Shape;4021;p117"/>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2" name="Google Shape;4022;p117"/>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92" name="Shape 192"/>
        <p:cNvGrpSpPr/>
        <p:nvPr/>
      </p:nvGrpSpPr>
      <p:grpSpPr>
        <a:xfrm>
          <a:off x="0" y="0"/>
          <a:ext cx="0" cy="0"/>
          <a:chOff x="0" y="0"/>
          <a:chExt cx="0" cy="0"/>
        </a:xfrm>
      </p:grpSpPr>
      <p:sp>
        <p:nvSpPr>
          <p:cNvPr id="193" name="Google Shape;193;p63"/>
          <p:cNvSpPr/>
          <p:nvPr>
            <p:ph idx="2" type="pic"/>
          </p:nvPr>
        </p:nvSpPr>
        <p:spPr>
          <a:xfrm>
            <a:off x="0" y="-7067"/>
            <a:ext cx="12192000" cy="3743325"/>
          </a:xfrm>
          <a:prstGeom prst="rect">
            <a:avLst/>
          </a:prstGeom>
          <a:noFill/>
          <a:ln>
            <a:noFill/>
          </a:ln>
        </p:spPr>
      </p:sp>
      <p:sp>
        <p:nvSpPr>
          <p:cNvPr id="194" name="Google Shape;194;p63"/>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 name="Google Shape;195;p63"/>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6" name="Google Shape;196;p63"/>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7" name="Google Shape;197;p63"/>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 name="Google Shape;198;p63"/>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9" name="Google Shape;199;p63"/>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0" name="Google Shape;200;p63"/>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1" name="Google Shape;201;p63"/>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2" name="Google Shape;202;p63"/>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3" name="Google Shape;203;p63"/>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04" name="Google Shape;204;p63"/>
          <p:cNvGraphicFramePr/>
          <p:nvPr/>
        </p:nvGraphicFramePr>
        <p:xfrm>
          <a:off x="2128110" y="2485373"/>
          <a:ext cx="2283579" cy="1522386"/>
        </p:xfrm>
        <a:graphic>
          <a:graphicData uri="http://schemas.openxmlformats.org/drawingml/2006/chart">
            <c:chart r:id="rId2"/>
          </a:graphicData>
        </a:graphic>
      </p:graphicFrame>
      <p:sp>
        <p:nvSpPr>
          <p:cNvPr id="205" name="Google Shape;205;p63"/>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 name="Google Shape;206;p63"/>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07" name="Google Shape;207;p63"/>
          <p:cNvGraphicFramePr/>
          <p:nvPr/>
        </p:nvGraphicFramePr>
        <p:xfrm>
          <a:off x="4956596" y="2485373"/>
          <a:ext cx="2283579" cy="1522386"/>
        </p:xfrm>
        <a:graphic>
          <a:graphicData uri="http://schemas.openxmlformats.org/drawingml/2006/chart">
            <c:chart r:id="rId3"/>
          </a:graphicData>
        </a:graphic>
      </p:graphicFrame>
      <p:sp>
        <p:nvSpPr>
          <p:cNvPr id="208" name="Google Shape;208;p63"/>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9" name="Google Shape;209;p63"/>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10" name="Google Shape;210;p63"/>
          <p:cNvGraphicFramePr/>
          <p:nvPr/>
        </p:nvGraphicFramePr>
        <p:xfrm>
          <a:off x="7771209" y="2472275"/>
          <a:ext cx="2283579" cy="1522386"/>
        </p:xfrm>
        <a:graphic>
          <a:graphicData uri="http://schemas.openxmlformats.org/drawingml/2006/chart">
            <c:chart r:id="rId4"/>
          </a:graphicData>
        </a:graphic>
      </p:graphicFrame>
      <p:sp>
        <p:nvSpPr>
          <p:cNvPr id="211" name="Google Shape;211;p63"/>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2" name="Google Shape;212;p63"/>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 name="Google Shape;213;p63"/>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 name="Google Shape;214;p63"/>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 name="Google Shape;215;p63"/>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 name="Google Shape;216;p63"/>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 name="Google Shape;217;p63"/>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 name="Google Shape;218;p63"/>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 name="Google Shape;219;p63"/>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 name="Google Shape;220;p63"/>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63"/>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 name="Google Shape;222;p63"/>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 name="Google Shape;223;p63"/>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63"/>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5" name="Google Shape;225;p63"/>
          <p:cNvGraphicFramePr/>
          <p:nvPr/>
        </p:nvGraphicFramePr>
        <p:xfrm>
          <a:off x="696554" y="3246336"/>
          <a:ext cx="2283579" cy="1522386"/>
        </p:xfrm>
        <a:graphic>
          <a:graphicData uri="http://schemas.openxmlformats.org/drawingml/2006/chart">
            <c:chart r:id="rId5"/>
          </a:graphicData>
        </a:graphic>
      </p:graphicFrame>
      <p:sp>
        <p:nvSpPr>
          <p:cNvPr id="226" name="Google Shape;226;p63"/>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 name="Google Shape;227;p63"/>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8" name="Google Shape;228;p63"/>
          <p:cNvGraphicFramePr/>
          <p:nvPr/>
        </p:nvGraphicFramePr>
        <p:xfrm>
          <a:off x="3527104" y="3184215"/>
          <a:ext cx="2283579" cy="1522386"/>
        </p:xfrm>
        <a:graphic>
          <a:graphicData uri="http://schemas.openxmlformats.org/drawingml/2006/chart">
            <c:chart r:id="rId6"/>
          </a:graphicData>
        </a:graphic>
      </p:graphicFrame>
      <p:sp>
        <p:nvSpPr>
          <p:cNvPr id="229" name="Google Shape;229;p63"/>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0" name="Google Shape;230;p63"/>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31" name="Google Shape;231;p63"/>
          <p:cNvGraphicFramePr/>
          <p:nvPr/>
        </p:nvGraphicFramePr>
        <p:xfrm>
          <a:off x="6373338" y="3195523"/>
          <a:ext cx="2283579" cy="1522386"/>
        </p:xfrm>
        <a:graphic>
          <a:graphicData uri="http://schemas.openxmlformats.org/drawingml/2006/chart">
            <c:chart r:id="rId7"/>
          </a:graphicData>
        </a:graphic>
      </p:graphicFrame>
      <p:sp>
        <p:nvSpPr>
          <p:cNvPr id="232" name="Google Shape;232;p63"/>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 name="Google Shape;233;p63"/>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34" name="Google Shape;234;p63"/>
          <p:cNvGraphicFramePr/>
          <p:nvPr/>
        </p:nvGraphicFramePr>
        <p:xfrm>
          <a:off x="9222809" y="3173171"/>
          <a:ext cx="2283579" cy="1522386"/>
        </p:xfrm>
        <a:graphic>
          <a:graphicData uri="http://schemas.openxmlformats.org/drawingml/2006/chart">
            <c:chart r:id="rId8"/>
          </a:graphicData>
        </a:graphic>
      </p:graphicFrame>
      <p:sp>
        <p:nvSpPr>
          <p:cNvPr id="235" name="Google Shape;235;p63"/>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 name="Google Shape;236;p63"/>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4023" name="Shape 4023"/>
        <p:cNvGrpSpPr/>
        <p:nvPr/>
      </p:nvGrpSpPr>
      <p:grpSpPr>
        <a:xfrm>
          <a:off x="0" y="0"/>
          <a:ext cx="0" cy="0"/>
          <a:chOff x="0" y="0"/>
          <a:chExt cx="0" cy="0"/>
        </a:xfrm>
      </p:grpSpPr>
      <p:cxnSp>
        <p:nvCxnSpPr>
          <p:cNvPr id="4024" name="Google Shape;4024;p118"/>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4025" name="Google Shape;4025;p118"/>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026" name="Google Shape;4026;p118"/>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4027" name="Google Shape;4027;p118"/>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028" name="Google Shape;4028;p118"/>
          <p:cNvCxnSpPr>
            <a:stCxn id="4027"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4029" name="Google Shape;4029;p118"/>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030" name="Google Shape;4030;p118"/>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4031" name="Google Shape;4031;p118"/>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4032" name="Google Shape;4032;p118"/>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033" name="Google Shape;4033;p118"/>
          <p:cNvCxnSpPr>
            <a:endCxn id="4032"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4034" name="Google Shape;4034;p118"/>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035" name="Google Shape;4035;p118"/>
          <p:cNvCxnSpPr>
            <a:stCxn id="4034"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4036" name="Google Shape;4036;p118"/>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037" name="Google Shape;4037;p118"/>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4038" name="Google Shape;4038;p118"/>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9" name="Google Shape;4039;p118"/>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0" name="Google Shape;4040;p118"/>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1" name="Google Shape;4041;p118"/>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2" name="Google Shape;4042;p118"/>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3" name="Google Shape;4043;p118"/>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4" name="Google Shape;4044;p118"/>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5" name="Google Shape;4045;p118"/>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6" name="Google Shape;4046;p118"/>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7" name="Google Shape;4047;p118"/>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8" name="Google Shape;4048;p118"/>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9" name="Google Shape;4049;p118"/>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0" name="Google Shape;4050;p118"/>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1" name="Google Shape;4051;p118"/>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2" name="Google Shape;4052;p118"/>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3" name="Google Shape;4053;p118"/>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4" name="Google Shape;4054;p118"/>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5" name="Google Shape;4055;p118"/>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6" name="Google Shape;4056;p118"/>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7" name="Google Shape;4057;p118"/>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8" name="Google Shape;4058;p118"/>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9" name="Google Shape;4059;p118"/>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0" name="Google Shape;4060;p118"/>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1" name="Google Shape;4061;p118"/>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2" name="Google Shape;4062;p118"/>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3" name="Google Shape;4063;p118"/>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64" name="Google Shape;4064;p118"/>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65" name="Google Shape;4065;p118"/>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66" name="Google Shape;4066;p118"/>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4067" name="Shape 4067"/>
        <p:cNvGrpSpPr/>
        <p:nvPr/>
      </p:nvGrpSpPr>
      <p:grpSpPr>
        <a:xfrm>
          <a:off x="0" y="0"/>
          <a:ext cx="0" cy="0"/>
          <a:chOff x="0" y="0"/>
          <a:chExt cx="0" cy="0"/>
        </a:xfrm>
      </p:grpSpPr>
      <p:sp>
        <p:nvSpPr>
          <p:cNvPr id="4068" name="Google Shape;4068;p119"/>
          <p:cNvSpPr/>
          <p:nvPr>
            <p:ph idx="2" type="pic"/>
          </p:nvPr>
        </p:nvSpPr>
        <p:spPr>
          <a:xfrm>
            <a:off x="-2223246" y="-12411263"/>
            <a:ext cx="16566776" cy="14544863"/>
          </a:xfrm>
          <a:prstGeom prst="ellipse">
            <a:avLst/>
          </a:prstGeom>
          <a:noFill/>
          <a:ln>
            <a:noFill/>
          </a:ln>
        </p:spPr>
      </p:sp>
      <p:sp>
        <p:nvSpPr>
          <p:cNvPr id="4069" name="Google Shape;4069;p119"/>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0" name="Google Shape;4070;p119"/>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1" name="Google Shape;4071;p119"/>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4072" name="Shape 4072"/>
        <p:cNvGrpSpPr/>
        <p:nvPr/>
      </p:nvGrpSpPr>
      <p:grpSpPr>
        <a:xfrm>
          <a:off x="0" y="0"/>
          <a:ext cx="0" cy="0"/>
          <a:chOff x="0" y="0"/>
          <a:chExt cx="0" cy="0"/>
        </a:xfrm>
      </p:grpSpPr>
      <p:sp>
        <p:nvSpPr>
          <p:cNvPr id="4073" name="Google Shape;4073;p120"/>
          <p:cNvSpPr/>
          <p:nvPr>
            <p:ph idx="2" type="pic"/>
          </p:nvPr>
        </p:nvSpPr>
        <p:spPr>
          <a:xfrm>
            <a:off x="4598435" y="3203575"/>
            <a:ext cx="2462213" cy="2851150"/>
          </a:xfrm>
          <a:prstGeom prst="rect">
            <a:avLst/>
          </a:prstGeom>
          <a:solidFill>
            <a:srgbClr val="F2F2F2"/>
          </a:solidFill>
          <a:ln>
            <a:noFill/>
          </a:ln>
        </p:spPr>
      </p:sp>
      <p:sp>
        <p:nvSpPr>
          <p:cNvPr id="4074" name="Google Shape;4074;p12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75" name="Google Shape;4075;p12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76" name="Google Shape;4076;p12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77" name="Google Shape;4077;p120"/>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8" name="Google Shape;4078;p120"/>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9" name="Google Shape;4079;p120"/>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0" name="Google Shape;4080;p120"/>
          <p:cNvSpPr/>
          <p:nvPr>
            <p:ph idx="6" type="pic"/>
          </p:nvPr>
        </p:nvSpPr>
        <p:spPr>
          <a:xfrm>
            <a:off x="7162373" y="3203575"/>
            <a:ext cx="2462213" cy="2851150"/>
          </a:xfrm>
          <a:prstGeom prst="rect">
            <a:avLst/>
          </a:prstGeom>
          <a:solidFill>
            <a:srgbClr val="F2F2F2"/>
          </a:solidFill>
          <a:ln>
            <a:noFill/>
          </a:ln>
        </p:spPr>
      </p:sp>
      <p:sp>
        <p:nvSpPr>
          <p:cNvPr id="4081" name="Google Shape;4081;p120"/>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2" name="Google Shape;4082;p120"/>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3" name="Google Shape;4083;p120"/>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4" name="Google Shape;4084;p120"/>
          <p:cNvSpPr/>
          <p:nvPr>
            <p:ph idx="13" type="pic"/>
          </p:nvPr>
        </p:nvSpPr>
        <p:spPr>
          <a:xfrm>
            <a:off x="9729787" y="3203575"/>
            <a:ext cx="2462213" cy="2851150"/>
          </a:xfrm>
          <a:prstGeom prst="rect">
            <a:avLst/>
          </a:prstGeom>
          <a:solidFill>
            <a:srgbClr val="F2F2F2"/>
          </a:solidFill>
          <a:ln>
            <a:noFill/>
          </a:ln>
        </p:spPr>
      </p:sp>
      <p:sp>
        <p:nvSpPr>
          <p:cNvPr id="4085" name="Google Shape;4085;p120"/>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6" name="Google Shape;4086;p120"/>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7" name="Google Shape;4087;p120"/>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8" name="Google Shape;4088;p120"/>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089" name="Google Shape;4089;p120"/>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4090" name="Google Shape;4090;p120"/>
          <p:cNvSpPr/>
          <p:nvPr>
            <p:ph idx="17" type="pic"/>
          </p:nvPr>
        </p:nvSpPr>
        <p:spPr>
          <a:xfrm>
            <a:off x="2030510" y="2372361"/>
            <a:ext cx="2462213" cy="3682364"/>
          </a:xfrm>
          <a:prstGeom prst="rect">
            <a:avLst/>
          </a:prstGeom>
          <a:solidFill>
            <a:schemeClr val="dk2"/>
          </a:solidFill>
          <a:ln>
            <a:noFill/>
          </a:ln>
        </p:spPr>
      </p:sp>
      <p:sp>
        <p:nvSpPr>
          <p:cNvPr id="4091" name="Google Shape;4091;p120"/>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2" name="Google Shape;4092;p120"/>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3" name="Google Shape;4093;p120"/>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4" name="Google Shape;4094;p120"/>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4095" name="Shape 4095"/>
        <p:cNvGrpSpPr/>
        <p:nvPr/>
      </p:nvGrpSpPr>
      <p:grpSpPr>
        <a:xfrm>
          <a:off x="0" y="0"/>
          <a:ext cx="0" cy="0"/>
          <a:chOff x="0" y="0"/>
          <a:chExt cx="0" cy="0"/>
        </a:xfrm>
      </p:grpSpPr>
      <p:sp>
        <p:nvSpPr>
          <p:cNvPr id="4096" name="Google Shape;4096;p121"/>
          <p:cNvSpPr/>
          <p:nvPr>
            <p:ph idx="2" type="pic"/>
          </p:nvPr>
        </p:nvSpPr>
        <p:spPr>
          <a:xfrm>
            <a:off x="2028825" y="3203575"/>
            <a:ext cx="2462213" cy="2851150"/>
          </a:xfrm>
          <a:prstGeom prst="rect">
            <a:avLst/>
          </a:prstGeom>
          <a:solidFill>
            <a:srgbClr val="F2F2F2"/>
          </a:solidFill>
          <a:ln>
            <a:noFill/>
          </a:ln>
        </p:spPr>
      </p:sp>
      <p:sp>
        <p:nvSpPr>
          <p:cNvPr id="4097" name="Google Shape;4097;p121"/>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098" name="Google Shape;4098;p121"/>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4099" name="Google Shape;4099;p12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00" name="Google Shape;4100;p12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01" name="Google Shape;4101;p12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102" name="Google Shape;4102;p121"/>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3" name="Google Shape;4103;p121"/>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4" name="Google Shape;4104;p121"/>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5" name="Google Shape;4105;p121"/>
          <p:cNvSpPr/>
          <p:nvPr>
            <p:ph idx="6" type="pic"/>
          </p:nvPr>
        </p:nvSpPr>
        <p:spPr>
          <a:xfrm>
            <a:off x="4595599" y="2372361"/>
            <a:ext cx="2462213" cy="3682364"/>
          </a:xfrm>
          <a:prstGeom prst="rect">
            <a:avLst/>
          </a:prstGeom>
          <a:solidFill>
            <a:schemeClr val="dk2"/>
          </a:solidFill>
          <a:ln>
            <a:noFill/>
          </a:ln>
        </p:spPr>
      </p:sp>
      <p:sp>
        <p:nvSpPr>
          <p:cNvPr id="4106" name="Google Shape;4106;p121"/>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7" name="Google Shape;4107;p121"/>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8" name="Google Shape;4108;p121"/>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9" name="Google Shape;4109;p121"/>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0" name="Google Shape;4110;p121"/>
          <p:cNvSpPr/>
          <p:nvPr>
            <p:ph idx="14" type="pic"/>
          </p:nvPr>
        </p:nvSpPr>
        <p:spPr>
          <a:xfrm>
            <a:off x="7162373" y="3203575"/>
            <a:ext cx="2462213" cy="2851150"/>
          </a:xfrm>
          <a:prstGeom prst="rect">
            <a:avLst/>
          </a:prstGeom>
          <a:solidFill>
            <a:srgbClr val="F2F2F2"/>
          </a:solidFill>
          <a:ln>
            <a:noFill/>
          </a:ln>
        </p:spPr>
      </p:sp>
      <p:sp>
        <p:nvSpPr>
          <p:cNvPr id="4111" name="Google Shape;4111;p121"/>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2" name="Google Shape;4112;p121"/>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3" name="Google Shape;4113;p121"/>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4" name="Google Shape;4114;p121"/>
          <p:cNvSpPr/>
          <p:nvPr>
            <p:ph idx="18" type="pic"/>
          </p:nvPr>
        </p:nvSpPr>
        <p:spPr>
          <a:xfrm>
            <a:off x="9729787" y="3203575"/>
            <a:ext cx="2462213" cy="2851150"/>
          </a:xfrm>
          <a:prstGeom prst="rect">
            <a:avLst/>
          </a:prstGeom>
          <a:solidFill>
            <a:srgbClr val="F2F2F2"/>
          </a:solidFill>
          <a:ln>
            <a:noFill/>
          </a:ln>
        </p:spPr>
      </p:sp>
      <p:sp>
        <p:nvSpPr>
          <p:cNvPr id="4115" name="Google Shape;4115;p121"/>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6" name="Google Shape;4116;p121"/>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7" name="Google Shape;4117;p121"/>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4118" name="Shape 4118"/>
        <p:cNvGrpSpPr/>
        <p:nvPr/>
      </p:nvGrpSpPr>
      <p:grpSpPr>
        <a:xfrm>
          <a:off x="0" y="0"/>
          <a:ext cx="0" cy="0"/>
          <a:chOff x="0" y="0"/>
          <a:chExt cx="0" cy="0"/>
        </a:xfrm>
      </p:grpSpPr>
      <p:sp>
        <p:nvSpPr>
          <p:cNvPr id="4119" name="Google Shape;4119;p122"/>
          <p:cNvSpPr/>
          <p:nvPr>
            <p:ph idx="2" type="pic"/>
          </p:nvPr>
        </p:nvSpPr>
        <p:spPr>
          <a:xfrm>
            <a:off x="2028825" y="3203575"/>
            <a:ext cx="2462213" cy="2851150"/>
          </a:xfrm>
          <a:prstGeom prst="rect">
            <a:avLst/>
          </a:prstGeom>
          <a:solidFill>
            <a:srgbClr val="F2F2F2"/>
          </a:solidFill>
          <a:ln>
            <a:noFill/>
          </a:ln>
        </p:spPr>
      </p:sp>
      <p:sp>
        <p:nvSpPr>
          <p:cNvPr id="4120" name="Google Shape;4120;p122"/>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121" name="Google Shape;4121;p122"/>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4122" name="Google Shape;4122;p12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23" name="Google Shape;4123;p12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24" name="Google Shape;4124;p12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125" name="Google Shape;4125;p12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6" name="Google Shape;4126;p12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7" name="Google Shape;4127;p12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8" name="Google Shape;4128;p122"/>
          <p:cNvSpPr/>
          <p:nvPr>
            <p:ph idx="6" type="pic"/>
          </p:nvPr>
        </p:nvSpPr>
        <p:spPr>
          <a:xfrm>
            <a:off x="7162373" y="2372361"/>
            <a:ext cx="2462213" cy="3682364"/>
          </a:xfrm>
          <a:prstGeom prst="rect">
            <a:avLst/>
          </a:prstGeom>
          <a:solidFill>
            <a:schemeClr val="dk2"/>
          </a:solidFill>
          <a:ln>
            <a:noFill/>
          </a:ln>
        </p:spPr>
      </p:sp>
      <p:sp>
        <p:nvSpPr>
          <p:cNvPr id="4129" name="Google Shape;4129;p122"/>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0" name="Google Shape;4130;p122"/>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1" name="Google Shape;4131;p122"/>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2" name="Google Shape;4132;p122"/>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3" name="Google Shape;4133;p122"/>
          <p:cNvSpPr/>
          <p:nvPr>
            <p:ph idx="14" type="pic"/>
          </p:nvPr>
        </p:nvSpPr>
        <p:spPr>
          <a:xfrm>
            <a:off x="4597124" y="3203575"/>
            <a:ext cx="2462213" cy="2851150"/>
          </a:xfrm>
          <a:prstGeom prst="rect">
            <a:avLst/>
          </a:prstGeom>
          <a:solidFill>
            <a:srgbClr val="F2F2F2"/>
          </a:solidFill>
          <a:ln>
            <a:noFill/>
          </a:ln>
        </p:spPr>
      </p:sp>
      <p:sp>
        <p:nvSpPr>
          <p:cNvPr id="4134" name="Google Shape;4134;p122"/>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5" name="Google Shape;4135;p122"/>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6" name="Google Shape;4136;p122"/>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7" name="Google Shape;4137;p122"/>
          <p:cNvSpPr/>
          <p:nvPr>
            <p:ph idx="18" type="pic"/>
          </p:nvPr>
        </p:nvSpPr>
        <p:spPr>
          <a:xfrm>
            <a:off x="9729787" y="3203575"/>
            <a:ext cx="2462213" cy="2851150"/>
          </a:xfrm>
          <a:prstGeom prst="rect">
            <a:avLst/>
          </a:prstGeom>
          <a:solidFill>
            <a:srgbClr val="F2F2F2"/>
          </a:solidFill>
          <a:ln>
            <a:noFill/>
          </a:ln>
        </p:spPr>
      </p:sp>
      <p:sp>
        <p:nvSpPr>
          <p:cNvPr id="4138" name="Google Shape;4138;p122"/>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9" name="Google Shape;4139;p122"/>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0" name="Google Shape;4140;p122"/>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4141" name="Shape 4141"/>
        <p:cNvGrpSpPr/>
        <p:nvPr/>
      </p:nvGrpSpPr>
      <p:grpSpPr>
        <a:xfrm>
          <a:off x="0" y="0"/>
          <a:ext cx="0" cy="0"/>
          <a:chOff x="0" y="0"/>
          <a:chExt cx="0" cy="0"/>
        </a:xfrm>
      </p:grpSpPr>
      <p:sp>
        <p:nvSpPr>
          <p:cNvPr id="4142" name="Google Shape;4142;p123"/>
          <p:cNvSpPr/>
          <p:nvPr>
            <p:ph idx="2" type="pic"/>
          </p:nvPr>
        </p:nvSpPr>
        <p:spPr>
          <a:xfrm>
            <a:off x="2028825" y="3203575"/>
            <a:ext cx="2462213" cy="2851150"/>
          </a:xfrm>
          <a:prstGeom prst="rect">
            <a:avLst/>
          </a:prstGeom>
          <a:solidFill>
            <a:srgbClr val="F2F2F2"/>
          </a:solidFill>
          <a:ln>
            <a:noFill/>
          </a:ln>
        </p:spPr>
      </p:sp>
      <p:sp>
        <p:nvSpPr>
          <p:cNvPr id="4143" name="Google Shape;4143;p123"/>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144" name="Google Shape;4144;p123"/>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4145" name="Google Shape;4145;p12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46" name="Google Shape;4146;p12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47" name="Google Shape;4147;p12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148" name="Google Shape;4148;p123"/>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9" name="Google Shape;4149;p123"/>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0" name="Google Shape;4150;p123"/>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1" name="Google Shape;4151;p123"/>
          <p:cNvSpPr/>
          <p:nvPr>
            <p:ph idx="6" type="pic"/>
          </p:nvPr>
        </p:nvSpPr>
        <p:spPr>
          <a:xfrm>
            <a:off x="9729787" y="2372361"/>
            <a:ext cx="2462213" cy="3682364"/>
          </a:xfrm>
          <a:prstGeom prst="rect">
            <a:avLst/>
          </a:prstGeom>
          <a:solidFill>
            <a:schemeClr val="dk2"/>
          </a:solidFill>
          <a:ln>
            <a:noFill/>
          </a:ln>
        </p:spPr>
      </p:sp>
      <p:sp>
        <p:nvSpPr>
          <p:cNvPr id="4152" name="Google Shape;4152;p123"/>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3" name="Google Shape;4153;p123"/>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4" name="Google Shape;4154;p123"/>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5" name="Google Shape;4155;p123"/>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6" name="Google Shape;4156;p123"/>
          <p:cNvSpPr/>
          <p:nvPr>
            <p:ph idx="14" type="pic"/>
          </p:nvPr>
        </p:nvSpPr>
        <p:spPr>
          <a:xfrm>
            <a:off x="4597124" y="3203575"/>
            <a:ext cx="2462213" cy="2851150"/>
          </a:xfrm>
          <a:prstGeom prst="rect">
            <a:avLst/>
          </a:prstGeom>
          <a:solidFill>
            <a:srgbClr val="F2F2F2"/>
          </a:solidFill>
          <a:ln>
            <a:noFill/>
          </a:ln>
        </p:spPr>
      </p:sp>
      <p:sp>
        <p:nvSpPr>
          <p:cNvPr id="4157" name="Google Shape;4157;p123"/>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8" name="Google Shape;4158;p123"/>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9" name="Google Shape;4159;p123"/>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0" name="Google Shape;4160;p123"/>
          <p:cNvSpPr/>
          <p:nvPr>
            <p:ph idx="18" type="pic"/>
          </p:nvPr>
        </p:nvSpPr>
        <p:spPr>
          <a:xfrm>
            <a:off x="7164858" y="3203575"/>
            <a:ext cx="2462213" cy="2851150"/>
          </a:xfrm>
          <a:prstGeom prst="rect">
            <a:avLst/>
          </a:prstGeom>
          <a:solidFill>
            <a:srgbClr val="F2F2F2"/>
          </a:solidFill>
          <a:ln>
            <a:noFill/>
          </a:ln>
        </p:spPr>
      </p:sp>
      <p:sp>
        <p:nvSpPr>
          <p:cNvPr id="4161" name="Google Shape;4161;p123"/>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2" name="Google Shape;4162;p123"/>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3" name="Google Shape;4163;p123"/>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4164" name="Shape 4164"/>
        <p:cNvGrpSpPr/>
        <p:nvPr/>
      </p:nvGrpSpPr>
      <p:grpSpPr>
        <a:xfrm>
          <a:off x="0" y="0"/>
          <a:ext cx="0" cy="0"/>
          <a:chOff x="0" y="0"/>
          <a:chExt cx="0" cy="0"/>
        </a:xfrm>
      </p:grpSpPr>
      <p:sp>
        <p:nvSpPr>
          <p:cNvPr id="4165" name="Google Shape;4165;p124"/>
          <p:cNvSpPr/>
          <p:nvPr/>
        </p:nvSpPr>
        <p:spPr>
          <a:xfrm>
            <a:off x="10063086" y="538734"/>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4166" name="Google Shape;4166;p124"/>
          <p:cNvSpPr/>
          <p:nvPr>
            <p:ph idx="2" type="pic"/>
          </p:nvPr>
        </p:nvSpPr>
        <p:spPr>
          <a:xfrm>
            <a:off x="4469157" y="-1"/>
            <a:ext cx="7114233" cy="6868049"/>
          </a:xfrm>
          <a:prstGeom prst="rect">
            <a:avLst/>
          </a:prstGeom>
          <a:noFill/>
          <a:ln>
            <a:noFill/>
          </a:ln>
        </p:spPr>
      </p:sp>
      <p:sp>
        <p:nvSpPr>
          <p:cNvPr id="4167" name="Google Shape;4167;p124"/>
          <p:cNvSpPr/>
          <p:nvPr>
            <p:ph idx="3" type="pic"/>
          </p:nvPr>
        </p:nvSpPr>
        <p:spPr>
          <a:xfrm>
            <a:off x="7435975" y="345545"/>
            <a:ext cx="4032071" cy="1773425"/>
          </a:xfrm>
          <a:prstGeom prst="rect">
            <a:avLst/>
          </a:prstGeom>
          <a:solidFill>
            <a:schemeClr val="dk2"/>
          </a:solidFill>
          <a:ln>
            <a:noFill/>
          </a:ln>
        </p:spPr>
      </p:sp>
      <p:sp>
        <p:nvSpPr>
          <p:cNvPr id="4168" name="Google Shape;4168;p124"/>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9" name="Google Shape;4169;p124"/>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70" name="Google Shape;4170;p124"/>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1" name="Google Shape;4171;p124"/>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2" name="Google Shape;4172;p124"/>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3" name="Google Shape;4173;p124"/>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4" name="Google Shape;4174;p124"/>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5" name="Google Shape;4175;p124"/>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6" name="Google Shape;4176;p124"/>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7" name="Google Shape;4177;p124"/>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8" name="Google Shape;4178;p124"/>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9" name="Google Shape;4179;p124"/>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0" name="Google Shape;4180;p124"/>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1" name="Google Shape;4181;p124"/>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2" name="Google Shape;4182;p124"/>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4183" name="Shape 4183"/>
        <p:cNvGrpSpPr/>
        <p:nvPr/>
      </p:nvGrpSpPr>
      <p:grpSpPr>
        <a:xfrm>
          <a:off x="0" y="0"/>
          <a:ext cx="0" cy="0"/>
          <a:chOff x="0" y="0"/>
          <a:chExt cx="0" cy="0"/>
        </a:xfrm>
      </p:grpSpPr>
      <p:sp>
        <p:nvSpPr>
          <p:cNvPr id="4184" name="Google Shape;4184;p125"/>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4185" name="Google Shape;4185;p125"/>
          <p:cNvSpPr/>
          <p:nvPr>
            <p:ph idx="2" type="pic"/>
          </p:nvPr>
        </p:nvSpPr>
        <p:spPr>
          <a:xfrm>
            <a:off x="4469157" y="-1"/>
            <a:ext cx="7114233" cy="6868049"/>
          </a:xfrm>
          <a:prstGeom prst="rect">
            <a:avLst/>
          </a:prstGeom>
          <a:noFill/>
          <a:ln>
            <a:noFill/>
          </a:ln>
        </p:spPr>
      </p:sp>
      <p:sp>
        <p:nvSpPr>
          <p:cNvPr id="4186" name="Google Shape;4186;p125"/>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4187" name="Google Shape;4187;p125"/>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188" name="Google Shape;4188;p125"/>
          <p:cNvSpPr/>
          <p:nvPr>
            <p:ph idx="3" type="pic"/>
          </p:nvPr>
        </p:nvSpPr>
        <p:spPr>
          <a:xfrm>
            <a:off x="6621458" y="4188053"/>
            <a:ext cx="4032071" cy="1773425"/>
          </a:xfrm>
          <a:prstGeom prst="rect">
            <a:avLst/>
          </a:prstGeom>
          <a:solidFill>
            <a:schemeClr val="dk2"/>
          </a:solidFill>
          <a:ln>
            <a:noFill/>
          </a:ln>
        </p:spPr>
      </p:sp>
      <p:sp>
        <p:nvSpPr>
          <p:cNvPr id="4189" name="Google Shape;4189;p125"/>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0" name="Google Shape;4190;p125"/>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91" name="Google Shape;4191;p125"/>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4192" name="Shape 4192"/>
        <p:cNvGrpSpPr/>
        <p:nvPr/>
      </p:nvGrpSpPr>
      <p:grpSpPr>
        <a:xfrm>
          <a:off x="0" y="0"/>
          <a:ext cx="0" cy="0"/>
          <a:chOff x="0" y="0"/>
          <a:chExt cx="0" cy="0"/>
        </a:xfrm>
      </p:grpSpPr>
      <p:sp>
        <p:nvSpPr>
          <p:cNvPr id="4193" name="Google Shape;4193;p126"/>
          <p:cNvSpPr/>
          <p:nvPr>
            <p:ph idx="2" type="pic"/>
          </p:nvPr>
        </p:nvSpPr>
        <p:spPr>
          <a:xfrm>
            <a:off x="4469157" y="-1"/>
            <a:ext cx="7114233" cy="6868049"/>
          </a:xfrm>
          <a:prstGeom prst="rect">
            <a:avLst/>
          </a:prstGeom>
          <a:solidFill>
            <a:schemeClr val="lt1">
              <a:alpha val="20000"/>
            </a:schemeClr>
          </a:solidFill>
          <a:ln>
            <a:noFill/>
          </a:ln>
        </p:spPr>
      </p:sp>
      <p:sp>
        <p:nvSpPr>
          <p:cNvPr id="4194" name="Google Shape;4194;p126"/>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95" name="Google Shape;4195;p126"/>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4196" name="Shape 4196"/>
        <p:cNvGrpSpPr/>
        <p:nvPr/>
      </p:nvGrpSpPr>
      <p:grpSpPr>
        <a:xfrm>
          <a:off x="0" y="0"/>
          <a:ext cx="0" cy="0"/>
          <a:chOff x="0" y="0"/>
          <a:chExt cx="0" cy="0"/>
        </a:xfrm>
      </p:grpSpPr>
      <p:sp>
        <p:nvSpPr>
          <p:cNvPr id="4197" name="Google Shape;4197;p127"/>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8" name="Google Shape;4198;p127"/>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199" name="Google Shape;4199;p127"/>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4200" name="Google Shape;4200;p127"/>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201" name="Google Shape;4201;p127"/>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4202" name="Google Shape;4202;p127"/>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4203" name="Google Shape;4203;p127"/>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4" name="Google Shape;4204;p127"/>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5" name="Google Shape;4205;p127"/>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206" name="Google Shape;4206;p127"/>
          <p:cNvCxnSpPr/>
          <p:nvPr/>
        </p:nvCxnSpPr>
        <p:spPr>
          <a:xfrm>
            <a:off x="8631661"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207" name="Google Shape;4207;p127"/>
          <p:cNvCxnSpPr/>
          <p:nvPr/>
        </p:nvCxnSpPr>
        <p:spPr>
          <a:xfrm>
            <a:off x="8945987"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4208" name="Google Shape;4208;p127"/>
          <p:cNvSpPr txBox="1"/>
          <p:nvPr>
            <p:ph idx="7" type="body"/>
          </p:nvPr>
        </p:nvSpPr>
        <p:spPr>
          <a:xfrm>
            <a:off x="8631661" y="3353226"/>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9" name="Google Shape;4209;p127"/>
          <p:cNvSpPr txBox="1"/>
          <p:nvPr>
            <p:ph idx="8" type="body"/>
          </p:nvPr>
        </p:nvSpPr>
        <p:spPr>
          <a:xfrm>
            <a:off x="8631662" y="2859107"/>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0" name="Google Shape;4210;p127"/>
          <p:cNvSpPr txBox="1"/>
          <p:nvPr>
            <p:ph idx="9" type="body"/>
          </p:nvPr>
        </p:nvSpPr>
        <p:spPr>
          <a:xfrm>
            <a:off x="8636060"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211" name="Google Shape;4211;p127"/>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212" name="Google Shape;4212;p127"/>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4213" name="Google Shape;4213;p127"/>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4" name="Google Shape;4214;p127"/>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5" name="Google Shape;4215;p127"/>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237" name="Shape 237"/>
        <p:cNvGrpSpPr/>
        <p:nvPr/>
      </p:nvGrpSpPr>
      <p:grpSpPr>
        <a:xfrm>
          <a:off x="0" y="0"/>
          <a:ext cx="0" cy="0"/>
          <a:chOff x="0" y="0"/>
          <a:chExt cx="0" cy="0"/>
        </a:xfrm>
      </p:grpSpPr>
      <p:sp>
        <p:nvSpPr>
          <p:cNvPr id="238" name="Google Shape;238;p64"/>
          <p:cNvSpPr/>
          <p:nvPr>
            <p:ph idx="2" type="pic"/>
          </p:nvPr>
        </p:nvSpPr>
        <p:spPr>
          <a:xfrm>
            <a:off x="0" y="-7067"/>
            <a:ext cx="12192000" cy="3743325"/>
          </a:xfrm>
          <a:prstGeom prst="rect">
            <a:avLst/>
          </a:prstGeom>
          <a:noFill/>
          <a:ln>
            <a:noFill/>
          </a:ln>
        </p:spPr>
      </p:sp>
      <p:sp>
        <p:nvSpPr>
          <p:cNvPr id="239" name="Google Shape;239;p64"/>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 name="Google Shape;240;p64"/>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1" name="Google Shape;241;p64"/>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2" name="Google Shape;242;p64"/>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3" name="Google Shape;243;p64"/>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4" name="Google Shape;244;p64"/>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5" name="Google Shape;245;p64"/>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46" name="Google Shape;246;p64"/>
          <p:cNvGraphicFramePr/>
          <p:nvPr/>
        </p:nvGraphicFramePr>
        <p:xfrm>
          <a:off x="3509441" y="2485373"/>
          <a:ext cx="2283579" cy="1522386"/>
        </p:xfrm>
        <a:graphic>
          <a:graphicData uri="http://schemas.openxmlformats.org/drawingml/2006/chart">
            <c:chart r:id="rId2"/>
          </a:graphicData>
        </a:graphic>
      </p:graphicFrame>
      <p:sp>
        <p:nvSpPr>
          <p:cNvPr id="247" name="Google Shape;247;p64"/>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8" name="Google Shape;248;p64"/>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49" name="Google Shape;249;p64"/>
          <p:cNvGraphicFramePr/>
          <p:nvPr/>
        </p:nvGraphicFramePr>
        <p:xfrm>
          <a:off x="6337927" y="2485373"/>
          <a:ext cx="2283579" cy="1522386"/>
        </p:xfrm>
        <a:graphic>
          <a:graphicData uri="http://schemas.openxmlformats.org/drawingml/2006/chart">
            <c:chart r:id="rId3"/>
          </a:graphicData>
        </a:graphic>
      </p:graphicFrame>
      <p:sp>
        <p:nvSpPr>
          <p:cNvPr id="250" name="Google Shape;250;p64"/>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1" name="Google Shape;251;p64"/>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2" name="Google Shape;252;p64"/>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3" name="Google Shape;253;p64"/>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64"/>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64"/>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64"/>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 name="Google Shape;257;p64"/>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64"/>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 name="Google Shape;259;p64"/>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p64"/>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61" name="Google Shape;261;p64"/>
          <p:cNvGraphicFramePr/>
          <p:nvPr/>
        </p:nvGraphicFramePr>
        <p:xfrm>
          <a:off x="2077885" y="3246336"/>
          <a:ext cx="2283579" cy="1522386"/>
        </p:xfrm>
        <a:graphic>
          <a:graphicData uri="http://schemas.openxmlformats.org/drawingml/2006/chart">
            <c:chart r:id="rId4"/>
          </a:graphicData>
        </a:graphic>
      </p:graphicFrame>
      <p:sp>
        <p:nvSpPr>
          <p:cNvPr id="262" name="Google Shape;262;p64"/>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 name="Google Shape;263;p64"/>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64" name="Google Shape;264;p64"/>
          <p:cNvGraphicFramePr/>
          <p:nvPr/>
        </p:nvGraphicFramePr>
        <p:xfrm>
          <a:off x="4908435" y="3184215"/>
          <a:ext cx="2283579" cy="1522386"/>
        </p:xfrm>
        <a:graphic>
          <a:graphicData uri="http://schemas.openxmlformats.org/drawingml/2006/chart">
            <c:chart r:id="rId5"/>
          </a:graphicData>
        </a:graphic>
      </p:graphicFrame>
      <p:sp>
        <p:nvSpPr>
          <p:cNvPr id="265" name="Google Shape;265;p64"/>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6" name="Google Shape;266;p64"/>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67" name="Google Shape;267;p64"/>
          <p:cNvGraphicFramePr/>
          <p:nvPr/>
        </p:nvGraphicFramePr>
        <p:xfrm>
          <a:off x="7754669" y="3195523"/>
          <a:ext cx="2283579" cy="1522386"/>
        </p:xfrm>
        <a:graphic>
          <a:graphicData uri="http://schemas.openxmlformats.org/drawingml/2006/chart">
            <c:chart r:id="rId6"/>
          </a:graphicData>
        </a:graphic>
      </p:graphicFrame>
      <p:sp>
        <p:nvSpPr>
          <p:cNvPr id="268" name="Google Shape;268;p64"/>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9" name="Google Shape;269;p64"/>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4216" name="Shape 4216"/>
        <p:cNvGrpSpPr/>
        <p:nvPr/>
      </p:nvGrpSpPr>
      <p:grpSpPr>
        <a:xfrm>
          <a:off x="0" y="0"/>
          <a:ext cx="0" cy="0"/>
          <a:chOff x="0" y="0"/>
          <a:chExt cx="0" cy="0"/>
        </a:xfrm>
      </p:grpSpPr>
      <p:sp>
        <p:nvSpPr>
          <p:cNvPr id="4217" name="Google Shape;4217;p128"/>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8" name="Google Shape;4218;p128"/>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219" name="Google Shape;4219;p128"/>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4220" name="Google Shape;4220;p128"/>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4221" name="Google Shape;4221;p128"/>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2" name="Google Shape;4222;p128"/>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4223" name="Shape 4223"/>
        <p:cNvGrpSpPr/>
        <p:nvPr/>
      </p:nvGrpSpPr>
      <p:grpSpPr>
        <a:xfrm>
          <a:off x="0" y="0"/>
          <a:ext cx="0" cy="0"/>
          <a:chOff x="0" y="0"/>
          <a:chExt cx="0" cy="0"/>
        </a:xfrm>
      </p:grpSpPr>
      <p:sp>
        <p:nvSpPr>
          <p:cNvPr id="4224" name="Google Shape;4224;p129"/>
          <p:cNvSpPr/>
          <p:nvPr>
            <p:ph idx="2" type="pic"/>
          </p:nvPr>
        </p:nvSpPr>
        <p:spPr>
          <a:xfrm>
            <a:off x="0" y="0"/>
            <a:ext cx="6295968" cy="6489229"/>
          </a:xfrm>
          <a:prstGeom prst="rect">
            <a:avLst/>
          </a:prstGeom>
          <a:noFill/>
          <a:ln>
            <a:noFill/>
          </a:ln>
        </p:spPr>
      </p:sp>
      <p:sp>
        <p:nvSpPr>
          <p:cNvPr id="4225" name="Google Shape;4225;p12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26" name="Google Shape;4226;p12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27" name="Google Shape;4227;p129"/>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28" name="Google Shape;4228;p129"/>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29" name="Google Shape;4229;p129"/>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30" name="Google Shape;4230;p129"/>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31" name="Google Shape;4231;p129"/>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32" name="Google Shape;4232;p129"/>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3" name="Google Shape;4233;p129"/>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4" name="Google Shape;4234;p129"/>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5" name="Google Shape;4235;p129"/>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6" name="Google Shape;4236;p129"/>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7" name="Google Shape;4237;p129"/>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8" name="Google Shape;4238;p129"/>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9" name="Google Shape;4239;p129"/>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0" name="Google Shape;4240;p129"/>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1" name="Google Shape;4241;p129"/>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2" name="Google Shape;4242;p129"/>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3" name="Google Shape;4243;p129"/>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4" name="Google Shape;4244;p129"/>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5" name="Google Shape;4245;p129"/>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6" name="Google Shape;4246;p129"/>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7" name="Google Shape;4247;p129"/>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8" name="Google Shape;4248;p129"/>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9" name="Google Shape;4249;p129"/>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50" name="Google Shape;4250;p129"/>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51" name="Google Shape;4251;p129"/>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4252" name="Shape 4252"/>
        <p:cNvGrpSpPr/>
        <p:nvPr/>
      </p:nvGrpSpPr>
      <p:grpSpPr>
        <a:xfrm>
          <a:off x="0" y="0"/>
          <a:ext cx="0" cy="0"/>
          <a:chOff x="0" y="0"/>
          <a:chExt cx="0" cy="0"/>
        </a:xfrm>
      </p:grpSpPr>
      <p:sp>
        <p:nvSpPr>
          <p:cNvPr id="4253" name="Google Shape;4253;p130"/>
          <p:cNvSpPr/>
          <p:nvPr>
            <p:ph idx="2" type="pic"/>
          </p:nvPr>
        </p:nvSpPr>
        <p:spPr>
          <a:xfrm>
            <a:off x="0" y="0"/>
            <a:ext cx="6295968" cy="6489229"/>
          </a:xfrm>
          <a:prstGeom prst="rect">
            <a:avLst/>
          </a:prstGeom>
          <a:noFill/>
          <a:ln>
            <a:noFill/>
          </a:ln>
        </p:spPr>
      </p:sp>
      <p:sp>
        <p:nvSpPr>
          <p:cNvPr id="4254" name="Google Shape;4254;p13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55" name="Google Shape;4255;p13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56" name="Google Shape;4256;p130"/>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57" name="Google Shape;4257;p130"/>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58" name="Google Shape;4258;p130"/>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59" name="Google Shape;4259;p130"/>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60" name="Google Shape;4260;p130"/>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1" name="Google Shape;4261;p130"/>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2" name="Google Shape;4262;p130"/>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3" name="Google Shape;4263;p130"/>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4" name="Google Shape;4264;p130"/>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5" name="Google Shape;4265;p130"/>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6" name="Google Shape;4266;p130"/>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7" name="Google Shape;4267;p130"/>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8" name="Google Shape;4268;p130"/>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9" name="Google Shape;4269;p130"/>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0" name="Google Shape;4270;p130"/>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1" name="Google Shape;4271;p130"/>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2" name="Google Shape;4272;p130"/>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3" name="Google Shape;4273;p130"/>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4" name="Google Shape;4274;p130"/>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5" name="Google Shape;4275;p130"/>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4276" name="Shape 4276"/>
        <p:cNvGrpSpPr/>
        <p:nvPr/>
      </p:nvGrpSpPr>
      <p:grpSpPr>
        <a:xfrm>
          <a:off x="0" y="0"/>
          <a:ext cx="0" cy="0"/>
          <a:chOff x="0" y="0"/>
          <a:chExt cx="0" cy="0"/>
        </a:xfrm>
      </p:grpSpPr>
      <p:sp>
        <p:nvSpPr>
          <p:cNvPr id="4277" name="Google Shape;4277;p13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78" name="Google Shape;4278;p13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79" name="Google Shape;4279;p131"/>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4280" name="Google Shape;4280;p131"/>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4281" name="Google Shape;4281;p131"/>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4282" name="Google Shape;4282;p131"/>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83" name="Google Shape;4283;p131"/>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84" name="Google Shape;4284;p131"/>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85" name="Google Shape;4285;p131"/>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86" name="Google Shape;4286;p131"/>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87" name="Google Shape;4287;p131"/>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88" name="Google Shape;4288;p131"/>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89" name="Google Shape;4289;p131"/>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90" name="Google Shape;4290;p131"/>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91" name="Google Shape;4291;p131"/>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92" name="Google Shape;4292;p131"/>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93" name="Google Shape;4293;p131"/>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94" name="Google Shape;4294;p131"/>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95" name="Google Shape;4295;p131"/>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96" name="Google Shape;4296;p131"/>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97" name="Google Shape;4297;p131"/>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98" name="Google Shape;4298;p131"/>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99" name="Google Shape;4299;p131"/>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00" name="Google Shape;4300;p131"/>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4301" name="Google Shape;4301;p131"/>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4302" name="Google Shape;4302;p131"/>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4303" name="Google Shape;4303;p131"/>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4" name="Google Shape;4304;p131"/>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5" name="Google Shape;4305;p131"/>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6" name="Google Shape;4306;p131"/>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7" name="Google Shape;4307;p131"/>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8" name="Google Shape;4308;p131"/>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9" name="Google Shape;4309;p131"/>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0" name="Google Shape;4310;p131"/>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1" name="Google Shape;4311;p131"/>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2" name="Google Shape;4312;p131"/>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4313" name="Shape 4313"/>
        <p:cNvGrpSpPr/>
        <p:nvPr/>
      </p:nvGrpSpPr>
      <p:grpSpPr>
        <a:xfrm>
          <a:off x="0" y="0"/>
          <a:ext cx="0" cy="0"/>
          <a:chOff x="0" y="0"/>
          <a:chExt cx="0" cy="0"/>
        </a:xfrm>
      </p:grpSpPr>
      <p:sp>
        <p:nvSpPr>
          <p:cNvPr id="4314" name="Google Shape;4314;p13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15" name="Google Shape;4315;p13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16" name="Google Shape;4316;p132"/>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17" name="Google Shape;4317;p132"/>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18" name="Google Shape;4318;p132"/>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19" name="Google Shape;4319;p132"/>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20" name="Google Shape;4320;p132"/>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21" name="Google Shape;4321;p132"/>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322" name="Google Shape;4322;p132"/>
          <p:cNvCxnSpPr>
            <a:stCxn id="4317" idx="7"/>
            <a:endCxn id="4319"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4323" name="Google Shape;4323;p132"/>
          <p:cNvCxnSpPr>
            <a:stCxn id="4318" idx="6"/>
            <a:endCxn id="4320"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4324" name="Google Shape;4324;p132"/>
          <p:cNvCxnSpPr>
            <a:stCxn id="4316" idx="5"/>
            <a:endCxn id="4321"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4325" name="Google Shape;4325;p132"/>
          <p:cNvGrpSpPr/>
          <p:nvPr/>
        </p:nvGrpSpPr>
        <p:grpSpPr>
          <a:xfrm>
            <a:off x="5341666" y="2761885"/>
            <a:ext cx="6334396" cy="1721524"/>
            <a:chOff x="4668125" y="3006439"/>
            <a:chExt cx="7007937" cy="1721524"/>
          </a:xfrm>
        </p:grpSpPr>
        <p:cxnSp>
          <p:nvCxnSpPr>
            <p:cNvPr id="4326" name="Google Shape;4326;p132"/>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4327" name="Google Shape;4327;p132"/>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4328" name="Google Shape;4328;p132"/>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4329" name="Google Shape;4329;p132"/>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4330" name="Google Shape;4330;p132"/>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4331" name="Google Shape;4331;p132"/>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2" name="Google Shape;4332;p132"/>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3" name="Google Shape;4333;p132"/>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4" name="Google Shape;4334;p132"/>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5" name="Google Shape;4335;p132"/>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6" name="Google Shape;4336;p132"/>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7" name="Google Shape;4337;p132"/>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8" name="Google Shape;4338;p132"/>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9" name="Google Shape;4339;p132"/>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0" name="Google Shape;4340;p132"/>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1" name="Google Shape;4341;p132"/>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2" name="Google Shape;4342;p132"/>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3" name="Google Shape;4343;p132"/>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dk1"/>
              </a:buClr>
              <a:buSzPts val="900"/>
              <a:buNone/>
              <a:defRPr b="1" sz="9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4344" name="Shape 4344"/>
        <p:cNvGrpSpPr/>
        <p:nvPr/>
      </p:nvGrpSpPr>
      <p:grpSpPr>
        <a:xfrm>
          <a:off x="0" y="0"/>
          <a:ext cx="0" cy="0"/>
          <a:chOff x="0" y="0"/>
          <a:chExt cx="0" cy="0"/>
        </a:xfrm>
      </p:grpSpPr>
      <p:sp>
        <p:nvSpPr>
          <p:cNvPr id="4345" name="Google Shape;4345;p13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46" name="Google Shape;4346;p133"/>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47" name="Google Shape;4347;p133"/>
          <p:cNvSpPr/>
          <p:nvPr>
            <p:ph idx="1" type="body"/>
          </p:nvPr>
        </p:nvSpPr>
        <p:spPr>
          <a:xfrm>
            <a:off x="3845446" y="123481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8" name="Google Shape;4348;p133"/>
          <p:cNvSpPr/>
          <p:nvPr>
            <p:ph idx="2" type="body"/>
          </p:nvPr>
        </p:nvSpPr>
        <p:spPr>
          <a:xfrm>
            <a:off x="1035552" y="123481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9" name="Google Shape;4349;p133"/>
          <p:cNvSpPr/>
          <p:nvPr>
            <p:ph idx="3" type="body"/>
          </p:nvPr>
        </p:nvSpPr>
        <p:spPr>
          <a:xfrm>
            <a:off x="6664549" y="124353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0" name="Google Shape;4350;p133"/>
          <p:cNvSpPr/>
          <p:nvPr>
            <p:ph idx="4" type="body"/>
          </p:nvPr>
        </p:nvSpPr>
        <p:spPr>
          <a:xfrm>
            <a:off x="9474703" y="1226085"/>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1" name="Google Shape;4351;p133"/>
          <p:cNvSpPr txBox="1"/>
          <p:nvPr>
            <p:ph idx="5" type="body"/>
          </p:nvPr>
        </p:nvSpPr>
        <p:spPr>
          <a:xfrm>
            <a:off x="536054" y="3061209"/>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2" name="Google Shape;4352;p133"/>
          <p:cNvSpPr txBox="1"/>
          <p:nvPr>
            <p:ph idx="6" type="body"/>
          </p:nvPr>
        </p:nvSpPr>
        <p:spPr>
          <a:xfrm>
            <a:off x="536054" y="3663675"/>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3" name="Google Shape;4353;p133"/>
          <p:cNvSpPr txBox="1"/>
          <p:nvPr>
            <p:ph idx="7" type="body"/>
          </p:nvPr>
        </p:nvSpPr>
        <p:spPr>
          <a:xfrm>
            <a:off x="3363419" y="3061209"/>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4" name="Google Shape;4354;p133"/>
          <p:cNvSpPr txBox="1"/>
          <p:nvPr>
            <p:ph idx="8" type="body"/>
          </p:nvPr>
        </p:nvSpPr>
        <p:spPr>
          <a:xfrm>
            <a:off x="3363419" y="3663675"/>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5" name="Google Shape;4355;p133"/>
          <p:cNvSpPr txBox="1"/>
          <p:nvPr>
            <p:ph idx="9" type="body"/>
          </p:nvPr>
        </p:nvSpPr>
        <p:spPr>
          <a:xfrm>
            <a:off x="6190784" y="305640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6" name="Google Shape;4356;p133"/>
          <p:cNvSpPr txBox="1"/>
          <p:nvPr>
            <p:ph idx="13" type="body"/>
          </p:nvPr>
        </p:nvSpPr>
        <p:spPr>
          <a:xfrm>
            <a:off x="6190784" y="365887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7" name="Google Shape;4357;p133"/>
          <p:cNvSpPr txBox="1"/>
          <p:nvPr>
            <p:ph idx="14" type="body"/>
          </p:nvPr>
        </p:nvSpPr>
        <p:spPr>
          <a:xfrm>
            <a:off x="9018149" y="305640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8" name="Google Shape;4358;p133"/>
          <p:cNvSpPr txBox="1"/>
          <p:nvPr>
            <p:ph idx="15" type="body"/>
          </p:nvPr>
        </p:nvSpPr>
        <p:spPr>
          <a:xfrm>
            <a:off x="9018149" y="365887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4359" name="Shape 4359"/>
        <p:cNvGrpSpPr/>
        <p:nvPr/>
      </p:nvGrpSpPr>
      <p:grpSpPr>
        <a:xfrm>
          <a:off x="0" y="0"/>
          <a:ext cx="0" cy="0"/>
          <a:chOff x="0" y="0"/>
          <a:chExt cx="0" cy="0"/>
        </a:xfrm>
      </p:grpSpPr>
      <p:sp>
        <p:nvSpPr>
          <p:cNvPr id="4360" name="Google Shape;4360;p13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61" name="Google Shape;4361;p13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62" name="Google Shape;4362;p134"/>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3" name="Google Shape;4363;p134"/>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4" name="Google Shape;4364;p134"/>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5" name="Google Shape;4365;p134"/>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6" name="Google Shape;4366;p134"/>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7" name="Google Shape;4367;p134"/>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8" name="Google Shape;4368;p134"/>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9" name="Google Shape;4369;p134"/>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0" name="Google Shape;4370;p134"/>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1" name="Google Shape;4371;p134"/>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4372" name="Shape 4372"/>
        <p:cNvGrpSpPr/>
        <p:nvPr/>
      </p:nvGrpSpPr>
      <p:grpSpPr>
        <a:xfrm>
          <a:off x="0" y="0"/>
          <a:ext cx="0" cy="0"/>
          <a:chOff x="0" y="0"/>
          <a:chExt cx="0" cy="0"/>
        </a:xfrm>
      </p:grpSpPr>
      <p:sp>
        <p:nvSpPr>
          <p:cNvPr id="4373" name="Google Shape;4373;p135"/>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74" name="Google Shape;4374;p135"/>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75" name="Google Shape;4375;p135"/>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376" name="Google Shape;4376;p135"/>
          <p:cNvGrpSpPr/>
          <p:nvPr/>
        </p:nvGrpSpPr>
        <p:grpSpPr>
          <a:xfrm>
            <a:off x="940561" y="2162360"/>
            <a:ext cx="4049937" cy="2542738"/>
            <a:chOff x="940561" y="1812131"/>
            <a:chExt cx="4049937" cy="2542738"/>
          </a:xfrm>
        </p:grpSpPr>
        <p:sp>
          <p:nvSpPr>
            <p:cNvPr id="4377" name="Google Shape;4377;p135"/>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378" name="Google Shape;4378;p135"/>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379" name="Google Shape;4379;p135"/>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4380" name="Google Shape;4380;p135"/>
          <p:cNvGrpSpPr/>
          <p:nvPr/>
        </p:nvGrpSpPr>
        <p:grpSpPr>
          <a:xfrm>
            <a:off x="7204565" y="2162360"/>
            <a:ext cx="4049937" cy="2542738"/>
            <a:chOff x="7204565" y="2322318"/>
            <a:chExt cx="4049937" cy="2542738"/>
          </a:xfrm>
        </p:grpSpPr>
        <p:sp>
          <p:nvSpPr>
            <p:cNvPr id="4381" name="Google Shape;4381;p135"/>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4382" name="Google Shape;4382;p135"/>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4383" name="Google Shape;4383;p135"/>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4384" name="Google Shape;4384;p135"/>
          <p:cNvSpPr txBox="1"/>
          <p:nvPr/>
        </p:nvSpPr>
        <p:spPr>
          <a:xfrm>
            <a:off x="2811854" y="818937"/>
            <a:ext cx="10742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Play"/>
                <a:ea typeface="Play"/>
                <a:cs typeface="Play"/>
                <a:sym typeface="Play"/>
              </a:rPr>
              <a:t>Pros</a:t>
            </a:r>
            <a:endParaRPr b="1" sz="3600">
              <a:solidFill>
                <a:schemeClr val="dk1"/>
              </a:solidFill>
              <a:latin typeface="Play"/>
              <a:ea typeface="Play"/>
              <a:cs typeface="Play"/>
              <a:sym typeface="Play"/>
            </a:endParaRPr>
          </a:p>
        </p:txBody>
      </p:sp>
      <p:sp>
        <p:nvSpPr>
          <p:cNvPr id="4385" name="Google Shape;4385;p135"/>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4386" name="Google Shape;4386;p135"/>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387" name="Google Shape;4387;p135"/>
          <p:cNvGrpSpPr/>
          <p:nvPr/>
        </p:nvGrpSpPr>
        <p:grpSpPr>
          <a:xfrm>
            <a:off x="517952" y="2079340"/>
            <a:ext cx="839091" cy="839091"/>
            <a:chOff x="9277350" y="-850900"/>
            <a:chExt cx="1243118" cy="1243118"/>
          </a:xfrm>
        </p:grpSpPr>
        <p:sp>
          <p:nvSpPr>
            <p:cNvPr id="4388" name="Google Shape;4388;p13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389" name="Google Shape;4389;p135"/>
            <p:cNvGrpSpPr/>
            <p:nvPr/>
          </p:nvGrpSpPr>
          <p:grpSpPr>
            <a:xfrm>
              <a:off x="9499624" y="-628626"/>
              <a:ext cx="798571" cy="798571"/>
              <a:chOff x="8559800" y="-698500"/>
              <a:chExt cx="558800" cy="558800"/>
            </a:xfrm>
          </p:grpSpPr>
          <p:sp>
            <p:nvSpPr>
              <p:cNvPr id="4390" name="Google Shape;4390;p13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91" name="Google Shape;4391;p13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4392" name="Google Shape;4392;p135"/>
          <p:cNvGrpSpPr/>
          <p:nvPr/>
        </p:nvGrpSpPr>
        <p:grpSpPr>
          <a:xfrm>
            <a:off x="517952" y="3001484"/>
            <a:ext cx="839091" cy="839091"/>
            <a:chOff x="9277350" y="-850900"/>
            <a:chExt cx="1243118" cy="1243118"/>
          </a:xfrm>
        </p:grpSpPr>
        <p:sp>
          <p:nvSpPr>
            <p:cNvPr id="4393" name="Google Shape;4393;p13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394" name="Google Shape;4394;p135"/>
            <p:cNvGrpSpPr/>
            <p:nvPr/>
          </p:nvGrpSpPr>
          <p:grpSpPr>
            <a:xfrm>
              <a:off x="9499624" y="-628626"/>
              <a:ext cx="798571" cy="798571"/>
              <a:chOff x="8559800" y="-698500"/>
              <a:chExt cx="558800" cy="558800"/>
            </a:xfrm>
          </p:grpSpPr>
          <p:sp>
            <p:nvSpPr>
              <p:cNvPr id="4395" name="Google Shape;4395;p13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96" name="Google Shape;4396;p13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4397" name="Google Shape;4397;p135"/>
          <p:cNvGrpSpPr/>
          <p:nvPr/>
        </p:nvGrpSpPr>
        <p:grpSpPr>
          <a:xfrm>
            <a:off x="517952" y="3923628"/>
            <a:ext cx="839091" cy="839091"/>
            <a:chOff x="9277350" y="-850900"/>
            <a:chExt cx="1243118" cy="1243118"/>
          </a:xfrm>
        </p:grpSpPr>
        <p:sp>
          <p:nvSpPr>
            <p:cNvPr id="4398" name="Google Shape;4398;p13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399" name="Google Shape;4399;p135"/>
            <p:cNvGrpSpPr/>
            <p:nvPr/>
          </p:nvGrpSpPr>
          <p:grpSpPr>
            <a:xfrm>
              <a:off x="9499624" y="-628626"/>
              <a:ext cx="798571" cy="798571"/>
              <a:chOff x="8559800" y="-698500"/>
              <a:chExt cx="558800" cy="558800"/>
            </a:xfrm>
          </p:grpSpPr>
          <p:sp>
            <p:nvSpPr>
              <p:cNvPr id="4400" name="Google Shape;4400;p13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01" name="Google Shape;4401;p13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4402" name="Google Shape;4402;p135"/>
          <p:cNvGrpSpPr/>
          <p:nvPr/>
        </p:nvGrpSpPr>
        <p:grpSpPr>
          <a:xfrm>
            <a:off x="4985717" y="764067"/>
            <a:ext cx="739740" cy="739740"/>
            <a:chOff x="4276786" y="1375502"/>
            <a:chExt cx="474283" cy="474283"/>
          </a:xfrm>
        </p:grpSpPr>
        <p:sp>
          <p:nvSpPr>
            <p:cNvPr id="4403" name="Google Shape;4403;p135"/>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404" name="Google Shape;4404;p135"/>
            <p:cNvGrpSpPr/>
            <p:nvPr/>
          </p:nvGrpSpPr>
          <p:grpSpPr>
            <a:xfrm>
              <a:off x="4370921" y="1480133"/>
              <a:ext cx="286013" cy="265021"/>
              <a:chOff x="2982913" y="6350"/>
              <a:chExt cx="346075" cy="320675"/>
            </a:xfrm>
          </p:grpSpPr>
          <p:sp>
            <p:nvSpPr>
              <p:cNvPr id="4405" name="Google Shape;4405;p135"/>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06" name="Google Shape;4406;p135"/>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07" name="Google Shape;4407;p135"/>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4408" name="Google Shape;4408;p135"/>
          <p:cNvGrpSpPr/>
          <p:nvPr/>
        </p:nvGrpSpPr>
        <p:grpSpPr>
          <a:xfrm>
            <a:off x="6291402" y="970744"/>
            <a:ext cx="739740" cy="739740"/>
            <a:chOff x="7393577" y="1019186"/>
            <a:chExt cx="474283" cy="474283"/>
          </a:xfrm>
        </p:grpSpPr>
        <p:sp>
          <p:nvSpPr>
            <p:cNvPr id="4409" name="Google Shape;4409;p135"/>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410" name="Google Shape;4410;p135"/>
            <p:cNvGrpSpPr/>
            <p:nvPr/>
          </p:nvGrpSpPr>
          <p:grpSpPr>
            <a:xfrm flipH="1" rot="10800000">
              <a:off x="7487712" y="1123817"/>
              <a:ext cx="286013" cy="265021"/>
              <a:chOff x="2982913" y="6350"/>
              <a:chExt cx="346075" cy="320675"/>
            </a:xfrm>
          </p:grpSpPr>
          <p:sp>
            <p:nvSpPr>
              <p:cNvPr id="4411" name="Google Shape;4411;p135"/>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12" name="Google Shape;4412;p135"/>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13" name="Google Shape;4413;p135"/>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4414" name="Google Shape;4414;p135"/>
          <p:cNvGrpSpPr/>
          <p:nvPr/>
        </p:nvGrpSpPr>
        <p:grpSpPr>
          <a:xfrm>
            <a:off x="10859614" y="2079340"/>
            <a:ext cx="839091" cy="839091"/>
            <a:chOff x="10859614" y="2160620"/>
            <a:chExt cx="839091" cy="839091"/>
          </a:xfrm>
        </p:grpSpPr>
        <p:grpSp>
          <p:nvGrpSpPr>
            <p:cNvPr id="4415" name="Google Shape;4415;p135"/>
            <p:cNvGrpSpPr/>
            <p:nvPr/>
          </p:nvGrpSpPr>
          <p:grpSpPr>
            <a:xfrm>
              <a:off x="10859614" y="2160620"/>
              <a:ext cx="839091" cy="839091"/>
              <a:chOff x="9277350" y="-850900"/>
              <a:chExt cx="1243118" cy="1243118"/>
            </a:xfrm>
          </p:grpSpPr>
          <p:sp>
            <p:nvSpPr>
              <p:cNvPr id="4416" name="Google Shape;4416;p13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17" name="Google Shape;4417;p13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418" name="Google Shape;4418;p135"/>
            <p:cNvGrpSpPr/>
            <p:nvPr/>
          </p:nvGrpSpPr>
          <p:grpSpPr>
            <a:xfrm>
              <a:off x="11160063" y="2459977"/>
              <a:ext cx="238192" cy="240377"/>
              <a:chOff x="6300788" y="2890838"/>
              <a:chExt cx="346075" cy="349250"/>
            </a:xfrm>
          </p:grpSpPr>
          <p:cxnSp>
            <p:nvCxnSpPr>
              <p:cNvPr id="4419" name="Google Shape;4419;p135"/>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4420" name="Google Shape;4420;p135"/>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4421" name="Google Shape;4421;p135"/>
          <p:cNvGrpSpPr/>
          <p:nvPr/>
        </p:nvGrpSpPr>
        <p:grpSpPr>
          <a:xfrm>
            <a:off x="10859614" y="3001484"/>
            <a:ext cx="839091" cy="839091"/>
            <a:chOff x="10859614" y="3082764"/>
            <a:chExt cx="839091" cy="839091"/>
          </a:xfrm>
        </p:grpSpPr>
        <p:grpSp>
          <p:nvGrpSpPr>
            <p:cNvPr id="4422" name="Google Shape;4422;p135"/>
            <p:cNvGrpSpPr/>
            <p:nvPr/>
          </p:nvGrpSpPr>
          <p:grpSpPr>
            <a:xfrm>
              <a:off x="10859614" y="3082764"/>
              <a:ext cx="839091" cy="839091"/>
              <a:chOff x="9277350" y="-850900"/>
              <a:chExt cx="1243118" cy="1243118"/>
            </a:xfrm>
          </p:grpSpPr>
          <p:sp>
            <p:nvSpPr>
              <p:cNvPr id="4423" name="Google Shape;4423;p13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24" name="Google Shape;4424;p13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425" name="Google Shape;4425;p135"/>
            <p:cNvGrpSpPr/>
            <p:nvPr/>
          </p:nvGrpSpPr>
          <p:grpSpPr>
            <a:xfrm>
              <a:off x="11160063" y="3382121"/>
              <a:ext cx="238192" cy="240377"/>
              <a:chOff x="6300788" y="2890838"/>
              <a:chExt cx="346075" cy="349250"/>
            </a:xfrm>
          </p:grpSpPr>
          <p:cxnSp>
            <p:nvCxnSpPr>
              <p:cNvPr id="4426" name="Google Shape;4426;p135"/>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4427" name="Google Shape;4427;p135"/>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4428" name="Google Shape;4428;p135"/>
          <p:cNvGrpSpPr/>
          <p:nvPr/>
        </p:nvGrpSpPr>
        <p:grpSpPr>
          <a:xfrm>
            <a:off x="10859614" y="3923628"/>
            <a:ext cx="839091" cy="839091"/>
            <a:chOff x="10859614" y="4004908"/>
            <a:chExt cx="839091" cy="839091"/>
          </a:xfrm>
        </p:grpSpPr>
        <p:grpSp>
          <p:nvGrpSpPr>
            <p:cNvPr id="4429" name="Google Shape;4429;p135"/>
            <p:cNvGrpSpPr/>
            <p:nvPr/>
          </p:nvGrpSpPr>
          <p:grpSpPr>
            <a:xfrm>
              <a:off x="10859614" y="4004908"/>
              <a:ext cx="839091" cy="839091"/>
              <a:chOff x="9277350" y="-850900"/>
              <a:chExt cx="1243118" cy="1243118"/>
            </a:xfrm>
          </p:grpSpPr>
          <p:sp>
            <p:nvSpPr>
              <p:cNvPr id="4430" name="Google Shape;4430;p13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31" name="Google Shape;4431;p13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432" name="Google Shape;4432;p135"/>
            <p:cNvGrpSpPr/>
            <p:nvPr/>
          </p:nvGrpSpPr>
          <p:grpSpPr>
            <a:xfrm>
              <a:off x="11160063" y="4304265"/>
              <a:ext cx="238192" cy="240377"/>
              <a:chOff x="6300788" y="2890838"/>
              <a:chExt cx="346075" cy="349250"/>
            </a:xfrm>
          </p:grpSpPr>
          <p:cxnSp>
            <p:nvCxnSpPr>
              <p:cNvPr id="4433" name="Google Shape;4433;p135"/>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4434" name="Google Shape;4434;p135"/>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4435" name="Google Shape;4435;p135"/>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36" name="Google Shape;4436;p135"/>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37" name="Google Shape;4437;p135"/>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38" name="Google Shape;4438;p135"/>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39" name="Google Shape;4439;p135"/>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0" name="Google Shape;4440;p135"/>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1" name="Google Shape;4441;p135"/>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2" name="Google Shape;4442;p135"/>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3" name="Google Shape;4443;p135"/>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4444" name="Shape 4444"/>
        <p:cNvGrpSpPr/>
        <p:nvPr/>
      </p:nvGrpSpPr>
      <p:grpSpPr>
        <a:xfrm>
          <a:off x="0" y="0"/>
          <a:ext cx="0" cy="0"/>
          <a:chOff x="0" y="0"/>
          <a:chExt cx="0" cy="0"/>
        </a:xfrm>
      </p:grpSpPr>
      <p:sp>
        <p:nvSpPr>
          <p:cNvPr id="4445" name="Google Shape;4445;p136"/>
          <p:cNvSpPr/>
          <p:nvPr>
            <p:ph idx="2" type="pic"/>
          </p:nvPr>
        </p:nvSpPr>
        <p:spPr>
          <a:xfrm>
            <a:off x="0" y="-7067"/>
            <a:ext cx="12192000" cy="3743325"/>
          </a:xfrm>
          <a:prstGeom prst="rect">
            <a:avLst/>
          </a:prstGeom>
          <a:noFill/>
          <a:ln>
            <a:noFill/>
          </a:ln>
        </p:spPr>
      </p:sp>
      <p:sp>
        <p:nvSpPr>
          <p:cNvPr id="4446" name="Google Shape;4446;p136"/>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47" name="Google Shape;4447;p136"/>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8" name="Google Shape;4448;p136"/>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449" name="Google Shape;4449;p136"/>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450" name="Google Shape;4450;p136"/>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451" name="Google Shape;4451;p136"/>
          <p:cNvSpPr/>
          <p:nvPr>
            <p:ph idx="3" type="pic"/>
          </p:nvPr>
        </p:nvSpPr>
        <p:spPr>
          <a:xfrm>
            <a:off x="1612900" y="2468563"/>
            <a:ext cx="1612900" cy="1611312"/>
          </a:xfrm>
          <a:prstGeom prst="ellipse">
            <a:avLst/>
          </a:prstGeom>
          <a:noFill/>
          <a:ln>
            <a:noFill/>
          </a:ln>
        </p:spPr>
      </p:sp>
      <p:sp>
        <p:nvSpPr>
          <p:cNvPr id="4452" name="Google Shape;4452;p136"/>
          <p:cNvSpPr/>
          <p:nvPr>
            <p:ph idx="4" type="pic"/>
          </p:nvPr>
        </p:nvSpPr>
        <p:spPr>
          <a:xfrm>
            <a:off x="5067302" y="1846150"/>
            <a:ext cx="2057398" cy="2055372"/>
          </a:xfrm>
          <a:prstGeom prst="ellipse">
            <a:avLst/>
          </a:prstGeom>
          <a:noFill/>
          <a:ln>
            <a:noFill/>
          </a:ln>
        </p:spPr>
      </p:sp>
      <p:sp>
        <p:nvSpPr>
          <p:cNvPr id="4453" name="Google Shape;4453;p136"/>
          <p:cNvSpPr/>
          <p:nvPr>
            <p:ph idx="5" type="pic"/>
          </p:nvPr>
        </p:nvSpPr>
        <p:spPr>
          <a:xfrm>
            <a:off x="8966200" y="2468264"/>
            <a:ext cx="1612900" cy="1611312"/>
          </a:xfrm>
          <a:prstGeom prst="ellipse">
            <a:avLst/>
          </a:prstGeom>
          <a:noFill/>
          <a:ln>
            <a:noFill/>
          </a:ln>
        </p:spPr>
      </p:sp>
      <p:sp>
        <p:nvSpPr>
          <p:cNvPr id="4454" name="Google Shape;4454;p136"/>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5" name="Google Shape;4455;p136"/>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6" name="Google Shape;4456;p136"/>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7" name="Google Shape;4457;p136"/>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8" name="Google Shape;4458;p136"/>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9" name="Google Shape;4459;p136"/>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4460" name="Shape 4460"/>
        <p:cNvGrpSpPr/>
        <p:nvPr/>
      </p:nvGrpSpPr>
      <p:grpSpPr>
        <a:xfrm>
          <a:off x="0" y="0"/>
          <a:ext cx="0" cy="0"/>
          <a:chOff x="0" y="0"/>
          <a:chExt cx="0" cy="0"/>
        </a:xfrm>
      </p:grpSpPr>
      <p:sp>
        <p:nvSpPr>
          <p:cNvPr id="4461" name="Google Shape;4461;p137"/>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62" name="Google Shape;4462;p137"/>
          <p:cNvSpPr/>
          <p:nvPr>
            <p:ph idx="2" type="pic"/>
          </p:nvPr>
        </p:nvSpPr>
        <p:spPr>
          <a:xfrm>
            <a:off x="1352048" y="-5702531"/>
            <a:ext cx="12192003" cy="12181139"/>
          </a:xfrm>
          <a:prstGeom prst="ellipse">
            <a:avLst/>
          </a:prstGeom>
          <a:noFill/>
          <a:ln>
            <a:noFill/>
          </a:ln>
        </p:spPr>
      </p:sp>
      <p:sp>
        <p:nvSpPr>
          <p:cNvPr id="4463" name="Google Shape;4463;p13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64" name="Google Shape;4464;p137"/>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465" name="Google Shape;4465;p137"/>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466" name="Google Shape;4466;p137"/>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67" name="Google Shape;4467;p137"/>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68" name="Google Shape;4468;p137"/>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69" name="Google Shape;4469;p137"/>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470" name="Google Shape;4470;p137"/>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1" name="Google Shape;4471;p137"/>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72" name="Google Shape;4472;p137"/>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3" name="Google Shape;4473;p137"/>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4" name="Google Shape;4474;p137"/>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475" name="Google Shape;4475;p137"/>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6" name="Google Shape;4476;p137"/>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77" name="Google Shape;4477;p137"/>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8" name="Google Shape;4478;p137"/>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9" name="Google Shape;4479;p137"/>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480" name="Google Shape;4480;p137"/>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1" name="Google Shape;4481;p137"/>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82" name="Google Shape;4482;p137"/>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3" name="Google Shape;4483;p137"/>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4" name="Google Shape;4484;p137"/>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485" name="Google Shape;4485;p137"/>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70" name="Shape 270"/>
        <p:cNvGrpSpPr/>
        <p:nvPr/>
      </p:nvGrpSpPr>
      <p:grpSpPr>
        <a:xfrm>
          <a:off x="0" y="0"/>
          <a:ext cx="0" cy="0"/>
          <a:chOff x="0" y="0"/>
          <a:chExt cx="0" cy="0"/>
        </a:xfrm>
      </p:grpSpPr>
      <p:sp>
        <p:nvSpPr>
          <p:cNvPr id="271" name="Google Shape;271;p65"/>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72" name="Google Shape;272;p65"/>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73" name="Google Shape;273;p65"/>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65"/>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65"/>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76" name="Google Shape;276;p65"/>
          <p:cNvCxnSpPr>
            <a:endCxn id="277"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78" name="Google Shape;278;p65"/>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65"/>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65"/>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1" name="Google Shape;281;p65"/>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77" name="Google Shape;277;p65"/>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2" name="Google Shape;282;p65"/>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3" name="Google Shape;283;p65"/>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84" name="Google Shape;284;p65"/>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65"/>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 name="Google Shape;286;p65"/>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65"/>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65"/>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 name="Google Shape;289;p65"/>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0" name="Google Shape;290;p65"/>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91" name="Google Shape;291;p65"/>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92" name="Google Shape;292;p65"/>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93" name="Google Shape;293;p65"/>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65"/>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65"/>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65"/>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7" name="Google Shape;297;p65"/>
          <p:cNvCxnSpPr>
            <a:endCxn id="298"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99" name="Google Shape;299;p65"/>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00" name="Google Shape;300;p65"/>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98" name="Google Shape;298;p65"/>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01" name="Google Shape;301;p65"/>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65"/>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65"/>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65"/>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5" name="Google Shape;305;p65"/>
          <p:cNvCxnSpPr>
            <a:endCxn id="306"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07" name="Google Shape;307;p65"/>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08" name="Google Shape;308;p65"/>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06" name="Google Shape;306;p65"/>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09" name="Google Shape;309;p65"/>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 name="Google Shape;310;p65"/>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p65"/>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65"/>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13" name="Google Shape;313;p65"/>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314" name="Google Shape;314;p65"/>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15" name="Google Shape;315;p65"/>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16" name="Google Shape;316;p65"/>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17" name="Google Shape;317;p65"/>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65"/>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65"/>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65"/>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4486" name="Shape 4486"/>
        <p:cNvGrpSpPr/>
        <p:nvPr/>
      </p:nvGrpSpPr>
      <p:grpSpPr>
        <a:xfrm>
          <a:off x="0" y="0"/>
          <a:ext cx="0" cy="0"/>
          <a:chOff x="0" y="0"/>
          <a:chExt cx="0" cy="0"/>
        </a:xfrm>
      </p:grpSpPr>
      <p:pic>
        <p:nvPicPr>
          <p:cNvPr id="4487" name="Google Shape;4487;p138"/>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4488" name="Google Shape;4488;p13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89" name="Google Shape;4489;p138"/>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90" name="Google Shape;4490;p138"/>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91" name="Google Shape;4491;p138"/>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92" name="Google Shape;4492;p138"/>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93" name="Google Shape;4493;p138"/>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94" name="Google Shape;4494;p138"/>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95" name="Google Shape;4495;p138"/>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96" name="Google Shape;4496;p138"/>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97" name="Google Shape;4497;p138"/>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98" name="Google Shape;4498;p138"/>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99" name="Google Shape;4499;p138"/>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0" name="Google Shape;4500;p138"/>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1" name="Google Shape;4501;p138"/>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2" name="Google Shape;4502;p138"/>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3" name="Google Shape;4503;p138"/>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4" name="Google Shape;4504;p138"/>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5" name="Google Shape;4505;p138"/>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6" name="Google Shape;4506;p138"/>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7" name="Google Shape;4507;p138"/>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8" name="Google Shape;4508;p138"/>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9" name="Google Shape;4509;p138"/>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10" name="Google Shape;4510;p138"/>
          <p:cNvSpPr/>
          <p:nvPr>
            <p:ph idx="17" type="pic"/>
          </p:nvPr>
        </p:nvSpPr>
        <p:spPr>
          <a:xfrm>
            <a:off x="4918662" y="2520431"/>
            <a:ext cx="2382838" cy="2382838"/>
          </a:xfrm>
          <a:prstGeom prst="ellipse">
            <a:avLst/>
          </a:prstGeom>
          <a:noFill/>
          <a:ln>
            <a:noFill/>
          </a:ln>
        </p:spPr>
      </p:sp>
      <p:sp>
        <p:nvSpPr>
          <p:cNvPr id="4511" name="Google Shape;4511;p138"/>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12" name="Google Shape;4512;p138"/>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13" name="Google Shape;4513;p138"/>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4514" name="Shape 4514"/>
        <p:cNvGrpSpPr/>
        <p:nvPr/>
      </p:nvGrpSpPr>
      <p:grpSpPr>
        <a:xfrm>
          <a:off x="0" y="0"/>
          <a:ext cx="0" cy="0"/>
          <a:chOff x="0" y="0"/>
          <a:chExt cx="0" cy="0"/>
        </a:xfrm>
      </p:grpSpPr>
      <p:sp>
        <p:nvSpPr>
          <p:cNvPr id="4515" name="Google Shape;4515;p139"/>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16" name="Google Shape;4516;p139"/>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17" name="Google Shape;4517;p139"/>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18" name="Google Shape;4518;p139"/>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19" name="Google Shape;4519;p139"/>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20" name="Google Shape;4520;p139"/>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21" name="Google Shape;4521;p139"/>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22" name="Google Shape;4522;p139"/>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23" name="Google Shape;4523;p139"/>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24" name="Google Shape;4524;p139"/>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25" name="Google Shape;4525;p139"/>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26" name="Google Shape;4526;p139"/>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27" name="Google Shape;4527;p139"/>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28" name="Google Shape;4528;p139"/>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29" name="Google Shape;4529;p139"/>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30" name="Google Shape;4530;p139"/>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31" name="Google Shape;4531;p139"/>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4532" name="Shape 4532"/>
        <p:cNvGrpSpPr/>
        <p:nvPr/>
      </p:nvGrpSpPr>
      <p:grpSpPr>
        <a:xfrm>
          <a:off x="0" y="0"/>
          <a:ext cx="0" cy="0"/>
          <a:chOff x="0" y="0"/>
          <a:chExt cx="0" cy="0"/>
        </a:xfrm>
      </p:grpSpPr>
      <p:sp>
        <p:nvSpPr>
          <p:cNvPr id="4533" name="Google Shape;4533;p140"/>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34" name="Google Shape;4534;p140"/>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35" name="Google Shape;4535;p140"/>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36" name="Google Shape;4536;p140"/>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37" name="Google Shape;4537;p140"/>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38" name="Google Shape;4538;p140"/>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39" name="Google Shape;4539;p140"/>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40" name="Google Shape;4540;p140"/>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41" name="Google Shape;4541;p140"/>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42" name="Google Shape;4542;p140"/>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43" name="Google Shape;4543;p140"/>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44" name="Google Shape;4544;p140"/>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45" name="Google Shape;4545;p140"/>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46" name="Google Shape;4546;p140"/>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47" name="Google Shape;4547;p140"/>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48" name="Google Shape;4548;p140"/>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49" name="Google Shape;4549;p140"/>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0" name="Google Shape;4550;p140"/>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1" name="Google Shape;4551;p140"/>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2" name="Google Shape;4552;p140"/>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3" name="Google Shape;4553;p140"/>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54" name="Google Shape;4554;p140"/>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4555" name="Shape 4555"/>
        <p:cNvGrpSpPr/>
        <p:nvPr/>
      </p:nvGrpSpPr>
      <p:grpSpPr>
        <a:xfrm>
          <a:off x="0" y="0"/>
          <a:ext cx="0" cy="0"/>
          <a:chOff x="0" y="0"/>
          <a:chExt cx="0" cy="0"/>
        </a:xfrm>
      </p:grpSpPr>
      <p:sp>
        <p:nvSpPr>
          <p:cNvPr id="4556" name="Google Shape;4556;p141"/>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57" name="Google Shape;4557;p141"/>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58" name="Google Shape;4558;p141"/>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59" name="Google Shape;4559;p141"/>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60" name="Google Shape;4560;p141"/>
          <p:cNvCxnSpPr>
            <a:endCxn id="4561"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4562" name="Google Shape;4562;p141"/>
          <p:cNvCxnSpPr>
            <a:endCxn id="4563"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4564" name="Google Shape;4564;p141"/>
          <p:cNvCxnSpPr>
            <a:endCxn id="4565"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4566" name="Google Shape;4566;p141"/>
          <p:cNvCxnSpPr>
            <a:stCxn id="4567"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4568" name="Google Shape;4568;p141"/>
          <p:cNvCxnSpPr>
            <a:stCxn id="4569"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4561" name="Google Shape;4561;p141"/>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5" name="Google Shape;4565;p141"/>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9" name="Google Shape;4569;p141"/>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3" name="Google Shape;4563;p141"/>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7" name="Google Shape;4567;p141"/>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0" name="Google Shape;4570;p141"/>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1" name="Google Shape;4571;p141"/>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2" name="Google Shape;4572;p141"/>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3" name="Google Shape;4573;p141"/>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4" name="Google Shape;4574;p141"/>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5" name="Google Shape;4575;p141"/>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76" name="Google Shape;4576;p141"/>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4577" name="Shape 4577"/>
        <p:cNvGrpSpPr/>
        <p:nvPr/>
      </p:nvGrpSpPr>
      <p:grpSpPr>
        <a:xfrm>
          <a:off x="0" y="0"/>
          <a:ext cx="0" cy="0"/>
          <a:chOff x="0" y="0"/>
          <a:chExt cx="0" cy="0"/>
        </a:xfrm>
      </p:grpSpPr>
      <p:sp>
        <p:nvSpPr>
          <p:cNvPr id="4578" name="Google Shape;4578;p142"/>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79" name="Google Shape;4579;p14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80" name="Google Shape;4580;p14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81" name="Google Shape;4581;p142"/>
          <p:cNvSpPr/>
          <p:nvPr>
            <p:ph idx="2" type="pic"/>
          </p:nvPr>
        </p:nvSpPr>
        <p:spPr>
          <a:xfrm>
            <a:off x="0" y="1442806"/>
            <a:ext cx="12192000" cy="1438508"/>
          </a:xfrm>
          <a:prstGeom prst="rect">
            <a:avLst/>
          </a:prstGeom>
          <a:solidFill>
            <a:srgbClr val="202021">
              <a:alpha val="49803"/>
            </a:srgbClr>
          </a:solidFill>
          <a:ln>
            <a:noFill/>
          </a:ln>
        </p:spPr>
      </p:sp>
      <p:sp>
        <p:nvSpPr>
          <p:cNvPr id="4582" name="Google Shape;4582;p142"/>
          <p:cNvSpPr/>
          <p:nvPr>
            <p:ph idx="3" type="pic"/>
          </p:nvPr>
        </p:nvSpPr>
        <p:spPr>
          <a:xfrm>
            <a:off x="0" y="3065994"/>
            <a:ext cx="12192000" cy="1438508"/>
          </a:xfrm>
          <a:prstGeom prst="rect">
            <a:avLst/>
          </a:prstGeom>
          <a:solidFill>
            <a:srgbClr val="202021">
              <a:alpha val="49803"/>
            </a:srgbClr>
          </a:solidFill>
          <a:ln>
            <a:noFill/>
          </a:ln>
        </p:spPr>
      </p:sp>
      <p:sp>
        <p:nvSpPr>
          <p:cNvPr id="4583" name="Google Shape;4583;p142"/>
          <p:cNvSpPr/>
          <p:nvPr>
            <p:ph idx="4" type="pic"/>
          </p:nvPr>
        </p:nvSpPr>
        <p:spPr>
          <a:xfrm>
            <a:off x="0" y="4688736"/>
            <a:ext cx="12192000" cy="1438508"/>
          </a:xfrm>
          <a:prstGeom prst="rect">
            <a:avLst/>
          </a:prstGeom>
          <a:solidFill>
            <a:srgbClr val="202021">
              <a:alpha val="49803"/>
            </a:srgbClr>
          </a:solidFill>
          <a:ln>
            <a:noFill/>
          </a:ln>
        </p:spPr>
      </p:sp>
      <p:cxnSp>
        <p:nvCxnSpPr>
          <p:cNvPr id="4584" name="Google Shape;4584;p142"/>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585" name="Google Shape;4585;p142"/>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586" name="Google Shape;4586;p142"/>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587" name="Google Shape;4587;p142"/>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588" name="Google Shape;4588;p142"/>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589" name="Google Shape;4589;p142"/>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4590" name="Google Shape;4590;p142"/>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1" name="Google Shape;4591;p142"/>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2" name="Google Shape;4592;p142"/>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3" name="Google Shape;4593;p142"/>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4" name="Google Shape;4594;p142"/>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5" name="Google Shape;4595;p142"/>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6" name="Google Shape;4596;p142"/>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7" name="Google Shape;4597;p142"/>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8" name="Google Shape;4598;p142"/>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9" name="Google Shape;4599;p142"/>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0" name="Google Shape;4600;p142"/>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1" name="Google Shape;4601;p142"/>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2" name="Google Shape;4602;p142"/>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3" name="Google Shape;4603;p142"/>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4" name="Google Shape;4604;p142"/>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5" name="Google Shape;4605;p142"/>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6" name="Google Shape;4606;p142"/>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7" name="Google Shape;4607;p142"/>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4608" name="Shape 4608"/>
        <p:cNvGrpSpPr/>
        <p:nvPr/>
      </p:nvGrpSpPr>
      <p:grpSpPr>
        <a:xfrm>
          <a:off x="0" y="0"/>
          <a:ext cx="0" cy="0"/>
          <a:chOff x="0" y="0"/>
          <a:chExt cx="0" cy="0"/>
        </a:xfrm>
      </p:grpSpPr>
      <p:sp>
        <p:nvSpPr>
          <p:cNvPr id="4609" name="Google Shape;4609;p143"/>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10" name="Google Shape;4610;p14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11" name="Google Shape;4611;p14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12" name="Google Shape;4612;p143"/>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3" name="Google Shape;4613;p143"/>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14" name="Google Shape;4614;p143"/>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15" name="Google Shape;4615;p143"/>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16" name="Google Shape;4616;p143"/>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17" name="Google Shape;4617;p143"/>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18" name="Google Shape;4618;p143"/>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619" name="Google Shape;4619;p143"/>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4620" name="Google Shape;4620;p143"/>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21" name="Google Shape;4621;p143"/>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22" name="Google Shape;4622;p143"/>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23" name="Google Shape;4623;p143"/>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4" name="Google Shape;4624;p143"/>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5" name="Google Shape;4625;p143"/>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6" name="Google Shape;4626;p143"/>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7" name="Google Shape;4627;p143"/>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8" name="Google Shape;4628;p143"/>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9" name="Google Shape;4629;p143"/>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0" name="Google Shape;4630;p143"/>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1" name="Google Shape;4631;p143"/>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2" name="Google Shape;4632;p143"/>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3" name="Google Shape;4633;p143"/>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4" name="Google Shape;4634;p143"/>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4635" name="Shape 4635"/>
        <p:cNvGrpSpPr/>
        <p:nvPr/>
      </p:nvGrpSpPr>
      <p:grpSpPr>
        <a:xfrm>
          <a:off x="0" y="0"/>
          <a:ext cx="0" cy="0"/>
          <a:chOff x="0" y="0"/>
          <a:chExt cx="0" cy="0"/>
        </a:xfrm>
      </p:grpSpPr>
      <p:sp>
        <p:nvSpPr>
          <p:cNvPr id="4636" name="Google Shape;4636;p144"/>
          <p:cNvSpPr/>
          <p:nvPr>
            <p:ph idx="2" type="pic"/>
          </p:nvPr>
        </p:nvSpPr>
        <p:spPr>
          <a:xfrm>
            <a:off x="0" y="0"/>
            <a:ext cx="4986609" cy="6858000"/>
          </a:xfrm>
          <a:prstGeom prst="rect">
            <a:avLst/>
          </a:prstGeom>
          <a:solidFill>
            <a:schemeClr val="dk2">
              <a:alpha val="74901"/>
            </a:schemeClr>
          </a:solidFill>
          <a:ln>
            <a:noFill/>
          </a:ln>
        </p:spPr>
      </p:sp>
      <p:sp>
        <p:nvSpPr>
          <p:cNvPr id="4637" name="Google Shape;4637;p144"/>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38" name="Google Shape;4638;p144"/>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39" name="Google Shape;4639;p144"/>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640" name="Google Shape;4640;p144"/>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641" name="Google Shape;4641;p144"/>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642" name="Google Shape;4642;p144"/>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4643" name="Google Shape;4643;p144"/>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4" name="Google Shape;4644;p144"/>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5" name="Google Shape;4645;p144"/>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6" name="Google Shape;4646;p144"/>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7" name="Google Shape;4647;p144"/>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8" name="Google Shape;4648;p144"/>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9" name="Google Shape;4649;p144"/>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0" name="Google Shape;4650;p144"/>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1" name="Google Shape;4651;p144"/>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2" name="Google Shape;4652;p144"/>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3" name="Google Shape;4653;p144"/>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4" name="Google Shape;4654;p144"/>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5" name="Google Shape;4655;p144"/>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4656" name="Shape 4656"/>
        <p:cNvGrpSpPr/>
        <p:nvPr/>
      </p:nvGrpSpPr>
      <p:grpSpPr>
        <a:xfrm>
          <a:off x="0" y="0"/>
          <a:ext cx="0" cy="0"/>
          <a:chOff x="0" y="0"/>
          <a:chExt cx="0" cy="0"/>
        </a:xfrm>
      </p:grpSpPr>
      <p:sp>
        <p:nvSpPr>
          <p:cNvPr id="4657" name="Google Shape;4657;p145"/>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58" name="Google Shape;4658;p145"/>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59" name="Google Shape;4659;p145"/>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60" name="Google Shape;4660;p145"/>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661" name="Google Shape;4661;p145"/>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662" name="Google Shape;4662;p145"/>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663" name="Google Shape;4663;p145"/>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4664" name="Google Shape;4664;p145"/>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65" name="Google Shape;4665;p145"/>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66" name="Google Shape;4666;p145"/>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67" name="Google Shape;4667;p145"/>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68" name="Google Shape;4668;p145"/>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69" name="Google Shape;4669;p145"/>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0" name="Google Shape;4670;p145"/>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1" name="Google Shape;4671;p145"/>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2" name="Google Shape;4672;p145"/>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3" name="Google Shape;4673;p145"/>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4" name="Google Shape;4674;p145"/>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5" name="Google Shape;4675;p145"/>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6" name="Google Shape;4676;p145"/>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4677" name="Google Shape;4677;p145"/>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4678" name="Shape 4678"/>
        <p:cNvGrpSpPr/>
        <p:nvPr/>
      </p:nvGrpSpPr>
      <p:grpSpPr>
        <a:xfrm>
          <a:off x="0" y="0"/>
          <a:ext cx="0" cy="0"/>
          <a:chOff x="0" y="0"/>
          <a:chExt cx="0" cy="0"/>
        </a:xfrm>
      </p:grpSpPr>
      <p:sp>
        <p:nvSpPr>
          <p:cNvPr id="4679" name="Google Shape;4679;p146"/>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680" name="Google Shape;4680;p146"/>
          <p:cNvGrpSpPr/>
          <p:nvPr/>
        </p:nvGrpSpPr>
        <p:grpSpPr>
          <a:xfrm>
            <a:off x="715600" y="2098526"/>
            <a:ext cx="6096000" cy="1723549"/>
            <a:chOff x="715600" y="2205347"/>
            <a:chExt cx="6096000" cy="1723549"/>
          </a:xfrm>
        </p:grpSpPr>
        <p:sp>
          <p:nvSpPr>
            <p:cNvPr id="4681" name="Google Shape;4681;p146"/>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4682" name="Google Shape;4682;p146"/>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4683" name="Google Shape;4683;p146"/>
          <p:cNvGrpSpPr/>
          <p:nvPr/>
        </p:nvGrpSpPr>
        <p:grpSpPr>
          <a:xfrm>
            <a:off x="647700" y="5924400"/>
            <a:ext cx="1951864" cy="324000"/>
            <a:chOff x="3753875" y="6160946"/>
            <a:chExt cx="1951864" cy="324000"/>
          </a:xfrm>
        </p:grpSpPr>
        <p:pic>
          <p:nvPicPr>
            <p:cNvPr id="4684" name="Google Shape;4684;p146">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4685" name="Google Shape;4685;p146">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4686" name="Google Shape;4686;p146">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4687" name="Google Shape;4687;p146">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4688" name="Google Shape;4688;p146">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4689" name="Google Shape;4689;p146">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4690" name="Google Shape;4690;p14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691" name="Google Shape;4691;p146"/>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4692" name="Shape 4692"/>
        <p:cNvGrpSpPr/>
        <p:nvPr/>
      </p:nvGrpSpPr>
      <p:grpSpPr>
        <a:xfrm>
          <a:off x="0" y="0"/>
          <a:ext cx="0" cy="0"/>
          <a:chOff x="0" y="0"/>
          <a:chExt cx="0" cy="0"/>
        </a:xfrm>
      </p:grpSpPr>
      <p:grpSp>
        <p:nvGrpSpPr>
          <p:cNvPr id="4693" name="Google Shape;4693;p147"/>
          <p:cNvGrpSpPr/>
          <p:nvPr/>
        </p:nvGrpSpPr>
        <p:grpSpPr>
          <a:xfrm>
            <a:off x="715600" y="2098526"/>
            <a:ext cx="6096000" cy="1723549"/>
            <a:chOff x="715600" y="2205347"/>
            <a:chExt cx="6096000" cy="1723549"/>
          </a:xfrm>
        </p:grpSpPr>
        <p:sp>
          <p:nvSpPr>
            <p:cNvPr id="4694" name="Google Shape;4694;p147"/>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4695" name="Google Shape;4695;p147"/>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4696" name="Google Shape;4696;p147"/>
          <p:cNvGrpSpPr/>
          <p:nvPr/>
        </p:nvGrpSpPr>
        <p:grpSpPr>
          <a:xfrm>
            <a:off x="647700" y="5924400"/>
            <a:ext cx="1951864" cy="324000"/>
            <a:chOff x="3753875" y="6160946"/>
            <a:chExt cx="1951864" cy="324000"/>
          </a:xfrm>
        </p:grpSpPr>
        <p:pic>
          <p:nvPicPr>
            <p:cNvPr id="4697" name="Google Shape;4697;p147">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4698" name="Google Shape;4698;p147">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4699" name="Google Shape;4699;p147">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4700" name="Google Shape;4700;p147">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4701" name="Google Shape;4701;p147">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4702" name="Google Shape;4702;p147">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4703" name="Google Shape;4703;p147"/>
          <p:cNvSpPr/>
          <p:nvPr>
            <p:ph idx="2" type="pic"/>
          </p:nvPr>
        </p:nvSpPr>
        <p:spPr>
          <a:xfrm>
            <a:off x="4627563" y="0"/>
            <a:ext cx="7564437" cy="6858000"/>
          </a:xfrm>
          <a:prstGeom prst="rect">
            <a:avLst/>
          </a:prstGeom>
          <a:noFill/>
          <a:ln>
            <a:noFill/>
          </a:ln>
        </p:spPr>
      </p:sp>
      <p:sp>
        <p:nvSpPr>
          <p:cNvPr id="4704" name="Google Shape;4704;p147"/>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321" name="Shape 321"/>
        <p:cNvGrpSpPr/>
        <p:nvPr/>
      </p:nvGrpSpPr>
      <p:grpSpPr>
        <a:xfrm>
          <a:off x="0" y="0"/>
          <a:ext cx="0" cy="0"/>
          <a:chOff x="0" y="0"/>
          <a:chExt cx="0" cy="0"/>
        </a:xfrm>
      </p:grpSpPr>
      <p:sp>
        <p:nvSpPr>
          <p:cNvPr id="322" name="Google Shape;322;p66"/>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23" name="Google Shape;323;p66"/>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24" name="Google Shape;324;p66"/>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5" name="Google Shape;325;p66"/>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26" name="Google Shape;326;p66"/>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27" name="Google Shape;327;p66"/>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66"/>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66"/>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 name="Google Shape;330;p66"/>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 name="Google Shape;331;p66"/>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2" name="Google Shape;332;p66"/>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3" name="Google Shape;333;p66"/>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4" name="Google Shape;334;p66"/>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5" name="Google Shape;335;p66"/>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6" name="Google Shape;336;p66"/>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7" name="Google Shape;337;p66"/>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 name="Google Shape;338;p66"/>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 name="Google Shape;339;p66"/>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p66"/>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66"/>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p66"/>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 name="Google Shape;343;p66"/>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 name="Google Shape;344;p66"/>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 name="Google Shape;345;p66"/>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 name="Google Shape;346;p66"/>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66"/>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66"/>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05" name="Shape 4705"/>
        <p:cNvGrpSpPr/>
        <p:nvPr/>
      </p:nvGrpSpPr>
      <p:grpSpPr>
        <a:xfrm>
          <a:off x="0" y="0"/>
          <a:ext cx="0" cy="0"/>
          <a:chOff x="0" y="0"/>
          <a:chExt cx="0" cy="0"/>
        </a:xfrm>
      </p:grpSpPr>
      <p:sp>
        <p:nvSpPr>
          <p:cNvPr id="4706" name="Google Shape;4706;p1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07" name="Google Shape;4707;p1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08" name="Google Shape;4708;p14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09" name="Google Shape;4709;p14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10" name="Google Shape;4710;p14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4711" name="Google Shape;4711;p148"/>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4712" name="Shape 4712"/>
        <p:cNvGrpSpPr/>
        <p:nvPr/>
      </p:nvGrpSpPr>
      <p:grpSpPr>
        <a:xfrm>
          <a:off x="0" y="0"/>
          <a:ext cx="0" cy="0"/>
          <a:chOff x="0" y="0"/>
          <a:chExt cx="0" cy="0"/>
        </a:xfrm>
      </p:grpSpPr>
      <p:sp>
        <p:nvSpPr>
          <p:cNvPr id="4713" name="Google Shape;4713;p14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14" name="Google Shape;4714;p14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715" name="Google Shape;4715;p149"/>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716" name="Google Shape;4716;p149"/>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717" name="Google Shape;4717;p149"/>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4718" name="Google Shape;4718;p149"/>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19" name="Google Shape;4719;p149"/>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20" name="Google Shape;4720;p149"/>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21" name="Google Shape;4721;p149"/>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22" name="Google Shape;4722;p149"/>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23" name="Google Shape;4723;p149"/>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24" name="Google Shape;4724;p149"/>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725" name="Google Shape;4725;p149"/>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726" name="Google Shape;4726;p149"/>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349" name="Shape 349"/>
        <p:cNvGrpSpPr/>
        <p:nvPr/>
      </p:nvGrpSpPr>
      <p:grpSpPr>
        <a:xfrm>
          <a:off x="0" y="0"/>
          <a:ext cx="0" cy="0"/>
          <a:chOff x="0" y="0"/>
          <a:chExt cx="0" cy="0"/>
        </a:xfrm>
      </p:grpSpPr>
      <p:cxnSp>
        <p:nvCxnSpPr>
          <p:cNvPr id="350" name="Google Shape;350;p67"/>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351" name="Google Shape;351;p67"/>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52" name="Google Shape;352;p67"/>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353" name="Google Shape;353;p67"/>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54" name="Google Shape;354;p67"/>
          <p:cNvCxnSpPr>
            <a:stCxn id="353"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355" name="Google Shape;355;p67"/>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56" name="Google Shape;356;p67"/>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357" name="Google Shape;357;p67"/>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358" name="Google Shape;358;p67"/>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59" name="Google Shape;359;p67"/>
          <p:cNvCxnSpPr>
            <a:endCxn id="358"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360" name="Google Shape;360;p67"/>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61" name="Google Shape;361;p67"/>
          <p:cNvCxnSpPr>
            <a:stCxn id="360"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362" name="Google Shape;362;p67"/>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63" name="Google Shape;363;p67"/>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364" name="Google Shape;364;p67"/>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67"/>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 name="Google Shape;366;p67"/>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7" name="Google Shape;367;p67"/>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 name="Google Shape;368;p67"/>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 name="Google Shape;369;p67"/>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67"/>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67"/>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 name="Google Shape;372;p67"/>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 name="Google Shape;373;p67"/>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67"/>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 name="Google Shape;375;p67"/>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p67"/>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67"/>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 name="Google Shape;378;p67"/>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67"/>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67"/>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 name="Google Shape;381;p67"/>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 name="Google Shape;382;p67"/>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 name="Google Shape;383;p67"/>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p67"/>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 name="Google Shape;385;p67"/>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67"/>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67"/>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67"/>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67"/>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0" name="Google Shape;390;p67"/>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1" name="Google Shape;391;p67"/>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 name="Google Shape;392;p67"/>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393" name="Shape 393"/>
        <p:cNvGrpSpPr/>
        <p:nvPr/>
      </p:nvGrpSpPr>
      <p:grpSpPr>
        <a:xfrm>
          <a:off x="0" y="0"/>
          <a:ext cx="0" cy="0"/>
          <a:chOff x="0" y="0"/>
          <a:chExt cx="0" cy="0"/>
        </a:xfrm>
      </p:grpSpPr>
      <p:sp>
        <p:nvSpPr>
          <p:cNvPr id="394" name="Google Shape;394;p68"/>
          <p:cNvSpPr/>
          <p:nvPr>
            <p:ph idx="2" type="pic"/>
          </p:nvPr>
        </p:nvSpPr>
        <p:spPr>
          <a:xfrm>
            <a:off x="-2223246" y="-12411263"/>
            <a:ext cx="16566776" cy="14544863"/>
          </a:xfrm>
          <a:prstGeom prst="ellipse">
            <a:avLst/>
          </a:prstGeom>
          <a:noFill/>
          <a:ln>
            <a:noFill/>
          </a:ln>
        </p:spPr>
      </p:sp>
      <p:sp>
        <p:nvSpPr>
          <p:cNvPr id="395" name="Google Shape;395;p68"/>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 name="Google Shape;396;p68"/>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68"/>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398" name="Shape 398"/>
        <p:cNvGrpSpPr/>
        <p:nvPr/>
      </p:nvGrpSpPr>
      <p:grpSpPr>
        <a:xfrm>
          <a:off x="0" y="0"/>
          <a:ext cx="0" cy="0"/>
          <a:chOff x="0" y="0"/>
          <a:chExt cx="0" cy="0"/>
        </a:xfrm>
      </p:grpSpPr>
      <p:sp>
        <p:nvSpPr>
          <p:cNvPr id="399" name="Google Shape;399;p69"/>
          <p:cNvSpPr/>
          <p:nvPr>
            <p:ph idx="2" type="pic"/>
          </p:nvPr>
        </p:nvSpPr>
        <p:spPr>
          <a:xfrm>
            <a:off x="4598435" y="3203575"/>
            <a:ext cx="2462213" cy="2851150"/>
          </a:xfrm>
          <a:prstGeom prst="rect">
            <a:avLst/>
          </a:prstGeom>
          <a:solidFill>
            <a:srgbClr val="F2F2F2"/>
          </a:solidFill>
          <a:ln>
            <a:noFill/>
          </a:ln>
        </p:spPr>
      </p:sp>
      <p:sp>
        <p:nvSpPr>
          <p:cNvPr id="400" name="Google Shape;400;p6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1" name="Google Shape;401;p6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2" name="Google Shape;402;p6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3" name="Google Shape;403;p69"/>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69"/>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 name="Google Shape;405;p69"/>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 name="Google Shape;406;p69"/>
          <p:cNvSpPr/>
          <p:nvPr>
            <p:ph idx="6" type="pic"/>
          </p:nvPr>
        </p:nvSpPr>
        <p:spPr>
          <a:xfrm>
            <a:off x="7162373" y="3203575"/>
            <a:ext cx="2462213" cy="2851150"/>
          </a:xfrm>
          <a:prstGeom prst="rect">
            <a:avLst/>
          </a:prstGeom>
          <a:solidFill>
            <a:srgbClr val="F2F2F2"/>
          </a:solidFill>
          <a:ln>
            <a:noFill/>
          </a:ln>
        </p:spPr>
      </p:sp>
      <p:sp>
        <p:nvSpPr>
          <p:cNvPr id="407" name="Google Shape;407;p69"/>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69"/>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 name="Google Shape;409;p69"/>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69"/>
          <p:cNvSpPr/>
          <p:nvPr>
            <p:ph idx="13" type="pic"/>
          </p:nvPr>
        </p:nvSpPr>
        <p:spPr>
          <a:xfrm>
            <a:off x="9729787" y="3203575"/>
            <a:ext cx="2462213" cy="2851150"/>
          </a:xfrm>
          <a:prstGeom prst="rect">
            <a:avLst/>
          </a:prstGeom>
          <a:solidFill>
            <a:srgbClr val="F2F2F2"/>
          </a:solidFill>
          <a:ln>
            <a:noFill/>
          </a:ln>
        </p:spPr>
      </p:sp>
      <p:sp>
        <p:nvSpPr>
          <p:cNvPr id="411" name="Google Shape;411;p69"/>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69"/>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69"/>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69"/>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15" name="Google Shape;415;p69"/>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416" name="Google Shape;416;p69"/>
          <p:cNvSpPr/>
          <p:nvPr>
            <p:ph idx="17" type="pic"/>
          </p:nvPr>
        </p:nvSpPr>
        <p:spPr>
          <a:xfrm>
            <a:off x="2030510" y="2372361"/>
            <a:ext cx="2462213" cy="3682364"/>
          </a:xfrm>
          <a:prstGeom prst="rect">
            <a:avLst/>
          </a:prstGeom>
          <a:solidFill>
            <a:schemeClr val="dk2"/>
          </a:solidFill>
          <a:ln>
            <a:noFill/>
          </a:ln>
        </p:spPr>
      </p:sp>
      <p:sp>
        <p:nvSpPr>
          <p:cNvPr id="417" name="Google Shape;417;p69"/>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69"/>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 name="Google Shape;419;p69"/>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 name="Google Shape;420;p69"/>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45" name="Shape 45"/>
        <p:cNvGrpSpPr/>
        <p:nvPr/>
      </p:nvGrpSpPr>
      <p:grpSpPr>
        <a:xfrm>
          <a:off x="0" y="0"/>
          <a:ext cx="0" cy="0"/>
          <a:chOff x="0" y="0"/>
          <a:chExt cx="0" cy="0"/>
        </a:xfrm>
      </p:grpSpPr>
      <p:sp>
        <p:nvSpPr>
          <p:cNvPr id="46" name="Google Shape;46;p34"/>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 name="Google Shape;47;p34"/>
          <p:cNvSpPr/>
          <p:nvPr>
            <p:ph idx="2" type="pic"/>
          </p:nvPr>
        </p:nvSpPr>
        <p:spPr>
          <a:xfrm>
            <a:off x="1352048" y="-5702531"/>
            <a:ext cx="12192003" cy="12181139"/>
          </a:xfrm>
          <a:prstGeom prst="ellipse">
            <a:avLst/>
          </a:prstGeom>
          <a:noFill/>
          <a:ln>
            <a:noFill/>
          </a:ln>
        </p:spPr>
      </p:sp>
      <p:sp>
        <p:nvSpPr>
          <p:cNvPr id="48" name="Google Shape;48;p3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34"/>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50" name="Google Shape;50;p34"/>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1" name="Google Shape;51;p34"/>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 name="Google Shape;52;p34"/>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34"/>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34"/>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55" name="Google Shape;55;p34"/>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34"/>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 name="Google Shape;57;p34"/>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34"/>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34"/>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60" name="Google Shape;60;p34"/>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34"/>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 name="Google Shape;62;p34"/>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34"/>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34"/>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65" name="Google Shape;65;p34"/>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34"/>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 name="Google Shape;67;p34"/>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34"/>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34"/>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0" name="Google Shape;70;p34"/>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421" name="Shape 421"/>
        <p:cNvGrpSpPr/>
        <p:nvPr/>
      </p:nvGrpSpPr>
      <p:grpSpPr>
        <a:xfrm>
          <a:off x="0" y="0"/>
          <a:ext cx="0" cy="0"/>
          <a:chOff x="0" y="0"/>
          <a:chExt cx="0" cy="0"/>
        </a:xfrm>
      </p:grpSpPr>
      <p:sp>
        <p:nvSpPr>
          <p:cNvPr id="422" name="Google Shape;422;p70"/>
          <p:cNvSpPr/>
          <p:nvPr>
            <p:ph idx="2" type="pic"/>
          </p:nvPr>
        </p:nvSpPr>
        <p:spPr>
          <a:xfrm>
            <a:off x="2028825" y="3203575"/>
            <a:ext cx="2462213" cy="2851150"/>
          </a:xfrm>
          <a:prstGeom prst="rect">
            <a:avLst/>
          </a:prstGeom>
          <a:solidFill>
            <a:srgbClr val="F2F2F2"/>
          </a:solidFill>
          <a:ln>
            <a:noFill/>
          </a:ln>
        </p:spPr>
      </p:sp>
      <p:sp>
        <p:nvSpPr>
          <p:cNvPr id="423" name="Google Shape;423;p70"/>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24" name="Google Shape;424;p70"/>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425" name="Google Shape;425;p7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6" name="Google Shape;426;p7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7" name="Google Shape;427;p7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28" name="Google Shape;428;p70"/>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9" name="Google Shape;429;p70"/>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70"/>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 name="Google Shape;431;p70"/>
          <p:cNvSpPr/>
          <p:nvPr>
            <p:ph idx="6" type="pic"/>
          </p:nvPr>
        </p:nvSpPr>
        <p:spPr>
          <a:xfrm>
            <a:off x="4595599" y="2372361"/>
            <a:ext cx="2462213" cy="3682364"/>
          </a:xfrm>
          <a:prstGeom prst="rect">
            <a:avLst/>
          </a:prstGeom>
          <a:solidFill>
            <a:schemeClr val="dk2"/>
          </a:solidFill>
          <a:ln>
            <a:noFill/>
          </a:ln>
        </p:spPr>
      </p:sp>
      <p:sp>
        <p:nvSpPr>
          <p:cNvPr id="432" name="Google Shape;432;p70"/>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70"/>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 name="Google Shape;434;p70"/>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 name="Google Shape;435;p70"/>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 name="Google Shape;436;p70"/>
          <p:cNvSpPr/>
          <p:nvPr>
            <p:ph idx="14" type="pic"/>
          </p:nvPr>
        </p:nvSpPr>
        <p:spPr>
          <a:xfrm>
            <a:off x="7162373" y="3203575"/>
            <a:ext cx="2462213" cy="2851150"/>
          </a:xfrm>
          <a:prstGeom prst="rect">
            <a:avLst/>
          </a:prstGeom>
          <a:solidFill>
            <a:srgbClr val="F2F2F2"/>
          </a:solidFill>
          <a:ln>
            <a:noFill/>
          </a:ln>
        </p:spPr>
      </p:sp>
      <p:sp>
        <p:nvSpPr>
          <p:cNvPr id="437" name="Google Shape;437;p70"/>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70"/>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70"/>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70"/>
          <p:cNvSpPr/>
          <p:nvPr>
            <p:ph idx="18" type="pic"/>
          </p:nvPr>
        </p:nvSpPr>
        <p:spPr>
          <a:xfrm>
            <a:off x="9729787" y="3203575"/>
            <a:ext cx="2462213" cy="2851150"/>
          </a:xfrm>
          <a:prstGeom prst="rect">
            <a:avLst/>
          </a:prstGeom>
          <a:solidFill>
            <a:srgbClr val="F2F2F2"/>
          </a:solidFill>
          <a:ln>
            <a:noFill/>
          </a:ln>
        </p:spPr>
      </p:sp>
      <p:sp>
        <p:nvSpPr>
          <p:cNvPr id="441" name="Google Shape;441;p70"/>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2" name="Google Shape;442;p70"/>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3" name="Google Shape;443;p70"/>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444" name="Shape 444"/>
        <p:cNvGrpSpPr/>
        <p:nvPr/>
      </p:nvGrpSpPr>
      <p:grpSpPr>
        <a:xfrm>
          <a:off x="0" y="0"/>
          <a:ext cx="0" cy="0"/>
          <a:chOff x="0" y="0"/>
          <a:chExt cx="0" cy="0"/>
        </a:xfrm>
      </p:grpSpPr>
      <p:sp>
        <p:nvSpPr>
          <p:cNvPr id="445" name="Google Shape;445;p71"/>
          <p:cNvSpPr/>
          <p:nvPr>
            <p:ph idx="2" type="pic"/>
          </p:nvPr>
        </p:nvSpPr>
        <p:spPr>
          <a:xfrm>
            <a:off x="2028825" y="3203575"/>
            <a:ext cx="2462213" cy="2851150"/>
          </a:xfrm>
          <a:prstGeom prst="rect">
            <a:avLst/>
          </a:prstGeom>
          <a:solidFill>
            <a:srgbClr val="F2F2F2"/>
          </a:solidFill>
          <a:ln>
            <a:noFill/>
          </a:ln>
        </p:spPr>
      </p:sp>
      <p:sp>
        <p:nvSpPr>
          <p:cNvPr id="446" name="Google Shape;446;p71"/>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47" name="Google Shape;447;p71"/>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448" name="Google Shape;448;p7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9" name="Google Shape;449;p7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0" name="Google Shape;450;p7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51" name="Google Shape;451;p71"/>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2" name="Google Shape;452;p71"/>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3" name="Google Shape;453;p71"/>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4" name="Google Shape;454;p71"/>
          <p:cNvSpPr/>
          <p:nvPr>
            <p:ph idx="6" type="pic"/>
          </p:nvPr>
        </p:nvSpPr>
        <p:spPr>
          <a:xfrm>
            <a:off x="7162373" y="2372361"/>
            <a:ext cx="2462213" cy="3682364"/>
          </a:xfrm>
          <a:prstGeom prst="rect">
            <a:avLst/>
          </a:prstGeom>
          <a:solidFill>
            <a:schemeClr val="dk2"/>
          </a:solidFill>
          <a:ln>
            <a:noFill/>
          </a:ln>
        </p:spPr>
      </p:sp>
      <p:sp>
        <p:nvSpPr>
          <p:cNvPr id="455" name="Google Shape;455;p71"/>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 name="Google Shape;456;p71"/>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 name="Google Shape;457;p71"/>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71"/>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71"/>
          <p:cNvSpPr/>
          <p:nvPr>
            <p:ph idx="14" type="pic"/>
          </p:nvPr>
        </p:nvSpPr>
        <p:spPr>
          <a:xfrm>
            <a:off x="4597124" y="3203575"/>
            <a:ext cx="2462213" cy="2851150"/>
          </a:xfrm>
          <a:prstGeom prst="rect">
            <a:avLst/>
          </a:prstGeom>
          <a:solidFill>
            <a:srgbClr val="F2F2F2"/>
          </a:solidFill>
          <a:ln>
            <a:noFill/>
          </a:ln>
        </p:spPr>
      </p:sp>
      <p:sp>
        <p:nvSpPr>
          <p:cNvPr id="460" name="Google Shape;460;p71"/>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 name="Google Shape;461;p71"/>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71"/>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71"/>
          <p:cNvSpPr/>
          <p:nvPr>
            <p:ph idx="18" type="pic"/>
          </p:nvPr>
        </p:nvSpPr>
        <p:spPr>
          <a:xfrm>
            <a:off x="9729787" y="3203575"/>
            <a:ext cx="2462213" cy="2851150"/>
          </a:xfrm>
          <a:prstGeom prst="rect">
            <a:avLst/>
          </a:prstGeom>
          <a:solidFill>
            <a:srgbClr val="F2F2F2"/>
          </a:solidFill>
          <a:ln>
            <a:noFill/>
          </a:ln>
        </p:spPr>
      </p:sp>
      <p:sp>
        <p:nvSpPr>
          <p:cNvPr id="464" name="Google Shape;464;p71"/>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 name="Google Shape;465;p71"/>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6" name="Google Shape;466;p71"/>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467" name="Shape 467"/>
        <p:cNvGrpSpPr/>
        <p:nvPr/>
      </p:nvGrpSpPr>
      <p:grpSpPr>
        <a:xfrm>
          <a:off x="0" y="0"/>
          <a:ext cx="0" cy="0"/>
          <a:chOff x="0" y="0"/>
          <a:chExt cx="0" cy="0"/>
        </a:xfrm>
      </p:grpSpPr>
      <p:sp>
        <p:nvSpPr>
          <p:cNvPr id="468" name="Google Shape;468;p72"/>
          <p:cNvSpPr/>
          <p:nvPr>
            <p:ph idx="2" type="pic"/>
          </p:nvPr>
        </p:nvSpPr>
        <p:spPr>
          <a:xfrm>
            <a:off x="2028825" y="3203575"/>
            <a:ext cx="2462213" cy="2851150"/>
          </a:xfrm>
          <a:prstGeom prst="rect">
            <a:avLst/>
          </a:prstGeom>
          <a:solidFill>
            <a:srgbClr val="F2F2F2"/>
          </a:solidFill>
          <a:ln>
            <a:noFill/>
          </a:ln>
        </p:spPr>
      </p:sp>
      <p:sp>
        <p:nvSpPr>
          <p:cNvPr id="469" name="Google Shape;469;p72"/>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70" name="Google Shape;470;p72"/>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471" name="Google Shape;471;p7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2" name="Google Shape;472;p7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3" name="Google Shape;473;p7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74" name="Google Shape;474;p7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5" name="Google Shape;475;p7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6" name="Google Shape;476;p7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7" name="Google Shape;477;p72"/>
          <p:cNvSpPr/>
          <p:nvPr>
            <p:ph idx="6" type="pic"/>
          </p:nvPr>
        </p:nvSpPr>
        <p:spPr>
          <a:xfrm>
            <a:off x="9729787" y="2372361"/>
            <a:ext cx="2462213" cy="3682364"/>
          </a:xfrm>
          <a:prstGeom prst="rect">
            <a:avLst/>
          </a:prstGeom>
          <a:solidFill>
            <a:schemeClr val="dk2"/>
          </a:solidFill>
          <a:ln>
            <a:noFill/>
          </a:ln>
        </p:spPr>
      </p:sp>
      <p:sp>
        <p:nvSpPr>
          <p:cNvPr id="478" name="Google Shape;478;p72"/>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9" name="Google Shape;479;p72"/>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0" name="Google Shape;480;p72"/>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1" name="Google Shape;481;p72"/>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2" name="Google Shape;482;p72"/>
          <p:cNvSpPr/>
          <p:nvPr>
            <p:ph idx="14" type="pic"/>
          </p:nvPr>
        </p:nvSpPr>
        <p:spPr>
          <a:xfrm>
            <a:off x="4597124" y="3203575"/>
            <a:ext cx="2462213" cy="2851150"/>
          </a:xfrm>
          <a:prstGeom prst="rect">
            <a:avLst/>
          </a:prstGeom>
          <a:solidFill>
            <a:srgbClr val="F2F2F2"/>
          </a:solidFill>
          <a:ln>
            <a:noFill/>
          </a:ln>
        </p:spPr>
      </p:sp>
      <p:sp>
        <p:nvSpPr>
          <p:cNvPr id="483" name="Google Shape;483;p72"/>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4" name="Google Shape;484;p72"/>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5" name="Google Shape;485;p72"/>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6" name="Google Shape;486;p72"/>
          <p:cNvSpPr/>
          <p:nvPr>
            <p:ph idx="18" type="pic"/>
          </p:nvPr>
        </p:nvSpPr>
        <p:spPr>
          <a:xfrm>
            <a:off x="7164858" y="3203575"/>
            <a:ext cx="2462213" cy="2851150"/>
          </a:xfrm>
          <a:prstGeom prst="rect">
            <a:avLst/>
          </a:prstGeom>
          <a:solidFill>
            <a:srgbClr val="F2F2F2"/>
          </a:solidFill>
          <a:ln>
            <a:noFill/>
          </a:ln>
        </p:spPr>
      </p:sp>
      <p:sp>
        <p:nvSpPr>
          <p:cNvPr id="487" name="Google Shape;487;p72"/>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8" name="Google Shape;488;p72"/>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9" name="Google Shape;489;p72"/>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490" name="Shape 490"/>
        <p:cNvGrpSpPr/>
        <p:nvPr/>
      </p:nvGrpSpPr>
      <p:grpSpPr>
        <a:xfrm>
          <a:off x="0" y="0"/>
          <a:ext cx="0" cy="0"/>
          <a:chOff x="0" y="0"/>
          <a:chExt cx="0" cy="0"/>
        </a:xfrm>
      </p:grpSpPr>
      <p:sp>
        <p:nvSpPr>
          <p:cNvPr id="491" name="Google Shape;491;p73"/>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492" name="Google Shape;492;p73"/>
          <p:cNvSpPr/>
          <p:nvPr>
            <p:ph idx="2" type="pic"/>
          </p:nvPr>
        </p:nvSpPr>
        <p:spPr>
          <a:xfrm>
            <a:off x="4469157" y="-1"/>
            <a:ext cx="7114233" cy="6868049"/>
          </a:xfrm>
          <a:prstGeom prst="rect">
            <a:avLst/>
          </a:prstGeom>
          <a:noFill/>
          <a:ln>
            <a:noFill/>
          </a:ln>
        </p:spPr>
      </p:sp>
      <p:sp>
        <p:nvSpPr>
          <p:cNvPr id="493" name="Google Shape;493;p73"/>
          <p:cNvSpPr/>
          <p:nvPr>
            <p:ph idx="3" type="pic"/>
          </p:nvPr>
        </p:nvSpPr>
        <p:spPr>
          <a:xfrm>
            <a:off x="6621458" y="4188053"/>
            <a:ext cx="4032071" cy="1773425"/>
          </a:xfrm>
          <a:prstGeom prst="rect">
            <a:avLst/>
          </a:prstGeom>
          <a:solidFill>
            <a:schemeClr val="dk2"/>
          </a:solidFill>
          <a:ln>
            <a:noFill/>
          </a:ln>
        </p:spPr>
      </p:sp>
      <p:sp>
        <p:nvSpPr>
          <p:cNvPr id="494" name="Google Shape;494;p73"/>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5" name="Google Shape;495;p73"/>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6" name="Google Shape;496;p73"/>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7" name="Google Shape;497;p73"/>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8" name="Google Shape;498;p73"/>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9" name="Google Shape;499;p73"/>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00" name="Google Shape;500;p73"/>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501" name="Google Shape;501;p73"/>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502" name="Google Shape;502;p73"/>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503" name="Google Shape;503;p73"/>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4" name="Google Shape;504;p73"/>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5" name="Google Shape;505;p73"/>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6" name="Google Shape;506;p73"/>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7" name="Google Shape;507;p73"/>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8" name="Google Shape;508;p73"/>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p73"/>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0" name="Google Shape;510;p73"/>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1" name="Google Shape;511;p73"/>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512" name="Shape 512"/>
        <p:cNvGrpSpPr/>
        <p:nvPr/>
      </p:nvGrpSpPr>
      <p:grpSpPr>
        <a:xfrm>
          <a:off x="0" y="0"/>
          <a:ext cx="0" cy="0"/>
          <a:chOff x="0" y="0"/>
          <a:chExt cx="0" cy="0"/>
        </a:xfrm>
      </p:grpSpPr>
      <p:sp>
        <p:nvSpPr>
          <p:cNvPr id="513" name="Google Shape;513;p74"/>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514" name="Google Shape;514;p74"/>
          <p:cNvSpPr/>
          <p:nvPr>
            <p:ph idx="2" type="pic"/>
          </p:nvPr>
        </p:nvSpPr>
        <p:spPr>
          <a:xfrm>
            <a:off x="4469157" y="-1"/>
            <a:ext cx="7114233" cy="6868049"/>
          </a:xfrm>
          <a:prstGeom prst="rect">
            <a:avLst/>
          </a:prstGeom>
          <a:noFill/>
          <a:ln>
            <a:noFill/>
          </a:ln>
        </p:spPr>
      </p:sp>
      <p:sp>
        <p:nvSpPr>
          <p:cNvPr id="515" name="Google Shape;515;p74"/>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516" name="Google Shape;516;p74"/>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17" name="Google Shape;517;p74"/>
          <p:cNvSpPr/>
          <p:nvPr>
            <p:ph idx="3" type="pic"/>
          </p:nvPr>
        </p:nvSpPr>
        <p:spPr>
          <a:xfrm>
            <a:off x="6621458" y="4188053"/>
            <a:ext cx="4032071" cy="1773425"/>
          </a:xfrm>
          <a:prstGeom prst="rect">
            <a:avLst/>
          </a:prstGeom>
          <a:solidFill>
            <a:schemeClr val="dk2"/>
          </a:solidFill>
          <a:ln>
            <a:noFill/>
          </a:ln>
        </p:spPr>
      </p:sp>
      <p:sp>
        <p:nvSpPr>
          <p:cNvPr id="518" name="Google Shape;518;p74"/>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74"/>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0" name="Google Shape;520;p74"/>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521" name="Shape 521"/>
        <p:cNvGrpSpPr/>
        <p:nvPr/>
      </p:nvGrpSpPr>
      <p:grpSpPr>
        <a:xfrm>
          <a:off x="0" y="0"/>
          <a:ext cx="0" cy="0"/>
          <a:chOff x="0" y="0"/>
          <a:chExt cx="0" cy="0"/>
        </a:xfrm>
      </p:grpSpPr>
      <p:sp>
        <p:nvSpPr>
          <p:cNvPr id="522" name="Google Shape;522;p75"/>
          <p:cNvSpPr/>
          <p:nvPr>
            <p:ph idx="2" type="pic"/>
          </p:nvPr>
        </p:nvSpPr>
        <p:spPr>
          <a:xfrm>
            <a:off x="4469157" y="-1"/>
            <a:ext cx="7114233" cy="6868049"/>
          </a:xfrm>
          <a:prstGeom prst="rect">
            <a:avLst/>
          </a:prstGeom>
          <a:solidFill>
            <a:schemeClr val="lt1">
              <a:alpha val="20000"/>
            </a:schemeClr>
          </a:solidFill>
          <a:ln>
            <a:noFill/>
          </a:ln>
        </p:spPr>
      </p:sp>
      <p:sp>
        <p:nvSpPr>
          <p:cNvPr id="523" name="Google Shape;523;p75"/>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4" name="Google Shape;524;p75"/>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525" name="Shape 525"/>
        <p:cNvGrpSpPr/>
        <p:nvPr/>
      </p:nvGrpSpPr>
      <p:grpSpPr>
        <a:xfrm>
          <a:off x="0" y="0"/>
          <a:ext cx="0" cy="0"/>
          <a:chOff x="0" y="0"/>
          <a:chExt cx="0" cy="0"/>
        </a:xfrm>
      </p:grpSpPr>
      <p:sp>
        <p:nvSpPr>
          <p:cNvPr id="526" name="Google Shape;526;p76"/>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76"/>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28" name="Google Shape;528;p76"/>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529" name="Google Shape;529;p76"/>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530" name="Google Shape;530;p76"/>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531" name="Google Shape;531;p76"/>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532" name="Google Shape;532;p76"/>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3" name="Google Shape;533;p76"/>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4" name="Google Shape;534;p76"/>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35" name="Google Shape;535;p76"/>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536" name="Google Shape;536;p76"/>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537" name="Google Shape;537;p76"/>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8" name="Google Shape;538;p76"/>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9" name="Google Shape;539;p76"/>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40" name="Google Shape;540;p76"/>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541" name="Google Shape;541;p76"/>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542" name="Google Shape;542;p76"/>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76"/>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76"/>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545" name="Shape 545"/>
        <p:cNvGrpSpPr/>
        <p:nvPr/>
      </p:nvGrpSpPr>
      <p:grpSpPr>
        <a:xfrm>
          <a:off x="0" y="0"/>
          <a:ext cx="0" cy="0"/>
          <a:chOff x="0" y="0"/>
          <a:chExt cx="0" cy="0"/>
        </a:xfrm>
      </p:grpSpPr>
      <p:sp>
        <p:nvSpPr>
          <p:cNvPr id="546" name="Google Shape;546;p77"/>
          <p:cNvSpPr/>
          <p:nvPr>
            <p:ph idx="2" type="pic"/>
          </p:nvPr>
        </p:nvSpPr>
        <p:spPr>
          <a:xfrm>
            <a:off x="0" y="0"/>
            <a:ext cx="6295968" cy="6489229"/>
          </a:xfrm>
          <a:prstGeom prst="rect">
            <a:avLst/>
          </a:prstGeom>
          <a:noFill/>
          <a:ln>
            <a:noFill/>
          </a:ln>
        </p:spPr>
      </p:sp>
      <p:sp>
        <p:nvSpPr>
          <p:cNvPr id="547" name="Google Shape;547;p7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8" name="Google Shape;548;p7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9" name="Google Shape;549;p77"/>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0" name="Google Shape;550;p77"/>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1" name="Google Shape;551;p77"/>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2" name="Google Shape;552;p77"/>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3" name="Google Shape;553;p77"/>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4" name="Google Shape;554;p77"/>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5" name="Google Shape;555;p77"/>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6" name="Google Shape;556;p77"/>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7" name="Google Shape;557;p77"/>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8" name="Google Shape;558;p77"/>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9" name="Google Shape;559;p77"/>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0" name="Google Shape;560;p77"/>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1" name="Google Shape;561;p77"/>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2" name="Google Shape;562;p77"/>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3" name="Google Shape;563;p77"/>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4" name="Google Shape;564;p77"/>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5" name="Google Shape;565;p77"/>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6" name="Google Shape;566;p77"/>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77"/>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77"/>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77"/>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77"/>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77"/>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2" name="Google Shape;572;p77"/>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3" name="Google Shape;573;p77"/>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574" name="Shape 574"/>
        <p:cNvGrpSpPr/>
        <p:nvPr/>
      </p:nvGrpSpPr>
      <p:grpSpPr>
        <a:xfrm>
          <a:off x="0" y="0"/>
          <a:ext cx="0" cy="0"/>
          <a:chOff x="0" y="0"/>
          <a:chExt cx="0" cy="0"/>
        </a:xfrm>
      </p:grpSpPr>
      <p:sp>
        <p:nvSpPr>
          <p:cNvPr id="575" name="Google Shape;575;p78"/>
          <p:cNvSpPr/>
          <p:nvPr>
            <p:ph idx="2" type="pic"/>
          </p:nvPr>
        </p:nvSpPr>
        <p:spPr>
          <a:xfrm>
            <a:off x="0" y="0"/>
            <a:ext cx="6295968" cy="6489229"/>
          </a:xfrm>
          <a:prstGeom prst="rect">
            <a:avLst/>
          </a:prstGeom>
          <a:noFill/>
          <a:ln>
            <a:noFill/>
          </a:ln>
        </p:spPr>
      </p:sp>
      <p:sp>
        <p:nvSpPr>
          <p:cNvPr id="576" name="Google Shape;576;p7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7" name="Google Shape;577;p7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8" name="Google Shape;578;p78"/>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9" name="Google Shape;579;p78"/>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0" name="Google Shape;580;p78"/>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1" name="Google Shape;581;p78"/>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2" name="Google Shape;582;p78"/>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3" name="Google Shape;583;p78"/>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4" name="Google Shape;584;p78"/>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5" name="Google Shape;585;p78"/>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6" name="Google Shape;586;p78"/>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7" name="Google Shape;587;p78"/>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8" name="Google Shape;588;p78"/>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p78"/>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78"/>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1" name="Google Shape;591;p78"/>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2" name="Google Shape;592;p78"/>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3" name="Google Shape;593;p78"/>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4" name="Google Shape;594;p78"/>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5" name="Google Shape;595;p78"/>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6" name="Google Shape;596;p78"/>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7" name="Google Shape;597;p78"/>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598" name="Shape 598"/>
        <p:cNvGrpSpPr/>
        <p:nvPr/>
      </p:nvGrpSpPr>
      <p:grpSpPr>
        <a:xfrm>
          <a:off x="0" y="0"/>
          <a:ext cx="0" cy="0"/>
          <a:chOff x="0" y="0"/>
          <a:chExt cx="0" cy="0"/>
        </a:xfrm>
      </p:grpSpPr>
      <p:sp>
        <p:nvSpPr>
          <p:cNvPr id="599" name="Google Shape;599;p7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0" name="Google Shape;600;p7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1" name="Google Shape;601;p79"/>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602" name="Google Shape;602;p79"/>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603" name="Google Shape;603;p79"/>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604" name="Google Shape;604;p79"/>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5" name="Google Shape;605;p79"/>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6" name="Google Shape;606;p79"/>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7" name="Google Shape;607;p79"/>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8" name="Google Shape;608;p79"/>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9" name="Google Shape;609;p79"/>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0" name="Google Shape;610;p79"/>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1" name="Google Shape;611;p79"/>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2" name="Google Shape;612;p79"/>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3" name="Google Shape;613;p79"/>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4" name="Google Shape;614;p79"/>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5" name="Google Shape;615;p79"/>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6" name="Google Shape;616;p79"/>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7" name="Google Shape;617;p79"/>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8" name="Google Shape;618;p79"/>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9" name="Google Shape;619;p79"/>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0" name="Google Shape;620;p79"/>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1" name="Google Shape;621;p79"/>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2" name="Google Shape;622;p79"/>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623" name="Google Shape;623;p79"/>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624" name="Google Shape;624;p79"/>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625" name="Google Shape;625;p79"/>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6" name="Google Shape;626;p79"/>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7" name="Google Shape;627;p79"/>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8" name="Google Shape;628;p79"/>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9" name="Google Shape;629;p79"/>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0" name="Google Shape;630;p79"/>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1" name="Google Shape;631;p79"/>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2" name="Google Shape;632;p79"/>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3" name="Google Shape;633;p79"/>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4" name="Google Shape;634;p79"/>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71" name="Shape 71"/>
        <p:cNvGrpSpPr/>
        <p:nvPr/>
      </p:nvGrpSpPr>
      <p:grpSpPr>
        <a:xfrm>
          <a:off x="0" y="0"/>
          <a:ext cx="0" cy="0"/>
          <a:chOff x="0" y="0"/>
          <a:chExt cx="0" cy="0"/>
        </a:xfrm>
      </p:grpSpPr>
      <p:sp>
        <p:nvSpPr>
          <p:cNvPr id="72" name="Google Shape;72;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635" name="Shape 635"/>
        <p:cNvGrpSpPr/>
        <p:nvPr/>
      </p:nvGrpSpPr>
      <p:grpSpPr>
        <a:xfrm>
          <a:off x="0" y="0"/>
          <a:ext cx="0" cy="0"/>
          <a:chOff x="0" y="0"/>
          <a:chExt cx="0" cy="0"/>
        </a:xfrm>
      </p:grpSpPr>
      <p:sp>
        <p:nvSpPr>
          <p:cNvPr id="636" name="Google Shape;636;p8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7" name="Google Shape;637;p8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8" name="Google Shape;638;p80"/>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9" name="Google Shape;639;p80"/>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0" name="Google Shape;640;p80"/>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1" name="Google Shape;641;p80"/>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2" name="Google Shape;642;p80"/>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3" name="Google Shape;643;p80"/>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644" name="Google Shape;644;p80"/>
          <p:cNvCxnSpPr>
            <a:stCxn id="639" idx="7"/>
            <a:endCxn id="641"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645" name="Google Shape;645;p80"/>
          <p:cNvCxnSpPr>
            <a:stCxn id="640" idx="6"/>
            <a:endCxn id="642"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646" name="Google Shape;646;p80"/>
          <p:cNvCxnSpPr>
            <a:stCxn id="638" idx="5"/>
            <a:endCxn id="643"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647" name="Google Shape;647;p80"/>
          <p:cNvGrpSpPr/>
          <p:nvPr/>
        </p:nvGrpSpPr>
        <p:grpSpPr>
          <a:xfrm>
            <a:off x="5341666" y="2761885"/>
            <a:ext cx="6334396" cy="1721524"/>
            <a:chOff x="4668125" y="3006439"/>
            <a:chExt cx="7007937" cy="1721524"/>
          </a:xfrm>
        </p:grpSpPr>
        <p:cxnSp>
          <p:nvCxnSpPr>
            <p:cNvPr id="648" name="Google Shape;648;p80"/>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649" name="Google Shape;649;p80"/>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650" name="Google Shape;650;p80"/>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651" name="Google Shape;651;p80"/>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52" name="Google Shape;652;p80"/>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53" name="Google Shape;653;p80"/>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4" name="Google Shape;654;p80"/>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5" name="Google Shape;655;p80"/>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80"/>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p80"/>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80"/>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80"/>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0" name="Google Shape;660;p80"/>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80"/>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2" name="Google Shape;662;p80"/>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3" name="Google Shape;663;p80"/>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4" name="Google Shape;664;p80"/>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5" name="Google Shape;665;p80"/>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dk1"/>
              </a:buClr>
              <a:buSzPts val="900"/>
              <a:buNone/>
              <a:defRPr b="1" sz="9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666" name="Shape 666"/>
        <p:cNvGrpSpPr/>
        <p:nvPr/>
      </p:nvGrpSpPr>
      <p:grpSpPr>
        <a:xfrm>
          <a:off x="0" y="0"/>
          <a:ext cx="0" cy="0"/>
          <a:chOff x="0" y="0"/>
          <a:chExt cx="0" cy="0"/>
        </a:xfrm>
      </p:grpSpPr>
      <p:sp>
        <p:nvSpPr>
          <p:cNvPr id="667" name="Google Shape;667;p81"/>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8" name="Google Shape;668;p81"/>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9" name="Google Shape;669;p81"/>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0" name="Google Shape;670;p81"/>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1" name="Google Shape;671;p8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2" name="Google Shape;672;p8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3" name="Google Shape;673;p81"/>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4" name="Google Shape;674;p81"/>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5" name="Google Shape;675;p81"/>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p81"/>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7" name="Google Shape;677;p81"/>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8" name="Google Shape;678;p81"/>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9" name="Google Shape;679;p81"/>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0" name="Google Shape;680;p81"/>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1" name="Google Shape;681;p81"/>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2" name="Google Shape;682;p81"/>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3" name="Google Shape;683;p81"/>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4" name="Google Shape;684;p81"/>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5" name="Google Shape;685;p81"/>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6" name="Google Shape;686;p81"/>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7" name="Google Shape;687;p81"/>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8" name="Google Shape;688;p81"/>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689" name="Shape 689"/>
        <p:cNvGrpSpPr/>
        <p:nvPr/>
      </p:nvGrpSpPr>
      <p:grpSpPr>
        <a:xfrm>
          <a:off x="0" y="0"/>
          <a:ext cx="0" cy="0"/>
          <a:chOff x="0" y="0"/>
          <a:chExt cx="0" cy="0"/>
        </a:xfrm>
      </p:grpSpPr>
      <p:sp>
        <p:nvSpPr>
          <p:cNvPr id="690" name="Google Shape;690;p8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1" name="Google Shape;691;p8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2" name="Google Shape;692;p82"/>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3" name="Google Shape;693;p82"/>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4" name="Google Shape;694;p82"/>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5" name="Google Shape;695;p82"/>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6" name="Google Shape;696;p82"/>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7" name="Google Shape;697;p82"/>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8" name="Google Shape;698;p82"/>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9" name="Google Shape;699;p82"/>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0" name="Google Shape;700;p82"/>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1" name="Google Shape;701;p82"/>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702" name="Shape 702"/>
        <p:cNvGrpSpPr/>
        <p:nvPr/>
      </p:nvGrpSpPr>
      <p:grpSpPr>
        <a:xfrm>
          <a:off x="0" y="0"/>
          <a:ext cx="0" cy="0"/>
          <a:chOff x="0" y="0"/>
          <a:chExt cx="0" cy="0"/>
        </a:xfrm>
      </p:grpSpPr>
      <p:sp>
        <p:nvSpPr>
          <p:cNvPr id="703" name="Google Shape;703;p83"/>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4" name="Google Shape;704;p83"/>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5" name="Google Shape;705;p83"/>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06" name="Google Shape;706;p83"/>
          <p:cNvGrpSpPr/>
          <p:nvPr/>
        </p:nvGrpSpPr>
        <p:grpSpPr>
          <a:xfrm>
            <a:off x="940561" y="2162360"/>
            <a:ext cx="4049937" cy="2542738"/>
            <a:chOff x="940561" y="1812131"/>
            <a:chExt cx="4049937" cy="2542738"/>
          </a:xfrm>
        </p:grpSpPr>
        <p:sp>
          <p:nvSpPr>
            <p:cNvPr id="707" name="Google Shape;707;p83"/>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08" name="Google Shape;708;p83"/>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09" name="Google Shape;709;p83"/>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710" name="Google Shape;710;p83"/>
          <p:cNvGrpSpPr/>
          <p:nvPr/>
        </p:nvGrpSpPr>
        <p:grpSpPr>
          <a:xfrm>
            <a:off x="7204565" y="2162360"/>
            <a:ext cx="4049937" cy="2542738"/>
            <a:chOff x="7204565" y="2322318"/>
            <a:chExt cx="4049937" cy="2542738"/>
          </a:xfrm>
        </p:grpSpPr>
        <p:sp>
          <p:nvSpPr>
            <p:cNvPr id="711" name="Google Shape;711;p83"/>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712" name="Google Shape;712;p83"/>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713" name="Google Shape;713;p83"/>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714" name="Google Shape;714;p83"/>
          <p:cNvSpPr txBox="1"/>
          <p:nvPr/>
        </p:nvSpPr>
        <p:spPr>
          <a:xfrm>
            <a:off x="2811854" y="818937"/>
            <a:ext cx="10742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Play"/>
                <a:ea typeface="Play"/>
                <a:cs typeface="Play"/>
                <a:sym typeface="Play"/>
              </a:rPr>
              <a:t>Pros</a:t>
            </a:r>
            <a:endParaRPr b="1" sz="3600">
              <a:solidFill>
                <a:schemeClr val="dk1"/>
              </a:solidFill>
              <a:latin typeface="Play"/>
              <a:ea typeface="Play"/>
              <a:cs typeface="Play"/>
              <a:sym typeface="Play"/>
            </a:endParaRPr>
          </a:p>
        </p:txBody>
      </p:sp>
      <p:sp>
        <p:nvSpPr>
          <p:cNvPr id="715" name="Google Shape;715;p83"/>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716" name="Google Shape;716;p83"/>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17" name="Google Shape;717;p83"/>
          <p:cNvGrpSpPr/>
          <p:nvPr/>
        </p:nvGrpSpPr>
        <p:grpSpPr>
          <a:xfrm>
            <a:off x="517952" y="2079340"/>
            <a:ext cx="839091" cy="839091"/>
            <a:chOff x="9277350" y="-850900"/>
            <a:chExt cx="1243118" cy="1243118"/>
          </a:xfrm>
        </p:grpSpPr>
        <p:sp>
          <p:nvSpPr>
            <p:cNvPr id="718" name="Google Shape;718;p8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19" name="Google Shape;719;p83"/>
            <p:cNvGrpSpPr/>
            <p:nvPr/>
          </p:nvGrpSpPr>
          <p:grpSpPr>
            <a:xfrm>
              <a:off x="9499624" y="-628626"/>
              <a:ext cx="798571" cy="798571"/>
              <a:chOff x="8559800" y="-698500"/>
              <a:chExt cx="558800" cy="558800"/>
            </a:xfrm>
          </p:grpSpPr>
          <p:sp>
            <p:nvSpPr>
              <p:cNvPr id="720" name="Google Shape;720;p83"/>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1" name="Google Shape;721;p83"/>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22" name="Google Shape;722;p83"/>
          <p:cNvGrpSpPr/>
          <p:nvPr/>
        </p:nvGrpSpPr>
        <p:grpSpPr>
          <a:xfrm>
            <a:off x="517952" y="3001484"/>
            <a:ext cx="839091" cy="839091"/>
            <a:chOff x="9277350" y="-850900"/>
            <a:chExt cx="1243118" cy="1243118"/>
          </a:xfrm>
        </p:grpSpPr>
        <p:sp>
          <p:nvSpPr>
            <p:cNvPr id="723" name="Google Shape;723;p8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24" name="Google Shape;724;p83"/>
            <p:cNvGrpSpPr/>
            <p:nvPr/>
          </p:nvGrpSpPr>
          <p:grpSpPr>
            <a:xfrm>
              <a:off x="9499624" y="-628626"/>
              <a:ext cx="798571" cy="798571"/>
              <a:chOff x="8559800" y="-698500"/>
              <a:chExt cx="558800" cy="558800"/>
            </a:xfrm>
          </p:grpSpPr>
          <p:sp>
            <p:nvSpPr>
              <p:cNvPr id="725" name="Google Shape;725;p83"/>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6" name="Google Shape;726;p83"/>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27" name="Google Shape;727;p83"/>
          <p:cNvGrpSpPr/>
          <p:nvPr/>
        </p:nvGrpSpPr>
        <p:grpSpPr>
          <a:xfrm>
            <a:off x="517952" y="3923628"/>
            <a:ext cx="839091" cy="839091"/>
            <a:chOff x="9277350" y="-850900"/>
            <a:chExt cx="1243118" cy="1243118"/>
          </a:xfrm>
        </p:grpSpPr>
        <p:sp>
          <p:nvSpPr>
            <p:cNvPr id="728" name="Google Shape;728;p8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29" name="Google Shape;729;p83"/>
            <p:cNvGrpSpPr/>
            <p:nvPr/>
          </p:nvGrpSpPr>
          <p:grpSpPr>
            <a:xfrm>
              <a:off x="9499624" y="-628626"/>
              <a:ext cx="798571" cy="798571"/>
              <a:chOff x="8559800" y="-698500"/>
              <a:chExt cx="558800" cy="558800"/>
            </a:xfrm>
          </p:grpSpPr>
          <p:sp>
            <p:nvSpPr>
              <p:cNvPr id="730" name="Google Shape;730;p83"/>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1" name="Google Shape;731;p83"/>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32" name="Google Shape;732;p83"/>
          <p:cNvGrpSpPr/>
          <p:nvPr/>
        </p:nvGrpSpPr>
        <p:grpSpPr>
          <a:xfrm>
            <a:off x="4985717" y="764067"/>
            <a:ext cx="739740" cy="739740"/>
            <a:chOff x="4276786" y="1375502"/>
            <a:chExt cx="474283" cy="474283"/>
          </a:xfrm>
        </p:grpSpPr>
        <p:sp>
          <p:nvSpPr>
            <p:cNvPr id="733" name="Google Shape;733;p83"/>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34" name="Google Shape;734;p83"/>
            <p:cNvGrpSpPr/>
            <p:nvPr/>
          </p:nvGrpSpPr>
          <p:grpSpPr>
            <a:xfrm>
              <a:off x="4370921" y="1480133"/>
              <a:ext cx="286013" cy="265021"/>
              <a:chOff x="2982913" y="6350"/>
              <a:chExt cx="346075" cy="320675"/>
            </a:xfrm>
          </p:grpSpPr>
          <p:sp>
            <p:nvSpPr>
              <p:cNvPr id="735" name="Google Shape;735;p83"/>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36" name="Google Shape;736;p83"/>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37" name="Google Shape;737;p83"/>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38" name="Google Shape;738;p83"/>
          <p:cNvGrpSpPr/>
          <p:nvPr/>
        </p:nvGrpSpPr>
        <p:grpSpPr>
          <a:xfrm>
            <a:off x="6291402" y="970744"/>
            <a:ext cx="739740" cy="739740"/>
            <a:chOff x="7393577" y="1019186"/>
            <a:chExt cx="474283" cy="474283"/>
          </a:xfrm>
        </p:grpSpPr>
        <p:sp>
          <p:nvSpPr>
            <p:cNvPr id="739" name="Google Shape;739;p83"/>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40" name="Google Shape;740;p83"/>
            <p:cNvGrpSpPr/>
            <p:nvPr/>
          </p:nvGrpSpPr>
          <p:grpSpPr>
            <a:xfrm flipH="1" rot="10800000">
              <a:off x="7487712" y="1123817"/>
              <a:ext cx="286013" cy="265021"/>
              <a:chOff x="2982913" y="6350"/>
              <a:chExt cx="346075" cy="320675"/>
            </a:xfrm>
          </p:grpSpPr>
          <p:sp>
            <p:nvSpPr>
              <p:cNvPr id="741" name="Google Shape;741;p83"/>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2" name="Google Shape;742;p83"/>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3" name="Google Shape;743;p83"/>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44" name="Google Shape;744;p83"/>
          <p:cNvGrpSpPr/>
          <p:nvPr/>
        </p:nvGrpSpPr>
        <p:grpSpPr>
          <a:xfrm>
            <a:off x="10859614" y="2079340"/>
            <a:ext cx="839091" cy="839091"/>
            <a:chOff x="10859614" y="2160620"/>
            <a:chExt cx="839091" cy="839091"/>
          </a:xfrm>
        </p:grpSpPr>
        <p:grpSp>
          <p:nvGrpSpPr>
            <p:cNvPr id="745" name="Google Shape;745;p83"/>
            <p:cNvGrpSpPr/>
            <p:nvPr/>
          </p:nvGrpSpPr>
          <p:grpSpPr>
            <a:xfrm>
              <a:off x="10859614" y="2160620"/>
              <a:ext cx="839091" cy="839091"/>
              <a:chOff x="9277350" y="-850900"/>
              <a:chExt cx="1243118" cy="1243118"/>
            </a:xfrm>
          </p:grpSpPr>
          <p:sp>
            <p:nvSpPr>
              <p:cNvPr id="746" name="Google Shape;746;p8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7" name="Google Shape;747;p83"/>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48" name="Google Shape;748;p83"/>
            <p:cNvGrpSpPr/>
            <p:nvPr/>
          </p:nvGrpSpPr>
          <p:grpSpPr>
            <a:xfrm>
              <a:off x="11160063" y="2459977"/>
              <a:ext cx="238192" cy="240377"/>
              <a:chOff x="6300788" y="2890838"/>
              <a:chExt cx="346075" cy="349250"/>
            </a:xfrm>
          </p:grpSpPr>
          <p:cxnSp>
            <p:nvCxnSpPr>
              <p:cNvPr id="749" name="Google Shape;749;p83"/>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50" name="Google Shape;750;p83"/>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51" name="Google Shape;751;p83"/>
          <p:cNvGrpSpPr/>
          <p:nvPr/>
        </p:nvGrpSpPr>
        <p:grpSpPr>
          <a:xfrm>
            <a:off x="10859614" y="3001484"/>
            <a:ext cx="839091" cy="839091"/>
            <a:chOff x="10859614" y="3082764"/>
            <a:chExt cx="839091" cy="839091"/>
          </a:xfrm>
        </p:grpSpPr>
        <p:grpSp>
          <p:nvGrpSpPr>
            <p:cNvPr id="752" name="Google Shape;752;p83"/>
            <p:cNvGrpSpPr/>
            <p:nvPr/>
          </p:nvGrpSpPr>
          <p:grpSpPr>
            <a:xfrm>
              <a:off x="10859614" y="3082764"/>
              <a:ext cx="839091" cy="839091"/>
              <a:chOff x="9277350" y="-850900"/>
              <a:chExt cx="1243118" cy="1243118"/>
            </a:xfrm>
          </p:grpSpPr>
          <p:sp>
            <p:nvSpPr>
              <p:cNvPr id="753" name="Google Shape;753;p8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4" name="Google Shape;754;p83"/>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55" name="Google Shape;755;p83"/>
            <p:cNvGrpSpPr/>
            <p:nvPr/>
          </p:nvGrpSpPr>
          <p:grpSpPr>
            <a:xfrm>
              <a:off x="11160063" y="3382121"/>
              <a:ext cx="238192" cy="240377"/>
              <a:chOff x="6300788" y="2890838"/>
              <a:chExt cx="346075" cy="349250"/>
            </a:xfrm>
          </p:grpSpPr>
          <p:cxnSp>
            <p:nvCxnSpPr>
              <p:cNvPr id="756" name="Google Shape;756;p83"/>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57" name="Google Shape;757;p83"/>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58" name="Google Shape;758;p83"/>
          <p:cNvGrpSpPr/>
          <p:nvPr/>
        </p:nvGrpSpPr>
        <p:grpSpPr>
          <a:xfrm>
            <a:off x="10859614" y="3923628"/>
            <a:ext cx="839091" cy="839091"/>
            <a:chOff x="10859614" y="4004908"/>
            <a:chExt cx="839091" cy="839091"/>
          </a:xfrm>
        </p:grpSpPr>
        <p:grpSp>
          <p:nvGrpSpPr>
            <p:cNvPr id="759" name="Google Shape;759;p83"/>
            <p:cNvGrpSpPr/>
            <p:nvPr/>
          </p:nvGrpSpPr>
          <p:grpSpPr>
            <a:xfrm>
              <a:off x="10859614" y="4004908"/>
              <a:ext cx="839091" cy="839091"/>
              <a:chOff x="9277350" y="-850900"/>
              <a:chExt cx="1243118" cy="1243118"/>
            </a:xfrm>
          </p:grpSpPr>
          <p:sp>
            <p:nvSpPr>
              <p:cNvPr id="760" name="Google Shape;760;p8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1" name="Google Shape;761;p83"/>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62" name="Google Shape;762;p83"/>
            <p:cNvGrpSpPr/>
            <p:nvPr/>
          </p:nvGrpSpPr>
          <p:grpSpPr>
            <a:xfrm>
              <a:off x="11160063" y="4304265"/>
              <a:ext cx="238192" cy="240377"/>
              <a:chOff x="6300788" y="2890838"/>
              <a:chExt cx="346075" cy="349250"/>
            </a:xfrm>
          </p:grpSpPr>
          <p:cxnSp>
            <p:nvCxnSpPr>
              <p:cNvPr id="763" name="Google Shape;763;p83"/>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64" name="Google Shape;764;p83"/>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765" name="Google Shape;765;p83"/>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6" name="Google Shape;766;p83"/>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7" name="Google Shape;767;p83"/>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8" name="Google Shape;768;p83"/>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9" name="Google Shape;769;p83"/>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0" name="Google Shape;770;p83"/>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83"/>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2" name="Google Shape;772;p83"/>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3" name="Google Shape;773;p83"/>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774" name="Shape 774"/>
        <p:cNvGrpSpPr/>
        <p:nvPr/>
      </p:nvGrpSpPr>
      <p:grpSpPr>
        <a:xfrm>
          <a:off x="0" y="0"/>
          <a:ext cx="0" cy="0"/>
          <a:chOff x="0" y="0"/>
          <a:chExt cx="0" cy="0"/>
        </a:xfrm>
      </p:grpSpPr>
      <p:sp>
        <p:nvSpPr>
          <p:cNvPr id="775" name="Google Shape;775;p84"/>
          <p:cNvSpPr/>
          <p:nvPr>
            <p:ph idx="2" type="pic"/>
          </p:nvPr>
        </p:nvSpPr>
        <p:spPr>
          <a:xfrm>
            <a:off x="0" y="-7067"/>
            <a:ext cx="12192000" cy="3743325"/>
          </a:xfrm>
          <a:prstGeom prst="rect">
            <a:avLst/>
          </a:prstGeom>
          <a:noFill/>
          <a:ln>
            <a:noFill/>
          </a:ln>
        </p:spPr>
      </p:sp>
      <p:sp>
        <p:nvSpPr>
          <p:cNvPr id="776" name="Google Shape;776;p84"/>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7" name="Google Shape;777;p84"/>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8" name="Google Shape;778;p84"/>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79" name="Google Shape;779;p84"/>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80" name="Google Shape;780;p84"/>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81" name="Google Shape;781;p84"/>
          <p:cNvSpPr/>
          <p:nvPr>
            <p:ph idx="3" type="pic"/>
          </p:nvPr>
        </p:nvSpPr>
        <p:spPr>
          <a:xfrm>
            <a:off x="1612900" y="2468563"/>
            <a:ext cx="1612900" cy="1611312"/>
          </a:xfrm>
          <a:prstGeom prst="ellipse">
            <a:avLst/>
          </a:prstGeom>
          <a:noFill/>
          <a:ln>
            <a:noFill/>
          </a:ln>
        </p:spPr>
      </p:sp>
      <p:sp>
        <p:nvSpPr>
          <p:cNvPr id="782" name="Google Shape;782;p84"/>
          <p:cNvSpPr/>
          <p:nvPr>
            <p:ph idx="4" type="pic"/>
          </p:nvPr>
        </p:nvSpPr>
        <p:spPr>
          <a:xfrm>
            <a:off x="5067302" y="1846150"/>
            <a:ext cx="2057398" cy="2055372"/>
          </a:xfrm>
          <a:prstGeom prst="ellipse">
            <a:avLst/>
          </a:prstGeom>
          <a:noFill/>
          <a:ln>
            <a:noFill/>
          </a:ln>
        </p:spPr>
      </p:sp>
      <p:sp>
        <p:nvSpPr>
          <p:cNvPr id="783" name="Google Shape;783;p84"/>
          <p:cNvSpPr/>
          <p:nvPr>
            <p:ph idx="5" type="pic"/>
          </p:nvPr>
        </p:nvSpPr>
        <p:spPr>
          <a:xfrm>
            <a:off x="8966200" y="2468264"/>
            <a:ext cx="1612900" cy="1611312"/>
          </a:xfrm>
          <a:prstGeom prst="ellipse">
            <a:avLst/>
          </a:prstGeom>
          <a:noFill/>
          <a:ln>
            <a:noFill/>
          </a:ln>
        </p:spPr>
      </p:sp>
      <p:sp>
        <p:nvSpPr>
          <p:cNvPr id="784" name="Google Shape;784;p84"/>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5" name="Google Shape;785;p84"/>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6" name="Google Shape;786;p84"/>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7" name="Google Shape;787;p84"/>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8" name="Google Shape;788;p84"/>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9" name="Google Shape;789;p84"/>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790" name="Shape 790"/>
        <p:cNvGrpSpPr/>
        <p:nvPr/>
      </p:nvGrpSpPr>
      <p:grpSpPr>
        <a:xfrm>
          <a:off x="0" y="0"/>
          <a:ext cx="0" cy="0"/>
          <a:chOff x="0" y="0"/>
          <a:chExt cx="0" cy="0"/>
        </a:xfrm>
      </p:grpSpPr>
      <p:pic>
        <p:nvPicPr>
          <p:cNvPr id="791" name="Google Shape;791;p85"/>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792" name="Google Shape;792;p8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3" name="Google Shape;793;p85"/>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4" name="Google Shape;794;p85"/>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5" name="Google Shape;795;p85"/>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6" name="Google Shape;796;p85"/>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7" name="Google Shape;797;p85"/>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8" name="Google Shape;798;p85"/>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9" name="Google Shape;799;p85"/>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0" name="Google Shape;800;p85"/>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1" name="Google Shape;801;p85"/>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2" name="Google Shape;802;p85"/>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3" name="Google Shape;803;p85"/>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4" name="Google Shape;804;p85"/>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5" name="Google Shape;805;p85"/>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6" name="Google Shape;806;p85"/>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7" name="Google Shape;807;p85"/>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8" name="Google Shape;808;p85"/>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9" name="Google Shape;809;p85"/>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0" name="Google Shape;810;p85"/>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1" name="Google Shape;811;p85"/>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2" name="Google Shape;812;p85"/>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3" name="Google Shape;813;p85"/>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14" name="Google Shape;814;p85"/>
          <p:cNvSpPr/>
          <p:nvPr>
            <p:ph idx="17" type="pic"/>
          </p:nvPr>
        </p:nvSpPr>
        <p:spPr>
          <a:xfrm>
            <a:off x="4918662" y="2520431"/>
            <a:ext cx="2382838" cy="2382838"/>
          </a:xfrm>
          <a:prstGeom prst="ellipse">
            <a:avLst/>
          </a:prstGeom>
          <a:noFill/>
          <a:ln>
            <a:noFill/>
          </a:ln>
        </p:spPr>
      </p:sp>
      <p:sp>
        <p:nvSpPr>
          <p:cNvPr id="815" name="Google Shape;815;p85"/>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6" name="Google Shape;816;p85"/>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7" name="Google Shape;817;p85"/>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818" name="Shape 818"/>
        <p:cNvGrpSpPr/>
        <p:nvPr/>
      </p:nvGrpSpPr>
      <p:grpSpPr>
        <a:xfrm>
          <a:off x="0" y="0"/>
          <a:ext cx="0" cy="0"/>
          <a:chOff x="0" y="0"/>
          <a:chExt cx="0" cy="0"/>
        </a:xfrm>
      </p:grpSpPr>
      <p:sp>
        <p:nvSpPr>
          <p:cNvPr id="819" name="Google Shape;819;p86"/>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0" name="Google Shape;820;p86"/>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1" name="Google Shape;821;p86"/>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2" name="Google Shape;822;p86"/>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3" name="Google Shape;823;p86"/>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4" name="Google Shape;824;p86"/>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5" name="Google Shape;825;p86"/>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6" name="Google Shape;826;p86"/>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7" name="Google Shape;827;p86"/>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8" name="Google Shape;828;p86"/>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9" name="Google Shape;829;p86"/>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0" name="Google Shape;830;p86"/>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1" name="Google Shape;831;p86"/>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2" name="Google Shape;832;p86"/>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3" name="Google Shape;833;p86"/>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4" name="Google Shape;834;p86"/>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5" name="Google Shape;835;p86"/>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836" name="Shape 836"/>
        <p:cNvGrpSpPr/>
        <p:nvPr/>
      </p:nvGrpSpPr>
      <p:grpSpPr>
        <a:xfrm>
          <a:off x="0" y="0"/>
          <a:ext cx="0" cy="0"/>
          <a:chOff x="0" y="0"/>
          <a:chExt cx="0" cy="0"/>
        </a:xfrm>
      </p:grpSpPr>
      <p:sp>
        <p:nvSpPr>
          <p:cNvPr id="837" name="Google Shape;837;p87"/>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8" name="Google Shape;838;p87"/>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9" name="Google Shape;839;p87"/>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0" name="Google Shape;840;p87"/>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1" name="Google Shape;841;p87"/>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2" name="Google Shape;842;p87"/>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3" name="Google Shape;843;p87"/>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4" name="Google Shape;844;p87"/>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5" name="Google Shape;845;p87"/>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6" name="Google Shape;846;p87"/>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7" name="Google Shape;847;p87"/>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8" name="Google Shape;848;p87"/>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9" name="Google Shape;849;p87"/>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50" name="Google Shape;850;p87"/>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1" name="Google Shape;851;p87"/>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52" name="Google Shape;852;p87"/>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3" name="Google Shape;853;p87"/>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4" name="Google Shape;854;p87"/>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5" name="Google Shape;855;p87"/>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6" name="Google Shape;856;p87"/>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7" name="Google Shape;857;p87"/>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8" name="Google Shape;858;p87"/>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859" name="Shape 859"/>
        <p:cNvGrpSpPr/>
        <p:nvPr/>
      </p:nvGrpSpPr>
      <p:grpSpPr>
        <a:xfrm>
          <a:off x="0" y="0"/>
          <a:ext cx="0" cy="0"/>
          <a:chOff x="0" y="0"/>
          <a:chExt cx="0" cy="0"/>
        </a:xfrm>
      </p:grpSpPr>
      <p:sp>
        <p:nvSpPr>
          <p:cNvPr id="860" name="Google Shape;860;p88"/>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61" name="Google Shape;861;p88"/>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62" name="Google Shape;862;p88"/>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3" name="Google Shape;863;p88"/>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64" name="Google Shape;864;p88"/>
          <p:cNvCxnSpPr>
            <a:endCxn id="865"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866" name="Google Shape;866;p88"/>
          <p:cNvCxnSpPr>
            <a:endCxn id="867"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868" name="Google Shape;868;p88"/>
          <p:cNvCxnSpPr>
            <a:endCxn id="869"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870" name="Google Shape;870;p88"/>
          <p:cNvCxnSpPr>
            <a:stCxn id="871"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872" name="Google Shape;872;p88"/>
          <p:cNvCxnSpPr>
            <a:stCxn id="873"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865" name="Google Shape;865;p88"/>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9" name="Google Shape;869;p88"/>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3" name="Google Shape;873;p88"/>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7" name="Google Shape;867;p88"/>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1" name="Google Shape;871;p88"/>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4" name="Google Shape;874;p88"/>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5" name="Google Shape;875;p88"/>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6" name="Google Shape;876;p88"/>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7" name="Google Shape;877;p88"/>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8" name="Google Shape;878;p88"/>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9" name="Google Shape;879;p88"/>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0" name="Google Shape;880;p88"/>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881" name="Shape 881"/>
        <p:cNvGrpSpPr/>
        <p:nvPr/>
      </p:nvGrpSpPr>
      <p:grpSpPr>
        <a:xfrm>
          <a:off x="0" y="0"/>
          <a:ext cx="0" cy="0"/>
          <a:chOff x="0" y="0"/>
          <a:chExt cx="0" cy="0"/>
        </a:xfrm>
      </p:grpSpPr>
      <p:sp>
        <p:nvSpPr>
          <p:cNvPr id="882" name="Google Shape;882;p89"/>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3" name="Google Shape;883;p8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4" name="Google Shape;884;p8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5" name="Google Shape;885;p89"/>
          <p:cNvSpPr/>
          <p:nvPr>
            <p:ph idx="2" type="pic"/>
          </p:nvPr>
        </p:nvSpPr>
        <p:spPr>
          <a:xfrm>
            <a:off x="0" y="1442806"/>
            <a:ext cx="12192000" cy="1438508"/>
          </a:xfrm>
          <a:prstGeom prst="rect">
            <a:avLst/>
          </a:prstGeom>
          <a:solidFill>
            <a:srgbClr val="202021">
              <a:alpha val="49803"/>
            </a:srgbClr>
          </a:solidFill>
          <a:ln>
            <a:noFill/>
          </a:ln>
        </p:spPr>
      </p:sp>
      <p:sp>
        <p:nvSpPr>
          <p:cNvPr id="886" name="Google Shape;886;p89"/>
          <p:cNvSpPr/>
          <p:nvPr>
            <p:ph idx="3" type="pic"/>
          </p:nvPr>
        </p:nvSpPr>
        <p:spPr>
          <a:xfrm>
            <a:off x="0" y="3065994"/>
            <a:ext cx="12192000" cy="1438508"/>
          </a:xfrm>
          <a:prstGeom prst="rect">
            <a:avLst/>
          </a:prstGeom>
          <a:solidFill>
            <a:srgbClr val="202021">
              <a:alpha val="49803"/>
            </a:srgbClr>
          </a:solidFill>
          <a:ln>
            <a:noFill/>
          </a:ln>
        </p:spPr>
      </p:sp>
      <p:sp>
        <p:nvSpPr>
          <p:cNvPr id="887" name="Google Shape;887;p89"/>
          <p:cNvSpPr/>
          <p:nvPr>
            <p:ph idx="4" type="pic"/>
          </p:nvPr>
        </p:nvSpPr>
        <p:spPr>
          <a:xfrm>
            <a:off x="0" y="4688736"/>
            <a:ext cx="12192000" cy="1438508"/>
          </a:xfrm>
          <a:prstGeom prst="rect">
            <a:avLst/>
          </a:prstGeom>
          <a:solidFill>
            <a:srgbClr val="202021">
              <a:alpha val="49803"/>
            </a:srgbClr>
          </a:solidFill>
          <a:ln>
            <a:noFill/>
          </a:ln>
        </p:spPr>
      </p:sp>
      <p:cxnSp>
        <p:nvCxnSpPr>
          <p:cNvPr id="888" name="Google Shape;888;p89"/>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89" name="Google Shape;889;p89"/>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90" name="Google Shape;890;p89"/>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91" name="Google Shape;891;p89"/>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92" name="Google Shape;892;p89"/>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93" name="Google Shape;893;p89"/>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894" name="Google Shape;894;p89"/>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5" name="Google Shape;895;p89"/>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6" name="Google Shape;896;p89"/>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7" name="Google Shape;897;p89"/>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8" name="Google Shape;898;p89"/>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9" name="Google Shape;899;p89"/>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0" name="Google Shape;900;p89"/>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1" name="Google Shape;901;p89"/>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2" name="Google Shape;902;p89"/>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3" name="Google Shape;903;p89"/>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4" name="Google Shape;904;p89"/>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5" name="Google Shape;905;p89"/>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6" name="Google Shape;906;p89"/>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7" name="Google Shape;907;p89"/>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8" name="Google Shape;908;p89"/>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9" name="Google Shape;909;p89"/>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0" name="Google Shape;910;p89"/>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1" name="Google Shape;911;p89"/>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73" name="Shape 73"/>
        <p:cNvGrpSpPr/>
        <p:nvPr/>
      </p:nvGrpSpPr>
      <p:grpSpPr>
        <a:xfrm>
          <a:off x="0" y="0"/>
          <a:ext cx="0" cy="0"/>
          <a:chOff x="0" y="0"/>
          <a:chExt cx="0" cy="0"/>
        </a:xfrm>
      </p:grpSpPr>
      <p:sp>
        <p:nvSpPr>
          <p:cNvPr id="74" name="Google Shape;74;p3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3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76" name="Google Shape;76;p36"/>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77" name="Google Shape;77;p36"/>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78" name="Google Shape;78;p36"/>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79" name="Google Shape;79;p36"/>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36"/>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6"/>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6"/>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36"/>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36"/>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36"/>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6" name="Google Shape;86;p36"/>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7" name="Google Shape;87;p36"/>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912" name="Shape 912"/>
        <p:cNvGrpSpPr/>
        <p:nvPr/>
      </p:nvGrpSpPr>
      <p:grpSpPr>
        <a:xfrm>
          <a:off x="0" y="0"/>
          <a:ext cx="0" cy="0"/>
          <a:chOff x="0" y="0"/>
          <a:chExt cx="0" cy="0"/>
        </a:xfrm>
      </p:grpSpPr>
      <p:sp>
        <p:nvSpPr>
          <p:cNvPr id="913" name="Google Shape;913;p90"/>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4" name="Google Shape;914;p9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5" name="Google Shape;915;p9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6" name="Google Shape;916;p90"/>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7" name="Google Shape;917;p90"/>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8" name="Google Shape;918;p90"/>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9" name="Google Shape;919;p90"/>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0" name="Google Shape;920;p90"/>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1" name="Google Shape;921;p90"/>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2" name="Google Shape;922;p90"/>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23" name="Google Shape;923;p90"/>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924" name="Google Shape;924;p90"/>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5" name="Google Shape;925;p90"/>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6" name="Google Shape;926;p90"/>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7" name="Google Shape;927;p90"/>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8" name="Google Shape;928;p90"/>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9" name="Google Shape;929;p90"/>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0" name="Google Shape;930;p90"/>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1" name="Google Shape;931;p90"/>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2" name="Google Shape;932;p90"/>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3" name="Google Shape;933;p90"/>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4" name="Google Shape;934;p90"/>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5" name="Google Shape;935;p90"/>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6" name="Google Shape;936;p90"/>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7" name="Google Shape;937;p90"/>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8" name="Google Shape;938;p90"/>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939" name="Shape 939"/>
        <p:cNvGrpSpPr/>
        <p:nvPr/>
      </p:nvGrpSpPr>
      <p:grpSpPr>
        <a:xfrm>
          <a:off x="0" y="0"/>
          <a:ext cx="0" cy="0"/>
          <a:chOff x="0" y="0"/>
          <a:chExt cx="0" cy="0"/>
        </a:xfrm>
      </p:grpSpPr>
      <p:sp>
        <p:nvSpPr>
          <p:cNvPr id="940" name="Google Shape;940;p91"/>
          <p:cNvSpPr/>
          <p:nvPr>
            <p:ph idx="2" type="pic"/>
          </p:nvPr>
        </p:nvSpPr>
        <p:spPr>
          <a:xfrm>
            <a:off x="0" y="0"/>
            <a:ext cx="4986609" cy="6858000"/>
          </a:xfrm>
          <a:prstGeom prst="rect">
            <a:avLst/>
          </a:prstGeom>
          <a:solidFill>
            <a:schemeClr val="dk2">
              <a:alpha val="74901"/>
            </a:schemeClr>
          </a:solidFill>
          <a:ln>
            <a:noFill/>
          </a:ln>
        </p:spPr>
      </p:sp>
      <p:sp>
        <p:nvSpPr>
          <p:cNvPr id="941" name="Google Shape;941;p91"/>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2" name="Google Shape;942;p91"/>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3" name="Google Shape;943;p91"/>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44" name="Google Shape;944;p91"/>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45" name="Google Shape;945;p91"/>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46" name="Google Shape;946;p91"/>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47" name="Google Shape;947;p91"/>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8" name="Google Shape;948;p91"/>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9" name="Google Shape;949;p91"/>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0" name="Google Shape;950;p91"/>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1" name="Google Shape;951;p91"/>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2" name="Google Shape;952;p91"/>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3" name="Google Shape;953;p91"/>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4" name="Google Shape;954;p91"/>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5" name="Google Shape;955;p91"/>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6" name="Google Shape;956;p91"/>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7" name="Google Shape;957;p91"/>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8" name="Google Shape;958;p91"/>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9" name="Google Shape;959;p91"/>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960" name="Shape 960"/>
        <p:cNvGrpSpPr/>
        <p:nvPr/>
      </p:nvGrpSpPr>
      <p:grpSpPr>
        <a:xfrm>
          <a:off x="0" y="0"/>
          <a:ext cx="0" cy="0"/>
          <a:chOff x="0" y="0"/>
          <a:chExt cx="0" cy="0"/>
        </a:xfrm>
      </p:grpSpPr>
      <p:sp>
        <p:nvSpPr>
          <p:cNvPr id="961" name="Google Shape;961;p92"/>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2" name="Google Shape;962;p92"/>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3" name="Google Shape;963;p92"/>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4" name="Google Shape;964;p92"/>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65" name="Google Shape;965;p92"/>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66" name="Google Shape;966;p92"/>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67" name="Google Shape;967;p92"/>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68" name="Google Shape;968;p92"/>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9" name="Google Shape;969;p92"/>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0" name="Google Shape;970;p92"/>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1" name="Google Shape;971;p92"/>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2" name="Google Shape;972;p92"/>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3" name="Google Shape;973;p92"/>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4" name="Google Shape;974;p92"/>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5" name="Google Shape;975;p92"/>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6" name="Google Shape;976;p92"/>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7" name="Google Shape;977;p92"/>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8" name="Google Shape;978;p92"/>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9" name="Google Shape;979;p92"/>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0" name="Google Shape;980;p92"/>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981" name="Google Shape;981;p92"/>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982" name="Shape 982"/>
        <p:cNvGrpSpPr/>
        <p:nvPr/>
      </p:nvGrpSpPr>
      <p:grpSpPr>
        <a:xfrm>
          <a:off x="0" y="0"/>
          <a:ext cx="0" cy="0"/>
          <a:chOff x="0" y="0"/>
          <a:chExt cx="0" cy="0"/>
        </a:xfrm>
      </p:grpSpPr>
      <p:sp>
        <p:nvSpPr>
          <p:cNvPr id="983" name="Google Shape;983;p93"/>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84" name="Google Shape;984;p93"/>
          <p:cNvGrpSpPr/>
          <p:nvPr/>
        </p:nvGrpSpPr>
        <p:grpSpPr>
          <a:xfrm>
            <a:off x="715600" y="2098526"/>
            <a:ext cx="6096000" cy="1723549"/>
            <a:chOff x="715600" y="2205347"/>
            <a:chExt cx="6096000" cy="1723549"/>
          </a:xfrm>
        </p:grpSpPr>
        <p:sp>
          <p:nvSpPr>
            <p:cNvPr id="985" name="Google Shape;985;p93"/>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986" name="Google Shape;986;p93"/>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987" name="Google Shape;987;p93"/>
          <p:cNvGrpSpPr/>
          <p:nvPr/>
        </p:nvGrpSpPr>
        <p:grpSpPr>
          <a:xfrm>
            <a:off x="647700" y="5924400"/>
            <a:ext cx="1951864" cy="324000"/>
            <a:chOff x="3753875" y="6160946"/>
            <a:chExt cx="1951864" cy="324000"/>
          </a:xfrm>
        </p:grpSpPr>
        <p:pic>
          <p:nvPicPr>
            <p:cNvPr id="988" name="Google Shape;988;p93">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989" name="Google Shape;989;p93">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990" name="Google Shape;990;p93">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991" name="Google Shape;991;p93">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992" name="Google Shape;992;p93">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993" name="Google Shape;993;p93">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994" name="Google Shape;994;p9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995" name="Google Shape;995;p93"/>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996" name="Shape 996"/>
        <p:cNvGrpSpPr/>
        <p:nvPr/>
      </p:nvGrpSpPr>
      <p:grpSpPr>
        <a:xfrm>
          <a:off x="0" y="0"/>
          <a:ext cx="0" cy="0"/>
          <a:chOff x="0" y="0"/>
          <a:chExt cx="0" cy="0"/>
        </a:xfrm>
      </p:grpSpPr>
      <p:grpSp>
        <p:nvGrpSpPr>
          <p:cNvPr id="997" name="Google Shape;997;p94"/>
          <p:cNvGrpSpPr/>
          <p:nvPr/>
        </p:nvGrpSpPr>
        <p:grpSpPr>
          <a:xfrm>
            <a:off x="715600" y="2098526"/>
            <a:ext cx="6096000" cy="1723549"/>
            <a:chOff x="715600" y="2205347"/>
            <a:chExt cx="6096000" cy="1723549"/>
          </a:xfrm>
        </p:grpSpPr>
        <p:sp>
          <p:nvSpPr>
            <p:cNvPr id="998" name="Google Shape;998;p94"/>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999" name="Google Shape;999;p94"/>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1000" name="Google Shape;1000;p94"/>
          <p:cNvGrpSpPr/>
          <p:nvPr/>
        </p:nvGrpSpPr>
        <p:grpSpPr>
          <a:xfrm>
            <a:off x="647700" y="5924400"/>
            <a:ext cx="1951864" cy="324000"/>
            <a:chOff x="3753875" y="6160946"/>
            <a:chExt cx="1951864" cy="324000"/>
          </a:xfrm>
        </p:grpSpPr>
        <p:pic>
          <p:nvPicPr>
            <p:cNvPr id="1001" name="Google Shape;1001;p94">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1002" name="Google Shape;1002;p94">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1003" name="Google Shape;1003;p94">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1004" name="Google Shape;1004;p94">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1005" name="Google Shape;1005;p94">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1006" name="Google Shape;1006;p94">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1007" name="Google Shape;1007;p94"/>
          <p:cNvSpPr/>
          <p:nvPr>
            <p:ph idx="2" type="pic"/>
          </p:nvPr>
        </p:nvSpPr>
        <p:spPr>
          <a:xfrm>
            <a:off x="4627563" y="0"/>
            <a:ext cx="7564437" cy="6858000"/>
          </a:xfrm>
          <a:prstGeom prst="rect">
            <a:avLst/>
          </a:prstGeom>
          <a:noFill/>
          <a:ln>
            <a:noFill/>
          </a:ln>
        </p:spPr>
      </p:sp>
      <p:sp>
        <p:nvSpPr>
          <p:cNvPr id="1008" name="Google Shape;1008;p94"/>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9" name="Shape 1009"/>
        <p:cNvGrpSpPr/>
        <p:nvPr/>
      </p:nvGrpSpPr>
      <p:grpSpPr>
        <a:xfrm>
          <a:off x="0" y="0"/>
          <a:ext cx="0" cy="0"/>
          <a:chOff x="0" y="0"/>
          <a:chExt cx="0" cy="0"/>
        </a:xfrm>
      </p:grpSpPr>
      <p:sp>
        <p:nvSpPr>
          <p:cNvPr id="1010" name="Google Shape;1010;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1" name="Google Shape;1011;p9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2" name="Google Shape;1012;p9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13" name="Google Shape;1013;p9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14" name="Google Shape;1014;p9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015" name="Google Shape;1015;p95"/>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9" name="Shape 1019"/>
        <p:cNvGrpSpPr/>
        <p:nvPr/>
      </p:nvGrpSpPr>
      <p:grpSpPr>
        <a:xfrm>
          <a:off x="0" y="0"/>
          <a:ext cx="0" cy="0"/>
          <a:chOff x="0" y="0"/>
          <a:chExt cx="0" cy="0"/>
        </a:xfrm>
      </p:grpSpPr>
      <p:sp>
        <p:nvSpPr>
          <p:cNvPr id="1020" name="Google Shape;1020;p4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21" name="Google Shape;1021;p4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22" name="Google Shape;1022;p4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1023" name="Shape 1023"/>
        <p:cNvGrpSpPr/>
        <p:nvPr/>
      </p:nvGrpSpPr>
      <p:grpSpPr>
        <a:xfrm>
          <a:off x="0" y="0"/>
          <a:ext cx="0" cy="0"/>
          <a:chOff x="0" y="0"/>
          <a:chExt cx="0" cy="0"/>
        </a:xfrm>
      </p:grpSpPr>
      <p:sp>
        <p:nvSpPr>
          <p:cNvPr id="1024" name="Google Shape;1024;p41"/>
          <p:cNvSpPr/>
          <p:nvPr>
            <p:ph idx="2" type="pic"/>
          </p:nvPr>
        </p:nvSpPr>
        <p:spPr>
          <a:xfrm>
            <a:off x="4469157" y="-1"/>
            <a:ext cx="7114233" cy="6868049"/>
          </a:xfrm>
          <a:prstGeom prst="rect">
            <a:avLst/>
          </a:prstGeom>
          <a:solidFill>
            <a:schemeClr val="lt1">
              <a:alpha val="20000"/>
            </a:schemeClr>
          </a:solidFill>
          <a:ln>
            <a:noFill/>
          </a:ln>
        </p:spPr>
      </p:sp>
      <p:sp>
        <p:nvSpPr>
          <p:cNvPr id="1025" name="Google Shape;1025;p41"/>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6" name="Google Shape;1026;p41"/>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os &amp; Cons">
  <p:cSld name="1_Pros &amp; Cons">
    <p:spTree>
      <p:nvGrpSpPr>
        <p:cNvPr id="1027" name="Shape 1027"/>
        <p:cNvGrpSpPr/>
        <p:nvPr/>
      </p:nvGrpSpPr>
      <p:grpSpPr>
        <a:xfrm>
          <a:off x="0" y="0"/>
          <a:ext cx="0" cy="0"/>
          <a:chOff x="0" y="0"/>
          <a:chExt cx="0" cy="0"/>
        </a:xfrm>
      </p:grpSpPr>
      <p:sp>
        <p:nvSpPr>
          <p:cNvPr id="1028" name="Google Shape;1028;p42"/>
          <p:cNvSpPr/>
          <p:nvPr/>
        </p:nvSpPr>
        <p:spPr>
          <a:xfrm>
            <a:off x="5283883" y="1855460"/>
            <a:ext cx="1620953" cy="16209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29" name="Google Shape;1029;p42"/>
          <p:cNvSpPr/>
          <p:nvPr>
            <p:ph idx="1" type="body"/>
          </p:nvPr>
        </p:nvSpPr>
        <p:spPr>
          <a:xfrm>
            <a:off x="5482813" y="207252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0" name="Google Shape;1030;p42"/>
          <p:cNvSpPr/>
          <p:nvPr/>
        </p:nvSpPr>
        <p:spPr>
          <a:xfrm>
            <a:off x="471234" y="520252"/>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1" name="Google Shape;1031;p42"/>
          <p:cNvSpPr/>
          <p:nvPr/>
        </p:nvSpPr>
        <p:spPr>
          <a:xfrm>
            <a:off x="6489881" y="517884"/>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2" name="Google Shape;1032;p42"/>
          <p:cNvSpPr/>
          <p:nvPr/>
        </p:nvSpPr>
        <p:spPr>
          <a:xfrm>
            <a:off x="77789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33" name="Google Shape;1033;p42"/>
          <p:cNvSpPr/>
          <p:nvPr/>
        </p:nvSpPr>
        <p:spPr>
          <a:xfrm>
            <a:off x="77789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34" name="Google Shape;1034;p42"/>
          <p:cNvSpPr/>
          <p:nvPr/>
        </p:nvSpPr>
        <p:spPr>
          <a:xfrm>
            <a:off x="777893"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1035" name="Google Shape;1035;p42"/>
          <p:cNvSpPr txBox="1"/>
          <p:nvPr>
            <p:ph idx="2" type="body"/>
          </p:nvPr>
        </p:nvSpPr>
        <p:spPr>
          <a:xfrm>
            <a:off x="1370073" y="2332603"/>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6" name="Google Shape;1036;p42"/>
          <p:cNvSpPr txBox="1"/>
          <p:nvPr>
            <p:ph idx="3" type="body"/>
          </p:nvPr>
        </p:nvSpPr>
        <p:spPr>
          <a:xfrm>
            <a:off x="1259980" y="3974709"/>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7" name="Google Shape;1037;p42"/>
          <p:cNvSpPr txBox="1"/>
          <p:nvPr>
            <p:ph idx="4" type="body"/>
          </p:nvPr>
        </p:nvSpPr>
        <p:spPr>
          <a:xfrm>
            <a:off x="1366305"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8" name="Google Shape;1038;p42"/>
          <p:cNvSpPr txBox="1"/>
          <p:nvPr>
            <p:ph idx="5"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9" name="Google Shape;1039;p42"/>
          <p:cNvSpPr txBox="1"/>
          <p:nvPr>
            <p:ph idx="6"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0" name="Google Shape;1040;p42"/>
          <p:cNvSpPr/>
          <p:nvPr/>
        </p:nvSpPr>
        <p:spPr>
          <a:xfrm>
            <a:off x="703452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41" name="Google Shape;1041;p42"/>
          <p:cNvSpPr/>
          <p:nvPr/>
        </p:nvSpPr>
        <p:spPr>
          <a:xfrm>
            <a:off x="703452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42" name="Google Shape;1042;p42"/>
          <p:cNvSpPr/>
          <p:nvPr/>
        </p:nvSpPr>
        <p:spPr>
          <a:xfrm>
            <a:off x="7103766"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1043" name="Google Shape;1043;p42"/>
          <p:cNvSpPr txBox="1"/>
          <p:nvPr>
            <p:ph idx="7" type="body"/>
          </p:nvPr>
        </p:nvSpPr>
        <p:spPr>
          <a:xfrm>
            <a:off x="7589936" y="235678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4" name="Google Shape;1044;p42"/>
          <p:cNvSpPr txBox="1"/>
          <p:nvPr>
            <p:ph idx="8" type="body"/>
          </p:nvPr>
        </p:nvSpPr>
        <p:spPr>
          <a:xfrm>
            <a:off x="7589936" y="397082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5" name="Google Shape;1045;p42"/>
          <p:cNvSpPr txBox="1"/>
          <p:nvPr>
            <p:ph idx="9" type="body"/>
          </p:nvPr>
        </p:nvSpPr>
        <p:spPr>
          <a:xfrm>
            <a:off x="7659180"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6" name="Google Shape;1046;p42"/>
          <p:cNvSpPr/>
          <p:nvPr/>
        </p:nvSpPr>
        <p:spPr>
          <a:xfrm>
            <a:off x="5283883" y="3497566"/>
            <a:ext cx="1620953" cy="16209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47" name="Google Shape;1047;p42"/>
          <p:cNvSpPr/>
          <p:nvPr>
            <p:ph idx="13" type="body"/>
          </p:nvPr>
        </p:nvSpPr>
        <p:spPr>
          <a:xfrm>
            <a:off x="5482813" y="3714627"/>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8" name="Google Shape;1048;p42"/>
          <p:cNvSpPr/>
          <p:nvPr/>
        </p:nvSpPr>
        <p:spPr>
          <a:xfrm>
            <a:off x="5320145" y="5139672"/>
            <a:ext cx="1620953" cy="16209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49" name="Google Shape;1049;p42"/>
          <p:cNvSpPr/>
          <p:nvPr>
            <p:ph idx="14" type="body"/>
          </p:nvPr>
        </p:nvSpPr>
        <p:spPr>
          <a:xfrm>
            <a:off x="5519075" y="5356733"/>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1050" name="Shape 1050"/>
        <p:cNvGrpSpPr/>
        <p:nvPr/>
      </p:nvGrpSpPr>
      <p:grpSpPr>
        <a:xfrm>
          <a:off x="0" y="0"/>
          <a:ext cx="0" cy="0"/>
          <a:chOff x="0" y="0"/>
          <a:chExt cx="0" cy="0"/>
        </a:xfrm>
      </p:grpSpPr>
      <p:grpSp>
        <p:nvGrpSpPr>
          <p:cNvPr id="1051" name="Google Shape;1051;p150"/>
          <p:cNvGrpSpPr/>
          <p:nvPr/>
        </p:nvGrpSpPr>
        <p:grpSpPr>
          <a:xfrm>
            <a:off x="10668000" y="304798"/>
            <a:ext cx="1179720" cy="581555"/>
            <a:chOff x="969962" y="2846965"/>
            <a:chExt cx="1740598" cy="872299"/>
          </a:xfrm>
        </p:grpSpPr>
        <p:sp>
          <p:nvSpPr>
            <p:cNvPr id="1052" name="Google Shape;1052;p150"/>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3" name="Google Shape;1053;p150"/>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4" name="Google Shape;1054;p150"/>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5" name="Google Shape;1055;p150"/>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6" name="Google Shape;1056;p150"/>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7" name="Google Shape;1057;p150"/>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8" name="Google Shape;1058;p150"/>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9" name="Google Shape;1059;p150"/>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0" name="Google Shape;1060;p150"/>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1" name="Google Shape;1061;p150"/>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2" name="Google Shape;1062;p150"/>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3" name="Google Shape;1063;p150"/>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4" name="Google Shape;1064;p150"/>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5" name="Google Shape;1065;p150"/>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6" name="Google Shape;1066;p150"/>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7" name="Google Shape;1067;p150"/>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8" name="Google Shape;1068;p150"/>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9" name="Google Shape;1069;p150"/>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0" name="Google Shape;1070;p150"/>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1" name="Google Shape;1071;p150"/>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2" name="Google Shape;1072;p150"/>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3" name="Google Shape;1073;p150"/>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4" name="Google Shape;1074;p150"/>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75" name="Google Shape;1075;p150"/>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1076" name="Google Shape;1076;p150"/>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7" name="Google Shape;1077;p150"/>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8" name="Google Shape;1078;p150"/>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88" name="Shape 88"/>
        <p:cNvGrpSpPr/>
        <p:nvPr/>
      </p:nvGrpSpPr>
      <p:grpSpPr>
        <a:xfrm>
          <a:off x="0" y="0"/>
          <a:ext cx="0" cy="0"/>
          <a:chOff x="0" y="0"/>
          <a:chExt cx="0" cy="0"/>
        </a:xfrm>
      </p:grpSpPr>
      <p:sp>
        <p:nvSpPr>
          <p:cNvPr id="89" name="Google Shape;89;p3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3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 name="Google Shape;91;p37"/>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079" name="Shape 1079"/>
        <p:cNvGrpSpPr/>
        <p:nvPr/>
      </p:nvGrpSpPr>
      <p:grpSpPr>
        <a:xfrm>
          <a:off x="0" y="0"/>
          <a:ext cx="0" cy="0"/>
          <a:chOff x="0" y="0"/>
          <a:chExt cx="0" cy="0"/>
        </a:xfrm>
      </p:grpSpPr>
      <p:sp>
        <p:nvSpPr>
          <p:cNvPr id="1080" name="Google Shape;1080;p151"/>
          <p:cNvSpPr/>
          <p:nvPr>
            <p:ph idx="2" type="pic"/>
          </p:nvPr>
        </p:nvSpPr>
        <p:spPr>
          <a:xfrm>
            <a:off x="380974" y="374463"/>
            <a:ext cx="8280000" cy="6120000"/>
          </a:xfrm>
          <a:prstGeom prst="rect">
            <a:avLst/>
          </a:prstGeom>
          <a:noFill/>
          <a:ln>
            <a:noFill/>
          </a:ln>
        </p:spPr>
      </p:sp>
      <p:sp>
        <p:nvSpPr>
          <p:cNvPr id="1081" name="Google Shape;1081;p151"/>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82" name="Google Shape;1082;p151"/>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3" name="Google Shape;1083;p151"/>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84" name="Google Shape;1084;p151"/>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085" name="Google Shape;1085;p151"/>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086" name="Shape 1086"/>
        <p:cNvGrpSpPr/>
        <p:nvPr/>
      </p:nvGrpSpPr>
      <p:grpSpPr>
        <a:xfrm>
          <a:off x="0" y="0"/>
          <a:ext cx="0" cy="0"/>
          <a:chOff x="0" y="0"/>
          <a:chExt cx="0" cy="0"/>
        </a:xfrm>
      </p:grpSpPr>
      <p:sp>
        <p:nvSpPr>
          <p:cNvPr id="1087" name="Google Shape;1087;p152"/>
          <p:cNvSpPr/>
          <p:nvPr>
            <p:ph idx="2" type="pic"/>
          </p:nvPr>
        </p:nvSpPr>
        <p:spPr>
          <a:xfrm>
            <a:off x="360000" y="360000"/>
            <a:ext cx="11484000" cy="6120000"/>
          </a:xfrm>
          <a:prstGeom prst="rect">
            <a:avLst/>
          </a:prstGeom>
          <a:noFill/>
          <a:ln>
            <a:noFill/>
          </a:ln>
        </p:spPr>
      </p:sp>
      <p:sp>
        <p:nvSpPr>
          <p:cNvPr id="1088" name="Google Shape;1088;p152"/>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89" name="Google Shape;1089;p152"/>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090" name="Google Shape;1090;p152"/>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1091" name="Shape 1091"/>
        <p:cNvGrpSpPr/>
        <p:nvPr/>
      </p:nvGrpSpPr>
      <p:grpSpPr>
        <a:xfrm>
          <a:off x="0" y="0"/>
          <a:ext cx="0" cy="0"/>
          <a:chOff x="0" y="0"/>
          <a:chExt cx="0" cy="0"/>
        </a:xfrm>
      </p:grpSpPr>
      <p:sp>
        <p:nvSpPr>
          <p:cNvPr id="1092" name="Google Shape;1092;p15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3" name="Google Shape;1093;p15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094" name="Google Shape;1094;p153"/>
          <p:cNvGrpSpPr/>
          <p:nvPr/>
        </p:nvGrpSpPr>
        <p:grpSpPr>
          <a:xfrm>
            <a:off x="10668000" y="304798"/>
            <a:ext cx="1179720" cy="581555"/>
            <a:chOff x="969962" y="2846965"/>
            <a:chExt cx="1740598" cy="872299"/>
          </a:xfrm>
        </p:grpSpPr>
        <p:sp>
          <p:nvSpPr>
            <p:cNvPr id="1095" name="Google Shape;1095;p153"/>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6" name="Google Shape;1096;p153"/>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7" name="Google Shape;1097;p153"/>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8" name="Google Shape;1098;p153"/>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9" name="Google Shape;1099;p153"/>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0" name="Google Shape;1100;p153"/>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1" name="Google Shape;1101;p153"/>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2" name="Google Shape;1102;p153"/>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3" name="Google Shape;1103;p153"/>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4" name="Google Shape;1104;p153"/>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5" name="Google Shape;1105;p153"/>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6" name="Google Shape;1106;p153"/>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7" name="Google Shape;1107;p153"/>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8" name="Google Shape;1108;p153"/>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9" name="Google Shape;1109;p153"/>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0" name="Google Shape;1110;p153"/>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1" name="Google Shape;1111;p153"/>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2" name="Google Shape;1112;p153"/>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3" name="Google Shape;1113;p153"/>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4" name="Google Shape;1114;p153"/>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5" name="Google Shape;1115;p153"/>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6" name="Google Shape;1116;p153"/>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7" name="Google Shape;1117;p153"/>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1118" name="Shape 1118"/>
        <p:cNvGrpSpPr/>
        <p:nvPr/>
      </p:nvGrpSpPr>
      <p:grpSpPr>
        <a:xfrm>
          <a:off x="0" y="0"/>
          <a:ext cx="0" cy="0"/>
          <a:chOff x="0" y="0"/>
          <a:chExt cx="0" cy="0"/>
        </a:xfrm>
      </p:grpSpPr>
      <p:sp>
        <p:nvSpPr>
          <p:cNvPr id="1119" name="Google Shape;1119;p154"/>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120" name="Google Shape;1120;p154"/>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1121" name="Google Shape;1121;p154"/>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2" name="Google Shape;1122;p154"/>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1123" name="Shape 1123"/>
        <p:cNvGrpSpPr/>
        <p:nvPr/>
      </p:nvGrpSpPr>
      <p:grpSpPr>
        <a:xfrm>
          <a:off x="0" y="0"/>
          <a:ext cx="0" cy="0"/>
          <a:chOff x="0" y="0"/>
          <a:chExt cx="0" cy="0"/>
        </a:xfrm>
      </p:grpSpPr>
      <p:sp>
        <p:nvSpPr>
          <p:cNvPr id="1124" name="Google Shape;1124;p155"/>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5" name="Google Shape;1125;p155"/>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6" name="Google Shape;1126;p155"/>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7" name="Google Shape;1127;p155"/>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1128" name="Shape 1128"/>
        <p:cNvGrpSpPr/>
        <p:nvPr/>
      </p:nvGrpSpPr>
      <p:grpSpPr>
        <a:xfrm>
          <a:off x="0" y="0"/>
          <a:ext cx="0" cy="0"/>
          <a:chOff x="0" y="0"/>
          <a:chExt cx="0" cy="0"/>
        </a:xfrm>
      </p:grpSpPr>
      <p:sp>
        <p:nvSpPr>
          <p:cNvPr id="1129" name="Google Shape;1129;p15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30" name="Google Shape;1130;p15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1" name="Google Shape;1131;p15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1132" name="Shape 1132"/>
        <p:cNvGrpSpPr/>
        <p:nvPr/>
      </p:nvGrpSpPr>
      <p:grpSpPr>
        <a:xfrm>
          <a:off x="0" y="0"/>
          <a:ext cx="0" cy="0"/>
          <a:chOff x="0" y="0"/>
          <a:chExt cx="0" cy="0"/>
        </a:xfrm>
      </p:grpSpPr>
      <p:pic>
        <p:nvPicPr>
          <p:cNvPr id="1133" name="Google Shape;1133;p157"/>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134" name="Google Shape;1134;p157"/>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5" name="Google Shape;1135;p15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6" name="Google Shape;1136;p157"/>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137" name="Shape 1137"/>
        <p:cNvGrpSpPr/>
        <p:nvPr/>
      </p:nvGrpSpPr>
      <p:grpSpPr>
        <a:xfrm>
          <a:off x="0" y="0"/>
          <a:ext cx="0" cy="0"/>
          <a:chOff x="0" y="0"/>
          <a:chExt cx="0" cy="0"/>
        </a:xfrm>
      </p:grpSpPr>
      <p:sp>
        <p:nvSpPr>
          <p:cNvPr id="1138" name="Google Shape;1138;p158"/>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9" name="Google Shape;1139;p158"/>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0" name="Google Shape;1140;p158"/>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141" name="Shape 1141"/>
        <p:cNvGrpSpPr/>
        <p:nvPr/>
      </p:nvGrpSpPr>
      <p:grpSpPr>
        <a:xfrm>
          <a:off x="0" y="0"/>
          <a:ext cx="0" cy="0"/>
          <a:chOff x="0" y="0"/>
          <a:chExt cx="0" cy="0"/>
        </a:xfrm>
      </p:grpSpPr>
      <p:pic>
        <p:nvPicPr>
          <p:cNvPr id="1142" name="Google Shape;1142;p15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143" name="Google Shape;1143;p15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4" name="Google Shape;1144;p15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5" name="Google Shape;1145;p159"/>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1146" name="Shape 1146"/>
        <p:cNvGrpSpPr/>
        <p:nvPr/>
      </p:nvGrpSpPr>
      <p:grpSpPr>
        <a:xfrm>
          <a:off x="0" y="0"/>
          <a:ext cx="0" cy="0"/>
          <a:chOff x="0" y="0"/>
          <a:chExt cx="0" cy="0"/>
        </a:xfrm>
      </p:grpSpPr>
      <p:pic>
        <p:nvPicPr>
          <p:cNvPr id="1147" name="Google Shape;1147;p160"/>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148" name="Google Shape;1148;p16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9" name="Google Shape;1149;p160"/>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2" name="Shape 92"/>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150" name="Shape 1150"/>
        <p:cNvGrpSpPr/>
        <p:nvPr/>
      </p:nvGrpSpPr>
      <p:grpSpPr>
        <a:xfrm>
          <a:off x="0" y="0"/>
          <a:ext cx="0" cy="0"/>
          <a:chOff x="0" y="0"/>
          <a:chExt cx="0" cy="0"/>
        </a:xfrm>
      </p:grpSpPr>
      <p:sp>
        <p:nvSpPr>
          <p:cNvPr id="1151" name="Google Shape;1151;p16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2" name="Google Shape;1152;p16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3" name="Google Shape;1153;p161"/>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154" name="Shape 1154"/>
        <p:cNvGrpSpPr/>
        <p:nvPr/>
      </p:nvGrpSpPr>
      <p:grpSpPr>
        <a:xfrm>
          <a:off x="0" y="0"/>
          <a:ext cx="0" cy="0"/>
          <a:chOff x="0" y="0"/>
          <a:chExt cx="0" cy="0"/>
        </a:xfrm>
      </p:grpSpPr>
      <p:sp>
        <p:nvSpPr>
          <p:cNvPr id="1155" name="Google Shape;1155;p16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56" name="Google Shape;1156;p16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7" name="Google Shape;1157;p162"/>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8" name="Google Shape;1158;p16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1159" name="Shape 1159"/>
        <p:cNvGrpSpPr/>
        <p:nvPr/>
      </p:nvGrpSpPr>
      <p:grpSpPr>
        <a:xfrm>
          <a:off x="0" y="0"/>
          <a:ext cx="0" cy="0"/>
          <a:chOff x="0" y="0"/>
          <a:chExt cx="0" cy="0"/>
        </a:xfrm>
      </p:grpSpPr>
      <p:sp>
        <p:nvSpPr>
          <p:cNvPr id="1160" name="Google Shape;1160;p16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161" name="Shape 1161"/>
        <p:cNvGrpSpPr/>
        <p:nvPr/>
      </p:nvGrpSpPr>
      <p:grpSpPr>
        <a:xfrm>
          <a:off x="0" y="0"/>
          <a:ext cx="0" cy="0"/>
          <a:chOff x="0" y="0"/>
          <a:chExt cx="0" cy="0"/>
        </a:xfrm>
      </p:grpSpPr>
      <p:sp>
        <p:nvSpPr>
          <p:cNvPr id="1162" name="Google Shape;1162;p16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63" name="Google Shape;1163;p16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4" name="Google Shape;1164;p16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p:cSld name="8_Basic Slide">
    <p:spTree>
      <p:nvGrpSpPr>
        <p:cNvPr id="1165" name="Shape 1165"/>
        <p:cNvGrpSpPr/>
        <p:nvPr/>
      </p:nvGrpSpPr>
      <p:grpSpPr>
        <a:xfrm>
          <a:off x="0" y="0"/>
          <a:ext cx="0" cy="0"/>
          <a:chOff x="0" y="0"/>
          <a:chExt cx="0" cy="0"/>
        </a:xfrm>
      </p:grpSpPr>
      <p:sp>
        <p:nvSpPr>
          <p:cNvPr id="1166" name="Google Shape;1166;p16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7" name="Google Shape;1167;p165"/>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8" name="Google Shape;1168;p16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type="titleOnly">
  <p:cSld name="TITLE_ONLY">
    <p:spTree>
      <p:nvGrpSpPr>
        <p:cNvPr id="1169" name="Shape 1169"/>
        <p:cNvGrpSpPr/>
        <p:nvPr/>
      </p:nvGrpSpPr>
      <p:grpSpPr>
        <a:xfrm>
          <a:off x="0" y="0"/>
          <a:ext cx="0" cy="0"/>
          <a:chOff x="0" y="0"/>
          <a:chExt cx="0" cy="0"/>
        </a:xfrm>
      </p:grpSpPr>
      <p:sp>
        <p:nvSpPr>
          <p:cNvPr id="1170" name="Google Shape;1170;p1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Basic Slide">
  <p:cSld name="11_Basic Slide">
    <p:spTree>
      <p:nvGrpSpPr>
        <p:cNvPr id="1171" name="Shape 1171"/>
        <p:cNvGrpSpPr/>
        <p:nvPr/>
      </p:nvGrpSpPr>
      <p:grpSpPr>
        <a:xfrm>
          <a:off x="0" y="0"/>
          <a:ext cx="0" cy="0"/>
          <a:chOff x="0" y="0"/>
          <a:chExt cx="0" cy="0"/>
        </a:xfrm>
      </p:grpSpPr>
      <p:sp>
        <p:nvSpPr>
          <p:cNvPr id="1172" name="Google Shape;1172;p1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173" name="Google Shape;1173;p167"/>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174" name="Shape 1174"/>
        <p:cNvGrpSpPr/>
        <p:nvPr/>
      </p:nvGrpSpPr>
      <p:grpSpPr>
        <a:xfrm>
          <a:off x="0" y="0"/>
          <a:ext cx="0" cy="0"/>
          <a:chOff x="0" y="0"/>
          <a:chExt cx="0" cy="0"/>
        </a:xfrm>
      </p:grpSpPr>
      <p:sp>
        <p:nvSpPr>
          <p:cNvPr id="1175" name="Google Shape;1175;p168"/>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6" name="Google Shape;1176;p168"/>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77" name="Google Shape;1177;p168"/>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78" name="Google Shape;1178;p168"/>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9" name="Google Shape;1179;p168"/>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0" name="Google Shape;1180;p168"/>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1" name="Google Shape;1181;p168"/>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2" name="Google Shape;1182;p168"/>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183" name="Shape 1183"/>
        <p:cNvGrpSpPr/>
        <p:nvPr/>
      </p:nvGrpSpPr>
      <p:grpSpPr>
        <a:xfrm>
          <a:off x="0" y="0"/>
          <a:ext cx="0" cy="0"/>
          <a:chOff x="0" y="0"/>
          <a:chExt cx="0" cy="0"/>
        </a:xfrm>
      </p:grpSpPr>
      <p:sp>
        <p:nvSpPr>
          <p:cNvPr id="1184" name="Google Shape;1184;p169"/>
          <p:cNvSpPr/>
          <p:nvPr>
            <p:ph idx="2" type="pic"/>
          </p:nvPr>
        </p:nvSpPr>
        <p:spPr>
          <a:xfrm>
            <a:off x="0" y="-7067"/>
            <a:ext cx="12192000" cy="3743325"/>
          </a:xfrm>
          <a:prstGeom prst="rect">
            <a:avLst/>
          </a:prstGeom>
          <a:noFill/>
          <a:ln>
            <a:noFill/>
          </a:ln>
        </p:spPr>
      </p:sp>
      <p:sp>
        <p:nvSpPr>
          <p:cNvPr id="1185" name="Google Shape;1185;p169"/>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86" name="Google Shape;1186;p169"/>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87" name="Google Shape;1187;p169"/>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88" name="Google Shape;1188;p169"/>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89" name="Google Shape;1189;p169"/>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90" name="Google Shape;1190;p169"/>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91" name="Google Shape;1191;p169"/>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92" name="Google Shape;1192;p169"/>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93" name="Google Shape;1193;p169"/>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94" name="Google Shape;1194;p169"/>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195" name="Google Shape;1195;p169"/>
          <p:cNvGraphicFramePr/>
          <p:nvPr/>
        </p:nvGraphicFramePr>
        <p:xfrm>
          <a:off x="2128110" y="2485373"/>
          <a:ext cx="2283579" cy="1522386"/>
        </p:xfrm>
        <a:graphic>
          <a:graphicData uri="http://schemas.openxmlformats.org/drawingml/2006/chart">
            <c:chart r:id="rId2"/>
          </a:graphicData>
        </a:graphic>
      </p:graphicFrame>
      <p:sp>
        <p:nvSpPr>
          <p:cNvPr id="1196" name="Google Shape;1196;p169"/>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7" name="Google Shape;1197;p169"/>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198" name="Google Shape;1198;p169"/>
          <p:cNvGraphicFramePr/>
          <p:nvPr/>
        </p:nvGraphicFramePr>
        <p:xfrm>
          <a:off x="4956596" y="2485373"/>
          <a:ext cx="2283579" cy="1522386"/>
        </p:xfrm>
        <a:graphic>
          <a:graphicData uri="http://schemas.openxmlformats.org/drawingml/2006/chart">
            <c:chart r:id="rId3"/>
          </a:graphicData>
        </a:graphic>
      </p:graphicFrame>
      <p:sp>
        <p:nvSpPr>
          <p:cNvPr id="1199" name="Google Shape;1199;p169"/>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0" name="Google Shape;1200;p169"/>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01" name="Google Shape;1201;p169"/>
          <p:cNvGraphicFramePr/>
          <p:nvPr/>
        </p:nvGraphicFramePr>
        <p:xfrm>
          <a:off x="7771209" y="2472275"/>
          <a:ext cx="2283579" cy="1522386"/>
        </p:xfrm>
        <a:graphic>
          <a:graphicData uri="http://schemas.openxmlformats.org/drawingml/2006/chart">
            <c:chart r:id="rId4"/>
          </a:graphicData>
        </a:graphic>
      </p:graphicFrame>
      <p:sp>
        <p:nvSpPr>
          <p:cNvPr id="1202" name="Google Shape;1202;p169"/>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3" name="Google Shape;1203;p169"/>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4" name="Google Shape;1204;p169"/>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5" name="Google Shape;1205;p169"/>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6" name="Google Shape;1206;p169"/>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7" name="Google Shape;1207;p169"/>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8" name="Google Shape;1208;p169"/>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9" name="Google Shape;1209;p169"/>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0" name="Google Shape;1210;p169"/>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1" name="Google Shape;1211;p169"/>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2" name="Google Shape;1212;p169"/>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3" name="Google Shape;1213;p169"/>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4" name="Google Shape;1214;p169"/>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5" name="Google Shape;1215;p169"/>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16" name="Google Shape;1216;p169"/>
          <p:cNvGraphicFramePr/>
          <p:nvPr/>
        </p:nvGraphicFramePr>
        <p:xfrm>
          <a:off x="696554" y="3246336"/>
          <a:ext cx="2283579" cy="1522386"/>
        </p:xfrm>
        <a:graphic>
          <a:graphicData uri="http://schemas.openxmlformats.org/drawingml/2006/chart">
            <c:chart r:id="rId5"/>
          </a:graphicData>
        </a:graphic>
      </p:graphicFrame>
      <p:sp>
        <p:nvSpPr>
          <p:cNvPr id="1217" name="Google Shape;1217;p169"/>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8" name="Google Shape;1218;p169"/>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19" name="Google Shape;1219;p169"/>
          <p:cNvGraphicFramePr/>
          <p:nvPr/>
        </p:nvGraphicFramePr>
        <p:xfrm>
          <a:off x="3527104" y="3184215"/>
          <a:ext cx="2283579" cy="1522386"/>
        </p:xfrm>
        <a:graphic>
          <a:graphicData uri="http://schemas.openxmlformats.org/drawingml/2006/chart">
            <c:chart r:id="rId6"/>
          </a:graphicData>
        </a:graphic>
      </p:graphicFrame>
      <p:sp>
        <p:nvSpPr>
          <p:cNvPr id="1220" name="Google Shape;1220;p169"/>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1" name="Google Shape;1221;p169"/>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22" name="Google Shape;1222;p169"/>
          <p:cNvGraphicFramePr/>
          <p:nvPr/>
        </p:nvGraphicFramePr>
        <p:xfrm>
          <a:off x="6373338" y="3195523"/>
          <a:ext cx="2283579" cy="1522386"/>
        </p:xfrm>
        <a:graphic>
          <a:graphicData uri="http://schemas.openxmlformats.org/drawingml/2006/chart">
            <c:chart r:id="rId7"/>
          </a:graphicData>
        </a:graphic>
      </p:graphicFrame>
      <p:sp>
        <p:nvSpPr>
          <p:cNvPr id="1223" name="Google Shape;1223;p169"/>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4" name="Google Shape;1224;p169"/>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25" name="Google Shape;1225;p169"/>
          <p:cNvGraphicFramePr/>
          <p:nvPr/>
        </p:nvGraphicFramePr>
        <p:xfrm>
          <a:off x="9222809" y="3173171"/>
          <a:ext cx="2283579" cy="1522386"/>
        </p:xfrm>
        <a:graphic>
          <a:graphicData uri="http://schemas.openxmlformats.org/drawingml/2006/chart">
            <c:chart r:id="rId8"/>
          </a:graphicData>
        </a:graphic>
      </p:graphicFrame>
      <p:sp>
        <p:nvSpPr>
          <p:cNvPr id="1226" name="Google Shape;1226;p169"/>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7" name="Google Shape;1227;p169"/>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1228" name="Shape 1228"/>
        <p:cNvGrpSpPr/>
        <p:nvPr/>
      </p:nvGrpSpPr>
      <p:grpSpPr>
        <a:xfrm>
          <a:off x="0" y="0"/>
          <a:ext cx="0" cy="0"/>
          <a:chOff x="0" y="0"/>
          <a:chExt cx="0" cy="0"/>
        </a:xfrm>
      </p:grpSpPr>
      <p:sp>
        <p:nvSpPr>
          <p:cNvPr id="1229" name="Google Shape;1229;p170"/>
          <p:cNvSpPr/>
          <p:nvPr>
            <p:ph idx="2" type="pic"/>
          </p:nvPr>
        </p:nvSpPr>
        <p:spPr>
          <a:xfrm>
            <a:off x="0" y="-7067"/>
            <a:ext cx="12192000" cy="3743325"/>
          </a:xfrm>
          <a:prstGeom prst="rect">
            <a:avLst/>
          </a:prstGeom>
          <a:noFill/>
          <a:ln>
            <a:noFill/>
          </a:ln>
        </p:spPr>
      </p:sp>
      <p:sp>
        <p:nvSpPr>
          <p:cNvPr id="1230" name="Google Shape;1230;p170"/>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1" name="Google Shape;1231;p170"/>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32" name="Google Shape;1232;p170"/>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3" name="Google Shape;1233;p170"/>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34" name="Google Shape;1234;p170"/>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35" name="Google Shape;1235;p170"/>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36" name="Google Shape;1236;p170"/>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37" name="Google Shape;1237;p170"/>
          <p:cNvGraphicFramePr/>
          <p:nvPr/>
        </p:nvGraphicFramePr>
        <p:xfrm>
          <a:off x="3509441" y="2485373"/>
          <a:ext cx="2283579" cy="1522386"/>
        </p:xfrm>
        <a:graphic>
          <a:graphicData uri="http://schemas.openxmlformats.org/drawingml/2006/chart">
            <c:chart r:id="rId2"/>
          </a:graphicData>
        </a:graphic>
      </p:graphicFrame>
      <p:sp>
        <p:nvSpPr>
          <p:cNvPr id="1238" name="Google Shape;1238;p170"/>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9" name="Google Shape;1239;p170"/>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40" name="Google Shape;1240;p170"/>
          <p:cNvGraphicFramePr/>
          <p:nvPr/>
        </p:nvGraphicFramePr>
        <p:xfrm>
          <a:off x="6337927" y="2485373"/>
          <a:ext cx="2283579" cy="1522386"/>
        </p:xfrm>
        <a:graphic>
          <a:graphicData uri="http://schemas.openxmlformats.org/drawingml/2006/chart">
            <c:chart r:id="rId3"/>
          </a:graphicData>
        </a:graphic>
      </p:graphicFrame>
      <p:sp>
        <p:nvSpPr>
          <p:cNvPr id="1241" name="Google Shape;1241;p170"/>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2" name="Google Shape;1242;p170"/>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3" name="Google Shape;1243;p170"/>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4" name="Google Shape;1244;p170"/>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5" name="Google Shape;1245;p170"/>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6" name="Google Shape;1246;p170"/>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7" name="Google Shape;1247;p170"/>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8" name="Google Shape;1248;p170"/>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9" name="Google Shape;1249;p170"/>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0" name="Google Shape;1250;p170"/>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1" name="Google Shape;1251;p170"/>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52" name="Google Shape;1252;p170"/>
          <p:cNvGraphicFramePr/>
          <p:nvPr/>
        </p:nvGraphicFramePr>
        <p:xfrm>
          <a:off x="2077885" y="3246336"/>
          <a:ext cx="2283579" cy="1522386"/>
        </p:xfrm>
        <a:graphic>
          <a:graphicData uri="http://schemas.openxmlformats.org/drawingml/2006/chart">
            <c:chart r:id="rId4"/>
          </a:graphicData>
        </a:graphic>
      </p:graphicFrame>
      <p:sp>
        <p:nvSpPr>
          <p:cNvPr id="1253" name="Google Shape;1253;p170"/>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4" name="Google Shape;1254;p170"/>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55" name="Google Shape;1255;p170"/>
          <p:cNvGraphicFramePr/>
          <p:nvPr/>
        </p:nvGraphicFramePr>
        <p:xfrm>
          <a:off x="4908435" y="3184215"/>
          <a:ext cx="2283579" cy="1522386"/>
        </p:xfrm>
        <a:graphic>
          <a:graphicData uri="http://schemas.openxmlformats.org/drawingml/2006/chart">
            <c:chart r:id="rId5"/>
          </a:graphicData>
        </a:graphic>
      </p:graphicFrame>
      <p:sp>
        <p:nvSpPr>
          <p:cNvPr id="1256" name="Google Shape;1256;p170"/>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7" name="Google Shape;1257;p170"/>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58" name="Google Shape;1258;p170"/>
          <p:cNvGraphicFramePr/>
          <p:nvPr/>
        </p:nvGraphicFramePr>
        <p:xfrm>
          <a:off x="7754669" y="3195523"/>
          <a:ext cx="2283579" cy="1522386"/>
        </p:xfrm>
        <a:graphic>
          <a:graphicData uri="http://schemas.openxmlformats.org/drawingml/2006/chart">
            <c:chart r:id="rId6"/>
          </a:graphicData>
        </a:graphic>
      </p:graphicFrame>
      <p:sp>
        <p:nvSpPr>
          <p:cNvPr id="1259" name="Google Shape;1259;p170"/>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0" name="Google Shape;1260;p170"/>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93" name="Shape 93"/>
        <p:cNvGrpSpPr/>
        <p:nvPr/>
      </p:nvGrpSpPr>
      <p:grpSpPr>
        <a:xfrm>
          <a:off x="0" y="0"/>
          <a:ext cx="0" cy="0"/>
          <a:chOff x="0" y="0"/>
          <a:chExt cx="0" cy="0"/>
        </a:xfrm>
      </p:grpSpPr>
      <p:sp>
        <p:nvSpPr>
          <p:cNvPr id="94" name="Google Shape;94;p4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4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 name="Google Shape;96;p4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1261" name="Shape 1261"/>
        <p:cNvGrpSpPr/>
        <p:nvPr/>
      </p:nvGrpSpPr>
      <p:grpSpPr>
        <a:xfrm>
          <a:off x="0" y="0"/>
          <a:ext cx="0" cy="0"/>
          <a:chOff x="0" y="0"/>
          <a:chExt cx="0" cy="0"/>
        </a:xfrm>
      </p:grpSpPr>
      <p:sp>
        <p:nvSpPr>
          <p:cNvPr id="1262" name="Google Shape;1262;p171"/>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263" name="Google Shape;1263;p171"/>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1264" name="Google Shape;1264;p171"/>
          <p:cNvSpPr/>
          <p:nvPr>
            <p:ph idx="1" type="body"/>
          </p:nvPr>
        </p:nvSpPr>
        <p:spPr>
          <a:xfrm>
            <a:off x="611980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5" name="Google Shape;1265;p171"/>
          <p:cNvSpPr/>
          <p:nvPr>
            <p:ph idx="2"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66" name="Google Shape;1266;p171"/>
          <p:cNvCxnSpPr>
            <a:endCxn id="1267" idx="0"/>
          </p:cNvCxnSpPr>
          <p:nvPr/>
        </p:nvCxnSpPr>
        <p:spPr>
          <a:xfrm flipH="1">
            <a:off x="1420352"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268" name="Google Shape;1268;p171"/>
          <p:cNvSpPr/>
          <p:nvPr>
            <p:ph idx="3"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9" name="Google Shape;1269;p171"/>
          <p:cNvSpPr/>
          <p:nvPr>
            <p:ph idx="4"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0" name="Google Shape;1270;p171"/>
          <p:cNvSpPr/>
          <p:nvPr/>
        </p:nvSpPr>
        <p:spPr>
          <a:xfrm>
            <a:off x="1323781"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71" name="Google Shape;1271;p171"/>
          <p:cNvSpPr/>
          <p:nvPr/>
        </p:nvSpPr>
        <p:spPr>
          <a:xfrm>
            <a:off x="1324378"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67" name="Google Shape;1267;p171"/>
          <p:cNvSpPr/>
          <p:nvPr/>
        </p:nvSpPr>
        <p:spPr>
          <a:xfrm>
            <a:off x="1323781"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72" name="Google Shape;1272;p171"/>
          <p:cNvSpPr/>
          <p:nvPr>
            <p:ph idx="5" type="body"/>
          </p:nvPr>
        </p:nvSpPr>
        <p:spPr>
          <a:xfrm>
            <a:off x="4753163" y="3203264"/>
            <a:ext cx="666772" cy="67710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3" name="Google Shape;1273;p171"/>
          <p:cNvSpPr txBox="1"/>
          <p:nvPr>
            <p:ph idx="6" type="body"/>
          </p:nvPr>
        </p:nvSpPr>
        <p:spPr>
          <a:xfrm>
            <a:off x="1566477"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4" name="Google Shape;1274;p171"/>
          <p:cNvSpPr txBox="1"/>
          <p:nvPr>
            <p:ph idx="7" type="body"/>
          </p:nvPr>
        </p:nvSpPr>
        <p:spPr>
          <a:xfrm>
            <a:off x="1631789"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5" name="Google Shape;1275;p171"/>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276" name="Google Shape;1276;p171"/>
          <p:cNvCxnSpPr/>
          <p:nvPr/>
        </p:nvCxnSpPr>
        <p:spPr>
          <a:xfrm flipH="1">
            <a:off x="5071858" y="3229551"/>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277" name="Google Shape;1277;p171"/>
          <p:cNvSpPr/>
          <p:nvPr/>
        </p:nvSpPr>
        <p:spPr>
          <a:xfrm>
            <a:off x="4975287"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78" name="Google Shape;1278;p171"/>
          <p:cNvSpPr/>
          <p:nvPr/>
        </p:nvSpPr>
        <p:spPr>
          <a:xfrm>
            <a:off x="4975884"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79" name="Google Shape;1279;p171"/>
          <p:cNvSpPr/>
          <p:nvPr/>
        </p:nvSpPr>
        <p:spPr>
          <a:xfrm>
            <a:off x="4991616"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80" name="Google Shape;1280;p171"/>
          <p:cNvSpPr txBox="1"/>
          <p:nvPr>
            <p:ph idx="8"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1" name="Google Shape;1281;p171"/>
          <p:cNvSpPr txBox="1"/>
          <p:nvPr>
            <p:ph idx="9" type="body"/>
          </p:nvPr>
        </p:nvSpPr>
        <p:spPr>
          <a:xfrm>
            <a:off x="6182770" y="510637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82" name="Google Shape;1282;p171"/>
          <p:cNvCxnSpPr>
            <a:endCxn id="1283"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284" name="Google Shape;1284;p171"/>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85" name="Google Shape;1285;p171"/>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83" name="Google Shape;1283;p171"/>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86" name="Google Shape;1286;p171"/>
          <p:cNvSpPr txBox="1"/>
          <p:nvPr>
            <p:ph idx="1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7" name="Google Shape;1287;p171"/>
          <p:cNvSpPr txBox="1"/>
          <p:nvPr>
            <p:ph idx="1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88" name="Google Shape;1288;p171"/>
          <p:cNvCxnSpPr/>
          <p:nvPr/>
        </p:nvCxnSpPr>
        <p:spPr>
          <a:xfrm flipH="1">
            <a:off x="6473805" y="1104815"/>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289" name="Google Shape;1289;p171"/>
          <p:cNvSpPr/>
          <p:nvPr/>
        </p:nvSpPr>
        <p:spPr>
          <a:xfrm>
            <a:off x="6366876"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90" name="Google Shape;1290;p171"/>
          <p:cNvSpPr/>
          <p:nvPr/>
        </p:nvSpPr>
        <p:spPr>
          <a:xfrm>
            <a:off x="6383797"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91" name="Google Shape;1291;p171"/>
          <p:cNvSpPr/>
          <p:nvPr/>
        </p:nvSpPr>
        <p:spPr>
          <a:xfrm>
            <a:off x="6383200"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92" name="Google Shape;1292;p171"/>
          <p:cNvSpPr txBox="1"/>
          <p:nvPr>
            <p:ph idx="15" type="body"/>
          </p:nvPr>
        </p:nvSpPr>
        <p:spPr>
          <a:xfrm>
            <a:off x="6897586" y="1104815"/>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3" name="Google Shape;1293;p171"/>
          <p:cNvSpPr txBox="1"/>
          <p:nvPr>
            <p:ph idx="16" type="body"/>
          </p:nvPr>
        </p:nvSpPr>
        <p:spPr>
          <a:xfrm>
            <a:off x="6897587" y="710882"/>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1294" name="Shape 1294"/>
        <p:cNvGrpSpPr/>
        <p:nvPr/>
      </p:nvGrpSpPr>
      <p:grpSpPr>
        <a:xfrm>
          <a:off x="0" y="0"/>
          <a:ext cx="0" cy="0"/>
          <a:chOff x="0" y="0"/>
          <a:chExt cx="0" cy="0"/>
        </a:xfrm>
      </p:grpSpPr>
      <p:sp>
        <p:nvSpPr>
          <p:cNvPr id="1295" name="Google Shape;1295;p172"/>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296" name="Google Shape;1296;p172"/>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297" name="Google Shape;1297;p172"/>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8" name="Google Shape;1298;p172"/>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299" name="Google Shape;1299;p172"/>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300" name="Google Shape;1300;p172"/>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1" name="Google Shape;1301;p172"/>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2" name="Google Shape;1302;p172"/>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3" name="Google Shape;1303;p172"/>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4" name="Google Shape;1304;p172"/>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5" name="Google Shape;1305;p172"/>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6" name="Google Shape;1306;p172"/>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7" name="Google Shape;1307;p172"/>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8" name="Google Shape;1308;p172"/>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9" name="Google Shape;1309;p172"/>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10" name="Google Shape;1310;p172"/>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1" name="Google Shape;1311;p172"/>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2" name="Google Shape;1312;p172"/>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3" name="Google Shape;1313;p172"/>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4" name="Google Shape;1314;p172"/>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5" name="Google Shape;1315;p172"/>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6" name="Google Shape;1316;p172"/>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7" name="Google Shape;1317;p172"/>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8" name="Google Shape;1318;p172"/>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9" name="Google Shape;1319;p172"/>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0" name="Google Shape;1320;p172"/>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1" name="Google Shape;1321;p172"/>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1322" name="Shape 1322"/>
        <p:cNvGrpSpPr/>
        <p:nvPr/>
      </p:nvGrpSpPr>
      <p:grpSpPr>
        <a:xfrm>
          <a:off x="0" y="0"/>
          <a:ext cx="0" cy="0"/>
          <a:chOff x="0" y="0"/>
          <a:chExt cx="0" cy="0"/>
        </a:xfrm>
      </p:grpSpPr>
      <p:sp>
        <p:nvSpPr>
          <p:cNvPr id="1323" name="Google Shape;1323;p173"/>
          <p:cNvSpPr/>
          <p:nvPr>
            <p:ph idx="2" type="pic"/>
          </p:nvPr>
        </p:nvSpPr>
        <p:spPr>
          <a:xfrm>
            <a:off x="0" y="-7067"/>
            <a:ext cx="12192000" cy="3743325"/>
          </a:xfrm>
          <a:prstGeom prst="rect">
            <a:avLst/>
          </a:prstGeom>
          <a:noFill/>
          <a:ln>
            <a:noFill/>
          </a:ln>
        </p:spPr>
      </p:sp>
      <p:sp>
        <p:nvSpPr>
          <p:cNvPr id="1324" name="Google Shape;1324;p173"/>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5" name="Google Shape;1325;p173"/>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6" name="Google Shape;1326;p173"/>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7" name="Google Shape;1327;p173"/>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8" name="Google Shape;1328;p173"/>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9" name="Google Shape;1329;p173"/>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30" name="Google Shape;1330;p173"/>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31" name="Google Shape;1331;p173"/>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32" name="Google Shape;1332;p173"/>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33" name="Google Shape;1333;p173"/>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34" name="Google Shape;1334;p173"/>
          <p:cNvGraphicFramePr/>
          <p:nvPr/>
        </p:nvGraphicFramePr>
        <p:xfrm>
          <a:off x="2128110" y="2485373"/>
          <a:ext cx="2283579" cy="1522386"/>
        </p:xfrm>
        <a:graphic>
          <a:graphicData uri="http://schemas.openxmlformats.org/drawingml/2006/chart">
            <c:chart r:id="rId2"/>
          </a:graphicData>
        </a:graphic>
      </p:graphicFrame>
      <p:sp>
        <p:nvSpPr>
          <p:cNvPr id="1335" name="Google Shape;1335;p173"/>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6" name="Google Shape;1336;p173"/>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37" name="Google Shape;1337;p173"/>
          <p:cNvGraphicFramePr/>
          <p:nvPr/>
        </p:nvGraphicFramePr>
        <p:xfrm>
          <a:off x="4956596" y="2485373"/>
          <a:ext cx="2283579" cy="1522386"/>
        </p:xfrm>
        <a:graphic>
          <a:graphicData uri="http://schemas.openxmlformats.org/drawingml/2006/chart">
            <c:chart r:id="rId3"/>
          </a:graphicData>
        </a:graphic>
      </p:graphicFrame>
      <p:sp>
        <p:nvSpPr>
          <p:cNvPr id="1338" name="Google Shape;1338;p173"/>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9" name="Google Shape;1339;p173"/>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40" name="Google Shape;1340;p173"/>
          <p:cNvGraphicFramePr/>
          <p:nvPr/>
        </p:nvGraphicFramePr>
        <p:xfrm>
          <a:off x="7771209" y="2472275"/>
          <a:ext cx="2283579" cy="1522386"/>
        </p:xfrm>
        <a:graphic>
          <a:graphicData uri="http://schemas.openxmlformats.org/drawingml/2006/chart">
            <c:chart r:id="rId4"/>
          </a:graphicData>
        </a:graphic>
      </p:graphicFrame>
      <p:sp>
        <p:nvSpPr>
          <p:cNvPr id="1341" name="Google Shape;1341;p173"/>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2" name="Google Shape;1342;p173"/>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3" name="Google Shape;1343;p173"/>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4" name="Google Shape;1344;p173"/>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5" name="Google Shape;1345;p173"/>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6" name="Google Shape;1346;p173"/>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7" name="Google Shape;1347;p173"/>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8" name="Google Shape;1348;p173"/>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9" name="Google Shape;1349;p173"/>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0" name="Google Shape;1350;p173"/>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1" name="Google Shape;1351;p173"/>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2" name="Google Shape;1352;p173"/>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3" name="Google Shape;1353;p173"/>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4" name="Google Shape;1354;p173"/>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55" name="Google Shape;1355;p173"/>
          <p:cNvGraphicFramePr/>
          <p:nvPr/>
        </p:nvGraphicFramePr>
        <p:xfrm>
          <a:off x="696554" y="3246336"/>
          <a:ext cx="2283579" cy="1522386"/>
        </p:xfrm>
        <a:graphic>
          <a:graphicData uri="http://schemas.openxmlformats.org/drawingml/2006/chart">
            <c:chart r:id="rId5"/>
          </a:graphicData>
        </a:graphic>
      </p:graphicFrame>
      <p:sp>
        <p:nvSpPr>
          <p:cNvPr id="1356" name="Google Shape;1356;p173"/>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57" name="Google Shape;1357;p173"/>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58" name="Google Shape;1358;p173"/>
          <p:cNvGraphicFramePr/>
          <p:nvPr/>
        </p:nvGraphicFramePr>
        <p:xfrm>
          <a:off x="3527104" y="3184215"/>
          <a:ext cx="2283579" cy="1522386"/>
        </p:xfrm>
        <a:graphic>
          <a:graphicData uri="http://schemas.openxmlformats.org/drawingml/2006/chart">
            <c:chart r:id="rId6"/>
          </a:graphicData>
        </a:graphic>
      </p:graphicFrame>
      <p:sp>
        <p:nvSpPr>
          <p:cNvPr id="1359" name="Google Shape;1359;p173"/>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60" name="Google Shape;1360;p173"/>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61" name="Google Shape;1361;p173"/>
          <p:cNvGraphicFramePr/>
          <p:nvPr/>
        </p:nvGraphicFramePr>
        <p:xfrm>
          <a:off x="6373338" y="3195523"/>
          <a:ext cx="2283579" cy="1522386"/>
        </p:xfrm>
        <a:graphic>
          <a:graphicData uri="http://schemas.openxmlformats.org/drawingml/2006/chart">
            <c:chart r:id="rId7"/>
          </a:graphicData>
        </a:graphic>
      </p:graphicFrame>
      <p:sp>
        <p:nvSpPr>
          <p:cNvPr id="1362" name="Google Shape;1362;p173"/>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63" name="Google Shape;1363;p173"/>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64" name="Google Shape;1364;p173"/>
          <p:cNvGraphicFramePr/>
          <p:nvPr/>
        </p:nvGraphicFramePr>
        <p:xfrm>
          <a:off x="9222809" y="3173171"/>
          <a:ext cx="2283579" cy="1522386"/>
        </p:xfrm>
        <a:graphic>
          <a:graphicData uri="http://schemas.openxmlformats.org/drawingml/2006/chart">
            <c:chart r:id="rId8"/>
          </a:graphicData>
        </a:graphic>
      </p:graphicFrame>
      <p:sp>
        <p:nvSpPr>
          <p:cNvPr id="1365" name="Google Shape;1365;p173"/>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66" name="Google Shape;1366;p173"/>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meline/Roadmap">
  <p:cSld name="6_Timeline/Roadmap">
    <p:spTree>
      <p:nvGrpSpPr>
        <p:cNvPr id="1367" name="Shape 1367"/>
        <p:cNvGrpSpPr/>
        <p:nvPr/>
      </p:nvGrpSpPr>
      <p:grpSpPr>
        <a:xfrm>
          <a:off x="0" y="0"/>
          <a:ext cx="0" cy="0"/>
          <a:chOff x="0" y="0"/>
          <a:chExt cx="0" cy="0"/>
        </a:xfrm>
      </p:grpSpPr>
      <p:sp>
        <p:nvSpPr>
          <p:cNvPr id="1368" name="Google Shape;1368;p174"/>
          <p:cNvSpPr/>
          <p:nvPr>
            <p:ph idx="2" type="pic"/>
          </p:nvPr>
        </p:nvSpPr>
        <p:spPr>
          <a:xfrm>
            <a:off x="0" y="-7067"/>
            <a:ext cx="12192000" cy="3743325"/>
          </a:xfrm>
          <a:prstGeom prst="rect">
            <a:avLst/>
          </a:prstGeom>
          <a:noFill/>
          <a:ln>
            <a:noFill/>
          </a:ln>
        </p:spPr>
      </p:sp>
      <p:sp>
        <p:nvSpPr>
          <p:cNvPr id="1369" name="Google Shape;1369;p174"/>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70" name="Google Shape;1370;p174"/>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71" name="Google Shape;1371;p174"/>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72" name="Google Shape;1372;p174"/>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73" name="Google Shape;1373;p174"/>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74" name="Google Shape;1374;p174"/>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75" name="Google Shape;1375;p174"/>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76" name="Google Shape;1376;p174"/>
          <p:cNvGraphicFramePr/>
          <p:nvPr/>
        </p:nvGraphicFramePr>
        <p:xfrm>
          <a:off x="3509441" y="2485373"/>
          <a:ext cx="2283579" cy="1522386"/>
        </p:xfrm>
        <a:graphic>
          <a:graphicData uri="http://schemas.openxmlformats.org/drawingml/2006/chart">
            <c:chart r:id="rId2"/>
          </a:graphicData>
        </a:graphic>
      </p:graphicFrame>
      <p:sp>
        <p:nvSpPr>
          <p:cNvPr id="1377" name="Google Shape;1377;p174"/>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78" name="Google Shape;1378;p174"/>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79" name="Google Shape;1379;p174"/>
          <p:cNvGraphicFramePr/>
          <p:nvPr/>
        </p:nvGraphicFramePr>
        <p:xfrm>
          <a:off x="6337927" y="2485373"/>
          <a:ext cx="2283579" cy="1522386"/>
        </p:xfrm>
        <a:graphic>
          <a:graphicData uri="http://schemas.openxmlformats.org/drawingml/2006/chart">
            <c:chart r:id="rId3"/>
          </a:graphicData>
        </a:graphic>
      </p:graphicFrame>
      <p:sp>
        <p:nvSpPr>
          <p:cNvPr id="1380" name="Google Shape;1380;p174"/>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81" name="Google Shape;1381;p174"/>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82" name="Google Shape;1382;p174"/>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83" name="Google Shape;1383;p174"/>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4" name="Google Shape;1384;p174"/>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5" name="Google Shape;1385;p174"/>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6" name="Google Shape;1386;p174"/>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7" name="Google Shape;1387;p174"/>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8" name="Google Shape;1388;p174"/>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9" name="Google Shape;1389;p174"/>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0" name="Google Shape;1390;p174"/>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91" name="Google Shape;1391;p174"/>
          <p:cNvGraphicFramePr/>
          <p:nvPr/>
        </p:nvGraphicFramePr>
        <p:xfrm>
          <a:off x="2077885" y="3246336"/>
          <a:ext cx="2283579" cy="1522386"/>
        </p:xfrm>
        <a:graphic>
          <a:graphicData uri="http://schemas.openxmlformats.org/drawingml/2006/chart">
            <c:chart r:id="rId4"/>
          </a:graphicData>
        </a:graphic>
      </p:graphicFrame>
      <p:sp>
        <p:nvSpPr>
          <p:cNvPr id="1392" name="Google Shape;1392;p174"/>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93" name="Google Shape;1393;p174"/>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94" name="Google Shape;1394;p174"/>
          <p:cNvGraphicFramePr/>
          <p:nvPr/>
        </p:nvGraphicFramePr>
        <p:xfrm>
          <a:off x="4908435" y="3184215"/>
          <a:ext cx="2283579" cy="1522386"/>
        </p:xfrm>
        <a:graphic>
          <a:graphicData uri="http://schemas.openxmlformats.org/drawingml/2006/chart">
            <c:chart r:id="rId5"/>
          </a:graphicData>
        </a:graphic>
      </p:graphicFrame>
      <p:sp>
        <p:nvSpPr>
          <p:cNvPr id="1395" name="Google Shape;1395;p174"/>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96" name="Google Shape;1396;p174"/>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97" name="Google Shape;1397;p174"/>
          <p:cNvGraphicFramePr/>
          <p:nvPr/>
        </p:nvGraphicFramePr>
        <p:xfrm>
          <a:off x="7754669" y="3195523"/>
          <a:ext cx="2283579" cy="1522386"/>
        </p:xfrm>
        <a:graphic>
          <a:graphicData uri="http://schemas.openxmlformats.org/drawingml/2006/chart">
            <c:chart r:id="rId6"/>
          </a:graphicData>
        </a:graphic>
      </p:graphicFrame>
      <p:sp>
        <p:nvSpPr>
          <p:cNvPr id="1398" name="Google Shape;1398;p174"/>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99" name="Google Shape;1399;p174"/>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meline/Roadmap">
  <p:cSld name="7_Timeline/Roadmap">
    <p:spTree>
      <p:nvGrpSpPr>
        <p:cNvPr id="1400" name="Shape 1400"/>
        <p:cNvGrpSpPr/>
        <p:nvPr/>
      </p:nvGrpSpPr>
      <p:grpSpPr>
        <a:xfrm>
          <a:off x="0" y="0"/>
          <a:ext cx="0" cy="0"/>
          <a:chOff x="0" y="0"/>
          <a:chExt cx="0" cy="0"/>
        </a:xfrm>
      </p:grpSpPr>
      <p:sp>
        <p:nvSpPr>
          <p:cNvPr id="1401" name="Google Shape;1401;p175"/>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02" name="Google Shape;1402;p175"/>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1403" name="Google Shape;1403;p175"/>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4" name="Google Shape;1404;p175"/>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5" name="Google Shape;1405;p175"/>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06" name="Google Shape;1406;p175"/>
          <p:cNvCxnSpPr>
            <a:endCxn id="1407"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408" name="Google Shape;1408;p175"/>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9" name="Google Shape;1409;p175"/>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0" name="Google Shape;1410;p175"/>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11" name="Google Shape;1411;p175"/>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07" name="Google Shape;1407;p175"/>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12" name="Google Shape;1412;p175"/>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13" name="Google Shape;1413;p175"/>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414" name="Google Shape;1414;p175"/>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5" name="Google Shape;1415;p175"/>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6" name="Google Shape;1416;p175"/>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7" name="Google Shape;1417;p175"/>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8" name="Google Shape;1418;p175"/>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9" name="Google Shape;1419;p175"/>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0" name="Google Shape;1420;p175"/>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21" name="Google Shape;1421;p175"/>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22" name="Google Shape;1422;p175"/>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23" name="Google Shape;1423;p175"/>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4" name="Google Shape;1424;p175"/>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5" name="Google Shape;1425;p175"/>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6" name="Google Shape;1426;p175"/>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27" name="Google Shape;1427;p175"/>
          <p:cNvCxnSpPr>
            <a:endCxn id="1428"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429" name="Google Shape;1429;p175"/>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30" name="Google Shape;1430;p175"/>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28" name="Google Shape;1428;p175"/>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31" name="Google Shape;1431;p175"/>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2" name="Google Shape;1432;p175"/>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3" name="Google Shape;1433;p175"/>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4" name="Google Shape;1434;p175"/>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35" name="Google Shape;1435;p175"/>
          <p:cNvCxnSpPr>
            <a:endCxn id="1436"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437" name="Google Shape;1437;p175"/>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38" name="Google Shape;1438;p175"/>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36" name="Google Shape;1436;p175"/>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39" name="Google Shape;1439;p175"/>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0" name="Google Shape;1440;p175"/>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1" name="Google Shape;1441;p175"/>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2" name="Google Shape;1442;p175"/>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43" name="Google Shape;1443;p175"/>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444" name="Google Shape;1444;p175"/>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45" name="Google Shape;1445;p175"/>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46" name="Google Shape;1446;p175"/>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47" name="Google Shape;1447;p175"/>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8" name="Google Shape;1448;p175"/>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9" name="Google Shape;1449;p175"/>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0" name="Google Shape;1450;p175"/>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meline/Roadmap">
  <p:cSld name="8_Timeline/Roadmap">
    <p:spTree>
      <p:nvGrpSpPr>
        <p:cNvPr id="1451" name="Shape 1451"/>
        <p:cNvGrpSpPr/>
        <p:nvPr/>
      </p:nvGrpSpPr>
      <p:grpSpPr>
        <a:xfrm>
          <a:off x="0" y="0"/>
          <a:ext cx="0" cy="0"/>
          <a:chOff x="0" y="0"/>
          <a:chExt cx="0" cy="0"/>
        </a:xfrm>
      </p:grpSpPr>
      <p:sp>
        <p:nvSpPr>
          <p:cNvPr id="1452" name="Google Shape;1452;p176"/>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453" name="Google Shape;1453;p176"/>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454" name="Google Shape;1454;p176"/>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5" name="Google Shape;1455;p176"/>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456" name="Google Shape;1456;p176"/>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457" name="Google Shape;1457;p176"/>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8" name="Google Shape;1458;p176"/>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9" name="Google Shape;1459;p176"/>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0" name="Google Shape;1460;p176"/>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1" name="Google Shape;1461;p176"/>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62" name="Google Shape;1462;p176"/>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3" name="Google Shape;1463;p176"/>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64" name="Google Shape;1464;p176"/>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65" name="Google Shape;1465;p176"/>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6" name="Google Shape;1466;p176"/>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67" name="Google Shape;1467;p176"/>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8" name="Google Shape;1468;p176"/>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9" name="Google Shape;1469;p176"/>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0" name="Google Shape;1470;p176"/>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1" name="Google Shape;1471;p176"/>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2" name="Google Shape;1472;p176"/>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3" name="Google Shape;1473;p176"/>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4" name="Google Shape;1474;p176"/>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5" name="Google Shape;1475;p176"/>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6" name="Google Shape;1476;p176"/>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7" name="Google Shape;1477;p176"/>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8" name="Google Shape;1478;p176"/>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meline/Roadmap">
  <p:cSld name="9_Timeline/Roadmap">
    <p:spTree>
      <p:nvGrpSpPr>
        <p:cNvPr id="1479" name="Shape 1479"/>
        <p:cNvGrpSpPr/>
        <p:nvPr/>
      </p:nvGrpSpPr>
      <p:grpSpPr>
        <a:xfrm>
          <a:off x="0" y="0"/>
          <a:ext cx="0" cy="0"/>
          <a:chOff x="0" y="0"/>
          <a:chExt cx="0" cy="0"/>
        </a:xfrm>
      </p:grpSpPr>
      <p:cxnSp>
        <p:nvCxnSpPr>
          <p:cNvPr id="1480" name="Google Shape;1480;p177"/>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481" name="Google Shape;1481;p177"/>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482" name="Google Shape;1482;p177"/>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483" name="Google Shape;1483;p177"/>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4" name="Google Shape;1484;p177"/>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5" name="Google Shape;1485;p177"/>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86" name="Google Shape;1486;p177"/>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7" name="Google Shape;1487;p177"/>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88" name="Google Shape;1488;p177"/>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89" name="Google Shape;1489;p177"/>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0" name="Google Shape;1490;p177"/>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91" name="Google Shape;1491;p177"/>
          <p:cNvSpPr/>
          <p:nvPr>
            <p:ph idx="1"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2" name="Google Shape;1492;p177"/>
          <p:cNvSpPr/>
          <p:nvPr>
            <p:ph idx="2"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3" name="Google Shape;1493;p177"/>
          <p:cNvSpPr/>
          <p:nvPr>
            <p:ph idx="3"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4" name="Google Shape;1494;p177"/>
          <p:cNvSpPr/>
          <p:nvPr>
            <p:ph idx="4"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5" name="Google Shape;1495;p177"/>
          <p:cNvSpPr txBox="1"/>
          <p:nvPr>
            <p:ph idx="5"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6" name="Google Shape;1496;p177"/>
          <p:cNvSpPr txBox="1"/>
          <p:nvPr>
            <p:ph idx="6"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7" name="Google Shape;1497;p177"/>
          <p:cNvSpPr txBox="1"/>
          <p:nvPr>
            <p:ph idx="7"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8" name="Google Shape;1498;p177"/>
          <p:cNvSpPr txBox="1"/>
          <p:nvPr>
            <p:ph idx="8"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9" name="Google Shape;1499;p177"/>
          <p:cNvSpPr txBox="1"/>
          <p:nvPr>
            <p:ph idx="9"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0" name="Google Shape;1500;p177"/>
          <p:cNvSpPr txBox="1"/>
          <p:nvPr>
            <p:ph idx="13"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1" name="Google Shape;1501;p177"/>
          <p:cNvSpPr txBox="1"/>
          <p:nvPr>
            <p:ph idx="14"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2" name="Google Shape;1502;p177"/>
          <p:cNvSpPr txBox="1"/>
          <p:nvPr>
            <p:ph idx="15"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meline/Roadmap">
  <p:cSld name="10_Timeline/Roadmap">
    <p:spTree>
      <p:nvGrpSpPr>
        <p:cNvPr id="1503" name="Shape 1503"/>
        <p:cNvGrpSpPr/>
        <p:nvPr/>
      </p:nvGrpSpPr>
      <p:grpSpPr>
        <a:xfrm>
          <a:off x="0" y="0"/>
          <a:ext cx="0" cy="0"/>
          <a:chOff x="0" y="0"/>
          <a:chExt cx="0" cy="0"/>
        </a:xfrm>
      </p:grpSpPr>
      <p:cxnSp>
        <p:nvCxnSpPr>
          <p:cNvPr id="1504" name="Google Shape;1504;p178"/>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1505" name="Google Shape;1505;p178"/>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506" name="Google Shape;1506;p178"/>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1507" name="Google Shape;1507;p178"/>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508" name="Google Shape;1508;p178"/>
          <p:cNvCxnSpPr>
            <a:stCxn id="1507"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1509" name="Google Shape;1509;p178"/>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510" name="Google Shape;1510;p178"/>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1511" name="Google Shape;1511;p178"/>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1512" name="Google Shape;1512;p178"/>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513" name="Google Shape;1513;p178"/>
          <p:cNvCxnSpPr>
            <a:endCxn id="1512"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1514" name="Google Shape;1514;p178"/>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515" name="Google Shape;1515;p178"/>
          <p:cNvCxnSpPr>
            <a:stCxn id="1514"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1516" name="Google Shape;1516;p178"/>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517" name="Google Shape;1517;p178"/>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1518" name="Google Shape;1518;p178"/>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9" name="Google Shape;1519;p178"/>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0" name="Google Shape;1520;p178"/>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1" name="Google Shape;1521;p178"/>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2" name="Google Shape;1522;p178"/>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3" name="Google Shape;1523;p178"/>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4" name="Google Shape;1524;p178"/>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5" name="Google Shape;1525;p178"/>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6" name="Google Shape;1526;p178"/>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7" name="Google Shape;1527;p178"/>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8" name="Google Shape;1528;p178"/>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9" name="Google Shape;1529;p178"/>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0" name="Google Shape;1530;p178"/>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1" name="Google Shape;1531;p178"/>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2" name="Google Shape;1532;p178"/>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3" name="Google Shape;1533;p178"/>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4" name="Google Shape;1534;p178"/>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5" name="Google Shape;1535;p178"/>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6" name="Google Shape;1536;p178"/>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7" name="Google Shape;1537;p178"/>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8" name="Google Shape;1538;p178"/>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9" name="Google Shape;1539;p178"/>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0" name="Google Shape;1540;p178"/>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1" name="Google Shape;1541;p178"/>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2" name="Google Shape;1542;p178"/>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3" name="Google Shape;1543;p178"/>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44" name="Google Shape;1544;p178"/>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45" name="Google Shape;1545;p178"/>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46" name="Google Shape;1546;p178"/>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1547" name="Shape 1547"/>
        <p:cNvGrpSpPr/>
        <p:nvPr/>
      </p:nvGrpSpPr>
      <p:grpSpPr>
        <a:xfrm>
          <a:off x="0" y="0"/>
          <a:ext cx="0" cy="0"/>
          <a:chOff x="0" y="0"/>
          <a:chExt cx="0" cy="0"/>
        </a:xfrm>
      </p:grpSpPr>
      <p:sp>
        <p:nvSpPr>
          <p:cNvPr id="1548" name="Google Shape;1548;p179"/>
          <p:cNvSpPr/>
          <p:nvPr>
            <p:ph idx="2" type="pic"/>
          </p:nvPr>
        </p:nvSpPr>
        <p:spPr>
          <a:xfrm>
            <a:off x="-2223246" y="-12411263"/>
            <a:ext cx="16566776" cy="14544863"/>
          </a:xfrm>
          <a:prstGeom prst="ellipse">
            <a:avLst/>
          </a:prstGeom>
          <a:noFill/>
          <a:ln>
            <a:noFill/>
          </a:ln>
        </p:spPr>
      </p:sp>
      <p:sp>
        <p:nvSpPr>
          <p:cNvPr id="1549" name="Google Shape;1549;p179"/>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0" name="Google Shape;1550;p179"/>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1" name="Google Shape;1551;p179"/>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1552" name="Shape 1552"/>
        <p:cNvGrpSpPr/>
        <p:nvPr/>
      </p:nvGrpSpPr>
      <p:grpSpPr>
        <a:xfrm>
          <a:off x="0" y="0"/>
          <a:ext cx="0" cy="0"/>
          <a:chOff x="0" y="0"/>
          <a:chExt cx="0" cy="0"/>
        </a:xfrm>
      </p:grpSpPr>
      <p:sp>
        <p:nvSpPr>
          <p:cNvPr id="1553" name="Google Shape;1553;p180"/>
          <p:cNvSpPr/>
          <p:nvPr>
            <p:ph idx="2" type="pic"/>
          </p:nvPr>
        </p:nvSpPr>
        <p:spPr>
          <a:xfrm>
            <a:off x="4598435" y="3203575"/>
            <a:ext cx="2462213" cy="2851150"/>
          </a:xfrm>
          <a:prstGeom prst="rect">
            <a:avLst/>
          </a:prstGeom>
          <a:solidFill>
            <a:srgbClr val="F2F2F2"/>
          </a:solidFill>
          <a:ln>
            <a:noFill/>
          </a:ln>
        </p:spPr>
      </p:sp>
      <p:sp>
        <p:nvSpPr>
          <p:cNvPr id="1554" name="Google Shape;1554;p18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5" name="Google Shape;1555;p180"/>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56" name="Google Shape;1556;p18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57" name="Google Shape;1557;p180"/>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8" name="Google Shape;1558;p180"/>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9" name="Google Shape;1559;p180"/>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0" name="Google Shape;1560;p180"/>
          <p:cNvSpPr/>
          <p:nvPr>
            <p:ph idx="6" type="pic"/>
          </p:nvPr>
        </p:nvSpPr>
        <p:spPr>
          <a:xfrm>
            <a:off x="7162373" y="3203575"/>
            <a:ext cx="2462213" cy="2851150"/>
          </a:xfrm>
          <a:prstGeom prst="rect">
            <a:avLst/>
          </a:prstGeom>
          <a:solidFill>
            <a:srgbClr val="F2F2F2"/>
          </a:solidFill>
          <a:ln>
            <a:noFill/>
          </a:ln>
        </p:spPr>
      </p:sp>
      <p:sp>
        <p:nvSpPr>
          <p:cNvPr id="1561" name="Google Shape;1561;p180"/>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2" name="Google Shape;1562;p180"/>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3" name="Google Shape;1563;p180"/>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4" name="Google Shape;1564;p180"/>
          <p:cNvSpPr/>
          <p:nvPr>
            <p:ph idx="13" type="pic"/>
          </p:nvPr>
        </p:nvSpPr>
        <p:spPr>
          <a:xfrm>
            <a:off x="9729787" y="3203575"/>
            <a:ext cx="2462213" cy="2851150"/>
          </a:xfrm>
          <a:prstGeom prst="rect">
            <a:avLst/>
          </a:prstGeom>
          <a:solidFill>
            <a:srgbClr val="F2F2F2"/>
          </a:solidFill>
          <a:ln>
            <a:noFill/>
          </a:ln>
        </p:spPr>
      </p:sp>
      <p:sp>
        <p:nvSpPr>
          <p:cNvPr id="1565" name="Google Shape;1565;p180"/>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6" name="Google Shape;1566;p180"/>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7" name="Google Shape;1567;p180"/>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8" name="Google Shape;1568;p180"/>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569" name="Google Shape;1569;p180"/>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1570" name="Google Shape;1570;p180"/>
          <p:cNvSpPr/>
          <p:nvPr>
            <p:ph idx="17" type="pic"/>
          </p:nvPr>
        </p:nvSpPr>
        <p:spPr>
          <a:xfrm>
            <a:off x="2030510" y="2372361"/>
            <a:ext cx="2462213" cy="3682364"/>
          </a:xfrm>
          <a:prstGeom prst="rect">
            <a:avLst/>
          </a:prstGeom>
          <a:solidFill>
            <a:schemeClr val="dk2"/>
          </a:solidFill>
          <a:ln>
            <a:noFill/>
          </a:ln>
        </p:spPr>
      </p:sp>
      <p:sp>
        <p:nvSpPr>
          <p:cNvPr id="1571" name="Google Shape;1571;p180"/>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2" name="Google Shape;1572;p180"/>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3" name="Google Shape;1573;p180"/>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4" name="Google Shape;1574;p180"/>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97" name="Shape 97"/>
        <p:cNvGrpSpPr/>
        <p:nvPr/>
      </p:nvGrpSpPr>
      <p:grpSpPr>
        <a:xfrm>
          <a:off x="0" y="0"/>
          <a:ext cx="0" cy="0"/>
          <a:chOff x="0" y="0"/>
          <a:chExt cx="0" cy="0"/>
        </a:xfrm>
      </p:grpSpPr>
      <p:sp>
        <p:nvSpPr>
          <p:cNvPr id="98" name="Google Shape;98;p44"/>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44"/>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0" name="Google Shape;100;p44"/>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101" name="Google Shape;101;p44"/>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02" name="Google Shape;102;p44"/>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44"/>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1575" name="Shape 1575"/>
        <p:cNvGrpSpPr/>
        <p:nvPr/>
      </p:nvGrpSpPr>
      <p:grpSpPr>
        <a:xfrm>
          <a:off x="0" y="0"/>
          <a:ext cx="0" cy="0"/>
          <a:chOff x="0" y="0"/>
          <a:chExt cx="0" cy="0"/>
        </a:xfrm>
      </p:grpSpPr>
      <p:sp>
        <p:nvSpPr>
          <p:cNvPr id="1576" name="Google Shape;1576;p181"/>
          <p:cNvSpPr/>
          <p:nvPr>
            <p:ph idx="2" type="pic"/>
          </p:nvPr>
        </p:nvSpPr>
        <p:spPr>
          <a:xfrm>
            <a:off x="2028825" y="3203575"/>
            <a:ext cx="2462213" cy="2851150"/>
          </a:xfrm>
          <a:prstGeom prst="rect">
            <a:avLst/>
          </a:prstGeom>
          <a:solidFill>
            <a:srgbClr val="F2F2F2"/>
          </a:solidFill>
          <a:ln>
            <a:noFill/>
          </a:ln>
        </p:spPr>
      </p:sp>
      <p:sp>
        <p:nvSpPr>
          <p:cNvPr id="1577" name="Google Shape;1577;p181"/>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578" name="Google Shape;1578;p181"/>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1579" name="Google Shape;1579;p18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0" name="Google Shape;1580;p18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1" name="Google Shape;1581;p18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82" name="Google Shape;1582;p181"/>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3" name="Google Shape;1583;p181"/>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4" name="Google Shape;1584;p181"/>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5" name="Google Shape;1585;p181"/>
          <p:cNvSpPr/>
          <p:nvPr>
            <p:ph idx="6" type="pic"/>
          </p:nvPr>
        </p:nvSpPr>
        <p:spPr>
          <a:xfrm>
            <a:off x="4595599" y="2372361"/>
            <a:ext cx="2462213" cy="3682364"/>
          </a:xfrm>
          <a:prstGeom prst="rect">
            <a:avLst/>
          </a:prstGeom>
          <a:solidFill>
            <a:schemeClr val="dk2"/>
          </a:solidFill>
          <a:ln>
            <a:noFill/>
          </a:ln>
        </p:spPr>
      </p:sp>
      <p:sp>
        <p:nvSpPr>
          <p:cNvPr id="1586" name="Google Shape;1586;p181"/>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7" name="Google Shape;1587;p181"/>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8" name="Google Shape;1588;p181"/>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9" name="Google Shape;1589;p181"/>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0" name="Google Shape;1590;p181"/>
          <p:cNvSpPr/>
          <p:nvPr>
            <p:ph idx="14" type="pic"/>
          </p:nvPr>
        </p:nvSpPr>
        <p:spPr>
          <a:xfrm>
            <a:off x="7162373" y="3203575"/>
            <a:ext cx="2462213" cy="2851150"/>
          </a:xfrm>
          <a:prstGeom prst="rect">
            <a:avLst/>
          </a:prstGeom>
          <a:solidFill>
            <a:srgbClr val="F2F2F2"/>
          </a:solidFill>
          <a:ln>
            <a:noFill/>
          </a:ln>
        </p:spPr>
      </p:sp>
      <p:sp>
        <p:nvSpPr>
          <p:cNvPr id="1591" name="Google Shape;1591;p181"/>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2" name="Google Shape;1592;p181"/>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3" name="Google Shape;1593;p181"/>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4" name="Google Shape;1594;p181"/>
          <p:cNvSpPr/>
          <p:nvPr>
            <p:ph idx="18" type="pic"/>
          </p:nvPr>
        </p:nvSpPr>
        <p:spPr>
          <a:xfrm>
            <a:off x="9729787" y="3203575"/>
            <a:ext cx="2462213" cy="2851150"/>
          </a:xfrm>
          <a:prstGeom prst="rect">
            <a:avLst/>
          </a:prstGeom>
          <a:solidFill>
            <a:srgbClr val="F2F2F2"/>
          </a:solidFill>
          <a:ln>
            <a:noFill/>
          </a:ln>
        </p:spPr>
      </p:sp>
      <p:sp>
        <p:nvSpPr>
          <p:cNvPr id="1595" name="Google Shape;1595;p181"/>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6" name="Google Shape;1596;p181"/>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7" name="Google Shape;1597;p181"/>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1598" name="Shape 1598"/>
        <p:cNvGrpSpPr/>
        <p:nvPr/>
      </p:nvGrpSpPr>
      <p:grpSpPr>
        <a:xfrm>
          <a:off x="0" y="0"/>
          <a:ext cx="0" cy="0"/>
          <a:chOff x="0" y="0"/>
          <a:chExt cx="0" cy="0"/>
        </a:xfrm>
      </p:grpSpPr>
      <p:sp>
        <p:nvSpPr>
          <p:cNvPr id="1599" name="Google Shape;1599;p182"/>
          <p:cNvSpPr/>
          <p:nvPr>
            <p:ph idx="2" type="pic"/>
          </p:nvPr>
        </p:nvSpPr>
        <p:spPr>
          <a:xfrm>
            <a:off x="2028825" y="3203575"/>
            <a:ext cx="2462213" cy="2851150"/>
          </a:xfrm>
          <a:prstGeom prst="rect">
            <a:avLst/>
          </a:prstGeom>
          <a:solidFill>
            <a:srgbClr val="F2F2F2"/>
          </a:solidFill>
          <a:ln>
            <a:noFill/>
          </a:ln>
        </p:spPr>
      </p:sp>
      <p:sp>
        <p:nvSpPr>
          <p:cNvPr id="1600" name="Google Shape;1600;p182"/>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601" name="Google Shape;1601;p182"/>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1602" name="Google Shape;1602;p18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3" name="Google Shape;1603;p182"/>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4" name="Google Shape;1604;p18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05" name="Google Shape;1605;p18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6" name="Google Shape;1606;p18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7" name="Google Shape;1607;p18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8" name="Google Shape;1608;p182"/>
          <p:cNvSpPr/>
          <p:nvPr>
            <p:ph idx="6" type="pic"/>
          </p:nvPr>
        </p:nvSpPr>
        <p:spPr>
          <a:xfrm>
            <a:off x="7162373" y="2372361"/>
            <a:ext cx="2462213" cy="3682364"/>
          </a:xfrm>
          <a:prstGeom prst="rect">
            <a:avLst/>
          </a:prstGeom>
          <a:solidFill>
            <a:schemeClr val="dk2"/>
          </a:solidFill>
          <a:ln>
            <a:noFill/>
          </a:ln>
        </p:spPr>
      </p:sp>
      <p:sp>
        <p:nvSpPr>
          <p:cNvPr id="1609" name="Google Shape;1609;p182"/>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0" name="Google Shape;1610;p182"/>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1" name="Google Shape;1611;p182"/>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2" name="Google Shape;1612;p182"/>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3" name="Google Shape;1613;p182"/>
          <p:cNvSpPr/>
          <p:nvPr>
            <p:ph idx="14" type="pic"/>
          </p:nvPr>
        </p:nvSpPr>
        <p:spPr>
          <a:xfrm>
            <a:off x="4597124" y="3203575"/>
            <a:ext cx="2462213" cy="2851150"/>
          </a:xfrm>
          <a:prstGeom prst="rect">
            <a:avLst/>
          </a:prstGeom>
          <a:solidFill>
            <a:srgbClr val="F2F2F2"/>
          </a:solidFill>
          <a:ln>
            <a:noFill/>
          </a:ln>
        </p:spPr>
      </p:sp>
      <p:sp>
        <p:nvSpPr>
          <p:cNvPr id="1614" name="Google Shape;1614;p182"/>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5" name="Google Shape;1615;p182"/>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6" name="Google Shape;1616;p182"/>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7" name="Google Shape;1617;p182"/>
          <p:cNvSpPr/>
          <p:nvPr>
            <p:ph idx="18" type="pic"/>
          </p:nvPr>
        </p:nvSpPr>
        <p:spPr>
          <a:xfrm>
            <a:off x="9729787" y="3203575"/>
            <a:ext cx="2462213" cy="2851150"/>
          </a:xfrm>
          <a:prstGeom prst="rect">
            <a:avLst/>
          </a:prstGeom>
          <a:solidFill>
            <a:srgbClr val="F2F2F2"/>
          </a:solidFill>
          <a:ln>
            <a:noFill/>
          </a:ln>
        </p:spPr>
      </p:sp>
      <p:sp>
        <p:nvSpPr>
          <p:cNvPr id="1618" name="Google Shape;1618;p182"/>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9" name="Google Shape;1619;p182"/>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0" name="Google Shape;1620;p182"/>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1621" name="Shape 1621"/>
        <p:cNvGrpSpPr/>
        <p:nvPr/>
      </p:nvGrpSpPr>
      <p:grpSpPr>
        <a:xfrm>
          <a:off x="0" y="0"/>
          <a:ext cx="0" cy="0"/>
          <a:chOff x="0" y="0"/>
          <a:chExt cx="0" cy="0"/>
        </a:xfrm>
      </p:grpSpPr>
      <p:sp>
        <p:nvSpPr>
          <p:cNvPr id="1622" name="Google Shape;1622;p183"/>
          <p:cNvSpPr/>
          <p:nvPr>
            <p:ph idx="2" type="pic"/>
          </p:nvPr>
        </p:nvSpPr>
        <p:spPr>
          <a:xfrm>
            <a:off x="2028825" y="3203575"/>
            <a:ext cx="2462213" cy="2851150"/>
          </a:xfrm>
          <a:prstGeom prst="rect">
            <a:avLst/>
          </a:prstGeom>
          <a:solidFill>
            <a:srgbClr val="F2F2F2"/>
          </a:solidFill>
          <a:ln>
            <a:noFill/>
          </a:ln>
        </p:spPr>
      </p:sp>
      <p:sp>
        <p:nvSpPr>
          <p:cNvPr id="1623" name="Google Shape;1623;p183"/>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624" name="Google Shape;1624;p183"/>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1625" name="Google Shape;1625;p18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6" name="Google Shape;1626;p183"/>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27" name="Google Shape;1627;p18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28" name="Google Shape;1628;p183"/>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9" name="Google Shape;1629;p183"/>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0" name="Google Shape;1630;p183"/>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1" name="Google Shape;1631;p183"/>
          <p:cNvSpPr/>
          <p:nvPr>
            <p:ph idx="6" type="pic"/>
          </p:nvPr>
        </p:nvSpPr>
        <p:spPr>
          <a:xfrm>
            <a:off x="9729787" y="2372361"/>
            <a:ext cx="2462213" cy="3682364"/>
          </a:xfrm>
          <a:prstGeom prst="rect">
            <a:avLst/>
          </a:prstGeom>
          <a:solidFill>
            <a:schemeClr val="dk2"/>
          </a:solidFill>
          <a:ln>
            <a:noFill/>
          </a:ln>
        </p:spPr>
      </p:sp>
      <p:sp>
        <p:nvSpPr>
          <p:cNvPr id="1632" name="Google Shape;1632;p183"/>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3" name="Google Shape;1633;p183"/>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4" name="Google Shape;1634;p183"/>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5" name="Google Shape;1635;p183"/>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6" name="Google Shape;1636;p183"/>
          <p:cNvSpPr/>
          <p:nvPr>
            <p:ph idx="14" type="pic"/>
          </p:nvPr>
        </p:nvSpPr>
        <p:spPr>
          <a:xfrm>
            <a:off x="4597124" y="3203575"/>
            <a:ext cx="2462213" cy="2851150"/>
          </a:xfrm>
          <a:prstGeom prst="rect">
            <a:avLst/>
          </a:prstGeom>
          <a:solidFill>
            <a:srgbClr val="F2F2F2"/>
          </a:solidFill>
          <a:ln>
            <a:noFill/>
          </a:ln>
        </p:spPr>
      </p:sp>
      <p:sp>
        <p:nvSpPr>
          <p:cNvPr id="1637" name="Google Shape;1637;p183"/>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8" name="Google Shape;1638;p183"/>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9" name="Google Shape;1639;p183"/>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0" name="Google Shape;1640;p183"/>
          <p:cNvSpPr/>
          <p:nvPr>
            <p:ph idx="18" type="pic"/>
          </p:nvPr>
        </p:nvSpPr>
        <p:spPr>
          <a:xfrm>
            <a:off x="7164858" y="3203575"/>
            <a:ext cx="2462213" cy="2851150"/>
          </a:xfrm>
          <a:prstGeom prst="rect">
            <a:avLst/>
          </a:prstGeom>
          <a:solidFill>
            <a:srgbClr val="F2F2F2"/>
          </a:solidFill>
          <a:ln>
            <a:noFill/>
          </a:ln>
        </p:spPr>
      </p:sp>
      <p:sp>
        <p:nvSpPr>
          <p:cNvPr id="1641" name="Google Shape;1641;p183"/>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2" name="Google Shape;1642;p183"/>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3" name="Google Shape;1643;p183"/>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Agenda/Topics">
  <p:cSld name="5_Agenda/Topics">
    <p:spTree>
      <p:nvGrpSpPr>
        <p:cNvPr id="1644" name="Shape 1644"/>
        <p:cNvGrpSpPr/>
        <p:nvPr/>
      </p:nvGrpSpPr>
      <p:grpSpPr>
        <a:xfrm>
          <a:off x="0" y="0"/>
          <a:ext cx="0" cy="0"/>
          <a:chOff x="0" y="0"/>
          <a:chExt cx="0" cy="0"/>
        </a:xfrm>
      </p:grpSpPr>
      <p:sp>
        <p:nvSpPr>
          <p:cNvPr id="1645" name="Google Shape;1645;p184"/>
          <p:cNvSpPr/>
          <p:nvPr>
            <p:ph idx="2" type="pic"/>
          </p:nvPr>
        </p:nvSpPr>
        <p:spPr>
          <a:xfrm>
            <a:off x="4598435" y="3203575"/>
            <a:ext cx="2462213" cy="2851150"/>
          </a:xfrm>
          <a:prstGeom prst="rect">
            <a:avLst/>
          </a:prstGeom>
          <a:solidFill>
            <a:srgbClr val="F2F2F2"/>
          </a:solidFill>
          <a:ln>
            <a:noFill/>
          </a:ln>
        </p:spPr>
      </p:sp>
      <p:sp>
        <p:nvSpPr>
          <p:cNvPr id="1646" name="Google Shape;1646;p18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7" name="Google Shape;1647;p184"/>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8" name="Google Shape;1648;p18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49" name="Google Shape;1649;p184"/>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0" name="Google Shape;1650;p184"/>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1" name="Google Shape;1651;p184"/>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2" name="Google Shape;1652;p184"/>
          <p:cNvSpPr/>
          <p:nvPr>
            <p:ph idx="6" type="pic"/>
          </p:nvPr>
        </p:nvSpPr>
        <p:spPr>
          <a:xfrm>
            <a:off x="7162373" y="3203575"/>
            <a:ext cx="2462213" cy="2851150"/>
          </a:xfrm>
          <a:prstGeom prst="rect">
            <a:avLst/>
          </a:prstGeom>
          <a:solidFill>
            <a:srgbClr val="F2F2F2"/>
          </a:solidFill>
          <a:ln>
            <a:noFill/>
          </a:ln>
        </p:spPr>
      </p:sp>
      <p:sp>
        <p:nvSpPr>
          <p:cNvPr id="1653" name="Google Shape;1653;p184"/>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4" name="Google Shape;1654;p184"/>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5" name="Google Shape;1655;p184"/>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6" name="Google Shape;1656;p184"/>
          <p:cNvSpPr/>
          <p:nvPr>
            <p:ph idx="13" type="pic"/>
          </p:nvPr>
        </p:nvSpPr>
        <p:spPr>
          <a:xfrm>
            <a:off x="9729787" y="3203575"/>
            <a:ext cx="2462213" cy="2851150"/>
          </a:xfrm>
          <a:prstGeom prst="rect">
            <a:avLst/>
          </a:prstGeom>
          <a:solidFill>
            <a:srgbClr val="F2F2F2"/>
          </a:solidFill>
          <a:ln>
            <a:noFill/>
          </a:ln>
        </p:spPr>
      </p:sp>
      <p:sp>
        <p:nvSpPr>
          <p:cNvPr id="1657" name="Google Shape;1657;p184"/>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8" name="Google Shape;1658;p184"/>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9" name="Google Shape;1659;p184"/>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0" name="Google Shape;1660;p184"/>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661" name="Google Shape;1661;p184"/>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1662" name="Google Shape;1662;p184"/>
          <p:cNvSpPr/>
          <p:nvPr>
            <p:ph idx="17" type="pic"/>
          </p:nvPr>
        </p:nvSpPr>
        <p:spPr>
          <a:xfrm>
            <a:off x="2030510" y="2372361"/>
            <a:ext cx="2462213" cy="3682364"/>
          </a:xfrm>
          <a:prstGeom prst="rect">
            <a:avLst/>
          </a:prstGeom>
          <a:solidFill>
            <a:schemeClr val="dk2"/>
          </a:solidFill>
          <a:ln>
            <a:noFill/>
          </a:ln>
        </p:spPr>
      </p:sp>
      <p:sp>
        <p:nvSpPr>
          <p:cNvPr id="1663" name="Google Shape;1663;p184"/>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4" name="Google Shape;1664;p184"/>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5" name="Google Shape;1665;p184"/>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6" name="Google Shape;1666;p184"/>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genda/Topics">
  <p:cSld name="6_Agenda/Topics">
    <p:spTree>
      <p:nvGrpSpPr>
        <p:cNvPr id="1667" name="Shape 1667"/>
        <p:cNvGrpSpPr/>
        <p:nvPr/>
      </p:nvGrpSpPr>
      <p:grpSpPr>
        <a:xfrm>
          <a:off x="0" y="0"/>
          <a:ext cx="0" cy="0"/>
          <a:chOff x="0" y="0"/>
          <a:chExt cx="0" cy="0"/>
        </a:xfrm>
      </p:grpSpPr>
      <p:sp>
        <p:nvSpPr>
          <p:cNvPr id="1668" name="Google Shape;1668;p185"/>
          <p:cNvSpPr/>
          <p:nvPr>
            <p:ph idx="2" type="pic"/>
          </p:nvPr>
        </p:nvSpPr>
        <p:spPr>
          <a:xfrm>
            <a:off x="2028825" y="3203575"/>
            <a:ext cx="2462213" cy="2851150"/>
          </a:xfrm>
          <a:prstGeom prst="rect">
            <a:avLst/>
          </a:prstGeom>
          <a:solidFill>
            <a:srgbClr val="F2F2F2"/>
          </a:solidFill>
          <a:ln>
            <a:noFill/>
          </a:ln>
        </p:spPr>
      </p:sp>
      <p:sp>
        <p:nvSpPr>
          <p:cNvPr id="1669" name="Google Shape;1669;p185"/>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670" name="Google Shape;1670;p185"/>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1671" name="Google Shape;1671;p18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2" name="Google Shape;1672;p185"/>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3" name="Google Shape;1673;p18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74" name="Google Shape;1674;p185"/>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5" name="Google Shape;1675;p185"/>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6" name="Google Shape;1676;p185"/>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7" name="Google Shape;1677;p185"/>
          <p:cNvSpPr/>
          <p:nvPr>
            <p:ph idx="6" type="pic"/>
          </p:nvPr>
        </p:nvSpPr>
        <p:spPr>
          <a:xfrm>
            <a:off x="4595599" y="2372361"/>
            <a:ext cx="2462213" cy="3682364"/>
          </a:xfrm>
          <a:prstGeom prst="rect">
            <a:avLst/>
          </a:prstGeom>
          <a:solidFill>
            <a:schemeClr val="dk2"/>
          </a:solidFill>
          <a:ln>
            <a:noFill/>
          </a:ln>
        </p:spPr>
      </p:sp>
      <p:sp>
        <p:nvSpPr>
          <p:cNvPr id="1678" name="Google Shape;1678;p185"/>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9" name="Google Shape;1679;p185"/>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0" name="Google Shape;1680;p185"/>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1" name="Google Shape;1681;p185"/>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2" name="Google Shape;1682;p185"/>
          <p:cNvSpPr/>
          <p:nvPr>
            <p:ph idx="14" type="pic"/>
          </p:nvPr>
        </p:nvSpPr>
        <p:spPr>
          <a:xfrm>
            <a:off x="7162373" y="3203575"/>
            <a:ext cx="2462213" cy="2851150"/>
          </a:xfrm>
          <a:prstGeom prst="rect">
            <a:avLst/>
          </a:prstGeom>
          <a:solidFill>
            <a:srgbClr val="F2F2F2"/>
          </a:solidFill>
          <a:ln>
            <a:noFill/>
          </a:ln>
        </p:spPr>
      </p:sp>
      <p:sp>
        <p:nvSpPr>
          <p:cNvPr id="1683" name="Google Shape;1683;p185"/>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4" name="Google Shape;1684;p185"/>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5" name="Google Shape;1685;p185"/>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6" name="Google Shape;1686;p185"/>
          <p:cNvSpPr/>
          <p:nvPr>
            <p:ph idx="18" type="pic"/>
          </p:nvPr>
        </p:nvSpPr>
        <p:spPr>
          <a:xfrm>
            <a:off x="9729787" y="3203575"/>
            <a:ext cx="2462213" cy="2851150"/>
          </a:xfrm>
          <a:prstGeom prst="rect">
            <a:avLst/>
          </a:prstGeom>
          <a:solidFill>
            <a:srgbClr val="F2F2F2"/>
          </a:solidFill>
          <a:ln>
            <a:noFill/>
          </a:ln>
        </p:spPr>
      </p:sp>
      <p:sp>
        <p:nvSpPr>
          <p:cNvPr id="1687" name="Google Shape;1687;p185"/>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8" name="Google Shape;1688;p185"/>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9" name="Google Shape;1689;p185"/>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Agenda/Topics">
  <p:cSld name="7_Agenda/Topics">
    <p:spTree>
      <p:nvGrpSpPr>
        <p:cNvPr id="1690" name="Shape 1690"/>
        <p:cNvGrpSpPr/>
        <p:nvPr/>
      </p:nvGrpSpPr>
      <p:grpSpPr>
        <a:xfrm>
          <a:off x="0" y="0"/>
          <a:ext cx="0" cy="0"/>
          <a:chOff x="0" y="0"/>
          <a:chExt cx="0" cy="0"/>
        </a:xfrm>
      </p:grpSpPr>
      <p:sp>
        <p:nvSpPr>
          <p:cNvPr id="1691" name="Google Shape;1691;p186"/>
          <p:cNvSpPr/>
          <p:nvPr>
            <p:ph idx="2" type="pic"/>
          </p:nvPr>
        </p:nvSpPr>
        <p:spPr>
          <a:xfrm>
            <a:off x="2028825" y="3203575"/>
            <a:ext cx="2462213" cy="2851150"/>
          </a:xfrm>
          <a:prstGeom prst="rect">
            <a:avLst/>
          </a:prstGeom>
          <a:solidFill>
            <a:srgbClr val="F2F2F2"/>
          </a:solidFill>
          <a:ln>
            <a:noFill/>
          </a:ln>
        </p:spPr>
      </p:sp>
      <p:sp>
        <p:nvSpPr>
          <p:cNvPr id="1692" name="Google Shape;1692;p186"/>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693" name="Google Shape;1693;p186"/>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1694" name="Google Shape;1694;p18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5" name="Google Shape;1695;p186"/>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6" name="Google Shape;1696;p18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97" name="Google Shape;1697;p186"/>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8" name="Google Shape;1698;p186"/>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9" name="Google Shape;1699;p186"/>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0" name="Google Shape;1700;p186"/>
          <p:cNvSpPr/>
          <p:nvPr>
            <p:ph idx="6" type="pic"/>
          </p:nvPr>
        </p:nvSpPr>
        <p:spPr>
          <a:xfrm>
            <a:off x="7162373" y="2372361"/>
            <a:ext cx="2462213" cy="3682364"/>
          </a:xfrm>
          <a:prstGeom prst="rect">
            <a:avLst/>
          </a:prstGeom>
          <a:solidFill>
            <a:schemeClr val="dk2"/>
          </a:solidFill>
          <a:ln>
            <a:noFill/>
          </a:ln>
        </p:spPr>
      </p:sp>
      <p:sp>
        <p:nvSpPr>
          <p:cNvPr id="1701" name="Google Shape;1701;p186"/>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2" name="Google Shape;1702;p186"/>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3" name="Google Shape;1703;p186"/>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4" name="Google Shape;1704;p186"/>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5" name="Google Shape;1705;p186"/>
          <p:cNvSpPr/>
          <p:nvPr>
            <p:ph idx="14" type="pic"/>
          </p:nvPr>
        </p:nvSpPr>
        <p:spPr>
          <a:xfrm>
            <a:off x="4597124" y="3203575"/>
            <a:ext cx="2462213" cy="2851150"/>
          </a:xfrm>
          <a:prstGeom prst="rect">
            <a:avLst/>
          </a:prstGeom>
          <a:solidFill>
            <a:srgbClr val="F2F2F2"/>
          </a:solidFill>
          <a:ln>
            <a:noFill/>
          </a:ln>
        </p:spPr>
      </p:sp>
      <p:sp>
        <p:nvSpPr>
          <p:cNvPr id="1706" name="Google Shape;1706;p186"/>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7" name="Google Shape;1707;p186"/>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8" name="Google Shape;1708;p186"/>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9" name="Google Shape;1709;p186"/>
          <p:cNvSpPr/>
          <p:nvPr>
            <p:ph idx="18" type="pic"/>
          </p:nvPr>
        </p:nvSpPr>
        <p:spPr>
          <a:xfrm>
            <a:off x="9729787" y="3203575"/>
            <a:ext cx="2462213" cy="2851150"/>
          </a:xfrm>
          <a:prstGeom prst="rect">
            <a:avLst/>
          </a:prstGeom>
          <a:solidFill>
            <a:srgbClr val="F2F2F2"/>
          </a:solidFill>
          <a:ln>
            <a:noFill/>
          </a:ln>
        </p:spPr>
      </p:sp>
      <p:sp>
        <p:nvSpPr>
          <p:cNvPr id="1710" name="Google Shape;1710;p186"/>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1" name="Google Shape;1711;p186"/>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2" name="Google Shape;1712;p186"/>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genda/Topics">
  <p:cSld name="8_Agenda/Topics">
    <p:spTree>
      <p:nvGrpSpPr>
        <p:cNvPr id="1713" name="Shape 1713"/>
        <p:cNvGrpSpPr/>
        <p:nvPr/>
      </p:nvGrpSpPr>
      <p:grpSpPr>
        <a:xfrm>
          <a:off x="0" y="0"/>
          <a:ext cx="0" cy="0"/>
          <a:chOff x="0" y="0"/>
          <a:chExt cx="0" cy="0"/>
        </a:xfrm>
      </p:grpSpPr>
      <p:sp>
        <p:nvSpPr>
          <p:cNvPr id="1714" name="Google Shape;1714;p187"/>
          <p:cNvSpPr/>
          <p:nvPr>
            <p:ph idx="2" type="pic"/>
          </p:nvPr>
        </p:nvSpPr>
        <p:spPr>
          <a:xfrm>
            <a:off x="2028825" y="3203575"/>
            <a:ext cx="2462213" cy="2851150"/>
          </a:xfrm>
          <a:prstGeom prst="rect">
            <a:avLst/>
          </a:prstGeom>
          <a:solidFill>
            <a:srgbClr val="F2F2F2"/>
          </a:solidFill>
          <a:ln>
            <a:noFill/>
          </a:ln>
        </p:spPr>
      </p:sp>
      <p:sp>
        <p:nvSpPr>
          <p:cNvPr id="1715" name="Google Shape;1715;p187"/>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716" name="Google Shape;1716;p187"/>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1717" name="Google Shape;1717;p18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8" name="Google Shape;1718;p18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19" name="Google Shape;1719;p18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20" name="Google Shape;1720;p187"/>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1" name="Google Shape;1721;p187"/>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2" name="Google Shape;1722;p187"/>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3" name="Google Shape;1723;p187"/>
          <p:cNvSpPr/>
          <p:nvPr>
            <p:ph idx="6" type="pic"/>
          </p:nvPr>
        </p:nvSpPr>
        <p:spPr>
          <a:xfrm>
            <a:off x="9729787" y="2372361"/>
            <a:ext cx="2462213" cy="3682364"/>
          </a:xfrm>
          <a:prstGeom prst="rect">
            <a:avLst/>
          </a:prstGeom>
          <a:solidFill>
            <a:schemeClr val="dk2"/>
          </a:solidFill>
          <a:ln>
            <a:noFill/>
          </a:ln>
        </p:spPr>
      </p:sp>
      <p:sp>
        <p:nvSpPr>
          <p:cNvPr id="1724" name="Google Shape;1724;p187"/>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5" name="Google Shape;1725;p187"/>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6" name="Google Shape;1726;p187"/>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7" name="Google Shape;1727;p187"/>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8" name="Google Shape;1728;p187"/>
          <p:cNvSpPr/>
          <p:nvPr>
            <p:ph idx="14" type="pic"/>
          </p:nvPr>
        </p:nvSpPr>
        <p:spPr>
          <a:xfrm>
            <a:off x="4597124" y="3203575"/>
            <a:ext cx="2462213" cy="2851150"/>
          </a:xfrm>
          <a:prstGeom prst="rect">
            <a:avLst/>
          </a:prstGeom>
          <a:solidFill>
            <a:srgbClr val="F2F2F2"/>
          </a:solidFill>
          <a:ln>
            <a:noFill/>
          </a:ln>
        </p:spPr>
      </p:sp>
      <p:sp>
        <p:nvSpPr>
          <p:cNvPr id="1729" name="Google Shape;1729;p187"/>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0" name="Google Shape;1730;p187"/>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1" name="Google Shape;1731;p187"/>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2" name="Google Shape;1732;p187"/>
          <p:cNvSpPr/>
          <p:nvPr>
            <p:ph idx="18" type="pic"/>
          </p:nvPr>
        </p:nvSpPr>
        <p:spPr>
          <a:xfrm>
            <a:off x="7164858" y="3203575"/>
            <a:ext cx="2462213" cy="2851150"/>
          </a:xfrm>
          <a:prstGeom prst="rect">
            <a:avLst/>
          </a:prstGeom>
          <a:solidFill>
            <a:srgbClr val="F2F2F2"/>
          </a:solidFill>
          <a:ln>
            <a:noFill/>
          </a:ln>
        </p:spPr>
      </p:sp>
      <p:sp>
        <p:nvSpPr>
          <p:cNvPr id="1733" name="Google Shape;1733;p187"/>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4" name="Google Shape;1734;p187"/>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5" name="Google Shape;1735;p187"/>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1736" name="Shape 1736"/>
        <p:cNvGrpSpPr/>
        <p:nvPr/>
      </p:nvGrpSpPr>
      <p:grpSpPr>
        <a:xfrm>
          <a:off x="0" y="0"/>
          <a:ext cx="0" cy="0"/>
          <a:chOff x="0" y="0"/>
          <a:chExt cx="0" cy="0"/>
        </a:xfrm>
      </p:grpSpPr>
      <p:sp>
        <p:nvSpPr>
          <p:cNvPr id="1737" name="Google Shape;1737;p188"/>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738" name="Google Shape;1738;p188"/>
          <p:cNvSpPr/>
          <p:nvPr>
            <p:ph idx="2" type="pic"/>
          </p:nvPr>
        </p:nvSpPr>
        <p:spPr>
          <a:xfrm>
            <a:off x="4469157" y="-1"/>
            <a:ext cx="7114233" cy="6868049"/>
          </a:xfrm>
          <a:prstGeom prst="rect">
            <a:avLst/>
          </a:prstGeom>
          <a:noFill/>
          <a:ln>
            <a:noFill/>
          </a:ln>
        </p:spPr>
      </p:sp>
      <p:sp>
        <p:nvSpPr>
          <p:cNvPr id="1739" name="Google Shape;1739;p188"/>
          <p:cNvSpPr/>
          <p:nvPr>
            <p:ph idx="3" type="pic"/>
          </p:nvPr>
        </p:nvSpPr>
        <p:spPr>
          <a:xfrm>
            <a:off x="6621458" y="4188053"/>
            <a:ext cx="4032071" cy="1773425"/>
          </a:xfrm>
          <a:prstGeom prst="rect">
            <a:avLst/>
          </a:prstGeom>
          <a:solidFill>
            <a:schemeClr val="dk2"/>
          </a:solidFill>
          <a:ln>
            <a:noFill/>
          </a:ln>
        </p:spPr>
      </p:sp>
      <p:sp>
        <p:nvSpPr>
          <p:cNvPr id="1740" name="Google Shape;1740;p188"/>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1" name="Google Shape;1741;p188"/>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2" name="Google Shape;1742;p188"/>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3" name="Google Shape;1743;p188"/>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4" name="Google Shape;1744;p188"/>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5" name="Google Shape;1745;p188"/>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46" name="Google Shape;1746;p188"/>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1747" name="Google Shape;1747;p188"/>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1748" name="Google Shape;1748;p188"/>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1749" name="Google Shape;1749;p188"/>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0" name="Google Shape;1750;p188"/>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1" name="Google Shape;1751;p188"/>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2" name="Google Shape;1752;p188"/>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3" name="Google Shape;1753;p188"/>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4" name="Google Shape;1754;p188"/>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5" name="Google Shape;1755;p188"/>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6" name="Google Shape;1756;p188"/>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7" name="Google Shape;1757;p188"/>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1758" name="Shape 1758"/>
        <p:cNvGrpSpPr/>
        <p:nvPr/>
      </p:nvGrpSpPr>
      <p:grpSpPr>
        <a:xfrm>
          <a:off x="0" y="0"/>
          <a:ext cx="0" cy="0"/>
          <a:chOff x="0" y="0"/>
          <a:chExt cx="0" cy="0"/>
        </a:xfrm>
      </p:grpSpPr>
      <p:sp>
        <p:nvSpPr>
          <p:cNvPr id="1759" name="Google Shape;1759;p189"/>
          <p:cNvSpPr/>
          <p:nvPr>
            <p:ph idx="2" type="pic"/>
          </p:nvPr>
        </p:nvSpPr>
        <p:spPr>
          <a:xfrm>
            <a:off x="-30555" y="0"/>
            <a:ext cx="7114233" cy="6868049"/>
          </a:xfrm>
          <a:prstGeom prst="rect">
            <a:avLst/>
          </a:prstGeom>
          <a:noFill/>
          <a:ln>
            <a:noFill/>
          </a:ln>
        </p:spPr>
      </p:sp>
      <p:sp>
        <p:nvSpPr>
          <p:cNvPr id="1760" name="Google Shape;1760;p189"/>
          <p:cNvSpPr txBox="1"/>
          <p:nvPr>
            <p:ph idx="1" type="subTitle"/>
          </p:nvPr>
        </p:nvSpPr>
        <p:spPr>
          <a:xfrm>
            <a:off x="6977850" y="3775967"/>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1761" name="Shape 1761"/>
        <p:cNvGrpSpPr/>
        <p:nvPr/>
      </p:nvGrpSpPr>
      <p:grpSpPr>
        <a:xfrm>
          <a:off x="0" y="0"/>
          <a:ext cx="0" cy="0"/>
          <a:chOff x="0" y="0"/>
          <a:chExt cx="0" cy="0"/>
        </a:xfrm>
      </p:grpSpPr>
      <p:sp>
        <p:nvSpPr>
          <p:cNvPr id="1762" name="Google Shape;1762;p190"/>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763" name="Google Shape;1763;p190"/>
          <p:cNvSpPr/>
          <p:nvPr>
            <p:ph idx="2" type="pic"/>
          </p:nvPr>
        </p:nvSpPr>
        <p:spPr>
          <a:xfrm>
            <a:off x="4469157" y="-1"/>
            <a:ext cx="7114233" cy="6868049"/>
          </a:xfrm>
          <a:prstGeom prst="rect">
            <a:avLst/>
          </a:prstGeom>
          <a:noFill/>
          <a:ln>
            <a:noFill/>
          </a:ln>
        </p:spPr>
      </p:sp>
      <p:sp>
        <p:nvSpPr>
          <p:cNvPr id="1764" name="Google Shape;1764;p190"/>
          <p:cNvSpPr txBox="1"/>
          <p:nvPr>
            <p:ph idx="1" type="subTitle"/>
          </p:nvPr>
        </p:nvSpPr>
        <p:spPr>
          <a:xfrm>
            <a:off x="464455" y="2251967"/>
            <a:ext cx="4151087" cy="867930"/>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800"/>
              <a:buFont typeface="Arial"/>
              <a:buChar char="•"/>
              <a:defRPr sz="2800">
                <a:solidFill>
                  <a:schemeClr val="dk1"/>
                </a:solidFill>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65" name="Google Shape;1765;p190"/>
          <p:cNvSpPr/>
          <p:nvPr>
            <p:ph idx="3" type="pic"/>
          </p:nvPr>
        </p:nvSpPr>
        <p:spPr>
          <a:xfrm>
            <a:off x="6621458" y="4188053"/>
            <a:ext cx="4032071" cy="1773425"/>
          </a:xfrm>
          <a:prstGeom prst="rect">
            <a:avLst/>
          </a:prstGeom>
          <a:solidFill>
            <a:schemeClr val="dk2"/>
          </a:solidFill>
          <a:ln>
            <a:noFill/>
          </a:ln>
        </p:spPr>
      </p:sp>
      <p:sp>
        <p:nvSpPr>
          <p:cNvPr id="1766" name="Google Shape;1766;p190"/>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7" name="Google Shape;1767;p190"/>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8" name="Google Shape;1768;p190"/>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9" name="Google Shape;1769;p190"/>
          <p:cNvSpPr txBox="1"/>
          <p:nvPr>
            <p:ph idx="6" type="body"/>
          </p:nvPr>
        </p:nvSpPr>
        <p:spPr>
          <a:xfrm>
            <a:off x="464456" y="754289"/>
            <a:ext cx="5442857" cy="914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56"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5.xml"/><Relationship Id="rId84" Type="http://schemas.openxmlformats.org/officeDocument/2006/relationships/slideLayout" Target="../slideLayouts/slideLayout139.xml"/><Relationship Id="rId83" Type="http://schemas.openxmlformats.org/officeDocument/2006/relationships/slideLayout" Target="../slideLayouts/slideLayout138.xml"/><Relationship Id="rId42" Type="http://schemas.openxmlformats.org/officeDocument/2006/relationships/slideLayout" Target="../slideLayouts/slideLayout97.xml"/><Relationship Id="rId86" Type="http://schemas.openxmlformats.org/officeDocument/2006/relationships/slideLayout" Target="../slideLayouts/slideLayout141.xml"/><Relationship Id="rId41" Type="http://schemas.openxmlformats.org/officeDocument/2006/relationships/slideLayout" Target="../slideLayouts/slideLayout96.xml"/><Relationship Id="rId85" Type="http://schemas.openxmlformats.org/officeDocument/2006/relationships/slideLayout" Target="../slideLayouts/slideLayout140.xml"/><Relationship Id="rId44" Type="http://schemas.openxmlformats.org/officeDocument/2006/relationships/slideLayout" Target="../slideLayouts/slideLayout99.xml"/><Relationship Id="rId88" Type="http://schemas.openxmlformats.org/officeDocument/2006/relationships/theme" Target="../theme/theme3.xml"/><Relationship Id="rId43" Type="http://schemas.openxmlformats.org/officeDocument/2006/relationships/slideLayout" Target="../slideLayouts/slideLayout98.xml"/><Relationship Id="rId87" Type="http://schemas.openxmlformats.org/officeDocument/2006/relationships/slideLayout" Target="../slideLayouts/slideLayout142.xml"/><Relationship Id="rId46" Type="http://schemas.openxmlformats.org/officeDocument/2006/relationships/slideLayout" Target="../slideLayouts/slideLayout101.xml"/><Relationship Id="rId45" Type="http://schemas.openxmlformats.org/officeDocument/2006/relationships/slideLayout" Target="../slideLayouts/slideLayout100.xml"/><Relationship Id="rId80" Type="http://schemas.openxmlformats.org/officeDocument/2006/relationships/slideLayout" Target="../slideLayouts/slideLayout135.xml"/><Relationship Id="rId82" Type="http://schemas.openxmlformats.org/officeDocument/2006/relationships/slideLayout" Target="../slideLayouts/slideLayout137.xml"/><Relationship Id="rId81" Type="http://schemas.openxmlformats.org/officeDocument/2006/relationships/slideLayout" Target="../slideLayouts/slideLayout13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48" Type="http://schemas.openxmlformats.org/officeDocument/2006/relationships/slideLayout" Target="../slideLayouts/slideLayout103.xml"/><Relationship Id="rId47" Type="http://schemas.openxmlformats.org/officeDocument/2006/relationships/slideLayout" Target="../slideLayouts/slideLayout102.xml"/><Relationship Id="rId49" Type="http://schemas.openxmlformats.org/officeDocument/2006/relationships/slideLayout" Target="../slideLayouts/slideLayout10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73" Type="http://schemas.openxmlformats.org/officeDocument/2006/relationships/slideLayout" Target="../slideLayouts/slideLayout128.xml"/><Relationship Id="rId72" Type="http://schemas.openxmlformats.org/officeDocument/2006/relationships/slideLayout" Target="../slideLayouts/slideLayout127.xml"/><Relationship Id="rId31" Type="http://schemas.openxmlformats.org/officeDocument/2006/relationships/slideLayout" Target="../slideLayouts/slideLayout86.xml"/><Relationship Id="rId75" Type="http://schemas.openxmlformats.org/officeDocument/2006/relationships/slideLayout" Target="../slideLayouts/slideLayout130.xml"/><Relationship Id="rId30" Type="http://schemas.openxmlformats.org/officeDocument/2006/relationships/slideLayout" Target="../slideLayouts/slideLayout85.xml"/><Relationship Id="rId74" Type="http://schemas.openxmlformats.org/officeDocument/2006/relationships/slideLayout" Target="../slideLayouts/slideLayout129.xml"/><Relationship Id="rId33" Type="http://schemas.openxmlformats.org/officeDocument/2006/relationships/slideLayout" Target="../slideLayouts/slideLayout88.xml"/><Relationship Id="rId77" Type="http://schemas.openxmlformats.org/officeDocument/2006/relationships/slideLayout" Target="../slideLayouts/slideLayout132.xml"/><Relationship Id="rId32" Type="http://schemas.openxmlformats.org/officeDocument/2006/relationships/slideLayout" Target="../slideLayouts/slideLayout87.xml"/><Relationship Id="rId76" Type="http://schemas.openxmlformats.org/officeDocument/2006/relationships/slideLayout" Target="../slideLayouts/slideLayout131.xml"/><Relationship Id="rId35" Type="http://schemas.openxmlformats.org/officeDocument/2006/relationships/slideLayout" Target="../slideLayouts/slideLayout90.xml"/><Relationship Id="rId79" Type="http://schemas.openxmlformats.org/officeDocument/2006/relationships/slideLayout" Target="../slideLayouts/slideLayout134.xml"/><Relationship Id="rId34" Type="http://schemas.openxmlformats.org/officeDocument/2006/relationships/slideLayout" Target="../slideLayouts/slideLayout89.xml"/><Relationship Id="rId78" Type="http://schemas.openxmlformats.org/officeDocument/2006/relationships/slideLayout" Target="../slideLayouts/slideLayout133.xml"/><Relationship Id="rId71" Type="http://schemas.openxmlformats.org/officeDocument/2006/relationships/slideLayout" Target="../slideLayouts/slideLayout126.xml"/><Relationship Id="rId70" Type="http://schemas.openxmlformats.org/officeDocument/2006/relationships/slideLayout" Target="../slideLayouts/slideLayout125.xml"/><Relationship Id="rId37" Type="http://schemas.openxmlformats.org/officeDocument/2006/relationships/slideLayout" Target="../slideLayouts/slideLayout92.xml"/><Relationship Id="rId36" Type="http://schemas.openxmlformats.org/officeDocument/2006/relationships/slideLayout" Target="../slideLayouts/slideLayout91.xml"/><Relationship Id="rId39" Type="http://schemas.openxmlformats.org/officeDocument/2006/relationships/slideLayout" Target="../slideLayouts/slideLayout94.xml"/><Relationship Id="rId38" Type="http://schemas.openxmlformats.org/officeDocument/2006/relationships/slideLayout" Target="../slideLayouts/slideLayout93.xml"/><Relationship Id="rId62" Type="http://schemas.openxmlformats.org/officeDocument/2006/relationships/slideLayout" Target="../slideLayouts/slideLayout117.xml"/><Relationship Id="rId61" Type="http://schemas.openxmlformats.org/officeDocument/2006/relationships/slideLayout" Target="../slideLayouts/slideLayout116.xml"/><Relationship Id="rId20" Type="http://schemas.openxmlformats.org/officeDocument/2006/relationships/slideLayout" Target="../slideLayouts/slideLayout75.xml"/><Relationship Id="rId64" Type="http://schemas.openxmlformats.org/officeDocument/2006/relationships/slideLayout" Target="../slideLayouts/slideLayout119.xml"/><Relationship Id="rId63" Type="http://schemas.openxmlformats.org/officeDocument/2006/relationships/slideLayout" Target="../slideLayouts/slideLayout118.xml"/><Relationship Id="rId22" Type="http://schemas.openxmlformats.org/officeDocument/2006/relationships/slideLayout" Target="../slideLayouts/slideLayout77.xml"/><Relationship Id="rId66" Type="http://schemas.openxmlformats.org/officeDocument/2006/relationships/slideLayout" Target="../slideLayouts/slideLayout121.xml"/><Relationship Id="rId21" Type="http://schemas.openxmlformats.org/officeDocument/2006/relationships/slideLayout" Target="../slideLayouts/slideLayout76.xml"/><Relationship Id="rId65" Type="http://schemas.openxmlformats.org/officeDocument/2006/relationships/slideLayout" Target="../slideLayouts/slideLayout120.xml"/><Relationship Id="rId24" Type="http://schemas.openxmlformats.org/officeDocument/2006/relationships/slideLayout" Target="../slideLayouts/slideLayout79.xml"/><Relationship Id="rId68" Type="http://schemas.openxmlformats.org/officeDocument/2006/relationships/slideLayout" Target="../slideLayouts/slideLayout123.xml"/><Relationship Id="rId23" Type="http://schemas.openxmlformats.org/officeDocument/2006/relationships/slideLayout" Target="../slideLayouts/slideLayout78.xml"/><Relationship Id="rId67" Type="http://schemas.openxmlformats.org/officeDocument/2006/relationships/slideLayout" Target="../slideLayouts/slideLayout122.xml"/><Relationship Id="rId60" Type="http://schemas.openxmlformats.org/officeDocument/2006/relationships/slideLayout" Target="../slideLayouts/slideLayout115.xml"/><Relationship Id="rId26" Type="http://schemas.openxmlformats.org/officeDocument/2006/relationships/slideLayout" Target="../slideLayouts/slideLayout81.xml"/><Relationship Id="rId25" Type="http://schemas.openxmlformats.org/officeDocument/2006/relationships/slideLayout" Target="../slideLayouts/slideLayout80.xml"/><Relationship Id="rId69" Type="http://schemas.openxmlformats.org/officeDocument/2006/relationships/slideLayout" Target="../slideLayouts/slideLayout124.xml"/><Relationship Id="rId28" Type="http://schemas.openxmlformats.org/officeDocument/2006/relationships/slideLayout" Target="../slideLayouts/slideLayout83.xml"/><Relationship Id="rId27" Type="http://schemas.openxmlformats.org/officeDocument/2006/relationships/slideLayout" Target="../slideLayouts/slideLayout82.xml"/><Relationship Id="rId29" Type="http://schemas.openxmlformats.org/officeDocument/2006/relationships/slideLayout" Target="../slideLayouts/slideLayout84.xml"/><Relationship Id="rId51" Type="http://schemas.openxmlformats.org/officeDocument/2006/relationships/slideLayout" Target="../slideLayouts/slideLayout106.xml"/><Relationship Id="rId50" Type="http://schemas.openxmlformats.org/officeDocument/2006/relationships/slideLayout" Target="../slideLayouts/slideLayout105.xml"/><Relationship Id="rId53" Type="http://schemas.openxmlformats.org/officeDocument/2006/relationships/slideLayout" Target="../slideLayouts/slideLayout108.xml"/><Relationship Id="rId52" Type="http://schemas.openxmlformats.org/officeDocument/2006/relationships/slideLayout" Target="../slideLayouts/slideLayout107.xml"/><Relationship Id="rId11" Type="http://schemas.openxmlformats.org/officeDocument/2006/relationships/slideLayout" Target="../slideLayouts/slideLayout66.xml"/><Relationship Id="rId55" Type="http://schemas.openxmlformats.org/officeDocument/2006/relationships/slideLayout" Target="../slideLayouts/slideLayout110.xml"/><Relationship Id="rId10" Type="http://schemas.openxmlformats.org/officeDocument/2006/relationships/slideLayout" Target="../slideLayouts/slideLayout65.xml"/><Relationship Id="rId54" Type="http://schemas.openxmlformats.org/officeDocument/2006/relationships/slideLayout" Target="../slideLayouts/slideLayout109.xml"/><Relationship Id="rId13" Type="http://schemas.openxmlformats.org/officeDocument/2006/relationships/slideLayout" Target="../slideLayouts/slideLayout68.xml"/><Relationship Id="rId57" Type="http://schemas.openxmlformats.org/officeDocument/2006/relationships/slideLayout" Target="../slideLayouts/slideLayout112.xml"/><Relationship Id="rId12" Type="http://schemas.openxmlformats.org/officeDocument/2006/relationships/slideLayout" Target="../slideLayouts/slideLayout67.xml"/><Relationship Id="rId56" Type="http://schemas.openxmlformats.org/officeDocument/2006/relationships/slideLayout" Target="../slideLayouts/slideLayout111.xml"/><Relationship Id="rId15" Type="http://schemas.openxmlformats.org/officeDocument/2006/relationships/slideLayout" Target="../slideLayouts/slideLayout70.xml"/><Relationship Id="rId59" Type="http://schemas.openxmlformats.org/officeDocument/2006/relationships/slideLayout" Target="../slideLayouts/slideLayout114.xml"/><Relationship Id="rId14" Type="http://schemas.openxmlformats.org/officeDocument/2006/relationships/slideLayout" Target="../slideLayouts/slideLayout69.xml"/><Relationship Id="rId58" Type="http://schemas.openxmlformats.org/officeDocument/2006/relationships/slideLayout" Target="../slideLayouts/slideLayout113.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9" Type="http://schemas.openxmlformats.org/officeDocument/2006/relationships/slideLayout" Target="../slideLayouts/slideLayout74.xml"/><Relationship Id="rId18"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82.xml"/><Relationship Id="rId42" Type="http://schemas.openxmlformats.org/officeDocument/2006/relationships/slideLayout" Target="../slideLayouts/slideLayout184.xml"/><Relationship Id="rId41" Type="http://schemas.openxmlformats.org/officeDocument/2006/relationships/slideLayout" Target="../slideLayouts/slideLayout183.xml"/><Relationship Id="rId44" Type="http://schemas.openxmlformats.org/officeDocument/2006/relationships/slideLayout" Target="../slideLayouts/slideLayout186.xml"/><Relationship Id="rId43" Type="http://schemas.openxmlformats.org/officeDocument/2006/relationships/slideLayout" Target="../slideLayouts/slideLayout185.xml"/><Relationship Id="rId46" Type="http://schemas.openxmlformats.org/officeDocument/2006/relationships/slideLayout" Target="../slideLayouts/slideLayout188.xml"/><Relationship Id="rId45" Type="http://schemas.openxmlformats.org/officeDocument/2006/relationships/slideLayout" Target="../slideLayouts/slideLayout187.xml"/><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48" Type="http://schemas.openxmlformats.org/officeDocument/2006/relationships/slideLayout" Target="../slideLayouts/slideLayout190.xml"/><Relationship Id="rId47" Type="http://schemas.openxmlformats.org/officeDocument/2006/relationships/slideLayout" Target="../slideLayouts/slideLayout189.xml"/><Relationship Id="rId49" Type="http://schemas.openxmlformats.org/officeDocument/2006/relationships/slideLayout" Target="../slideLayouts/slideLayout191.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31" Type="http://schemas.openxmlformats.org/officeDocument/2006/relationships/slideLayout" Target="../slideLayouts/slideLayout173.xml"/><Relationship Id="rId30" Type="http://schemas.openxmlformats.org/officeDocument/2006/relationships/slideLayout" Target="../slideLayouts/slideLayout172.xml"/><Relationship Id="rId33" Type="http://schemas.openxmlformats.org/officeDocument/2006/relationships/slideLayout" Target="../slideLayouts/slideLayout175.xml"/><Relationship Id="rId32" Type="http://schemas.openxmlformats.org/officeDocument/2006/relationships/slideLayout" Target="../slideLayouts/slideLayout174.xml"/><Relationship Id="rId35" Type="http://schemas.openxmlformats.org/officeDocument/2006/relationships/slideLayout" Target="../slideLayouts/slideLayout177.xml"/><Relationship Id="rId34" Type="http://schemas.openxmlformats.org/officeDocument/2006/relationships/slideLayout" Target="../slideLayouts/slideLayout176.xml"/><Relationship Id="rId37" Type="http://schemas.openxmlformats.org/officeDocument/2006/relationships/slideLayout" Target="../slideLayouts/slideLayout179.xml"/><Relationship Id="rId36" Type="http://schemas.openxmlformats.org/officeDocument/2006/relationships/slideLayout" Target="../slideLayouts/slideLayout178.xml"/><Relationship Id="rId39" Type="http://schemas.openxmlformats.org/officeDocument/2006/relationships/slideLayout" Target="../slideLayouts/slideLayout181.xml"/><Relationship Id="rId38" Type="http://schemas.openxmlformats.org/officeDocument/2006/relationships/slideLayout" Target="../slideLayouts/slideLayout180.xml"/><Relationship Id="rId62" Type="http://schemas.openxmlformats.org/officeDocument/2006/relationships/slideLayout" Target="../slideLayouts/slideLayout204.xml"/><Relationship Id="rId61" Type="http://schemas.openxmlformats.org/officeDocument/2006/relationships/slideLayout" Target="../slideLayouts/slideLayout203.xml"/><Relationship Id="rId20" Type="http://schemas.openxmlformats.org/officeDocument/2006/relationships/slideLayout" Target="../slideLayouts/slideLayout162.xml"/><Relationship Id="rId64" Type="http://schemas.openxmlformats.org/officeDocument/2006/relationships/slideLayout" Target="../slideLayouts/slideLayout206.xml"/><Relationship Id="rId63" Type="http://schemas.openxmlformats.org/officeDocument/2006/relationships/slideLayout" Target="../slideLayouts/slideLayout205.xml"/><Relationship Id="rId22" Type="http://schemas.openxmlformats.org/officeDocument/2006/relationships/slideLayout" Target="../slideLayouts/slideLayout164.xml"/><Relationship Id="rId21" Type="http://schemas.openxmlformats.org/officeDocument/2006/relationships/slideLayout" Target="../slideLayouts/slideLayout163.xml"/><Relationship Id="rId65" Type="http://schemas.openxmlformats.org/officeDocument/2006/relationships/theme" Target="../theme/theme1.xml"/><Relationship Id="rId24" Type="http://schemas.openxmlformats.org/officeDocument/2006/relationships/slideLayout" Target="../slideLayouts/slideLayout166.xml"/><Relationship Id="rId23" Type="http://schemas.openxmlformats.org/officeDocument/2006/relationships/slideLayout" Target="../slideLayouts/slideLayout165.xml"/><Relationship Id="rId60" Type="http://schemas.openxmlformats.org/officeDocument/2006/relationships/slideLayout" Target="../slideLayouts/slideLayout202.xml"/><Relationship Id="rId26" Type="http://schemas.openxmlformats.org/officeDocument/2006/relationships/slideLayout" Target="../slideLayouts/slideLayout168.xml"/><Relationship Id="rId25" Type="http://schemas.openxmlformats.org/officeDocument/2006/relationships/slideLayout" Target="../slideLayouts/slideLayout167.xml"/><Relationship Id="rId28" Type="http://schemas.openxmlformats.org/officeDocument/2006/relationships/slideLayout" Target="../slideLayouts/slideLayout170.xml"/><Relationship Id="rId27" Type="http://schemas.openxmlformats.org/officeDocument/2006/relationships/slideLayout" Target="../slideLayouts/slideLayout169.xml"/><Relationship Id="rId29" Type="http://schemas.openxmlformats.org/officeDocument/2006/relationships/slideLayout" Target="../slideLayouts/slideLayout171.xml"/><Relationship Id="rId51" Type="http://schemas.openxmlformats.org/officeDocument/2006/relationships/slideLayout" Target="../slideLayouts/slideLayout193.xml"/><Relationship Id="rId50" Type="http://schemas.openxmlformats.org/officeDocument/2006/relationships/slideLayout" Target="../slideLayouts/slideLayout192.xml"/><Relationship Id="rId53" Type="http://schemas.openxmlformats.org/officeDocument/2006/relationships/slideLayout" Target="../slideLayouts/slideLayout195.xml"/><Relationship Id="rId52" Type="http://schemas.openxmlformats.org/officeDocument/2006/relationships/slideLayout" Target="../slideLayouts/slideLayout194.xml"/><Relationship Id="rId11" Type="http://schemas.openxmlformats.org/officeDocument/2006/relationships/slideLayout" Target="../slideLayouts/slideLayout153.xml"/><Relationship Id="rId55" Type="http://schemas.openxmlformats.org/officeDocument/2006/relationships/slideLayout" Target="../slideLayouts/slideLayout197.xml"/><Relationship Id="rId10" Type="http://schemas.openxmlformats.org/officeDocument/2006/relationships/slideLayout" Target="../slideLayouts/slideLayout152.xml"/><Relationship Id="rId54" Type="http://schemas.openxmlformats.org/officeDocument/2006/relationships/slideLayout" Target="../slideLayouts/slideLayout196.xml"/><Relationship Id="rId13" Type="http://schemas.openxmlformats.org/officeDocument/2006/relationships/slideLayout" Target="../slideLayouts/slideLayout155.xml"/><Relationship Id="rId57" Type="http://schemas.openxmlformats.org/officeDocument/2006/relationships/slideLayout" Target="../slideLayouts/slideLayout199.xml"/><Relationship Id="rId12" Type="http://schemas.openxmlformats.org/officeDocument/2006/relationships/slideLayout" Target="../slideLayouts/slideLayout154.xml"/><Relationship Id="rId56" Type="http://schemas.openxmlformats.org/officeDocument/2006/relationships/slideLayout" Target="../slideLayouts/slideLayout198.xml"/><Relationship Id="rId15" Type="http://schemas.openxmlformats.org/officeDocument/2006/relationships/slideLayout" Target="../slideLayouts/slideLayout157.xml"/><Relationship Id="rId59" Type="http://schemas.openxmlformats.org/officeDocument/2006/relationships/slideLayout" Target="../slideLayouts/slideLayout201.xml"/><Relationship Id="rId14" Type="http://schemas.openxmlformats.org/officeDocument/2006/relationships/slideLayout" Target="../slideLayouts/slideLayout156.xml"/><Relationship Id="rId58" Type="http://schemas.openxmlformats.org/officeDocument/2006/relationships/slideLayout" Target="../slideLayouts/slideLayout200.xml"/><Relationship Id="rId17" Type="http://schemas.openxmlformats.org/officeDocument/2006/relationships/slideLayout" Target="../slideLayouts/slideLayout159.xml"/><Relationship Id="rId16" Type="http://schemas.openxmlformats.org/officeDocument/2006/relationships/slideLayout" Target="../slideLayouts/slideLayout158.xml"/><Relationship Id="rId19" Type="http://schemas.openxmlformats.org/officeDocument/2006/relationships/slideLayout" Target="../slideLayouts/slideLayout161.xml"/><Relationship Id="rId18" Type="http://schemas.openxmlformats.org/officeDocument/2006/relationships/slideLayout" Target="../slideLayouts/slideLayout160.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246.xml"/><Relationship Id="rId42" Type="http://schemas.openxmlformats.org/officeDocument/2006/relationships/slideLayout" Target="../slideLayouts/slideLayout248.xml"/><Relationship Id="rId41" Type="http://schemas.openxmlformats.org/officeDocument/2006/relationships/slideLayout" Target="../slideLayouts/slideLayout247.xml"/><Relationship Id="rId44" Type="http://schemas.openxmlformats.org/officeDocument/2006/relationships/slideLayout" Target="../slideLayouts/slideLayout250.xml"/><Relationship Id="rId43" Type="http://schemas.openxmlformats.org/officeDocument/2006/relationships/slideLayout" Target="../slideLayouts/slideLayout249.xml"/><Relationship Id="rId46" Type="http://schemas.openxmlformats.org/officeDocument/2006/relationships/slideLayout" Target="../slideLayouts/slideLayout252.xml"/><Relationship Id="rId45" Type="http://schemas.openxmlformats.org/officeDocument/2006/relationships/slideLayout" Target="../slideLayouts/slideLayout251.xml"/><Relationship Id="rId1" Type="http://schemas.openxmlformats.org/officeDocument/2006/relationships/slideLayout" Target="../slideLayouts/slideLayout207.xml"/><Relationship Id="rId2" Type="http://schemas.openxmlformats.org/officeDocument/2006/relationships/slideLayout" Target="../slideLayouts/slideLayout208.xml"/><Relationship Id="rId3" Type="http://schemas.openxmlformats.org/officeDocument/2006/relationships/slideLayout" Target="../slideLayouts/slideLayout209.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48" Type="http://schemas.openxmlformats.org/officeDocument/2006/relationships/slideLayout" Target="../slideLayouts/slideLayout254.xml"/><Relationship Id="rId47" Type="http://schemas.openxmlformats.org/officeDocument/2006/relationships/slideLayout" Target="../slideLayouts/slideLayout253.xml"/><Relationship Id="rId49" Type="http://schemas.openxmlformats.org/officeDocument/2006/relationships/slideLayout" Target="../slideLayouts/slideLayout255.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31" Type="http://schemas.openxmlformats.org/officeDocument/2006/relationships/slideLayout" Target="../slideLayouts/slideLayout237.xml"/><Relationship Id="rId30" Type="http://schemas.openxmlformats.org/officeDocument/2006/relationships/slideLayout" Target="../slideLayouts/slideLayout236.xml"/><Relationship Id="rId33" Type="http://schemas.openxmlformats.org/officeDocument/2006/relationships/slideLayout" Target="../slideLayouts/slideLayout239.xml"/><Relationship Id="rId32" Type="http://schemas.openxmlformats.org/officeDocument/2006/relationships/slideLayout" Target="../slideLayouts/slideLayout238.xml"/><Relationship Id="rId35" Type="http://schemas.openxmlformats.org/officeDocument/2006/relationships/slideLayout" Target="../slideLayouts/slideLayout241.xml"/><Relationship Id="rId34" Type="http://schemas.openxmlformats.org/officeDocument/2006/relationships/slideLayout" Target="../slideLayouts/slideLayout240.xml"/><Relationship Id="rId37" Type="http://schemas.openxmlformats.org/officeDocument/2006/relationships/slideLayout" Target="../slideLayouts/slideLayout243.xml"/><Relationship Id="rId36" Type="http://schemas.openxmlformats.org/officeDocument/2006/relationships/slideLayout" Target="../slideLayouts/slideLayout242.xml"/><Relationship Id="rId39" Type="http://schemas.openxmlformats.org/officeDocument/2006/relationships/slideLayout" Target="../slideLayouts/slideLayout245.xml"/><Relationship Id="rId38" Type="http://schemas.openxmlformats.org/officeDocument/2006/relationships/slideLayout" Target="../slideLayouts/slideLayout244.xml"/><Relationship Id="rId20" Type="http://schemas.openxmlformats.org/officeDocument/2006/relationships/slideLayout" Target="../slideLayouts/slideLayout226.xml"/><Relationship Id="rId22" Type="http://schemas.openxmlformats.org/officeDocument/2006/relationships/slideLayout" Target="../slideLayouts/slideLayout228.xml"/><Relationship Id="rId21" Type="http://schemas.openxmlformats.org/officeDocument/2006/relationships/slideLayout" Target="../slideLayouts/slideLayout227.xml"/><Relationship Id="rId24" Type="http://schemas.openxmlformats.org/officeDocument/2006/relationships/slideLayout" Target="../slideLayouts/slideLayout230.xml"/><Relationship Id="rId23" Type="http://schemas.openxmlformats.org/officeDocument/2006/relationships/slideLayout" Target="../slideLayouts/slideLayout229.xml"/><Relationship Id="rId26" Type="http://schemas.openxmlformats.org/officeDocument/2006/relationships/slideLayout" Target="../slideLayouts/slideLayout232.xml"/><Relationship Id="rId25" Type="http://schemas.openxmlformats.org/officeDocument/2006/relationships/slideLayout" Target="../slideLayouts/slideLayout231.xml"/><Relationship Id="rId28" Type="http://schemas.openxmlformats.org/officeDocument/2006/relationships/slideLayout" Target="../slideLayouts/slideLayout234.xml"/><Relationship Id="rId27" Type="http://schemas.openxmlformats.org/officeDocument/2006/relationships/slideLayout" Target="../slideLayouts/slideLayout233.xml"/><Relationship Id="rId29" Type="http://schemas.openxmlformats.org/officeDocument/2006/relationships/slideLayout" Target="../slideLayouts/slideLayout235.xml"/><Relationship Id="rId51" Type="http://schemas.openxmlformats.org/officeDocument/2006/relationships/slideLayout" Target="../slideLayouts/slideLayout257.xml"/><Relationship Id="rId50" Type="http://schemas.openxmlformats.org/officeDocument/2006/relationships/slideLayout" Target="../slideLayouts/slideLayout256.xml"/><Relationship Id="rId53" Type="http://schemas.openxmlformats.org/officeDocument/2006/relationships/slideLayout" Target="../slideLayouts/slideLayout259.xml"/><Relationship Id="rId52" Type="http://schemas.openxmlformats.org/officeDocument/2006/relationships/slideLayout" Target="../slideLayouts/slideLayout258.xml"/><Relationship Id="rId11" Type="http://schemas.openxmlformats.org/officeDocument/2006/relationships/slideLayout" Target="../slideLayouts/slideLayout217.xml"/><Relationship Id="rId55" Type="http://schemas.openxmlformats.org/officeDocument/2006/relationships/slideLayout" Target="../slideLayouts/slideLayout261.xml"/><Relationship Id="rId10" Type="http://schemas.openxmlformats.org/officeDocument/2006/relationships/slideLayout" Target="../slideLayouts/slideLayout216.xml"/><Relationship Id="rId54" Type="http://schemas.openxmlformats.org/officeDocument/2006/relationships/slideLayout" Target="../slideLayouts/slideLayout260.xml"/><Relationship Id="rId13" Type="http://schemas.openxmlformats.org/officeDocument/2006/relationships/slideLayout" Target="../slideLayouts/slideLayout219.xml"/><Relationship Id="rId12" Type="http://schemas.openxmlformats.org/officeDocument/2006/relationships/slideLayout" Target="../slideLayouts/slideLayout218.xml"/><Relationship Id="rId56" Type="http://schemas.openxmlformats.org/officeDocument/2006/relationships/theme" Target="../theme/theme5.xml"/><Relationship Id="rId15" Type="http://schemas.openxmlformats.org/officeDocument/2006/relationships/slideLayout" Target="../slideLayouts/slideLayout221.xml"/><Relationship Id="rId14" Type="http://schemas.openxmlformats.org/officeDocument/2006/relationships/slideLayout" Target="../slideLayouts/slideLayout220.xml"/><Relationship Id="rId17" Type="http://schemas.openxmlformats.org/officeDocument/2006/relationships/slideLayout" Target="../slideLayouts/slideLayout223.xml"/><Relationship Id="rId16" Type="http://schemas.openxmlformats.org/officeDocument/2006/relationships/slideLayout" Target="../slideLayouts/slideLayout222.xml"/><Relationship Id="rId19" Type="http://schemas.openxmlformats.org/officeDocument/2006/relationships/slideLayout" Target="../slideLayouts/slideLayout225.xml"/><Relationship Id="rId18" Type="http://schemas.openxmlformats.org/officeDocument/2006/relationships/slideLayout" Target="../slideLayouts/slideLayout2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6" name="Shape 1016"/>
        <p:cNvGrpSpPr/>
        <p:nvPr/>
      </p:nvGrpSpPr>
      <p:grpSpPr>
        <a:xfrm>
          <a:off x="0" y="0"/>
          <a:ext cx="0" cy="0"/>
          <a:chOff x="0" y="0"/>
          <a:chExt cx="0" cy="0"/>
        </a:xfrm>
      </p:grpSpPr>
      <p:sp>
        <p:nvSpPr>
          <p:cNvPr id="1017" name="Google Shape;1017;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18" name="Google Shape;1018;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 id="2147483748" r:id="rId44"/>
    <p:sldLayoutId id="2147483749" r:id="rId45"/>
    <p:sldLayoutId id="2147483750" r:id="rId46"/>
    <p:sldLayoutId id="2147483751" r:id="rId47"/>
    <p:sldLayoutId id="2147483752" r:id="rId48"/>
    <p:sldLayoutId id="2147483753" r:id="rId49"/>
    <p:sldLayoutId id="2147483754" r:id="rId50"/>
    <p:sldLayoutId id="2147483755" r:id="rId51"/>
    <p:sldLayoutId id="2147483756" r:id="rId52"/>
    <p:sldLayoutId id="2147483757" r:id="rId53"/>
    <p:sldLayoutId id="2147483758" r:id="rId54"/>
    <p:sldLayoutId id="2147483759" r:id="rId55"/>
    <p:sldLayoutId id="2147483760" r:id="rId56"/>
    <p:sldLayoutId id="2147483761" r:id="rId57"/>
    <p:sldLayoutId id="2147483762" r:id="rId58"/>
    <p:sldLayoutId id="2147483763" r:id="rId59"/>
    <p:sldLayoutId id="2147483764" r:id="rId60"/>
    <p:sldLayoutId id="2147483765" r:id="rId61"/>
    <p:sldLayoutId id="2147483766" r:id="rId62"/>
    <p:sldLayoutId id="2147483767" r:id="rId63"/>
    <p:sldLayoutId id="2147483768" r:id="rId64"/>
    <p:sldLayoutId id="2147483769" r:id="rId65"/>
    <p:sldLayoutId id="2147483770" r:id="rId66"/>
    <p:sldLayoutId id="2147483771" r:id="rId67"/>
    <p:sldLayoutId id="2147483772" r:id="rId68"/>
    <p:sldLayoutId id="2147483773" r:id="rId69"/>
    <p:sldLayoutId id="2147483774" r:id="rId70"/>
    <p:sldLayoutId id="2147483775" r:id="rId71"/>
    <p:sldLayoutId id="2147483776" r:id="rId72"/>
    <p:sldLayoutId id="2147483777" r:id="rId73"/>
    <p:sldLayoutId id="2147483778" r:id="rId74"/>
    <p:sldLayoutId id="2147483779" r:id="rId75"/>
    <p:sldLayoutId id="2147483780" r:id="rId76"/>
    <p:sldLayoutId id="2147483781" r:id="rId77"/>
    <p:sldLayoutId id="2147483782" r:id="rId78"/>
    <p:sldLayoutId id="2147483783" r:id="rId79"/>
    <p:sldLayoutId id="2147483784" r:id="rId80"/>
    <p:sldLayoutId id="2147483785" r:id="rId81"/>
    <p:sldLayoutId id="2147483786" r:id="rId82"/>
    <p:sldLayoutId id="2147483787" r:id="rId83"/>
    <p:sldLayoutId id="2147483788" r:id="rId84"/>
    <p:sldLayoutId id="2147483789" r:id="rId85"/>
    <p:sldLayoutId id="2147483790" r:id="rId86"/>
    <p:sldLayoutId id="2147483791" r:id="rId8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88" name="Shape 2588"/>
        <p:cNvGrpSpPr/>
        <p:nvPr/>
      </p:nvGrpSpPr>
      <p:grpSpPr>
        <a:xfrm>
          <a:off x="0" y="0"/>
          <a:ext cx="0" cy="0"/>
          <a:chOff x="0" y="0"/>
          <a:chExt cx="0" cy="0"/>
        </a:xfrm>
      </p:grpSpPr>
      <p:sp>
        <p:nvSpPr>
          <p:cNvPr id="2589" name="Google Shape;2589;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90" name="Google Shape;2590;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 id="2147483843" r:id="rId51"/>
    <p:sldLayoutId id="2147483844" r:id="rId52"/>
    <p:sldLayoutId id="2147483845" r:id="rId53"/>
    <p:sldLayoutId id="2147483846" r:id="rId54"/>
    <p:sldLayoutId id="2147483847" r:id="rId55"/>
    <p:sldLayoutId id="2147483848" r:id="rId56"/>
    <p:sldLayoutId id="2147483849" r:id="rId57"/>
    <p:sldLayoutId id="2147483850" r:id="rId58"/>
    <p:sldLayoutId id="2147483851" r:id="rId59"/>
    <p:sldLayoutId id="2147483852" r:id="rId60"/>
    <p:sldLayoutId id="2147483853" r:id="rId61"/>
    <p:sldLayoutId id="2147483854" r:id="rId62"/>
    <p:sldLayoutId id="2147483855" r:id="rId63"/>
    <p:sldLayoutId id="2147483856" r:id="rId6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28" name="Shape 3728"/>
        <p:cNvGrpSpPr/>
        <p:nvPr/>
      </p:nvGrpSpPr>
      <p:grpSpPr>
        <a:xfrm>
          <a:off x="0" y="0"/>
          <a:ext cx="0" cy="0"/>
          <a:chOff x="0" y="0"/>
          <a:chExt cx="0" cy="0"/>
        </a:xfrm>
      </p:grpSpPr>
      <p:sp>
        <p:nvSpPr>
          <p:cNvPr id="3729" name="Google Shape;3729;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30" name="Google Shape;3730;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 id="2147483889" r:id="rId32"/>
    <p:sldLayoutId id="2147483890" r:id="rId33"/>
    <p:sldLayoutId id="2147483891" r:id="rId34"/>
    <p:sldLayoutId id="2147483892" r:id="rId35"/>
    <p:sldLayoutId id="2147483893" r:id="rId36"/>
    <p:sldLayoutId id="2147483894" r:id="rId37"/>
    <p:sldLayoutId id="2147483895" r:id="rId38"/>
    <p:sldLayoutId id="2147483896" r:id="rId39"/>
    <p:sldLayoutId id="2147483897" r:id="rId40"/>
    <p:sldLayoutId id="2147483898" r:id="rId41"/>
    <p:sldLayoutId id="2147483899" r:id="rId42"/>
    <p:sldLayoutId id="2147483900" r:id="rId43"/>
    <p:sldLayoutId id="2147483901" r:id="rId44"/>
    <p:sldLayoutId id="2147483902" r:id="rId45"/>
    <p:sldLayoutId id="2147483903" r:id="rId46"/>
    <p:sldLayoutId id="2147483904" r:id="rId47"/>
    <p:sldLayoutId id="2147483905" r:id="rId48"/>
    <p:sldLayoutId id="2147483906" r:id="rId49"/>
    <p:sldLayoutId id="2147483907" r:id="rId50"/>
    <p:sldLayoutId id="2147483908" r:id="rId51"/>
    <p:sldLayoutId id="2147483909" r:id="rId52"/>
    <p:sldLayoutId id="2147483910" r:id="rId53"/>
    <p:sldLayoutId id="2147483911" r:id="rId54"/>
    <p:sldLayoutId id="2147483912" r:id="rId5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1.xml"/><Relationship Id="rId3" Type="http://schemas.openxmlformats.org/officeDocument/2006/relationships/image" Target="../media/image6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2.xml"/><Relationship Id="rId3" Type="http://schemas.openxmlformats.org/officeDocument/2006/relationships/image" Target="../media/image6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30.png"/><Relationship Id="rId5"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60.png"/><Relationship Id="rId7" Type="http://schemas.openxmlformats.org/officeDocument/2006/relationships/hyperlink" Target="https://acc-15624.ispring.com/app/preview/d5a2572a-be38-11ef-906b-b60b11e0188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30.png"/><Relationship Id="rId5"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xml"/><Relationship Id="rId3" Type="http://schemas.openxmlformats.org/officeDocument/2006/relationships/image" Target="../media/image58.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2.xml"/><Relationship Id="rId3" Type="http://schemas.openxmlformats.org/officeDocument/2006/relationships/image" Target="../media/image6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6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6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6.xml"/><Relationship Id="rId3" Type="http://schemas.openxmlformats.org/officeDocument/2006/relationships/hyperlink" Target="https://www.facebook.com/wadhwanifoundation" TargetMode="External"/><Relationship Id="rId4" Type="http://schemas.openxmlformats.org/officeDocument/2006/relationships/image" Target="../media/image11.png"/><Relationship Id="rId9"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6" Type="http://schemas.openxmlformats.org/officeDocument/2006/relationships/image" Target="../media/image12.png"/><Relationship Id="rId7" Type="http://schemas.openxmlformats.org/officeDocument/2006/relationships/hyperlink" Target="https://www.instagram.com/wadhwanifoundation/" TargetMode="External"/><Relationship Id="rId8" Type="http://schemas.openxmlformats.org/officeDocument/2006/relationships/image" Target="../media/image13.png"/><Relationship Id="rId11" Type="http://schemas.openxmlformats.org/officeDocument/2006/relationships/hyperlink" Target="https://twitter.com/WadhwaniF" TargetMode="External"/><Relationship Id="rId10" Type="http://schemas.openxmlformats.org/officeDocument/2006/relationships/image" Target="../media/image8.png"/><Relationship Id="rId13" Type="http://schemas.openxmlformats.org/officeDocument/2006/relationships/hyperlink" Target="http://wadhwanifoundation.org/" TargetMode="External"/><Relationship Id="rId12" Type="http://schemas.openxmlformats.org/officeDocument/2006/relationships/image" Target="../media/image10.png"/><Relationship Id="rId15" Type="http://schemas.openxmlformats.org/officeDocument/2006/relationships/image" Target="../media/image55.png"/><Relationship Id="rId14" Type="http://schemas.openxmlformats.org/officeDocument/2006/relationships/image" Target="../media/image9.png"/><Relationship Id="rId17" Type="http://schemas.openxmlformats.org/officeDocument/2006/relationships/image" Target="../media/image59.png"/><Relationship Id="rId16"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9.png"/><Relationship Id="rId4" Type="http://schemas.openxmlformats.org/officeDocument/2006/relationships/image" Target="../media/image46.png"/><Relationship Id="rId5" Type="http://schemas.openxmlformats.org/officeDocument/2006/relationships/image" Target="../media/image51.png"/><Relationship Id="rId6"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28.xml"/><Relationship Id="rId3" Type="http://schemas.openxmlformats.org/officeDocument/2006/relationships/image" Target="../media/image61.jp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9.xml"/><Relationship Id="rId3" Type="http://schemas.openxmlformats.org/officeDocument/2006/relationships/image" Target="../media/image56.jpg"/><Relationship Id="rId4" Type="http://schemas.openxmlformats.org/officeDocument/2006/relationships/hyperlink" Target="https://www.facebook.com/wadhwanifoundation" TargetMode="External"/><Relationship Id="rId9"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hyperlink" Target="https://www.youtube.com/user/wadhwanif" TargetMode="External"/><Relationship Id="rId7" Type="http://schemas.openxmlformats.org/officeDocument/2006/relationships/image" Target="../media/image12.png"/><Relationship Id="rId8" Type="http://schemas.openxmlformats.org/officeDocument/2006/relationships/hyperlink" Target="https://www.instagram.com/wadhwanifoundation/" TargetMode="External"/><Relationship Id="rId11" Type="http://schemas.openxmlformats.org/officeDocument/2006/relationships/image" Target="../media/image8.png"/><Relationship Id="rId10" Type="http://schemas.openxmlformats.org/officeDocument/2006/relationships/hyperlink" Target="https://www.linkedin.com/company/wadhwanifoundation/" TargetMode="External"/><Relationship Id="rId13" Type="http://schemas.openxmlformats.org/officeDocument/2006/relationships/image" Target="../media/image10.png"/><Relationship Id="rId12" Type="http://schemas.openxmlformats.org/officeDocument/2006/relationships/hyperlink" Target="https://twitter.com/WadhwaniF" TargetMode="External"/><Relationship Id="rId15" Type="http://schemas.openxmlformats.org/officeDocument/2006/relationships/image" Target="../media/image9.png"/><Relationship Id="rId14" Type="http://schemas.openxmlformats.org/officeDocument/2006/relationships/hyperlink" Target="http://wadhwanifoundation.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30.xml"/><Relationship Id="rId3" Type="http://schemas.openxmlformats.org/officeDocument/2006/relationships/hyperlink" Target="mailto:legal@wadhwanifoundation.orgwit" TargetMode="External"/><Relationship Id="rId4" Type="http://schemas.openxmlformats.org/officeDocument/2006/relationships/hyperlink" Target="mailto:legal@wadhwanifoundation.orgwi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32.png"/><Relationship Id="rId6"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0" name="Shape 4730"/>
        <p:cNvGrpSpPr/>
        <p:nvPr/>
      </p:nvGrpSpPr>
      <p:grpSpPr>
        <a:xfrm>
          <a:off x="0" y="0"/>
          <a:ext cx="0" cy="0"/>
          <a:chOff x="0" y="0"/>
          <a:chExt cx="0" cy="0"/>
        </a:xfrm>
      </p:grpSpPr>
      <p:sp>
        <p:nvSpPr>
          <p:cNvPr id="4731" name="Google Shape;4731;p1"/>
          <p:cNvSpPr txBox="1"/>
          <p:nvPr>
            <p:ph idx="1" type="body"/>
          </p:nvPr>
        </p:nvSpPr>
        <p:spPr>
          <a:xfrm>
            <a:off x="453455" y="5310068"/>
            <a:ext cx="5302250" cy="70468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600"/>
              <a:buNone/>
            </a:pPr>
            <a:r>
              <a:rPr b="0" lang="en-US" sz="1600"/>
              <a:t>Modul 8: Strategi Pemasaran &amp; Penjualan</a:t>
            </a:r>
            <a:endParaRPr b="0" sz="1600"/>
          </a:p>
        </p:txBody>
      </p:sp>
      <p:sp>
        <p:nvSpPr>
          <p:cNvPr id="4732" name="Google Shape;4732;p1"/>
          <p:cNvSpPr txBox="1"/>
          <p:nvPr>
            <p:ph idx="2" type="body"/>
          </p:nvPr>
        </p:nvSpPr>
        <p:spPr>
          <a:xfrm>
            <a:off x="453455" y="4587315"/>
            <a:ext cx="6556946" cy="6097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1" lang="en-US" sz="2400">
                <a:latin typeface="Barlow"/>
                <a:ea typeface="Barlow"/>
                <a:cs typeface="Barlow"/>
                <a:sym typeface="Barlow"/>
              </a:rPr>
              <a:t>Pelajaran 8.1: Memahami Pemasaran &amp; Penjualan</a:t>
            </a:r>
            <a:endParaRPr b="1" sz="2400">
              <a:latin typeface="Barlow"/>
              <a:ea typeface="Barlow"/>
              <a:cs typeface="Barlow"/>
              <a:sym typeface="Barlow"/>
            </a:endParaRPr>
          </a:p>
        </p:txBody>
      </p:sp>
      <p:grpSp>
        <p:nvGrpSpPr>
          <p:cNvPr id="4733" name="Google Shape;4733;p1"/>
          <p:cNvGrpSpPr/>
          <p:nvPr/>
        </p:nvGrpSpPr>
        <p:grpSpPr>
          <a:xfrm>
            <a:off x="3920514" y="0"/>
            <a:ext cx="10056447" cy="6858000"/>
            <a:chOff x="2264218" y="0"/>
            <a:chExt cx="10056447" cy="6858000"/>
          </a:xfrm>
        </p:grpSpPr>
        <p:pic>
          <p:nvPicPr>
            <p:cNvPr descr="A group of people in a meeting&#10;&#10;Description automatically generated" id="4734" name="Google Shape;4734;p1"/>
            <p:cNvPicPr preferRelativeResize="0"/>
            <p:nvPr/>
          </p:nvPicPr>
          <p:blipFill rotWithShape="1">
            <a:blip r:embed="rId3">
              <a:alphaModFix/>
            </a:blip>
            <a:srcRect b="0" l="0" r="0" t="0"/>
            <a:stretch/>
          </p:blipFill>
          <p:spPr>
            <a:xfrm>
              <a:off x="2264218" y="0"/>
              <a:ext cx="10056447" cy="6858000"/>
            </a:xfrm>
            <a:custGeom>
              <a:rect b="b" l="l" r="r" t="t"/>
              <a:pathLst>
                <a:path extrusionOk="0" h="6858000" w="10056447">
                  <a:moveTo>
                    <a:pt x="0" y="0"/>
                  </a:moveTo>
                  <a:lnTo>
                    <a:pt x="5599249" y="0"/>
                  </a:lnTo>
                  <a:lnTo>
                    <a:pt x="6983587" y="5606465"/>
                  </a:lnTo>
                  <a:lnTo>
                    <a:pt x="9839715" y="0"/>
                  </a:lnTo>
                  <a:lnTo>
                    <a:pt x="10015542" y="0"/>
                  </a:lnTo>
                  <a:lnTo>
                    <a:pt x="10056447" y="80616"/>
                  </a:lnTo>
                  <a:lnTo>
                    <a:pt x="10056447" y="6858000"/>
                  </a:lnTo>
                  <a:lnTo>
                    <a:pt x="4384226" y="6858000"/>
                  </a:lnTo>
                  <a:close/>
                </a:path>
              </a:pathLst>
            </a:custGeom>
            <a:noFill/>
            <a:ln>
              <a:noFill/>
            </a:ln>
          </p:spPr>
        </p:pic>
        <p:pic>
          <p:nvPicPr>
            <p:cNvPr descr="A group of people sitting in chairs&#10;&#10;Description automatically generated" id="4735" name="Google Shape;4735;p1"/>
            <p:cNvPicPr preferRelativeResize="0"/>
            <p:nvPr/>
          </p:nvPicPr>
          <p:blipFill rotWithShape="1">
            <a:blip r:embed="rId4">
              <a:alphaModFix/>
            </a:blip>
            <a:srcRect b="0" l="0" r="0" t="0"/>
            <a:stretch/>
          </p:blipFill>
          <p:spPr>
            <a:xfrm>
              <a:off x="6946900" y="0"/>
              <a:ext cx="5373764" cy="68580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3" name="Shape 4893"/>
        <p:cNvGrpSpPr/>
        <p:nvPr/>
      </p:nvGrpSpPr>
      <p:grpSpPr>
        <a:xfrm>
          <a:off x="0" y="0"/>
          <a:ext cx="0" cy="0"/>
          <a:chOff x="0" y="0"/>
          <a:chExt cx="0" cy="0"/>
        </a:xfrm>
      </p:grpSpPr>
      <p:sp>
        <p:nvSpPr>
          <p:cNvPr id="4894" name="Google Shape;4894;p1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95" name="Google Shape;4895;p1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The Next Big Idea 2021- All India Inter Collegiate Idea Pitching Competition" id="4896" name="Google Shape;4896;p10"/>
          <p:cNvPicPr preferRelativeResize="0"/>
          <p:nvPr/>
        </p:nvPicPr>
        <p:blipFill rotWithShape="1">
          <a:blip r:embed="rId3">
            <a:alphaModFix/>
          </a:blip>
          <a:srcRect b="32380" l="19286" r="21098" t="20952"/>
          <a:stretch/>
        </p:blipFill>
        <p:spPr>
          <a:xfrm>
            <a:off x="310600" y="1311728"/>
            <a:ext cx="5409446" cy="4234543"/>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sp>
        <p:nvSpPr>
          <p:cNvPr id="4897" name="Google Shape;4897;p10"/>
          <p:cNvSpPr txBox="1"/>
          <p:nvPr/>
        </p:nvSpPr>
        <p:spPr>
          <a:xfrm>
            <a:off x="6096000" y="1311728"/>
            <a:ext cx="5557554" cy="30777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Barlow"/>
                <a:ea typeface="Barlow"/>
                <a:cs typeface="Barlow"/>
                <a:sym typeface="Barlow"/>
              </a:rPr>
              <a:t>Anda harus mengatur </a:t>
            </a:r>
            <a:br>
              <a:rPr b="1" lang="en-US" sz="2800">
                <a:solidFill>
                  <a:schemeClr val="dk1"/>
                </a:solidFill>
                <a:latin typeface="Barlow"/>
                <a:ea typeface="Barlow"/>
                <a:cs typeface="Barlow"/>
                <a:sym typeface="Barlow"/>
              </a:rPr>
            </a:br>
            <a:r>
              <a:rPr b="1" lang="en-US" sz="2800">
                <a:solidFill>
                  <a:schemeClr val="dk1"/>
                </a:solidFill>
                <a:latin typeface="Barlow"/>
                <a:ea typeface="Barlow"/>
                <a:cs typeface="Barlow"/>
                <a:sym typeface="Barlow"/>
              </a:rPr>
              <a:t>Antar perguruan tinggi</a:t>
            </a:r>
            <a:endParaRPr b="1" sz="2800">
              <a:solidFill>
                <a:schemeClr val="dk1"/>
              </a:solidFill>
              <a:latin typeface="Barlow"/>
              <a:ea typeface="Barlow"/>
              <a:cs typeface="Barlow"/>
              <a:sym typeface="Barlow"/>
            </a:endParaRPr>
          </a:p>
          <a:p>
            <a:pPr indent="0" lvl="0" marL="0" marR="0" rtl="0" algn="l">
              <a:spcBef>
                <a:spcPts val="0"/>
              </a:spcBef>
              <a:spcAft>
                <a:spcPts val="0"/>
              </a:spcAft>
              <a:buNone/>
            </a:pPr>
            <a:r>
              <a:rPr b="1" lang="en-US" sz="2800">
                <a:solidFill>
                  <a:srgbClr val="C00000"/>
                </a:solidFill>
                <a:latin typeface="Barlow"/>
                <a:ea typeface="Barlow"/>
                <a:cs typeface="Barlow"/>
                <a:sym typeface="Barlow"/>
              </a:rPr>
              <a:t>Kompetisi Ide Startup </a:t>
            </a:r>
            <a:r>
              <a:rPr b="1" lang="en-US" sz="2800">
                <a:solidFill>
                  <a:schemeClr val="dk1"/>
                </a:solidFill>
                <a:latin typeface="Barlow"/>
                <a:ea typeface="Barlow"/>
                <a:cs typeface="Barlow"/>
                <a:sym typeface="Barlow"/>
              </a:rPr>
              <a:t>dalam 30 hari.</a:t>
            </a:r>
            <a:endParaRPr sz="1600">
              <a:solidFill>
                <a:schemeClr val="dk1"/>
              </a:solidFill>
              <a:latin typeface="Barlow"/>
              <a:ea typeface="Barlow"/>
              <a:cs typeface="Barlow"/>
              <a:sym typeface="Barlow"/>
            </a:endParaRPr>
          </a:p>
          <a:p>
            <a:pPr indent="0" lvl="0" marL="0" marR="0" rtl="0" algn="l">
              <a:spcBef>
                <a:spcPts val="0"/>
              </a:spcBef>
              <a:spcAft>
                <a:spcPts val="0"/>
              </a:spcAft>
              <a:buNone/>
            </a:pPr>
            <a:r>
              <a:rPr lang="en-US" sz="1600">
                <a:solidFill>
                  <a:schemeClr val="dk1"/>
                </a:solidFill>
                <a:latin typeface="Barlow"/>
                <a:ea typeface="Barlow"/>
                <a:cs typeface="Barlow"/>
                <a:sym typeface="Barlow"/>
              </a:rPr>
              <a:t>Biaya partisipasi individu: Rs. 100</a:t>
            </a:r>
            <a:br>
              <a:rPr lang="en-US" sz="1600">
                <a:solidFill>
                  <a:schemeClr val="dk1"/>
                </a:solidFill>
                <a:latin typeface="Barlow"/>
                <a:ea typeface="Barlow"/>
                <a:cs typeface="Barlow"/>
                <a:sym typeface="Barlow"/>
              </a:rPr>
            </a:br>
            <a:r>
              <a:rPr lang="en-US" sz="1600">
                <a:solidFill>
                  <a:schemeClr val="dk1"/>
                </a:solidFill>
                <a:latin typeface="Barlow"/>
                <a:ea typeface="Barlow"/>
                <a:cs typeface="Barlow"/>
                <a:sym typeface="Barlow"/>
              </a:rPr>
              <a:t>Hadiah Uang: Rs. 10,000 (pertama) dan Rs. 5000 (kedua)</a:t>
            </a:r>
            <a:br>
              <a:rPr lang="en-US" sz="1600">
                <a:solidFill>
                  <a:schemeClr val="dk1"/>
                </a:solidFill>
                <a:latin typeface="Barlow"/>
                <a:ea typeface="Barlow"/>
                <a:cs typeface="Barlow"/>
                <a:sym typeface="Barlow"/>
              </a:rPr>
            </a:br>
            <a:r>
              <a:rPr lang="en-US" sz="1600">
                <a:solidFill>
                  <a:schemeClr val="dk1"/>
                </a:solidFill>
                <a:latin typeface="Barlow"/>
                <a:ea typeface="Barlow"/>
                <a:cs typeface="Barlow"/>
                <a:sym typeface="Barlow"/>
              </a:rPr>
              <a:t>Juri: Pendiri startup terkemuka</a:t>
            </a:r>
            <a:br>
              <a:rPr lang="en-US" sz="1600">
                <a:solidFill>
                  <a:schemeClr val="dk1"/>
                </a:solidFill>
                <a:latin typeface="Barlow"/>
                <a:ea typeface="Barlow"/>
                <a:cs typeface="Barlow"/>
                <a:sym typeface="Barlow"/>
              </a:rPr>
            </a:br>
            <a:r>
              <a:rPr lang="en-US" sz="1600">
                <a:solidFill>
                  <a:schemeClr val="dk1"/>
                </a:solidFill>
                <a:latin typeface="Barlow"/>
                <a:ea typeface="Barlow"/>
                <a:cs typeface="Barlow"/>
                <a:sym typeface="Barlow"/>
              </a:rPr>
              <a:t>Sasaran: Terima 500 aplikasi dari setidaknya 25 perguruan tinggi</a:t>
            </a:r>
            <a:r>
              <a:rPr lang="en-US" sz="1800">
                <a:solidFill>
                  <a:schemeClr val="dk1"/>
                </a:solidFill>
                <a:latin typeface="Barlow"/>
                <a:ea typeface="Barlow"/>
                <a:cs typeface="Barlow"/>
                <a:sym typeface="Barlow"/>
              </a:rPr>
              <a:t> </a:t>
            </a:r>
            <a:endParaRPr/>
          </a:p>
        </p:txBody>
      </p:sp>
      <p:sp>
        <p:nvSpPr>
          <p:cNvPr id="4898" name="Google Shape;4898;p10"/>
          <p:cNvSpPr txBox="1"/>
          <p:nvPr/>
        </p:nvSpPr>
        <p:spPr>
          <a:xfrm>
            <a:off x="6220789" y="4495621"/>
            <a:ext cx="5557554" cy="1569660"/>
          </a:xfrm>
          <a:prstGeom prst="rect">
            <a:avLst/>
          </a:prstGeom>
          <a:solidFill>
            <a:srgbClr val="9B353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Barlow"/>
                <a:ea typeface="Barlow"/>
                <a:cs typeface="Barlow"/>
                <a:sym typeface="Barlow"/>
              </a:rPr>
              <a:t>Bagaimana Anda akan mempromosikan/mempublikasikan acara ini?</a:t>
            </a:r>
            <a:endParaRPr sz="3200">
              <a:solidFill>
                <a:schemeClr val="lt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2" name="Shape 4902"/>
        <p:cNvGrpSpPr/>
        <p:nvPr/>
      </p:nvGrpSpPr>
      <p:grpSpPr>
        <a:xfrm>
          <a:off x="0" y="0"/>
          <a:ext cx="0" cy="0"/>
          <a:chOff x="0" y="0"/>
          <a:chExt cx="0" cy="0"/>
        </a:xfrm>
      </p:grpSpPr>
      <p:pic>
        <p:nvPicPr>
          <p:cNvPr descr="A large group of people sitting in chairs&#10;&#10;Description automatically generated" id="4903" name="Google Shape;4903;p11"/>
          <p:cNvPicPr preferRelativeResize="0"/>
          <p:nvPr/>
        </p:nvPicPr>
        <p:blipFill rotWithShape="1">
          <a:blip r:embed="rId3">
            <a:alphaModFix/>
          </a:blip>
          <a:srcRect b="0" l="0" r="0" t="15745"/>
          <a:stretch/>
        </p:blipFill>
        <p:spPr>
          <a:xfrm>
            <a:off x="20" y="1282"/>
            <a:ext cx="12191980" cy="6856718"/>
          </a:xfrm>
          <a:prstGeom prst="rect">
            <a:avLst/>
          </a:prstGeom>
          <a:noFill/>
          <a:ln>
            <a:noFill/>
          </a:ln>
        </p:spPr>
      </p:pic>
      <p:sp>
        <p:nvSpPr>
          <p:cNvPr id="4904" name="Google Shape;4904;p1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4905" name="Google Shape;4905;p1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14042"/>
              </a:buClr>
              <a:buSzPts val="1800"/>
              <a:buFont typeface="Arial"/>
              <a:buNone/>
            </a:pPr>
            <a:fld id="{00000000-1234-1234-1234-123412341234}" type="slidenum">
              <a:rPr b="0" i="0" lang="en-US" sz="1800" u="none" cap="none" strike="noStrike">
                <a:solidFill>
                  <a:srgbClr val="414042"/>
                </a:solidFill>
                <a:latin typeface="Arial"/>
                <a:ea typeface="Arial"/>
                <a:cs typeface="Arial"/>
                <a:sym typeface="Arial"/>
              </a:rPr>
              <a:t>‹#›</a:t>
            </a:fld>
            <a:endParaRPr b="0" i="0" sz="1800" u="none" cap="none" strike="noStrike">
              <a:solidFill>
                <a:srgbClr val="414042"/>
              </a:solidFill>
              <a:latin typeface="Arial"/>
              <a:ea typeface="Arial"/>
              <a:cs typeface="Arial"/>
              <a:sym typeface="Arial"/>
            </a:endParaRPr>
          </a:p>
        </p:txBody>
      </p:sp>
      <p:sp>
        <p:nvSpPr>
          <p:cNvPr id="4906" name="Google Shape;4906;p11"/>
          <p:cNvSpPr/>
          <p:nvPr/>
        </p:nvSpPr>
        <p:spPr>
          <a:xfrm>
            <a:off x="348341" y="244926"/>
            <a:ext cx="5127172" cy="5127172"/>
          </a:xfrm>
          <a:prstGeom prst="ellipse">
            <a:avLst/>
          </a:prstGeom>
          <a:solidFill>
            <a:srgbClr val="F2F2F2"/>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C00000"/>
              </a:buClr>
              <a:buSzPts val="2000"/>
              <a:buFont typeface="Barlow"/>
              <a:buNone/>
            </a:pPr>
            <a:r>
              <a:rPr b="1" i="0" lang="en-US" sz="2000" u="none" cap="none" strike="noStrike">
                <a:solidFill>
                  <a:srgbClr val="C00000"/>
                </a:solidFill>
                <a:latin typeface="Barlow"/>
                <a:ea typeface="Barlow"/>
                <a:cs typeface="Barlow"/>
                <a:sym typeface="Barlow"/>
              </a:rPr>
              <a:t>Pemasaran dan Promosi</a:t>
            </a:r>
            <a:endParaRPr b="1" i="0" sz="2000" u="none" cap="none" strike="noStrike">
              <a:solidFill>
                <a:srgbClr val="C00000"/>
              </a:solidFill>
              <a:latin typeface="Barlow"/>
              <a:ea typeface="Barlow"/>
              <a:cs typeface="Barlow"/>
              <a:sym typeface="Barlow"/>
            </a:endParaRPr>
          </a:p>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Barlow"/>
              <a:ea typeface="Barlow"/>
              <a:cs typeface="Barlow"/>
              <a:sym typeface="Barlow"/>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Website dengan semua informasi lengkap</a:t>
            </a:r>
            <a:endParaRPr b="0" i="0" sz="1400" u="none" cap="none" strike="noStrike">
              <a:solidFill>
                <a:srgbClr val="414042"/>
              </a:solidFill>
              <a:latin typeface="Barlow"/>
              <a:ea typeface="Barlow"/>
              <a:cs typeface="Barlow"/>
              <a:sym typeface="Barlow"/>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Website perguruan tinggi</a:t>
            </a:r>
            <a:endParaRPr b="0" i="0" sz="1400" u="none" cap="none" strike="noStrike">
              <a:solidFill>
                <a:srgbClr val="414042"/>
              </a:solidFill>
              <a:latin typeface="Barlow"/>
              <a:ea typeface="Barlow"/>
              <a:cs typeface="Barlow"/>
              <a:sym typeface="Barlow"/>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Promosi di media social</a:t>
            </a:r>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Pesan WA</a:t>
            </a:r>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Email promosi kepada mahasiswa</a:t>
            </a:r>
            <a:endParaRPr b="0" i="0" sz="1400" u="none" cap="none" strike="noStrike">
              <a:solidFill>
                <a:srgbClr val="414042"/>
              </a:solidFill>
              <a:latin typeface="Barlow"/>
              <a:ea typeface="Barlow"/>
              <a:cs typeface="Barlow"/>
              <a:sym typeface="Barlow"/>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Email promosi kepada anggota fakultas</a:t>
            </a:r>
            <a:endParaRPr b="0" i="0" sz="1400" u="none" cap="none" strike="noStrike">
              <a:solidFill>
                <a:srgbClr val="414042"/>
              </a:solidFill>
              <a:latin typeface="Barlow"/>
              <a:ea typeface="Barlow"/>
              <a:cs typeface="Barlow"/>
              <a:sym typeface="Barlow"/>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Bekerjasama dengan portal magang perguruan tinggi</a:t>
            </a:r>
            <a:endParaRPr b="0" i="0" sz="1400" u="none" cap="none" strike="noStrike">
              <a:solidFill>
                <a:srgbClr val="414042"/>
              </a:solidFill>
              <a:latin typeface="Barlow"/>
              <a:ea typeface="Barlow"/>
              <a:cs typeface="Barlow"/>
              <a:sym typeface="Barlow"/>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Poster dan Selebaran (untuk diri sendiri + perguruan tinggi lain)</a:t>
            </a:r>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Siaran pers untuk surat kabar local</a:t>
            </a:r>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Bekerjasama dengan organisasi mahasiswa, klub teknologi, dan masyarakat </a:t>
            </a:r>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Mendapatkan sponsor perusahaan</a:t>
            </a:r>
            <a:endParaRPr b="0" i="0" sz="1400" u="none" cap="none" strike="noStrike">
              <a:solidFill>
                <a:srgbClr val="414042"/>
              </a:solidFill>
              <a:latin typeface="Barlow"/>
              <a:ea typeface="Barlow"/>
              <a:cs typeface="Barlow"/>
              <a:sym typeface="Barlow"/>
            </a:endParaRPr>
          </a:p>
        </p:txBody>
      </p:sp>
      <p:sp>
        <p:nvSpPr>
          <p:cNvPr id="4907" name="Google Shape;4907;p11"/>
          <p:cNvSpPr/>
          <p:nvPr/>
        </p:nvSpPr>
        <p:spPr>
          <a:xfrm>
            <a:off x="6760027" y="244926"/>
            <a:ext cx="5127172" cy="5127172"/>
          </a:xfrm>
          <a:prstGeom prst="ellipse">
            <a:avLst/>
          </a:prstGeom>
          <a:solidFill>
            <a:srgbClr val="F2F2F2"/>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C00000"/>
              </a:buClr>
              <a:buSzPts val="2000"/>
              <a:buFont typeface="Barlow"/>
              <a:buNone/>
            </a:pPr>
            <a:r>
              <a:rPr b="1" i="0" lang="en-US" sz="2000" u="none" cap="none" strike="noStrike">
                <a:solidFill>
                  <a:srgbClr val="C00000"/>
                </a:solidFill>
                <a:latin typeface="Barlow"/>
                <a:ea typeface="Barlow"/>
                <a:cs typeface="Barlow"/>
                <a:sym typeface="Barlow"/>
              </a:rPr>
              <a:t>Penjualan dan Promosi</a:t>
            </a:r>
            <a:endParaRPr b="1" i="0" sz="2000" u="none" cap="none" strike="noStrike">
              <a:solidFill>
                <a:srgbClr val="C00000"/>
              </a:solidFill>
              <a:latin typeface="Barlow"/>
              <a:ea typeface="Barlow"/>
              <a:cs typeface="Barlow"/>
              <a:sym typeface="Barlow"/>
            </a:endParaRPr>
          </a:p>
          <a:p>
            <a:pPr indent="0" lvl="0" marL="0" marR="0" rtl="0" algn="l">
              <a:lnSpc>
                <a:spcPct val="100000"/>
              </a:lnSpc>
              <a:spcBef>
                <a:spcPts val="0"/>
              </a:spcBef>
              <a:spcAft>
                <a:spcPts val="0"/>
              </a:spcAft>
              <a:buClr>
                <a:schemeClr val="lt1"/>
              </a:buClr>
              <a:buSzPts val="2000"/>
              <a:buFont typeface="Arial"/>
              <a:buNone/>
            </a:pPr>
            <a:r>
              <a:t/>
            </a:r>
            <a:endParaRPr b="1" i="0" sz="2000" u="none" cap="none" strike="noStrike">
              <a:solidFill>
                <a:srgbClr val="C00000"/>
              </a:solidFill>
              <a:latin typeface="Barlow"/>
              <a:ea typeface="Barlow"/>
              <a:cs typeface="Barlow"/>
              <a:sym typeface="Barlow"/>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Promosi untuk Pemesanan Lebih Awal</a:t>
            </a:r>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Promosi Grup</a:t>
            </a:r>
            <a:endParaRPr b="0" i="0" sz="1400" u="none" cap="none" strike="noStrike">
              <a:solidFill>
                <a:srgbClr val="414042"/>
              </a:solidFill>
              <a:latin typeface="Barlow"/>
              <a:ea typeface="Barlow"/>
              <a:cs typeface="Barlow"/>
              <a:sym typeface="Barlow"/>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Penawaran Program </a:t>
            </a:r>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RujukanPembayaran melalui situs web/UPI</a:t>
            </a:r>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Paket SponsorshipTim Dukungan Khusus</a:t>
            </a:r>
            <a:endParaRPr b="0" i="0" sz="1400" u="none" cap="none" strike="noStrike">
              <a:solidFill>
                <a:srgbClr val="414042"/>
              </a:solidFill>
              <a:latin typeface="Barlow"/>
              <a:ea typeface="Barlow"/>
              <a:cs typeface="Barlow"/>
              <a:sym typeface="Barlow"/>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Rekanan logistik, seperti OYO</a:t>
            </a:r>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Dukungan Obrolan LangsungEmail/panggilan tindak lanjut</a:t>
            </a:r>
            <a:endParaRPr b="0" i="0" sz="1400" u="none" cap="none" strike="noStrike">
              <a:solidFill>
                <a:srgbClr val="414042"/>
              </a:solidFill>
              <a:latin typeface="Barlow"/>
              <a:ea typeface="Barlow"/>
              <a:cs typeface="Barlow"/>
              <a:sym typeface="Barlow"/>
            </a:endParaRPr>
          </a:p>
          <a:p>
            <a:pPr indent="-285750" lvl="0" marL="285750" marR="0" rtl="0" algn="l">
              <a:lnSpc>
                <a:spcPct val="100000"/>
              </a:lnSpc>
              <a:spcBef>
                <a:spcPts val="0"/>
              </a:spcBef>
              <a:spcAft>
                <a:spcPts val="0"/>
              </a:spcAft>
              <a:buClr>
                <a:srgbClr val="414042"/>
              </a:buClr>
              <a:buSzPts val="1400"/>
              <a:buFont typeface="Arial"/>
              <a:buChar char="•"/>
            </a:pPr>
            <a:r>
              <a:rPr b="0" i="0" lang="en-US" sz="1400" u="none" cap="none" strike="noStrike">
                <a:solidFill>
                  <a:srgbClr val="414042"/>
                </a:solidFill>
                <a:latin typeface="Barlow"/>
                <a:ea typeface="Barlow"/>
                <a:cs typeface="Barlow"/>
                <a:sym typeface="Barlow"/>
              </a:rPr>
              <a:t>Survei umpan balik</a:t>
            </a:r>
            <a:endParaRPr b="0" i="0" sz="1400" u="none" cap="none" strike="noStrike">
              <a:solidFill>
                <a:srgbClr val="414042"/>
              </a:solidFill>
              <a:latin typeface="Barlow"/>
              <a:ea typeface="Barlow"/>
              <a:cs typeface="Barlow"/>
              <a:sym typeface="Barlow"/>
            </a:endParaRPr>
          </a:p>
        </p:txBody>
      </p:sp>
      <p:sp>
        <p:nvSpPr>
          <p:cNvPr id="4908" name="Google Shape;4908;p11"/>
          <p:cNvSpPr txBox="1"/>
          <p:nvPr/>
        </p:nvSpPr>
        <p:spPr>
          <a:xfrm>
            <a:off x="3049" y="6060858"/>
            <a:ext cx="12188951" cy="830997"/>
          </a:xfrm>
          <a:prstGeom prst="rect">
            <a:avLst/>
          </a:prstGeom>
          <a:solidFill>
            <a:srgbClr val="9B353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Kita mungkin tidak menyadarinya, tetapi kita semua melakukan pemasaran &amp; penjualan dalam kehidupan kita sehari-hari</a:t>
            </a:r>
            <a:r>
              <a:rPr b="1" i="0" lang="en-US" sz="2800" u="none" cap="none" strike="noStrike">
                <a:solidFill>
                  <a:srgbClr val="FFFFFF"/>
                </a:solidFill>
                <a:latin typeface="Barlow"/>
                <a:ea typeface="Barlow"/>
                <a:cs typeface="Barlow"/>
                <a:sym typeface="Barlow"/>
              </a:rPr>
              <a:t>!</a:t>
            </a:r>
            <a:endParaRPr b="0" i="0" sz="2800" u="none" cap="none" strike="noStrike">
              <a:solidFill>
                <a:srgbClr val="FFFFFF"/>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2" name="Shape 4912"/>
        <p:cNvGrpSpPr/>
        <p:nvPr/>
      </p:nvGrpSpPr>
      <p:grpSpPr>
        <a:xfrm>
          <a:off x="0" y="0"/>
          <a:ext cx="0" cy="0"/>
          <a:chOff x="0" y="0"/>
          <a:chExt cx="0" cy="0"/>
        </a:xfrm>
      </p:grpSpPr>
      <p:pic>
        <p:nvPicPr>
          <p:cNvPr descr="A person holding a sign in her hand&#10;&#10;Description automatically generated" id="4913" name="Google Shape;4913;p12"/>
          <p:cNvPicPr preferRelativeResize="0"/>
          <p:nvPr/>
        </p:nvPicPr>
        <p:blipFill rotWithShape="1">
          <a:blip r:embed="rId3">
            <a:alphaModFix/>
          </a:blip>
          <a:srcRect b="15730" l="0" r="0" t="0"/>
          <a:stretch/>
        </p:blipFill>
        <p:spPr>
          <a:xfrm>
            <a:off x="-3047" y="10"/>
            <a:ext cx="12191999" cy="6857990"/>
          </a:xfrm>
          <a:prstGeom prst="rect">
            <a:avLst/>
          </a:prstGeom>
          <a:noFill/>
          <a:ln>
            <a:noFill/>
          </a:ln>
        </p:spPr>
      </p:pic>
      <p:sp>
        <p:nvSpPr>
          <p:cNvPr id="4914" name="Google Shape;4914;p12"/>
          <p:cNvSpPr txBox="1"/>
          <p:nvPr>
            <p:ph type="ctrTitle"/>
          </p:nvPr>
        </p:nvSpPr>
        <p:spPr>
          <a:xfrm>
            <a:off x="1097280" y="325550"/>
            <a:ext cx="10058400" cy="3574778"/>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4800"/>
              <a:buFont typeface="Play"/>
              <a:buNone/>
            </a:pPr>
            <a:br>
              <a:rPr b="1" lang="en-US" sz="4800">
                <a:solidFill>
                  <a:srgbClr val="FFFFFF"/>
                </a:solidFill>
                <a:latin typeface="Play"/>
                <a:ea typeface="Play"/>
                <a:cs typeface="Play"/>
                <a:sym typeface="Play"/>
              </a:rPr>
            </a:br>
            <a:br>
              <a:rPr b="1" lang="en-US" sz="4800">
                <a:solidFill>
                  <a:srgbClr val="FFFFFF"/>
                </a:solidFill>
                <a:latin typeface="Play"/>
                <a:ea typeface="Play"/>
                <a:cs typeface="Play"/>
                <a:sym typeface="Play"/>
              </a:rPr>
            </a:br>
            <a:br>
              <a:rPr b="1" lang="en-US" sz="4800">
                <a:solidFill>
                  <a:srgbClr val="FFFFFF"/>
                </a:solidFill>
                <a:latin typeface="Play"/>
                <a:ea typeface="Play"/>
                <a:cs typeface="Play"/>
                <a:sym typeface="Play"/>
              </a:rPr>
            </a:br>
            <a:endParaRPr sz="4800">
              <a:solidFill>
                <a:srgbClr val="FFFFFF"/>
              </a:solidFill>
              <a:latin typeface="Play"/>
              <a:ea typeface="Play"/>
              <a:cs typeface="Play"/>
              <a:sym typeface="Play"/>
            </a:endParaRPr>
          </a:p>
        </p:txBody>
      </p:sp>
      <p:sp>
        <p:nvSpPr>
          <p:cNvPr id="4915" name="Google Shape;4915;p12"/>
          <p:cNvSpPr txBox="1"/>
          <p:nvPr/>
        </p:nvSpPr>
        <p:spPr>
          <a:xfrm>
            <a:off x="-6094" y="5103664"/>
            <a:ext cx="12188952" cy="1754326"/>
          </a:xfrm>
          <a:prstGeom prst="rect">
            <a:avLst/>
          </a:prstGeom>
          <a:solidFill>
            <a:srgbClr val="F2F2F2">
              <a:alpha val="64705"/>
            </a:srgb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14042"/>
              </a:buClr>
              <a:buSzPts val="5400"/>
              <a:buFont typeface="Barlow"/>
              <a:buNone/>
            </a:pPr>
            <a:r>
              <a:rPr b="0" i="0" lang="en-US" sz="5400" u="none" cap="none" strike="noStrike">
                <a:solidFill>
                  <a:srgbClr val="414042"/>
                </a:solidFill>
                <a:latin typeface="Barlow"/>
                <a:ea typeface="Barlow"/>
                <a:cs typeface="Barlow"/>
                <a:sym typeface="Barlow"/>
              </a:rPr>
              <a:t>Apa itu </a:t>
            </a:r>
            <a:r>
              <a:rPr b="1" i="0" lang="en-US" sz="5400" u="none" cap="none" strike="noStrike">
                <a:solidFill>
                  <a:srgbClr val="414042"/>
                </a:solidFill>
                <a:latin typeface="Barlow"/>
                <a:ea typeface="Barlow"/>
                <a:cs typeface="Barlow"/>
                <a:sym typeface="Barlow"/>
              </a:rPr>
              <a:t>Pemasaran</a:t>
            </a:r>
            <a:r>
              <a:rPr b="0" i="0" lang="en-US" sz="5400" u="none" cap="none" strike="noStrike">
                <a:solidFill>
                  <a:srgbClr val="414042"/>
                </a:solidFill>
                <a:latin typeface="Barlow"/>
                <a:ea typeface="Barlow"/>
                <a:cs typeface="Barlow"/>
                <a:sym typeface="Barlow"/>
              </a:rPr>
              <a:t>?</a:t>
            </a:r>
            <a:br>
              <a:rPr b="0" i="0" lang="en-US" sz="5400" u="none" cap="none" strike="noStrike">
                <a:solidFill>
                  <a:srgbClr val="414042"/>
                </a:solidFill>
                <a:latin typeface="Barlow"/>
                <a:ea typeface="Barlow"/>
                <a:cs typeface="Barlow"/>
                <a:sym typeface="Barlow"/>
              </a:rPr>
            </a:br>
            <a:r>
              <a:rPr b="0" i="0" lang="en-US" sz="5400" u="none" cap="none" strike="noStrike">
                <a:solidFill>
                  <a:srgbClr val="414042"/>
                </a:solidFill>
                <a:latin typeface="Barlow"/>
                <a:ea typeface="Barlow"/>
                <a:cs typeface="Barlow"/>
                <a:sym typeface="Barlow"/>
              </a:rPr>
              <a:t>Apa itu </a:t>
            </a:r>
            <a:r>
              <a:rPr b="1" i="0" lang="en-US" sz="5400" u="none" cap="none" strike="noStrike">
                <a:solidFill>
                  <a:srgbClr val="414042"/>
                </a:solidFill>
                <a:latin typeface="Barlow"/>
                <a:ea typeface="Barlow"/>
                <a:cs typeface="Barlow"/>
                <a:sym typeface="Barlow"/>
              </a:rPr>
              <a:t>Penjualan</a:t>
            </a:r>
            <a:r>
              <a:rPr b="0" i="0" lang="en-US" sz="5400" u="none" cap="none" strike="noStrike">
                <a:solidFill>
                  <a:srgbClr val="414042"/>
                </a:solidFill>
                <a:latin typeface="Barlow"/>
                <a:ea typeface="Barlow"/>
                <a:cs typeface="Barlow"/>
                <a:sym typeface="Barlow"/>
              </a:rPr>
              <a:t>?</a:t>
            </a:r>
            <a:endParaRPr b="0" i="0" sz="5400" u="none" cap="none" strike="noStrike">
              <a:solidFill>
                <a:srgbClr val="414042"/>
              </a:solidFill>
              <a:latin typeface="Barlow"/>
              <a:ea typeface="Barlow"/>
              <a:cs typeface="Barlow"/>
              <a:sym typeface="Barl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9" name="Shape 4919"/>
        <p:cNvGrpSpPr/>
        <p:nvPr/>
      </p:nvGrpSpPr>
      <p:grpSpPr>
        <a:xfrm>
          <a:off x="0" y="0"/>
          <a:ext cx="0" cy="0"/>
          <a:chOff x="0" y="0"/>
          <a:chExt cx="0" cy="0"/>
        </a:xfrm>
      </p:grpSpPr>
      <p:sp>
        <p:nvSpPr>
          <p:cNvPr id="4920" name="Google Shape;4920;p13"/>
          <p:cNvSpPr txBox="1"/>
          <p:nvPr>
            <p:ph idx="2" type="body"/>
          </p:nvPr>
        </p:nvSpPr>
        <p:spPr>
          <a:xfrm>
            <a:off x="1370073" y="2332603"/>
            <a:ext cx="3342885" cy="682239"/>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600"/>
              <a:buNone/>
            </a:pPr>
            <a:r>
              <a:rPr lang="en-US" sz="1600">
                <a:solidFill>
                  <a:srgbClr val="000000"/>
                </a:solidFill>
                <a:latin typeface="Open Sans"/>
                <a:ea typeface="Open Sans"/>
                <a:cs typeface="Open Sans"/>
                <a:sym typeface="Open Sans"/>
              </a:rPr>
              <a:t>Membangkitkan minat/peluang</a:t>
            </a:r>
            <a:endParaRPr sz="1600">
              <a:solidFill>
                <a:srgbClr val="000000"/>
              </a:solidFill>
              <a:latin typeface="Open Sans"/>
              <a:ea typeface="Open Sans"/>
              <a:cs typeface="Open Sans"/>
              <a:sym typeface="Open Sans"/>
            </a:endParaRPr>
          </a:p>
        </p:txBody>
      </p:sp>
      <p:sp>
        <p:nvSpPr>
          <p:cNvPr id="4921" name="Google Shape;4921;p13"/>
          <p:cNvSpPr txBox="1"/>
          <p:nvPr>
            <p:ph idx="3" type="body"/>
          </p:nvPr>
        </p:nvSpPr>
        <p:spPr>
          <a:xfrm>
            <a:off x="1129884" y="3843159"/>
            <a:ext cx="3579306" cy="87200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600"/>
              <a:buNone/>
            </a:pPr>
            <a:r>
              <a:rPr lang="en-US" sz="1600">
                <a:solidFill>
                  <a:srgbClr val="000000"/>
                </a:solidFill>
                <a:latin typeface="Open Sans"/>
                <a:ea typeface="Open Sans"/>
                <a:cs typeface="Open Sans"/>
                <a:sym typeface="Open Sans"/>
              </a:rPr>
              <a:t>Termasuk riset pasar, branding, pembuatan konten, hubungan masyarakat, dan periklanan</a:t>
            </a:r>
            <a:endParaRPr sz="1600">
              <a:solidFill>
                <a:srgbClr val="000000"/>
              </a:solidFill>
              <a:latin typeface="Open Sans"/>
              <a:ea typeface="Open Sans"/>
              <a:cs typeface="Open Sans"/>
              <a:sym typeface="Open Sans"/>
            </a:endParaRPr>
          </a:p>
        </p:txBody>
      </p:sp>
      <p:sp>
        <p:nvSpPr>
          <p:cNvPr id="4922" name="Google Shape;4922;p13"/>
          <p:cNvSpPr txBox="1"/>
          <p:nvPr>
            <p:ph idx="4" type="body"/>
          </p:nvPr>
        </p:nvSpPr>
        <p:spPr>
          <a:xfrm>
            <a:off x="1366305" y="5616815"/>
            <a:ext cx="3342885" cy="682239"/>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100000"/>
              </a:lnSpc>
              <a:spcBef>
                <a:spcPts val="0"/>
              </a:spcBef>
              <a:spcAft>
                <a:spcPts val="0"/>
              </a:spcAft>
              <a:buClr>
                <a:srgbClr val="000000"/>
              </a:buClr>
              <a:buSzPct val="100000"/>
              <a:buNone/>
            </a:pPr>
            <a:r>
              <a:rPr lang="en-US" sz="1600">
                <a:solidFill>
                  <a:srgbClr val="000000"/>
                </a:solidFill>
                <a:latin typeface="Open Sans"/>
                <a:ea typeface="Open Sans"/>
                <a:cs typeface="Open Sans"/>
                <a:sym typeface="Open Sans"/>
              </a:rPr>
              <a:t>Mengembangkan koneksi dengan pelanggan dari waktu ke waktu</a:t>
            </a:r>
            <a:endParaRPr sz="1600">
              <a:solidFill>
                <a:srgbClr val="000000"/>
              </a:solidFill>
              <a:latin typeface="Open Sans"/>
              <a:ea typeface="Open Sans"/>
              <a:cs typeface="Open Sans"/>
              <a:sym typeface="Open Sans"/>
            </a:endParaRPr>
          </a:p>
        </p:txBody>
      </p:sp>
      <p:sp>
        <p:nvSpPr>
          <p:cNvPr id="4923" name="Google Shape;4923;p13"/>
          <p:cNvSpPr txBox="1"/>
          <p:nvPr>
            <p:ph idx="5" type="body"/>
          </p:nvPr>
        </p:nvSpPr>
        <p:spPr>
          <a:xfrm>
            <a:off x="1248094" y="1136254"/>
            <a:ext cx="3579306" cy="43088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2"/>
              </a:buClr>
              <a:buSzPts val="2800"/>
              <a:buNone/>
            </a:pPr>
            <a:r>
              <a:rPr b="1" lang="en-US" sz="2800">
                <a:solidFill>
                  <a:schemeClr val="lt2"/>
                </a:solidFill>
                <a:latin typeface="Open Sans"/>
                <a:ea typeface="Open Sans"/>
                <a:cs typeface="Open Sans"/>
                <a:sym typeface="Open Sans"/>
              </a:rPr>
              <a:t>Pemasaran</a:t>
            </a:r>
            <a:endParaRPr b="1" sz="2800">
              <a:solidFill>
                <a:schemeClr val="lt2"/>
              </a:solidFill>
              <a:latin typeface="Open Sans"/>
              <a:ea typeface="Open Sans"/>
              <a:cs typeface="Open Sans"/>
              <a:sym typeface="Open Sans"/>
            </a:endParaRPr>
          </a:p>
          <a:p>
            <a:pPr indent="0" lvl="0" marL="0" rtl="0" algn="ctr">
              <a:lnSpc>
                <a:spcPct val="90000"/>
              </a:lnSpc>
              <a:spcBef>
                <a:spcPts val="1000"/>
              </a:spcBef>
              <a:spcAft>
                <a:spcPts val="0"/>
              </a:spcAft>
              <a:buClr>
                <a:schemeClr val="lt2"/>
              </a:buClr>
              <a:buSzPts val="1400"/>
              <a:buNone/>
            </a:pPr>
            <a:r>
              <a:rPr b="1" lang="en-US">
                <a:solidFill>
                  <a:schemeClr val="lt2"/>
                </a:solidFill>
                <a:latin typeface="Open Sans"/>
                <a:ea typeface="Open Sans"/>
                <a:cs typeface="Open Sans"/>
                <a:sym typeface="Open Sans"/>
              </a:rPr>
              <a:t>Menciptakan kesadaran, ketertarikan, dan menciptakan merek</a:t>
            </a:r>
            <a:endParaRPr>
              <a:latin typeface="Open Sans"/>
              <a:ea typeface="Open Sans"/>
              <a:cs typeface="Open Sans"/>
              <a:sym typeface="Open Sans"/>
            </a:endParaRPr>
          </a:p>
          <a:p>
            <a:pPr indent="0" lvl="0" marL="0" rtl="0" algn="ctr">
              <a:lnSpc>
                <a:spcPct val="90000"/>
              </a:lnSpc>
              <a:spcBef>
                <a:spcPts val="1000"/>
              </a:spcBef>
              <a:spcAft>
                <a:spcPts val="0"/>
              </a:spcAft>
              <a:buClr>
                <a:schemeClr val="dk1"/>
              </a:buClr>
              <a:buSzPts val="2800"/>
              <a:buNone/>
            </a:pPr>
            <a:r>
              <a:t/>
            </a:r>
            <a:endParaRPr b="1" sz="2800">
              <a:solidFill>
                <a:schemeClr val="lt2"/>
              </a:solidFill>
              <a:latin typeface="Open Sans"/>
              <a:ea typeface="Open Sans"/>
              <a:cs typeface="Open Sans"/>
              <a:sym typeface="Open Sans"/>
            </a:endParaRPr>
          </a:p>
        </p:txBody>
      </p:sp>
      <p:sp>
        <p:nvSpPr>
          <p:cNvPr id="4924" name="Google Shape;4924;p13"/>
          <p:cNvSpPr txBox="1"/>
          <p:nvPr>
            <p:ph idx="6" type="body"/>
          </p:nvPr>
        </p:nvSpPr>
        <p:spPr>
          <a:xfrm>
            <a:off x="6828681" y="801226"/>
            <a:ext cx="4387671" cy="43088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US" sz="2800">
                <a:latin typeface="Open Sans"/>
                <a:ea typeface="Open Sans"/>
                <a:cs typeface="Open Sans"/>
                <a:sym typeface="Open Sans"/>
              </a:rPr>
              <a:t>Penjualan</a:t>
            </a:r>
            <a:endParaRPr b="1" sz="2800">
              <a:latin typeface="Open Sans"/>
              <a:ea typeface="Open Sans"/>
              <a:cs typeface="Open Sans"/>
              <a:sym typeface="Open Sans"/>
            </a:endParaRPr>
          </a:p>
          <a:p>
            <a:pPr indent="0" lvl="0" marL="0" rtl="0" algn="ctr">
              <a:lnSpc>
                <a:spcPct val="90000"/>
              </a:lnSpc>
              <a:spcBef>
                <a:spcPts val="1000"/>
              </a:spcBef>
              <a:spcAft>
                <a:spcPts val="0"/>
              </a:spcAft>
              <a:buClr>
                <a:schemeClr val="lt1"/>
              </a:buClr>
              <a:buSzPts val="1400"/>
              <a:buNone/>
            </a:pPr>
            <a:r>
              <a:rPr b="1" lang="en-US">
                <a:latin typeface="Open Sans"/>
                <a:ea typeface="Open Sans"/>
                <a:cs typeface="Open Sans"/>
                <a:sym typeface="Open Sans"/>
              </a:rPr>
              <a:t>Menyelesaikan transaksi dan menghasilkan pendapatan</a:t>
            </a:r>
            <a:endParaRPr b="1">
              <a:latin typeface="Arial"/>
              <a:ea typeface="Arial"/>
              <a:cs typeface="Arial"/>
              <a:sym typeface="Arial"/>
            </a:endParaRPr>
          </a:p>
        </p:txBody>
      </p:sp>
      <p:sp>
        <p:nvSpPr>
          <p:cNvPr id="4925" name="Google Shape;4925;p13"/>
          <p:cNvSpPr txBox="1"/>
          <p:nvPr>
            <p:ph idx="7" type="body"/>
          </p:nvPr>
        </p:nvSpPr>
        <p:spPr>
          <a:xfrm>
            <a:off x="7589936" y="2408522"/>
            <a:ext cx="3342885" cy="530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B21E25"/>
              </a:buClr>
              <a:buSzPts val="1600"/>
              <a:buNone/>
            </a:pPr>
            <a:r>
              <a:rPr lang="en-US" sz="1600">
                <a:solidFill>
                  <a:srgbClr val="B21E25"/>
                </a:solidFill>
                <a:latin typeface="Open Sans"/>
                <a:ea typeface="Open Sans"/>
                <a:cs typeface="Open Sans"/>
                <a:sym typeface="Open Sans"/>
              </a:rPr>
              <a:t>Merubah target menjadi pelanggan yang loyalitasnya tinggi</a:t>
            </a:r>
            <a:endParaRPr sz="1600">
              <a:solidFill>
                <a:srgbClr val="B21E25"/>
              </a:solidFill>
              <a:latin typeface="Open Sans"/>
              <a:ea typeface="Open Sans"/>
              <a:cs typeface="Open Sans"/>
              <a:sym typeface="Open Sans"/>
            </a:endParaRPr>
          </a:p>
        </p:txBody>
      </p:sp>
      <p:sp>
        <p:nvSpPr>
          <p:cNvPr id="4926" name="Google Shape;4926;p13"/>
          <p:cNvSpPr txBox="1"/>
          <p:nvPr>
            <p:ph idx="8" type="body"/>
          </p:nvPr>
        </p:nvSpPr>
        <p:spPr>
          <a:xfrm>
            <a:off x="7589936" y="3970820"/>
            <a:ext cx="3342885" cy="682239"/>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B21E25"/>
              </a:buClr>
              <a:buSzPts val="1600"/>
              <a:buNone/>
            </a:pPr>
            <a:r>
              <a:rPr lang="en-US" sz="1600">
                <a:solidFill>
                  <a:srgbClr val="B21E25"/>
                </a:solidFill>
                <a:latin typeface="Open Sans"/>
                <a:ea typeface="Open Sans"/>
                <a:cs typeface="Open Sans"/>
                <a:sym typeface="Open Sans"/>
              </a:rPr>
              <a:t>Termasuk melakukan promosi penjualan, promosi produk, menegosiasikan persyaratan, dan menyelesaikan transaksi.</a:t>
            </a:r>
            <a:endParaRPr/>
          </a:p>
        </p:txBody>
      </p:sp>
      <p:sp>
        <p:nvSpPr>
          <p:cNvPr id="4927" name="Google Shape;4927;p13"/>
          <p:cNvSpPr txBox="1"/>
          <p:nvPr>
            <p:ph idx="9" type="body"/>
          </p:nvPr>
        </p:nvSpPr>
        <p:spPr>
          <a:xfrm>
            <a:off x="7659180" y="5616815"/>
            <a:ext cx="3342885" cy="682239"/>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0"/>
              </a:spcBef>
              <a:spcAft>
                <a:spcPts val="0"/>
              </a:spcAft>
              <a:buClr>
                <a:srgbClr val="B21E25"/>
              </a:buClr>
              <a:buSzPct val="100000"/>
              <a:buNone/>
            </a:pPr>
            <a:r>
              <a:rPr lang="en-US" sz="1600">
                <a:solidFill>
                  <a:srgbClr val="B21E25"/>
                </a:solidFill>
                <a:latin typeface="Open Sans"/>
                <a:ea typeface="Open Sans"/>
                <a:cs typeface="Open Sans"/>
                <a:sym typeface="Open Sans"/>
              </a:rPr>
              <a:t>Aktvitas sering kali lebih terfokus pada kegiatan yang bersifat langsung dan ekonomis</a:t>
            </a:r>
            <a:endParaRPr sz="1600">
              <a:solidFill>
                <a:srgbClr val="B21E25"/>
              </a:solidFill>
              <a:latin typeface="Open Sans"/>
              <a:ea typeface="Open Sans"/>
              <a:cs typeface="Open Sans"/>
              <a:sym typeface="Open Sans"/>
            </a:endParaRPr>
          </a:p>
        </p:txBody>
      </p:sp>
      <p:sp>
        <p:nvSpPr>
          <p:cNvPr id="4928" name="Google Shape;4928;p13"/>
          <p:cNvSpPr/>
          <p:nvPr/>
        </p:nvSpPr>
        <p:spPr>
          <a:xfrm>
            <a:off x="2535576" y="6574990"/>
            <a:ext cx="7081159" cy="287897"/>
          </a:xfrm>
          <a:prstGeom prst="rect">
            <a:avLst/>
          </a:prstGeom>
          <a:solidFill>
            <a:srgbClr val="B21E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Jangan lupa: Dukungan Pelanggan Distribusi &amp; Pasca Penjualan</a:t>
            </a:r>
            <a:r>
              <a:rPr b="1" i="0" lang="en-US" sz="1200" u="none" cap="none" strike="noStrike">
                <a:solidFill>
                  <a:srgbClr val="FFFFFF"/>
                </a:solidFill>
                <a:latin typeface="Arial"/>
                <a:ea typeface="Arial"/>
                <a:cs typeface="Arial"/>
                <a:sym typeface="Arial"/>
              </a:rPr>
              <a:t>!</a:t>
            </a:r>
            <a:endParaRPr/>
          </a:p>
        </p:txBody>
      </p:sp>
      <p:pic>
        <p:nvPicPr>
          <p:cNvPr descr="Steering Wheel outline" id="4929" name="Google Shape;4929;p13"/>
          <p:cNvPicPr preferRelativeResize="0"/>
          <p:nvPr/>
        </p:nvPicPr>
        <p:blipFill rotWithShape="1">
          <a:blip r:embed="rId3">
            <a:alphaModFix/>
          </a:blip>
          <a:srcRect b="0" l="0" r="0" t="0"/>
          <a:stretch/>
        </p:blipFill>
        <p:spPr>
          <a:xfrm>
            <a:off x="5618955" y="2216522"/>
            <a:ext cx="914400" cy="914400"/>
          </a:xfrm>
          <a:prstGeom prst="rect">
            <a:avLst/>
          </a:prstGeom>
          <a:noFill/>
          <a:ln>
            <a:noFill/>
          </a:ln>
        </p:spPr>
      </p:pic>
      <p:pic>
        <p:nvPicPr>
          <p:cNvPr descr="Research with solid fill" id="4930" name="Google Shape;4930;p13"/>
          <p:cNvPicPr preferRelativeResize="0"/>
          <p:nvPr/>
        </p:nvPicPr>
        <p:blipFill rotWithShape="1">
          <a:blip r:embed="rId4">
            <a:alphaModFix/>
          </a:blip>
          <a:srcRect b="0" l="0" r="0" t="0"/>
          <a:stretch/>
        </p:blipFill>
        <p:spPr>
          <a:xfrm>
            <a:off x="5618955" y="3821960"/>
            <a:ext cx="914400" cy="914400"/>
          </a:xfrm>
          <a:prstGeom prst="rect">
            <a:avLst/>
          </a:prstGeom>
          <a:noFill/>
          <a:ln>
            <a:noFill/>
          </a:ln>
        </p:spPr>
      </p:pic>
      <p:pic>
        <p:nvPicPr>
          <p:cNvPr descr="Cycle with people with solid fill" id="4931" name="Google Shape;4931;p13"/>
          <p:cNvPicPr preferRelativeResize="0"/>
          <p:nvPr/>
        </p:nvPicPr>
        <p:blipFill rotWithShape="1">
          <a:blip r:embed="rId5">
            <a:alphaModFix/>
          </a:blip>
          <a:srcRect b="0" l="0" r="0" t="0"/>
          <a:stretch/>
        </p:blipFill>
        <p:spPr>
          <a:xfrm>
            <a:off x="5583978" y="5500734"/>
            <a:ext cx="914400" cy="914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4924">
                                            <p:txEl>
                                              <p:pRg end="0" st="0"/>
                                            </p:txEl>
                                          </p:spTgt>
                                        </p:tgtEl>
                                        <p:attrNameLst>
                                          <p:attrName>style.visibility</p:attrName>
                                        </p:attrNameLst>
                                      </p:cBhvr>
                                      <p:to>
                                        <p:strVal val="visible"/>
                                      </p:to>
                                    </p:set>
                                    <p:anim calcmode="lin" valueType="num">
                                      <p:cBhvr additive="base">
                                        <p:cTn dur="500"/>
                                        <p:tgtEl>
                                          <p:spTgt spid="4924">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924">
                                            <p:txEl>
                                              <p:pRg end="1" st="1"/>
                                            </p:txEl>
                                          </p:spTgt>
                                        </p:tgtEl>
                                        <p:attrNameLst>
                                          <p:attrName>style.visibility</p:attrName>
                                        </p:attrNameLst>
                                      </p:cBhvr>
                                      <p:to>
                                        <p:strVal val="visible"/>
                                      </p:to>
                                    </p:set>
                                    <p:anim calcmode="lin" valueType="num">
                                      <p:cBhvr additive="base">
                                        <p:cTn dur="500"/>
                                        <p:tgtEl>
                                          <p:spTgt spid="4924">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20">
                                            <p:txEl>
                                              <p:pRg end="0" st="0"/>
                                            </p:txEl>
                                          </p:spTgt>
                                        </p:tgtEl>
                                        <p:attrNameLst>
                                          <p:attrName>style.visibility</p:attrName>
                                        </p:attrNameLst>
                                      </p:cBhvr>
                                      <p:to>
                                        <p:strVal val="visible"/>
                                      </p:to>
                                    </p:set>
                                    <p:anim calcmode="lin" valueType="num">
                                      <p:cBhvr additive="base">
                                        <p:cTn dur="500"/>
                                        <p:tgtEl>
                                          <p:spTgt spid="4920">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925">
                                            <p:txEl>
                                              <p:pRg end="0" st="0"/>
                                            </p:txEl>
                                          </p:spTgt>
                                        </p:tgtEl>
                                        <p:attrNameLst>
                                          <p:attrName>style.visibility</p:attrName>
                                        </p:attrNameLst>
                                      </p:cBhvr>
                                      <p:to>
                                        <p:strVal val="visible"/>
                                      </p:to>
                                    </p:set>
                                    <p:anim calcmode="lin" valueType="num">
                                      <p:cBhvr additive="base">
                                        <p:cTn dur="500"/>
                                        <p:tgtEl>
                                          <p:spTgt spid="492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21">
                                            <p:txEl>
                                              <p:pRg end="0" st="0"/>
                                            </p:txEl>
                                          </p:spTgt>
                                        </p:tgtEl>
                                        <p:attrNameLst>
                                          <p:attrName>style.visibility</p:attrName>
                                        </p:attrNameLst>
                                      </p:cBhvr>
                                      <p:to>
                                        <p:strVal val="visible"/>
                                      </p:to>
                                    </p:set>
                                    <p:anim calcmode="lin" valueType="num">
                                      <p:cBhvr additive="base">
                                        <p:cTn dur="500"/>
                                        <p:tgtEl>
                                          <p:spTgt spid="4921">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926">
                                            <p:txEl>
                                              <p:pRg end="0" st="0"/>
                                            </p:txEl>
                                          </p:spTgt>
                                        </p:tgtEl>
                                        <p:attrNameLst>
                                          <p:attrName>style.visibility</p:attrName>
                                        </p:attrNameLst>
                                      </p:cBhvr>
                                      <p:to>
                                        <p:strVal val="visible"/>
                                      </p:to>
                                    </p:set>
                                    <p:anim calcmode="lin" valueType="num">
                                      <p:cBhvr additive="base">
                                        <p:cTn dur="500"/>
                                        <p:tgtEl>
                                          <p:spTgt spid="4926">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22">
                                            <p:txEl>
                                              <p:pRg end="0" st="0"/>
                                            </p:txEl>
                                          </p:spTgt>
                                        </p:tgtEl>
                                        <p:attrNameLst>
                                          <p:attrName>style.visibility</p:attrName>
                                        </p:attrNameLst>
                                      </p:cBhvr>
                                      <p:to>
                                        <p:strVal val="visible"/>
                                      </p:to>
                                    </p:set>
                                    <p:anim calcmode="lin" valueType="num">
                                      <p:cBhvr additive="base">
                                        <p:cTn dur="500"/>
                                        <p:tgtEl>
                                          <p:spTgt spid="492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927">
                                            <p:txEl>
                                              <p:pRg end="0" st="0"/>
                                            </p:txEl>
                                          </p:spTgt>
                                        </p:tgtEl>
                                        <p:attrNameLst>
                                          <p:attrName>style.visibility</p:attrName>
                                        </p:attrNameLst>
                                      </p:cBhvr>
                                      <p:to>
                                        <p:strVal val="visible"/>
                                      </p:to>
                                    </p:set>
                                    <p:anim calcmode="lin" valueType="num">
                                      <p:cBhvr additive="base">
                                        <p:cTn dur="500"/>
                                        <p:tgtEl>
                                          <p:spTgt spid="4927">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6" name="Shape 4936"/>
        <p:cNvGrpSpPr/>
        <p:nvPr/>
      </p:nvGrpSpPr>
      <p:grpSpPr>
        <a:xfrm>
          <a:off x="0" y="0"/>
          <a:ext cx="0" cy="0"/>
          <a:chOff x="0" y="0"/>
          <a:chExt cx="0" cy="0"/>
        </a:xfrm>
      </p:grpSpPr>
      <p:sp>
        <p:nvSpPr>
          <p:cNvPr id="4937" name="Google Shape;4937;p14"/>
          <p:cNvSpPr txBox="1"/>
          <p:nvPr/>
        </p:nvSpPr>
        <p:spPr>
          <a:xfrm>
            <a:off x="512400" y="490847"/>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Aktivitas Individu</a:t>
            </a:r>
            <a:endParaRPr b="1" sz="3200">
              <a:solidFill>
                <a:schemeClr val="dk2"/>
              </a:solidFill>
              <a:latin typeface="Barlow Medium"/>
              <a:ea typeface="Barlow Medium"/>
              <a:cs typeface="Barlow Medium"/>
              <a:sym typeface="Barlow Medium"/>
            </a:endParaRPr>
          </a:p>
        </p:txBody>
      </p:sp>
      <p:sp>
        <p:nvSpPr>
          <p:cNvPr id="4938" name="Google Shape;4938;p14"/>
          <p:cNvSpPr/>
          <p:nvPr/>
        </p:nvSpPr>
        <p:spPr>
          <a:xfrm>
            <a:off x="437535" y="925797"/>
            <a:ext cx="1155886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Arial"/>
              <a:buNone/>
            </a:pPr>
            <a:r>
              <a:rPr b="1" lang="en-US" sz="2400">
                <a:solidFill>
                  <a:schemeClr val="accent1"/>
                </a:solidFill>
                <a:latin typeface="Barlow Medium"/>
                <a:ea typeface="Barlow Medium"/>
                <a:cs typeface="Barlow Medium"/>
                <a:sym typeface="Barlow Medium"/>
              </a:rPr>
              <a:t>Penjualan Vs Pemasaran</a:t>
            </a:r>
            <a:endParaRPr b="1" sz="2400">
              <a:solidFill>
                <a:schemeClr val="accent1"/>
              </a:solidFill>
              <a:latin typeface="Barlow Medium"/>
              <a:ea typeface="Barlow Medium"/>
              <a:cs typeface="Barlow Medium"/>
              <a:sym typeface="Barlow Medium"/>
            </a:endParaRPr>
          </a:p>
        </p:txBody>
      </p:sp>
      <p:sp>
        <p:nvSpPr>
          <p:cNvPr id="4939" name="Google Shape;4939;p14"/>
          <p:cNvSpPr txBox="1"/>
          <p:nvPr/>
        </p:nvSpPr>
        <p:spPr>
          <a:xfrm>
            <a:off x="330259" y="5646657"/>
            <a:ext cx="6242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a:p>
            <a:pPr indent="0" lvl="0" marL="0" marR="0" rtl="0" algn="l">
              <a:spcBef>
                <a:spcPts val="0"/>
              </a:spcBef>
              <a:spcAft>
                <a:spcPts val="0"/>
              </a:spcAft>
              <a:buNone/>
            </a:pPr>
            <a:r>
              <a:rPr lang="en-US" sz="1200">
                <a:solidFill>
                  <a:schemeClr val="dk1"/>
                </a:solidFill>
              </a:rPr>
              <a:t>https://acc-15624.ispring.com/app/preview/d5a2572a-be38-11ef-906b-b60b11e0188d</a:t>
            </a:r>
            <a:endParaRPr sz="1200">
              <a:solidFill>
                <a:schemeClr val="dk1"/>
              </a:solidFill>
            </a:endParaRPr>
          </a:p>
        </p:txBody>
      </p:sp>
      <p:sp>
        <p:nvSpPr>
          <p:cNvPr id="4940" name="Google Shape;4940;p14"/>
          <p:cNvSpPr txBox="1"/>
          <p:nvPr/>
        </p:nvSpPr>
        <p:spPr>
          <a:xfrm>
            <a:off x="8185976" y="5846281"/>
            <a:ext cx="241861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Students Scan to Play</a:t>
            </a:r>
            <a:endParaRPr/>
          </a:p>
        </p:txBody>
      </p:sp>
      <p:grpSp>
        <p:nvGrpSpPr>
          <p:cNvPr id="4941" name="Google Shape;4941;p14"/>
          <p:cNvGrpSpPr/>
          <p:nvPr/>
        </p:nvGrpSpPr>
        <p:grpSpPr>
          <a:xfrm>
            <a:off x="8126673" y="1906280"/>
            <a:ext cx="3519224" cy="3923934"/>
            <a:chOff x="8126673" y="1906280"/>
            <a:chExt cx="3519224" cy="3923934"/>
          </a:xfrm>
        </p:grpSpPr>
        <p:pic>
          <p:nvPicPr>
            <p:cNvPr descr="A qr code on a black background&#10;&#10;Description automatically generated" id="4942" name="Google Shape;4942;p14"/>
            <p:cNvPicPr preferRelativeResize="0"/>
            <p:nvPr/>
          </p:nvPicPr>
          <p:blipFill rotWithShape="1">
            <a:blip r:embed="rId3">
              <a:alphaModFix/>
            </a:blip>
            <a:srcRect b="0" l="0" r="0" t="0"/>
            <a:stretch/>
          </p:blipFill>
          <p:spPr>
            <a:xfrm>
              <a:off x="8126673" y="1906280"/>
              <a:ext cx="3519224" cy="3923934"/>
            </a:xfrm>
            <a:prstGeom prst="rect">
              <a:avLst/>
            </a:prstGeom>
            <a:noFill/>
            <a:ln>
              <a:noFill/>
            </a:ln>
          </p:spPr>
        </p:pic>
        <p:pic>
          <p:nvPicPr>
            <p:cNvPr descr="A qr code on a white background&#10;&#10;Description automatically generated" id="4943" name="Google Shape;4943;p14"/>
            <p:cNvPicPr preferRelativeResize="0"/>
            <p:nvPr/>
          </p:nvPicPr>
          <p:blipFill rotWithShape="1">
            <a:blip r:embed="rId4">
              <a:alphaModFix/>
            </a:blip>
            <a:srcRect b="0" l="0" r="0" t="0"/>
            <a:stretch/>
          </p:blipFill>
          <p:spPr>
            <a:xfrm>
              <a:off x="8544289" y="2045185"/>
              <a:ext cx="2728658" cy="2673398"/>
            </a:xfrm>
            <a:prstGeom prst="rect">
              <a:avLst/>
            </a:prstGeom>
            <a:noFill/>
            <a:ln>
              <a:noFill/>
            </a:ln>
          </p:spPr>
        </p:pic>
      </p:grpSp>
      <p:pic>
        <p:nvPicPr>
          <p:cNvPr id="4944" name="Google Shape;4944;p14"/>
          <p:cNvPicPr preferRelativeResize="0"/>
          <p:nvPr/>
        </p:nvPicPr>
        <p:blipFill>
          <a:blip r:embed="rId5">
            <a:alphaModFix/>
          </a:blip>
          <a:stretch>
            <a:fillRect/>
          </a:stretch>
        </p:blipFill>
        <p:spPr>
          <a:xfrm>
            <a:off x="8001400" y="1517550"/>
            <a:ext cx="3519225" cy="3519225"/>
          </a:xfrm>
          <a:prstGeom prst="rect">
            <a:avLst/>
          </a:prstGeom>
          <a:noFill/>
          <a:ln>
            <a:noFill/>
          </a:ln>
        </p:spPr>
      </p:pic>
      <p:pic>
        <p:nvPicPr>
          <p:cNvPr id="4945" name="Google Shape;4945;p14"/>
          <p:cNvPicPr preferRelativeResize="0"/>
          <p:nvPr/>
        </p:nvPicPr>
        <p:blipFill>
          <a:blip r:embed="rId6">
            <a:alphaModFix/>
          </a:blip>
          <a:stretch>
            <a:fillRect/>
          </a:stretch>
        </p:blipFill>
        <p:spPr>
          <a:xfrm>
            <a:off x="437525" y="1695614"/>
            <a:ext cx="6420426" cy="3642865"/>
          </a:xfrm>
          <a:prstGeom prst="rect">
            <a:avLst/>
          </a:prstGeom>
          <a:noFill/>
          <a:ln>
            <a:noFill/>
          </a:ln>
        </p:spPr>
      </p:pic>
      <p:sp>
        <p:nvSpPr>
          <p:cNvPr id="4946" name="Google Shape;4946;p14"/>
          <p:cNvSpPr/>
          <p:nvPr/>
        </p:nvSpPr>
        <p:spPr>
          <a:xfrm>
            <a:off x="3620087" y="3221075"/>
            <a:ext cx="1105200" cy="10332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947" name="Google Shape;4947;p14">
            <a:hlinkClick r:id="rId7"/>
          </p:cNvPr>
          <p:cNvSpPr/>
          <p:nvPr/>
        </p:nvSpPr>
        <p:spPr>
          <a:xfrm rot="-8100000">
            <a:off x="3871612" y="3488845"/>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1" name="Shape 4951"/>
        <p:cNvGrpSpPr/>
        <p:nvPr/>
      </p:nvGrpSpPr>
      <p:grpSpPr>
        <a:xfrm>
          <a:off x="0" y="0"/>
          <a:ext cx="0" cy="0"/>
          <a:chOff x="0" y="0"/>
          <a:chExt cx="0" cy="0"/>
        </a:xfrm>
      </p:grpSpPr>
      <p:sp>
        <p:nvSpPr>
          <p:cNvPr id="4952" name="Google Shape;4952;p15"/>
          <p:cNvSpPr txBox="1"/>
          <p:nvPr/>
        </p:nvSpPr>
        <p:spPr>
          <a:xfrm>
            <a:off x="3614056" y="555563"/>
            <a:ext cx="743622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rgbClr val="C00000"/>
                </a:solidFill>
                <a:latin typeface="Open Sans"/>
                <a:ea typeface="Open Sans"/>
                <a:cs typeface="Open Sans"/>
                <a:sym typeface="Open Sans"/>
              </a:rPr>
              <a:t>Visibility and Awareness</a:t>
            </a:r>
            <a:endParaRPr b="1" sz="1800">
              <a:solidFill>
                <a:srgbClr val="C00000"/>
              </a:solidFill>
              <a:latin typeface="Open Sans"/>
              <a:ea typeface="Open Sans"/>
              <a:cs typeface="Open Sans"/>
              <a:sym typeface="Open Sans"/>
            </a:endParaRPr>
          </a:p>
          <a:p>
            <a:pPr indent="0" lvl="0" marL="0" marR="0" rtl="0" algn="just">
              <a:spcBef>
                <a:spcPts val="0"/>
              </a:spcBef>
              <a:spcAft>
                <a:spcPts val="0"/>
              </a:spcAft>
              <a:buNone/>
            </a:pPr>
            <a:r>
              <a:rPr b="0" i="0" lang="en-US" sz="1600">
                <a:solidFill>
                  <a:srgbClr val="1F1F1F"/>
                </a:solidFill>
                <a:latin typeface="Open Sans"/>
                <a:ea typeface="Open Sans"/>
                <a:cs typeface="Open Sans"/>
                <a:sym typeface="Open Sans"/>
              </a:rPr>
              <a:t>Without marketing, your brilliant product remains shrouded in obscurity. Effective campaigns raise brand awareness, making you a blip on the radar of potential customers.</a:t>
            </a:r>
            <a:endParaRPr/>
          </a:p>
        </p:txBody>
      </p:sp>
      <p:sp>
        <p:nvSpPr>
          <p:cNvPr id="4953" name="Google Shape;4953;p15"/>
          <p:cNvSpPr txBox="1"/>
          <p:nvPr/>
        </p:nvSpPr>
        <p:spPr>
          <a:xfrm>
            <a:off x="3614056" y="2111435"/>
            <a:ext cx="743622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rgbClr val="C00000"/>
                </a:solidFill>
                <a:latin typeface="Open Sans"/>
                <a:ea typeface="Open Sans"/>
                <a:cs typeface="Open Sans"/>
                <a:sym typeface="Open Sans"/>
              </a:rPr>
              <a:t>Lead Generation</a:t>
            </a:r>
            <a:endParaRPr/>
          </a:p>
          <a:p>
            <a:pPr indent="0" lvl="0" marL="0" marR="0" rtl="0" algn="just">
              <a:spcBef>
                <a:spcPts val="0"/>
              </a:spcBef>
              <a:spcAft>
                <a:spcPts val="0"/>
              </a:spcAft>
              <a:buNone/>
            </a:pPr>
            <a:r>
              <a:rPr b="0" i="0" lang="en-US" sz="1600">
                <a:solidFill>
                  <a:srgbClr val="1F1F1F"/>
                </a:solidFill>
                <a:latin typeface="Open Sans"/>
                <a:ea typeface="Open Sans"/>
                <a:cs typeface="Open Sans"/>
                <a:sym typeface="Open Sans"/>
              </a:rPr>
              <a:t>Marketing attracts like a magnet, drawing your ideal customers towards your offering. It generates leads, nurtures them through the buying journey, and ultimately converts them into paying customers.</a:t>
            </a:r>
            <a:endParaRPr/>
          </a:p>
        </p:txBody>
      </p:sp>
      <p:sp>
        <p:nvSpPr>
          <p:cNvPr id="4954" name="Google Shape;4954;p15"/>
          <p:cNvSpPr txBox="1"/>
          <p:nvPr/>
        </p:nvSpPr>
        <p:spPr>
          <a:xfrm>
            <a:off x="3614056" y="3627197"/>
            <a:ext cx="743622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rgbClr val="C00000"/>
                </a:solidFill>
                <a:latin typeface="Open Sans"/>
                <a:ea typeface="Open Sans"/>
                <a:cs typeface="Open Sans"/>
                <a:sym typeface="Open Sans"/>
              </a:rPr>
              <a:t>Brand Building</a:t>
            </a:r>
            <a:endParaRPr b="1" sz="1800">
              <a:solidFill>
                <a:srgbClr val="C00000"/>
              </a:solidFill>
              <a:latin typeface="Open Sans"/>
              <a:ea typeface="Open Sans"/>
              <a:cs typeface="Open Sans"/>
              <a:sym typeface="Open Sans"/>
            </a:endParaRPr>
          </a:p>
          <a:p>
            <a:pPr indent="0" lvl="0" marL="0" marR="0" rtl="0" algn="just">
              <a:spcBef>
                <a:spcPts val="0"/>
              </a:spcBef>
              <a:spcAft>
                <a:spcPts val="0"/>
              </a:spcAft>
              <a:buNone/>
            </a:pPr>
            <a:r>
              <a:rPr b="0" i="0" lang="en-US" sz="1600">
                <a:solidFill>
                  <a:srgbClr val="1F1F1F"/>
                </a:solidFill>
                <a:latin typeface="Open Sans"/>
                <a:ea typeface="Open Sans"/>
                <a:cs typeface="Open Sans"/>
                <a:sym typeface="Open Sans"/>
              </a:rPr>
              <a:t>Marketing sculpts your brand image, shaping how the world perceives your company. Through consistent messaging and communication, you build trust, loyalty, and advocacy, turning customers into brand champions</a:t>
            </a:r>
            <a:endParaRPr sz="1600">
              <a:solidFill>
                <a:schemeClr val="dk1"/>
              </a:solidFill>
              <a:latin typeface="Open Sans"/>
              <a:ea typeface="Open Sans"/>
              <a:cs typeface="Open Sans"/>
              <a:sym typeface="Open Sans"/>
            </a:endParaRPr>
          </a:p>
        </p:txBody>
      </p:sp>
      <p:sp>
        <p:nvSpPr>
          <p:cNvPr id="4955" name="Google Shape;4955;p15"/>
          <p:cNvSpPr txBox="1"/>
          <p:nvPr/>
        </p:nvSpPr>
        <p:spPr>
          <a:xfrm>
            <a:off x="3614055" y="5269345"/>
            <a:ext cx="743622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C00000"/>
                </a:solidFill>
                <a:latin typeface="Open Sans"/>
                <a:ea typeface="Open Sans"/>
                <a:cs typeface="Open Sans"/>
                <a:sym typeface="Open Sans"/>
              </a:rPr>
              <a:t>Attract Investors</a:t>
            </a:r>
            <a:endParaRPr/>
          </a:p>
          <a:p>
            <a:pPr indent="0" lvl="0" marL="0" marR="0" rtl="0" algn="just">
              <a:spcBef>
                <a:spcPts val="0"/>
              </a:spcBef>
              <a:spcAft>
                <a:spcPts val="0"/>
              </a:spcAft>
              <a:buNone/>
            </a:pPr>
            <a:r>
              <a:rPr lang="en-US" sz="1600">
                <a:solidFill>
                  <a:srgbClr val="1F1F1F"/>
                </a:solidFill>
                <a:latin typeface="Open Sans"/>
                <a:ea typeface="Open Sans"/>
                <a:cs typeface="Open Sans"/>
                <a:sym typeface="Open Sans"/>
              </a:rPr>
              <a:t>For startups seeking funding, a solid marketing strategy is often a key factor in attracting investors. Investors want to see a startup that understands its market, knows its customers, and has a clear growth plan</a:t>
            </a:r>
            <a:r>
              <a:rPr b="0" i="0" lang="en-US" sz="1600">
                <a:solidFill>
                  <a:srgbClr val="374151"/>
                </a:solidFill>
                <a:latin typeface="Open Sans"/>
                <a:ea typeface="Open Sans"/>
                <a:cs typeface="Open Sans"/>
                <a:sym typeface="Open Sans"/>
              </a:rPr>
              <a:t>.</a:t>
            </a:r>
            <a:endParaRPr/>
          </a:p>
        </p:txBody>
      </p:sp>
      <p:pic>
        <p:nvPicPr>
          <p:cNvPr descr="Shopping cart outline" id="4956" name="Google Shape;4956;p15"/>
          <p:cNvPicPr preferRelativeResize="0"/>
          <p:nvPr/>
        </p:nvPicPr>
        <p:blipFill rotWithShape="1">
          <a:blip r:embed="rId3">
            <a:alphaModFix/>
          </a:blip>
          <a:srcRect b="0" l="0" r="0" t="0"/>
          <a:stretch/>
        </p:blipFill>
        <p:spPr>
          <a:xfrm>
            <a:off x="1903715" y="2333193"/>
            <a:ext cx="1080000" cy="1080000"/>
          </a:xfrm>
          <a:prstGeom prst="rect">
            <a:avLst/>
          </a:prstGeom>
          <a:noFill/>
          <a:ln>
            <a:noFill/>
          </a:ln>
        </p:spPr>
      </p:pic>
      <p:pic>
        <p:nvPicPr>
          <p:cNvPr descr="Present outline" id="4957" name="Google Shape;4957;p15"/>
          <p:cNvPicPr preferRelativeResize="0"/>
          <p:nvPr/>
        </p:nvPicPr>
        <p:blipFill rotWithShape="1">
          <a:blip r:embed="rId4">
            <a:alphaModFix/>
          </a:blip>
          <a:srcRect b="0" l="0" r="0" t="0"/>
          <a:stretch/>
        </p:blipFill>
        <p:spPr>
          <a:xfrm>
            <a:off x="1903715" y="3823040"/>
            <a:ext cx="1080000" cy="1080000"/>
          </a:xfrm>
          <a:prstGeom prst="rect">
            <a:avLst/>
          </a:prstGeom>
          <a:noFill/>
          <a:ln>
            <a:noFill/>
          </a:ln>
        </p:spPr>
      </p:pic>
      <p:pic>
        <p:nvPicPr>
          <p:cNvPr descr="Megaphone1 outline" id="4958" name="Google Shape;4958;p15"/>
          <p:cNvPicPr preferRelativeResize="0"/>
          <p:nvPr/>
        </p:nvPicPr>
        <p:blipFill rotWithShape="1">
          <a:blip r:embed="rId5">
            <a:alphaModFix/>
          </a:blip>
          <a:srcRect b="0" l="0" r="0" t="0"/>
          <a:stretch/>
        </p:blipFill>
        <p:spPr>
          <a:xfrm>
            <a:off x="1903715" y="843346"/>
            <a:ext cx="1080000" cy="1080000"/>
          </a:xfrm>
          <a:prstGeom prst="rect">
            <a:avLst/>
          </a:prstGeom>
          <a:noFill/>
          <a:ln>
            <a:noFill/>
          </a:ln>
        </p:spPr>
      </p:pic>
      <p:pic>
        <p:nvPicPr>
          <p:cNvPr descr="Flying Money outline" id="4959" name="Google Shape;4959;p15"/>
          <p:cNvPicPr preferRelativeResize="0"/>
          <p:nvPr/>
        </p:nvPicPr>
        <p:blipFill rotWithShape="1">
          <a:blip r:embed="rId6">
            <a:alphaModFix/>
          </a:blip>
          <a:srcRect b="0" l="0" r="0" t="0"/>
          <a:stretch/>
        </p:blipFill>
        <p:spPr>
          <a:xfrm>
            <a:off x="1903715" y="5312888"/>
            <a:ext cx="1080000" cy="1080000"/>
          </a:xfrm>
          <a:prstGeom prst="rect">
            <a:avLst/>
          </a:prstGeom>
          <a:noFill/>
          <a:ln>
            <a:noFill/>
          </a:ln>
        </p:spPr>
      </p:pic>
      <p:sp>
        <p:nvSpPr>
          <p:cNvPr id="4960" name="Google Shape;4960;p15"/>
          <p:cNvSpPr/>
          <p:nvPr/>
        </p:nvSpPr>
        <p:spPr>
          <a:xfrm>
            <a:off x="0" y="0"/>
            <a:ext cx="435429"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61" name="Google Shape;4961;p15"/>
          <p:cNvSpPr/>
          <p:nvPr/>
        </p:nvSpPr>
        <p:spPr>
          <a:xfrm>
            <a:off x="435429" y="0"/>
            <a:ext cx="97971" cy="6858000"/>
          </a:xfrm>
          <a:prstGeom prst="rect">
            <a:avLst/>
          </a:prstGeom>
          <a:solidFill>
            <a:srgbClr val="B21E2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62" name="Google Shape;4962;p15"/>
          <p:cNvSpPr txBox="1"/>
          <p:nvPr/>
        </p:nvSpPr>
        <p:spPr>
          <a:xfrm rot="-5400000">
            <a:off x="-1157020" y="3311309"/>
            <a:ext cx="27494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MARKETING BENEFITS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6" name="Shape 4966"/>
        <p:cNvGrpSpPr/>
        <p:nvPr/>
      </p:nvGrpSpPr>
      <p:grpSpPr>
        <a:xfrm>
          <a:off x="0" y="0"/>
          <a:ext cx="0" cy="0"/>
          <a:chOff x="0" y="0"/>
          <a:chExt cx="0" cy="0"/>
        </a:xfrm>
      </p:grpSpPr>
      <p:sp>
        <p:nvSpPr>
          <p:cNvPr id="4967" name="Google Shape;4967;p16"/>
          <p:cNvSpPr txBox="1"/>
          <p:nvPr>
            <p:ph idx="2" type="body"/>
          </p:nvPr>
        </p:nvSpPr>
        <p:spPr>
          <a:xfrm>
            <a:off x="1370073" y="2332603"/>
            <a:ext cx="3342885" cy="682239"/>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600"/>
              <a:buNone/>
            </a:pPr>
            <a:r>
              <a:rPr lang="en-US" sz="1600">
                <a:solidFill>
                  <a:srgbClr val="000000"/>
                </a:solidFill>
                <a:latin typeface="Open Sans"/>
                <a:ea typeface="Open Sans"/>
                <a:cs typeface="Open Sans"/>
                <a:sym typeface="Open Sans"/>
              </a:rPr>
              <a:t>Membangkitkan minat/peluang</a:t>
            </a:r>
            <a:endParaRPr sz="1600">
              <a:solidFill>
                <a:srgbClr val="000000"/>
              </a:solidFill>
              <a:latin typeface="Open Sans"/>
              <a:ea typeface="Open Sans"/>
              <a:cs typeface="Open Sans"/>
              <a:sym typeface="Open Sans"/>
            </a:endParaRPr>
          </a:p>
        </p:txBody>
      </p:sp>
      <p:sp>
        <p:nvSpPr>
          <p:cNvPr id="4968" name="Google Shape;4968;p16"/>
          <p:cNvSpPr txBox="1"/>
          <p:nvPr>
            <p:ph idx="3" type="body"/>
          </p:nvPr>
        </p:nvSpPr>
        <p:spPr>
          <a:xfrm>
            <a:off x="1129884" y="3843159"/>
            <a:ext cx="3579306" cy="87200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600"/>
              <a:buNone/>
            </a:pPr>
            <a:r>
              <a:rPr lang="en-US" sz="1600">
                <a:solidFill>
                  <a:srgbClr val="000000"/>
                </a:solidFill>
                <a:latin typeface="Open Sans"/>
                <a:ea typeface="Open Sans"/>
                <a:cs typeface="Open Sans"/>
                <a:sym typeface="Open Sans"/>
              </a:rPr>
              <a:t>Termasuk riset pasar, branding, pembuatan konten, hubungan masyarakat, dan periklanan</a:t>
            </a:r>
            <a:endParaRPr sz="1600">
              <a:solidFill>
                <a:srgbClr val="000000"/>
              </a:solidFill>
              <a:latin typeface="Open Sans"/>
              <a:ea typeface="Open Sans"/>
              <a:cs typeface="Open Sans"/>
              <a:sym typeface="Open Sans"/>
            </a:endParaRPr>
          </a:p>
        </p:txBody>
      </p:sp>
      <p:sp>
        <p:nvSpPr>
          <p:cNvPr id="4969" name="Google Shape;4969;p16"/>
          <p:cNvSpPr txBox="1"/>
          <p:nvPr>
            <p:ph idx="4" type="body"/>
          </p:nvPr>
        </p:nvSpPr>
        <p:spPr>
          <a:xfrm>
            <a:off x="1366305" y="5616815"/>
            <a:ext cx="3342885" cy="682239"/>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100000"/>
              </a:lnSpc>
              <a:spcBef>
                <a:spcPts val="0"/>
              </a:spcBef>
              <a:spcAft>
                <a:spcPts val="0"/>
              </a:spcAft>
              <a:buClr>
                <a:srgbClr val="000000"/>
              </a:buClr>
              <a:buSzPct val="100000"/>
              <a:buNone/>
            </a:pPr>
            <a:r>
              <a:rPr lang="en-US" sz="1600">
                <a:solidFill>
                  <a:srgbClr val="000000"/>
                </a:solidFill>
                <a:latin typeface="Open Sans"/>
                <a:ea typeface="Open Sans"/>
                <a:cs typeface="Open Sans"/>
                <a:sym typeface="Open Sans"/>
              </a:rPr>
              <a:t>Mengembangkan koneksi dengan pelanggan dari waktu ke waktu</a:t>
            </a:r>
            <a:endParaRPr sz="1600">
              <a:solidFill>
                <a:srgbClr val="000000"/>
              </a:solidFill>
              <a:latin typeface="Open Sans"/>
              <a:ea typeface="Open Sans"/>
              <a:cs typeface="Open Sans"/>
              <a:sym typeface="Open Sans"/>
            </a:endParaRPr>
          </a:p>
        </p:txBody>
      </p:sp>
      <p:sp>
        <p:nvSpPr>
          <p:cNvPr id="4970" name="Google Shape;4970;p16"/>
          <p:cNvSpPr txBox="1"/>
          <p:nvPr>
            <p:ph idx="5" type="body"/>
          </p:nvPr>
        </p:nvSpPr>
        <p:spPr>
          <a:xfrm>
            <a:off x="1248094" y="1136254"/>
            <a:ext cx="3579306" cy="43088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2"/>
              </a:buClr>
              <a:buSzPts val="2800"/>
              <a:buNone/>
            </a:pPr>
            <a:r>
              <a:rPr b="1" lang="en-US" sz="2800">
                <a:solidFill>
                  <a:schemeClr val="lt2"/>
                </a:solidFill>
                <a:latin typeface="Open Sans"/>
                <a:ea typeface="Open Sans"/>
                <a:cs typeface="Open Sans"/>
                <a:sym typeface="Open Sans"/>
              </a:rPr>
              <a:t>Pemasaran</a:t>
            </a:r>
            <a:endParaRPr b="1" sz="2800">
              <a:solidFill>
                <a:schemeClr val="lt2"/>
              </a:solidFill>
              <a:latin typeface="Open Sans"/>
              <a:ea typeface="Open Sans"/>
              <a:cs typeface="Open Sans"/>
              <a:sym typeface="Open Sans"/>
            </a:endParaRPr>
          </a:p>
          <a:p>
            <a:pPr indent="0" lvl="0" marL="0" rtl="0" algn="ctr">
              <a:lnSpc>
                <a:spcPct val="90000"/>
              </a:lnSpc>
              <a:spcBef>
                <a:spcPts val="1000"/>
              </a:spcBef>
              <a:spcAft>
                <a:spcPts val="0"/>
              </a:spcAft>
              <a:buClr>
                <a:schemeClr val="lt2"/>
              </a:buClr>
              <a:buSzPts val="1400"/>
              <a:buNone/>
            </a:pPr>
            <a:r>
              <a:rPr b="1" lang="en-US">
                <a:solidFill>
                  <a:schemeClr val="lt2"/>
                </a:solidFill>
                <a:latin typeface="Open Sans"/>
                <a:ea typeface="Open Sans"/>
                <a:cs typeface="Open Sans"/>
                <a:sym typeface="Open Sans"/>
              </a:rPr>
              <a:t>Menciptakan kesadaran, ketertarikan, dan menciptakan merek</a:t>
            </a:r>
            <a:endParaRPr>
              <a:latin typeface="Open Sans"/>
              <a:ea typeface="Open Sans"/>
              <a:cs typeface="Open Sans"/>
              <a:sym typeface="Open Sans"/>
            </a:endParaRPr>
          </a:p>
          <a:p>
            <a:pPr indent="0" lvl="0" marL="0" rtl="0" algn="ctr">
              <a:lnSpc>
                <a:spcPct val="90000"/>
              </a:lnSpc>
              <a:spcBef>
                <a:spcPts val="1000"/>
              </a:spcBef>
              <a:spcAft>
                <a:spcPts val="0"/>
              </a:spcAft>
              <a:buClr>
                <a:schemeClr val="dk1"/>
              </a:buClr>
              <a:buSzPts val="2800"/>
              <a:buNone/>
            </a:pPr>
            <a:r>
              <a:t/>
            </a:r>
            <a:endParaRPr b="1" sz="2800">
              <a:solidFill>
                <a:schemeClr val="lt2"/>
              </a:solidFill>
              <a:latin typeface="Open Sans"/>
              <a:ea typeface="Open Sans"/>
              <a:cs typeface="Open Sans"/>
              <a:sym typeface="Open Sans"/>
            </a:endParaRPr>
          </a:p>
        </p:txBody>
      </p:sp>
      <p:sp>
        <p:nvSpPr>
          <p:cNvPr id="4971" name="Google Shape;4971;p16"/>
          <p:cNvSpPr txBox="1"/>
          <p:nvPr>
            <p:ph idx="6" type="body"/>
          </p:nvPr>
        </p:nvSpPr>
        <p:spPr>
          <a:xfrm>
            <a:off x="6828681" y="801226"/>
            <a:ext cx="4387671" cy="43088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US" sz="2800">
                <a:latin typeface="Open Sans"/>
                <a:ea typeface="Open Sans"/>
                <a:cs typeface="Open Sans"/>
                <a:sym typeface="Open Sans"/>
              </a:rPr>
              <a:t>Penjualan</a:t>
            </a:r>
            <a:endParaRPr b="1" sz="2800">
              <a:latin typeface="Open Sans"/>
              <a:ea typeface="Open Sans"/>
              <a:cs typeface="Open Sans"/>
              <a:sym typeface="Open Sans"/>
            </a:endParaRPr>
          </a:p>
          <a:p>
            <a:pPr indent="0" lvl="0" marL="0" rtl="0" algn="ctr">
              <a:lnSpc>
                <a:spcPct val="90000"/>
              </a:lnSpc>
              <a:spcBef>
                <a:spcPts val="1000"/>
              </a:spcBef>
              <a:spcAft>
                <a:spcPts val="0"/>
              </a:spcAft>
              <a:buClr>
                <a:schemeClr val="lt1"/>
              </a:buClr>
              <a:buSzPts val="1400"/>
              <a:buNone/>
            </a:pPr>
            <a:r>
              <a:rPr b="1" lang="en-US">
                <a:latin typeface="Open Sans"/>
                <a:ea typeface="Open Sans"/>
                <a:cs typeface="Open Sans"/>
                <a:sym typeface="Open Sans"/>
              </a:rPr>
              <a:t>Menyelesaikan transaksi dan menghasilkan pendapatan</a:t>
            </a:r>
            <a:endParaRPr b="1">
              <a:latin typeface="Arial"/>
              <a:ea typeface="Arial"/>
              <a:cs typeface="Arial"/>
              <a:sym typeface="Arial"/>
            </a:endParaRPr>
          </a:p>
        </p:txBody>
      </p:sp>
      <p:sp>
        <p:nvSpPr>
          <p:cNvPr id="4972" name="Google Shape;4972;p16"/>
          <p:cNvSpPr txBox="1"/>
          <p:nvPr>
            <p:ph idx="7" type="body"/>
          </p:nvPr>
        </p:nvSpPr>
        <p:spPr>
          <a:xfrm>
            <a:off x="7589936" y="2408522"/>
            <a:ext cx="3342885" cy="530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B21E25"/>
              </a:buClr>
              <a:buSzPts val="1600"/>
              <a:buNone/>
            </a:pPr>
            <a:r>
              <a:rPr lang="en-US" sz="1600">
                <a:solidFill>
                  <a:srgbClr val="B21E25"/>
                </a:solidFill>
                <a:latin typeface="Open Sans"/>
                <a:ea typeface="Open Sans"/>
                <a:cs typeface="Open Sans"/>
                <a:sym typeface="Open Sans"/>
              </a:rPr>
              <a:t>Merubah target menjadi pelanggan yang loyalitasnya tinggi</a:t>
            </a:r>
            <a:endParaRPr sz="1600">
              <a:solidFill>
                <a:srgbClr val="B21E25"/>
              </a:solidFill>
              <a:latin typeface="Open Sans"/>
              <a:ea typeface="Open Sans"/>
              <a:cs typeface="Open Sans"/>
              <a:sym typeface="Open Sans"/>
            </a:endParaRPr>
          </a:p>
        </p:txBody>
      </p:sp>
      <p:sp>
        <p:nvSpPr>
          <p:cNvPr id="4973" name="Google Shape;4973;p16"/>
          <p:cNvSpPr txBox="1"/>
          <p:nvPr>
            <p:ph idx="8" type="body"/>
          </p:nvPr>
        </p:nvSpPr>
        <p:spPr>
          <a:xfrm>
            <a:off x="7589936" y="3970820"/>
            <a:ext cx="3342885" cy="682239"/>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B21E25"/>
              </a:buClr>
              <a:buSzPts val="1600"/>
              <a:buNone/>
            </a:pPr>
            <a:r>
              <a:rPr lang="en-US" sz="1600">
                <a:solidFill>
                  <a:srgbClr val="B21E25"/>
                </a:solidFill>
                <a:latin typeface="Open Sans"/>
                <a:ea typeface="Open Sans"/>
                <a:cs typeface="Open Sans"/>
                <a:sym typeface="Open Sans"/>
              </a:rPr>
              <a:t>Termasuk melakukan promosi penjualan, promosi produk, menegosiasikan persyaratan, dan menyelesaikan transaksi.</a:t>
            </a:r>
            <a:endParaRPr/>
          </a:p>
        </p:txBody>
      </p:sp>
      <p:sp>
        <p:nvSpPr>
          <p:cNvPr id="4974" name="Google Shape;4974;p16"/>
          <p:cNvSpPr txBox="1"/>
          <p:nvPr>
            <p:ph idx="9" type="body"/>
          </p:nvPr>
        </p:nvSpPr>
        <p:spPr>
          <a:xfrm>
            <a:off x="7659180" y="5616815"/>
            <a:ext cx="3342885" cy="682239"/>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0"/>
              </a:spcBef>
              <a:spcAft>
                <a:spcPts val="0"/>
              </a:spcAft>
              <a:buClr>
                <a:srgbClr val="B21E25"/>
              </a:buClr>
              <a:buSzPct val="100000"/>
              <a:buNone/>
            </a:pPr>
            <a:r>
              <a:rPr lang="en-US" sz="1600">
                <a:solidFill>
                  <a:srgbClr val="B21E25"/>
                </a:solidFill>
                <a:latin typeface="Open Sans"/>
                <a:ea typeface="Open Sans"/>
                <a:cs typeface="Open Sans"/>
                <a:sym typeface="Open Sans"/>
              </a:rPr>
              <a:t>Aktvitas sering kali lebih terfokus pada kegiatan yang bersifat langsung dan ekonomis</a:t>
            </a:r>
            <a:endParaRPr sz="1600">
              <a:solidFill>
                <a:srgbClr val="B21E25"/>
              </a:solidFill>
              <a:latin typeface="Open Sans"/>
              <a:ea typeface="Open Sans"/>
              <a:cs typeface="Open Sans"/>
              <a:sym typeface="Open Sans"/>
            </a:endParaRPr>
          </a:p>
        </p:txBody>
      </p:sp>
      <p:sp>
        <p:nvSpPr>
          <p:cNvPr id="4975" name="Google Shape;4975;p16"/>
          <p:cNvSpPr/>
          <p:nvPr/>
        </p:nvSpPr>
        <p:spPr>
          <a:xfrm>
            <a:off x="2535576" y="6574990"/>
            <a:ext cx="7081159" cy="287897"/>
          </a:xfrm>
          <a:prstGeom prst="rect">
            <a:avLst/>
          </a:prstGeom>
          <a:solidFill>
            <a:srgbClr val="B21E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Jangan lupa: Dukungan Pelanggan Distribusi &amp; Pasca Penjualan</a:t>
            </a:r>
            <a:r>
              <a:rPr b="1" i="0" lang="en-US" sz="1200" u="none" cap="none" strike="noStrike">
                <a:solidFill>
                  <a:srgbClr val="FFFFFF"/>
                </a:solidFill>
                <a:latin typeface="Arial"/>
                <a:ea typeface="Arial"/>
                <a:cs typeface="Arial"/>
                <a:sym typeface="Arial"/>
              </a:rPr>
              <a:t>!</a:t>
            </a:r>
            <a:endParaRPr/>
          </a:p>
        </p:txBody>
      </p:sp>
      <p:pic>
        <p:nvPicPr>
          <p:cNvPr descr="Steering Wheel outline" id="4976" name="Google Shape;4976;p16"/>
          <p:cNvPicPr preferRelativeResize="0"/>
          <p:nvPr/>
        </p:nvPicPr>
        <p:blipFill rotWithShape="1">
          <a:blip r:embed="rId3">
            <a:alphaModFix/>
          </a:blip>
          <a:srcRect b="0" l="0" r="0" t="0"/>
          <a:stretch/>
        </p:blipFill>
        <p:spPr>
          <a:xfrm>
            <a:off x="5618955" y="2216522"/>
            <a:ext cx="914400" cy="914400"/>
          </a:xfrm>
          <a:prstGeom prst="rect">
            <a:avLst/>
          </a:prstGeom>
          <a:noFill/>
          <a:ln>
            <a:noFill/>
          </a:ln>
        </p:spPr>
      </p:pic>
      <p:pic>
        <p:nvPicPr>
          <p:cNvPr descr="Research with solid fill" id="4977" name="Google Shape;4977;p16"/>
          <p:cNvPicPr preferRelativeResize="0"/>
          <p:nvPr/>
        </p:nvPicPr>
        <p:blipFill rotWithShape="1">
          <a:blip r:embed="rId4">
            <a:alphaModFix/>
          </a:blip>
          <a:srcRect b="0" l="0" r="0" t="0"/>
          <a:stretch/>
        </p:blipFill>
        <p:spPr>
          <a:xfrm>
            <a:off x="5618955" y="3821960"/>
            <a:ext cx="914400" cy="914400"/>
          </a:xfrm>
          <a:prstGeom prst="rect">
            <a:avLst/>
          </a:prstGeom>
          <a:noFill/>
          <a:ln>
            <a:noFill/>
          </a:ln>
        </p:spPr>
      </p:pic>
      <p:pic>
        <p:nvPicPr>
          <p:cNvPr descr="Cycle with people with solid fill" id="4978" name="Google Shape;4978;p16"/>
          <p:cNvPicPr preferRelativeResize="0"/>
          <p:nvPr/>
        </p:nvPicPr>
        <p:blipFill rotWithShape="1">
          <a:blip r:embed="rId5">
            <a:alphaModFix/>
          </a:blip>
          <a:srcRect b="0" l="0" r="0" t="0"/>
          <a:stretch/>
        </p:blipFill>
        <p:spPr>
          <a:xfrm>
            <a:off x="5583978" y="5500734"/>
            <a:ext cx="914400" cy="914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4971">
                                            <p:txEl>
                                              <p:pRg end="0" st="0"/>
                                            </p:txEl>
                                          </p:spTgt>
                                        </p:tgtEl>
                                        <p:attrNameLst>
                                          <p:attrName>style.visibility</p:attrName>
                                        </p:attrNameLst>
                                      </p:cBhvr>
                                      <p:to>
                                        <p:strVal val="visible"/>
                                      </p:to>
                                    </p:set>
                                    <p:anim calcmode="lin" valueType="num">
                                      <p:cBhvr additive="base">
                                        <p:cTn dur="500"/>
                                        <p:tgtEl>
                                          <p:spTgt spid="4971">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971">
                                            <p:txEl>
                                              <p:pRg end="1" st="1"/>
                                            </p:txEl>
                                          </p:spTgt>
                                        </p:tgtEl>
                                        <p:attrNameLst>
                                          <p:attrName>style.visibility</p:attrName>
                                        </p:attrNameLst>
                                      </p:cBhvr>
                                      <p:to>
                                        <p:strVal val="visible"/>
                                      </p:to>
                                    </p:set>
                                    <p:anim calcmode="lin" valueType="num">
                                      <p:cBhvr additive="base">
                                        <p:cTn dur="500"/>
                                        <p:tgtEl>
                                          <p:spTgt spid="4971">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67">
                                            <p:txEl>
                                              <p:pRg end="0" st="0"/>
                                            </p:txEl>
                                          </p:spTgt>
                                        </p:tgtEl>
                                        <p:attrNameLst>
                                          <p:attrName>style.visibility</p:attrName>
                                        </p:attrNameLst>
                                      </p:cBhvr>
                                      <p:to>
                                        <p:strVal val="visible"/>
                                      </p:to>
                                    </p:set>
                                    <p:anim calcmode="lin" valueType="num">
                                      <p:cBhvr additive="base">
                                        <p:cTn dur="500"/>
                                        <p:tgtEl>
                                          <p:spTgt spid="4967">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972">
                                            <p:txEl>
                                              <p:pRg end="0" st="0"/>
                                            </p:txEl>
                                          </p:spTgt>
                                        </p:tgtEl>
                                        <p:attrNameLst>
                                          <p:attrName>style.visibility</p:attrName>
                                        </p:attrNameLst>
                                      </p:cBhvr>
                                      <p:to>
                                        <p:strVal val="visible"/>
                                      </p:to>
                                    </p:set>
                                    <p:anim calcmode="lin" valueType="num">
                                      <p:cBhvr additive="base">
                                        <p:cTn dur="500"/>
                                        <p:tgtEl>
                                          <p:spTgt spid="497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68">
                                            <p:txEl>
                                              <p:pRg end="0" st="0"/>
                                            </p:txEl>
                                          </p:spTgt>
                                        </p:tgtEl>
                                        <p:attrNameLst>
                                          <p:attrName>style.visibility</p:attrName>
                                        </p:attrNameLst>
                                      </p:cBhvr>
                                      <p:to>
                                        <p:strVal val="visible"/>
                                      </p:to>
                                    </p:set>
                                    <p:anim calcmode="lin" valueType="num">
                                      <p:cBhvr additive="base">
                                        <p:cTn dur="500"/>
                                        <p:tgtEl>
                                          <p:spTgt spid="4968">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973">
                                            <p:txEl>
                                              <p:pRg end="0" st="0"/>
                                            </p:txEl>
                                          </p:spTgt>
                                        </p:tgtEl>
                                        <p:attrNameLst>
                                          <p:attrName>style.visibility</p:attrName>
                                        </p:attrNameLst>
                                      </p:cBhvr>
                                      <p:to>
                                        <p:strVal val="visible"/>
                                      </p:to>
                                    </p:set>
                                    <p:anim calcmode="lin" valueType="num">
                                      <p:cBhvr additive="base">
                                        <p:cTn dur="500"/>
                                        <p:tgtEl>
                                          <p:spTgt spid="497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69">
                                            <p:txEl>
                                              <p:pRg end="0" st="0"/>
                                            </p:txEl>
                                          </p:spTgt>
                                        </p:tgtEl>
                                        <p:attrNameLst>
                                          <p:attrName>style.visibility</p:attrName>
                                        </p:attrNameLst>
                                      </p:cBhvr>
                                      <p:to>
                                        <p:strVal val="visible"/>
                                      </p:to>
                                    </p:set>
                                    <p:anim calcmode="lin" valueType="num">
                                      <p:cBhvr additive="base">
                                        <p:cTn dur="500"/>
                                        <p:tgtEl>
                                          <p:spTgt spid="4969">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974">
                                            <p:txEl>
                                              <p:pRg end="0" st="0"/>
                                            </p:txEl>
                                          </p:spTgt>
                                        </p:tgtEl>
                                        <p:attrNameLst>
                                          <p:attrName>style.visibility</p:attrName>
                                        </p:attrNameLst>
                                      </p:cBhvr>
                                      <p:to>
                                        <p:strVal val="visible"/>
                                      </p:to>
                                    </p:set>
                                    <p:anim calcmode="lin" valueType="num">
                                      <p:cBhvr additive="base">
                                        <p:cTn dur="500"/>
                                        <p:tgtEl>
                                          <p:spTgt spid="497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2" name="Shape 4982"/>
        <p:cNvGrpSpPr/>
        <p:nvPr/>
      </p:nvGrpSpPr>
      <p:grpSpPr>
        <a:xfrm>
          <a:off x="0" y="0"/>
          <a:ext cx="0" cy="0"/>
          <a:chOff x="0" y="0"/>
          <a:chExt cx="0" cy="0"/>
        </a:xfrm>
      </p:grpSpPr>
      <p:grpSp>
        <p:nvGrpSpPr>
          <p:cNvPr id="4983" name="Google Shape;4983;p17"/>
          <p:cNvGrpSpPr/>
          <p:nvPr/>
        </p:nvGrpSpPr>
        <p:grpSpPr>
          <a:xfrm>
            <a:off x="8947796" y="-104963"/>
            <a:ext cx="1119605" cy="4905232"/>
            <a:chOff x="0" y="-38100"/>
            <a:chExt cx="406400" cy="1780526"/>
          </a:xfrm>
        </p:grpSpPr>
        <p:sp>
          <p:nvSpPr>
            <p:cNvPr id="4984" name="Google Shape;4984;p17"/>
            <p:cNvSpPr/>
            <p:nvPr/>
          </p:nvSpPr>
          <p:spPr>
            <a:xfrm>
              <a:off x="0" y="0"/>
              <a:ext cx="406400" cy="1742426"/>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0A34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4985" name="Google Shape;4985;p17"/>
            <p:cNvSpPr txBox="1"/>
            <p:nvPr/>
          </p:nvSpPr>
          <p:spPr>
            <a:xfrm>
              <a:off x="101600" y="-38100"/>
              <a:ext cx="203200" cy="1780526"/>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descr="signature_1261144517" id="4986" name="Google Shape;4986;p17"/>
          <p:cNvPicPr preferRelativeResize="0"/>
          <p:nvPr/>
        </p:nvPicPr>
        <p:blipFill rotWithShape="1">
          <a:blip r:embed="rId3">
            <a:alphaModFix/>
          </a:blip>
          <a:srcRect b="0" l="0" r="0" t="0"/>
          <a:stretch/>
        </p:blipFill>
        <p:spPr>
          <a:xfrm>
            <a:off x="10800242" y="268815"/>
            <a:ext cx="1018481" cy="494115"/>
          </a:xfrm>
          <a:prstGeom prst="rect">
            <a:avLst/>
          </a:prstGeom>
          <a:noFill/>
          <a:ln>
            <a:noFill/>
          </a:ln>
        </p:spPr>
      </p:pic>
      <p:sp>
        <p:nvSpPr>
          <p:cNvPr id="4987" name="Google Shape;4987;p17"/>
          <p:cNvSpPr txBox="1"/>
          <p:nvPr/>
        </p:nvSpPr>
        <p:spPr>
          <a:xfrm>
            <a:off x="568432" y="268815"/>
            <a:ext cx="5153772" cy="49859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D0D0D"/>
              </a:buClr>
              <a:buSzPts val="2000"/>
              <a:buFont typeface="Montserrat"/>
              <a:buNone/>
            </a:pPr>
            <a:r>
              <a:rPr b="1" i="0" lang="en-US" sz="2000" u="none" cap="none" strike="noStrike">
                <a:solidFill>
                  <a:srgbClr val="0D0D0D"/>
                </a:solidFill>
                <a:latin typeface="Montserrat"/>
                <a:ea typeface="Montserrat"/>
                <a:cs typeface="Montserrat"/>
                <a:sym typeface="Montserrat"/>
              </a:rPr>
              <a:t>Pemasaran, penjualan, dan hubungan masyarakat (humas) sangat terkait dengan kehidupan kita sehari-hari, seringkali dengan cara yang mungkin tidak kita sadari.</a:t>
            </a:r>
            <a:endParaRPr b="1" i="0" sz="2000" u="none" cap="none" strike="noStrike">
              <a:solidFill>
                <a:srgbClr val="0D0D0D"/>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0D0D0D"/>
              </a:solidFill>
              <a:latin typeface="Montserrat"/>
              <a:ea typeface="Montserrat"/>
              <a:cs typeface="Montserrat"/>
              <a:sym typeface="Montserrat"/>
            </a:endParaRPr>
          </a:p>
          <a:p>
            <a:pPr indent="-342900" lvl="0" marL="342900" marR="0" rtl="0" algn="l">
              <a:lnSpc>
                <a:spcPct val="100000"/>
              </a:lnSpc>
              <a:spcBef>
                <a:spcPts val="0"/>
              </a:spcBef>
              <a:spcAft>
                <a:spcPts val="0"/>
              </a:spcAft>
              <a:buClr>
                <a:srgbClr val="0D0D0D"/>
              </a:buClr>
              <a:buSzPts val="1800"/>
              <a:buFont typeface="Arial"/>
              <a:buChar char="•"/>
            </a:pPr>
            <a:r>
              <a:rPr b="0" i="0" lang="en-US" sz="1800" u="none" cap="none" strike="noStrike">
                <a:solidFill>
                  <a:srgbClr val="0D0D0D"/>
                </a:solidFill>
                <a:latin typeface="Montserrat"/>
                <a:ea typeface="Montserrat"/>
                <a:cs typeface="Montserrat"/>
                <a:sym typeface="Montserrat"/>
              </a:rPr>
              <a:t>Profil LinkedIn yang menarik; berkomunikasi dengan calon pemberi kerja menggunakan pesan LinkedIn</a:t>
            </a:r>
            <a:endParaRPr/>
          </a:p>
          <a:p>
            <a:pPr indent="-342900" lvl="0" marL="342900" marR="0" rtl="0" algn="l">
              <a:lnSpc>
                <a:spcPct val="100000"/>
              </a:lnSpc>
              <a:spcBef>
                <a:spcPts val="0"/>
              </a:spcBef>
              <a:spcAft>
                <a:spcPts val="0"/>
              </a:spcAft>
              <a:buClr>
                <a:srgbClr val="0D0D0D"/>
              </a:buClr>
              <a:buSzPts val="1800"/>
              <a:buFont typeface="Arial"/>
              <a:buChar char="•"/>
            </a:pPr>
            <a:r>
              <a:rPr b="0" i="0" lang="en-US" sz="1800" u="none" cap="none" strike="noStrike">
                <a:solidFill>
                  <a:srgbClr val="0D0D0D"/>
                </a:solidFill>
                <a:latin typeface="Montserrat"/>
                <a:ea typeface="Montserrat"/>
                <a:cs typeface="Montserrat"/>
                <a:sym typeface="Montserrat"/>
              </a:rPr>
              <a:t>Resume dan surat lamaran yang persuasif; wawancara yang meyakinkan, dan tindak lanjut yang cepat</a:t>
            </a:r>
            <a:endParaRPr b="0" i="0" sz="1800" u="none" cap="none" strike="noStrike">
              <a:solidFill>
                <a:srgbClr val="0D0D0D"/>
              </a:solidFill>
              <a:latin typeface="Montserrat"/>
              <a:ea typeface="Montserrat"/>
              <a:cs typeface="Montserrat"/>
              <a:sym typeface="Montserrat"/>
            </a:endParaRPr>
          </a:p>
          <a:p>
            <a:pPr indent="-342900" lvl="0" marL="342900" marR="0" rtl="0" algn="l">
              <a:lnSpc>
                <a:spcPct val="100000"/>
              </a:lnSpc>
              <a:spcBef>
                <a:spcPts val="0"/>
              </a:spcBef>
              <a:spcAft>
                <a:spcPts val="0"/>
              </a:spcAft>
              <a:buClr>
                <a:srgbClr val="0D0D0D"/>
              </a:buClr>
              <a:buSzPts val="1800"/>
              <a:buFont typeface="Arial"/>
              <a:buChar char="•"/>
            </a:pPr>
            <a:r>
              <a:rPr b="0" i="0" lang="en-US" sz="1800" u="none" cap="none" strike="noStrike">
                <a:solidFill>
                  <a:srgbClr val="0D0D0D"/>
                </a:solidFill>
                <a:latin typeface="Montserrat"/>
                <a:ea typeface="Montserrat"/>
                <a:cs typeface="Montserrat"/>
                <a:sym typeface="Montserrat"/>
              </a:rPr>
              <a:t>Foto dan bio yang terlihat menarik di Tinder; percakapan yang menarik</a:t>
            </a:r>
            <a:endParaRPr b="0" i="0" sz="1800" u="none" cap="none" strike="noStrike">
              <a:solidFill>
                <a:srgbClr val="0D0D0D"/>
              </a:solidFill>
              <a:latin typeface="Montserrat"/>
              <a:ea typeface="Montserrat"/>
              <a:cs typeface="Montserrat"/>
              <a:sym typeface="Montserrat"/>
            </a:endParaRPr>
          </a:p>
          <a:p>
            <a:pPr indent="-342900" lvl="0" marL="342900" marR="0" rtl="0" algn="l">
              <a:lnSpc>
                <a:spcPct val="100000"/>
              </a:lnSpc>
              <a:spcBef>
                <a:spcPts val="0"/>
              </a:spcBef>
              <a:spcAft>
                <a:spcPts val="0"/>
              </a:spcAft>
              <a:buClr>
                <a:srgbClr val="0D0D0D"/>
              </a:buClr>
              <a:buSzPts val="1800"/>
              <a:buFont typeface="Arial"/>
              <a:buChar char="•"/>
            </a:pPr>
            <a:r>
              <a:rPr b="0" i="0" lang="en-US" sz="1800" u="none" cap="none" strike="noStrike">
                <a:solidFill>
                  <a:srgbClr val="0D0D0D"/>
                </a:solidFill>
                <a:latin typeface="Montserrat"/>
                <a:ea typeface="Montserrat"/>
                <a:cs typeface="Montserrat"/>
                <a:sym typeface="Montserrat"/>
              </a:rPr>
              <a:t>Mendiskusikan tugas-tugas dengan teman sekamar atau membahas film dengan teman</a:t>
            </a:r>
            <a:endParaRPr b="0" i="0" sz="1800" u="none" cap="none" strike="noStrike">
              <a:solidFill>
                <a:srgbClr val="0D0D0D"/>
              </a:solidFill>
              <a:latin typeface="Montserrat"/>
              <a:ea typeface="Montserrat"/>
              <a:cs typeface="Montserrat"/>
              <a:sym typeface="Montserrat"/>
            </a:endParaRPr>
          </a:p>
        </p:txBody>
      </p:sp>
      <p:pic>
        <p:nvPicPr>
          <p:cNvPr descr="A group of people looking at a computer&#10;&#10;Description automatically generated" id="4988" name="Google Shape;4988;p17"/>
          <p:cNvPicPr preferRelativeResize="0"/>
          <p:nvPr/>
        </p:nvPicPr>
        <p:blipFill rotWithShape="1">
          <a:blip r:embed="rId4">
            <a:alphaModFix/>
          </a:blip>
          <a:srcRect b="0" l="0" r="0" t="0"/>
          <a:stretch/>
        </p:blipFill>
        <p:spPr>
          <a:xfrm flipH="1">
            <a:off x="5933368" y="0"/>
            <a:ext cx="10287000" cy="6858000"/>
          </a:xfrm>
          <a:prstGeom prst="parallelogram">
            <a:avLst>
              <a:gd fmla="val 12778" name="adj"/>
            </a:avLst>
          </a:prstGeom>
          <a:noFill/>
          <a:ln>
            <a:noFill/>
          </a:ln>
        </p:spPr>
      </p:pic>
      <p:grpSp>
        <p:nvGrpSpPr>
          <p:cNvPr id="4989" name="Google Shape;4989;p17"/>
          <p:cNvGrpSpPr/>
          <p:nvPr/>
        </p:nvGrpSpPr>
        <p:grpSpPr>
          <a:xfrm>
            <a:off x="6532082" y="4591183"/>
            <a:ext cx="1119605" cy="4905232"/>
            <a:chOff x="0" y="-38100"/>
            <a:chExt cx="406400" cy="1780526"/>
          </a:xfrm>
        </p:grpSpPr>
        <p:sp>
          <p:nvSpPr>
            <p:cNvPr id="4990" name="Google Shape;4990;p17"/>
            <p:cNvSpPr/>
            <p:nvPr/>
          </p:nvSpPr>
          <p:spPr>
            <a:xfrm>
              <a:off x="0" y="0"/>
              <a:ext cx="406400" cy="1742426"/>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FF9900">
                <a:alpha val="4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4991" name="Google Shape;4991;p17"/>
            <p:cNvSpPr txBox="1"/>
            <p:nvPr/>
          </p:nvSpPr>
          <p:spPr>
            <a:xfrm>
              <a:off x="101600" y="-38100"/>
              <a:ext cx="203200" cy="1780526"/>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5" name="Shape 4995"/>
        <p:cNvGrpSpPr/>
        <p:nvPr/>
      </p:nvGrpSpPr>
      <p:grpSpPr>
        <a:xfrm>
          <a:off x="0" y="0"/>
          <a:ext cx="0" cy="0"/>
          <a:chOff x="0" y="0"/>
          <a:chExt cx="0" cy="0"/>
        </a:xfrm>
      </p:grpSpPr>
      <p:sp>
        <p:nvSpPr>
          <p:cNvPr id="4996" name="Google Shape;4996;p18"/>
          <p:cNvSpPr/>
          <p:nvPr/>
        </p:nvSpPr>
        <p:spPr>
          <a:xfrm>
            <a:off x="7407190" y="1881176"/>
            <a:ext cx="4452257" cy="4645811"/>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59722" y="10684"/>
                </a:lnTo>
              </a:path>
            </a:pathLst>
          </a:custGeom>
          <a:solidFill>
            <a:srgbClr val="F2F2F2"/>
          </a:solidFill>
          <a:ln cap="flat" cmpd="sng" w="19050">
            <a:solidFill>
              <a:srgbClr val="662B1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Open Sans"/>
              <a:buNone/>
            </a:pPr>
            <a:r>
              <a:rPr b="1" i="0" lang="en-US" sz="1800" u="none" cap="none" strike="noStrike">
                <a:solidFill>
                  <a:srgbClr val="000000"/>
                </a:solidFill>
                <a:latin typeface="Open Sans"/>
                <a:ea typeface="Open Sans"/>
                <a:cs typeface="Open Sans"/>
                <a:sym typeface="Open Sans"/>
              </a:rPr>
              <a:t>Ujung atas corong adalah tentang kesadaran dan keterjangkauan. Di sinilah calon pelanggan pertama kali menyadari merek atau produk Anda. [PROSPEK]</a:t>
            </a:r>
            <a:endParaRPr b="0" i="0" sz="1800" u="none" cap="none" strike="noStrike">
              <a:solidFill>
                <a:srgbClr val="000000"/>
              </a:solidFill>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Blog posts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Social media posts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Industry reports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SEO / website promotion</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PPC</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Webinars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Conferences / Industry events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Podcast</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TV/Radio ads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Email marketing</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PR</a:t>
            </a:r>
            <a:endParaRPr/>
          </a:p>
        </p:txBody>
      </p:sp>
      <p:sp>
        <p:nvSpPr>
          <p:cNvPr id="4997" name="Google Shape;4997;p18"/>
          <p:cNvSpPr txBox="1"/>
          <p:nvPr/>
        </p:nvSpPr>
        <p:spPr>
          <a:xfrm>
            <a:off x="2296886" y="146957"/>
            <a:ext cx="694292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2026"/>
              </a:buClr>
              <a:buSzPts val="2800"/>
              <a:buFont typeface="Barlow"/>
              <a:buNone/>
            </a:pPr>
            <a:r>
              <a:rPr b="1" i="0" lang="en-US" sz="2800" u="none" cap="none" strike="noStrike">
                <a:solidFill>
                  <a:srgbClr val="BF2026"/>
                </a:solidFill>
                <a:latin typeface="Barlow"/>
                <a:ea typeface="Barlow"/>
                <a:cs typeface="Barlow"/>
                <a:sym typeface="Barlow"/>
              </a:rPr>
              <a:t>Pemasaran dan Penjualan Saling Berkaitan</a:t>
            </a:r>
            <a:endParaRPr b="1" i="0" sz="2800" u="none" cap="none" strike="noStrike">
              <a:solidFill>
                <a:srgbClr val="BF2026"/>
              </a:solidFill>
              <a:latin typeface="Barlow"/>
              <a:ea typeface="Barlow"/>
              <a:cs typeface="Barlow"/>
              <a:sym typeface="Barlow"/>
            </a:endParaRPr>
          </a:p>
        </p:txBody>
      </p:sp>
      <p:pic>
        <p:nvPicPr>
          <p:cNvPr descr="A black background with a black square&#10;&#10;Description automatically generated with medium confidence" id="4998" name="Google Shape;4998;p18"/>
          <p:cNvPicPr preferRelativeResize="0"/>
          <p:nvPr/>
        </p:nvPicPr>
        <p:blipFill rotWithShape="1">
          <a:blip r:embed="rId3">
            <a:alphaModFix/>
          </a:blip>
          <a:srcRect b="0" l="0" r="0" t="0"/>
          <a:stretch/>
        </p:blipFill>
        <p:spPr>
          <a:xfrm>
            <a:off x="3749580" y="1212569"/>
            <a:ext cx="467781" cy="467781"/>
          </a:xfrm>
          <a:prstGeom prst="rect">
            <a:avLst/>
          </a:prstGeom>
          <a:noFill/>
          <a:ln>
            <a:noFill/>
          </a:ln>
        </p:spPr>
      </p:pic>
      <p:pic>
        <p:nvPicPr>
          <p:cNvPr descr="A black background with a black square&#10;&#10;Description automatically generated with medium confidence" id="4999" name="Google Shape;4999;p18"/>
          <p:cNvPicPr preferRelativeResize="0"/>
          <p:nvPr/>
        </p:nvPicPr>
        <p:blipFill rotWithShape="1">
          <a:blip r:embed="rId3">
            <a:alphaModFix/>
          </a:blip>
          <a:srcRect b="0" l="0" r="0" t="0"/>
          <a:stretch/>
        </p:blipFill>
        <p:spPr>
          <a:xfrm flipH="1">
            <a:off x="1829105" y="1351307"/>
            <a:ext cx="467781" cy="467781"/>
          </a:xfrm>
          <a:prstGeom prst="rect">
            <a:avLst/>
          </a:prstGeom>
          <a:noFill/>
          <a:ln>
            <a:noFill/>
          </a:ln>
        </p:spPr>
      </p:pic>
      <p:pic>
        <p:nvPicPr>
          <p:cNvPr descr="A black background with a black square&#10;&#10;Description automatically generated with medium confidence" id="5000" name="Google Shape;5000;p18"/>
          <p:cNvPicPr preferRelativeResize="0"/>
          <p:nvPr/>
        </p:nvPicPr>
        <p:blipFill rotWithShape="1">
          <a:blip r:embed="rId3">
            <a:alphaModFix/>
          </a:blip>
          <a:srcRect b="0" l="0" r="0" t="0"/>
          <a:stretch/>
        </p:blipFill>
        <p:spPr>
          <a:xfrm flipH="1">
            <a:off x="1263350" y="1243624"/>
            <a:ext cx="467781" cy="467781"/>
          </a:xfrm>
          <a:prstGeom prst="rect">
            <a:avLst/>
          </a:prstGeom>
          <a:noFill/>
          <a:ln>
            <a:noFill/>
          </a:ln>
        </p:spPr>
      </p:pic>
      <p:pic>
        <p:nvPicPr>
          <p:cNvPr descr="A black background with a black square&#10;&#10;Description automatically generated with medium confidence" id="5001" name="Google Shape;5001;p18"/>
          <p:cNvPicPr preferRelativeResize="0"/>
          <p:nvPr/>
        </p:nvPicPr>
        <p:blipFill rotWithShape="1">
          <a:blip r:embed="rId3">
            <a:alphaModFix/>
          </a:blip>
          <a:srcRect b="0" l="0" r="0" t="0"/>
          <a:stretch/>
        </p:blipFill>
        <p:spPr>
          <a:xfrm>
            <a:off x="3329711" y="1347724"/>
            <a:ext cx="467781" cy="467781"/>
          </a:xfrm>
          <a:prstGeom prst="rect">
            <a:avLst/>
          </a:prstGeom>
          <a:noFill/>
          <a:ln>
            <a:noFill/>
          </a:ln>
        </p:spPr>
      </p:pic>
      <p:pic>
        <p:nvPicPr>
          <p:cNvPr id="5002" name="Google Shape;5002;p18"/>
          <p:cNvPicPr preferRelativeResize="0"/>
          <p:nvPr/>
        </p:nvPicPr>
        <p:blipFill rotWithShape="1">
          <a:blip r:embed="rId4">
            <a:alphaModFix/>
          </a:blip>
          <a:srcRect b="0" l="0" r="0" t="0"/>
          <a:stretch/>
        </p:blipFill>
        <p:spPr>
          <a:xfrm>
            <a:off x="674915" y="1746632"/>
            <a:ext cx="4927600" cy="4914900"/>
          </a:xfrm>
          <a:prstGeom prst="rect">
            <a:avLst/>
          </a:prstGeom>
          <a:noFill/>
          <a:ln>
            <a:noFill/>
          </a:ln>
        </p:spPr>
      </p:pic>
      <p:sp>
        <p:nvSpPr>
          <p:cNvPr id="5003" name="Google Shape;5003;p18"/>
          <p:cNvSpPr txBox="1"/>
          <p:nvPr/>
        </p:nvSpPr>
        <p:spPr>
          <a:xfrm>
            <a:off x="2633538" y="4326538"/>
            <a:ext cx="93006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2026"/>
              </a:buClr>
              <a:buSzPts val="2400"/>
              <a:buFont typeface="Barlow"/>
              <a:buNone/>
            </a:pPr>
            <a:r>
              <a:rPr b="1" i="0" lang="en-US" sz="2400" u="none" cap="none" strike="noStrike">
                <a:solidFill>
                  <a:srgbClr val="BF2026"/>
                </a:solidFill>
                <a:latin typeface="Barlow"/>
                <a:ea typeface="Barlow"/>
                <a:cs typeface="Barlow"/>
                <a:sym typeface="Barlow"/>
              </a:rPr>
              <a:t>SALE</a:t>
            </a:r>
            <a:endParaRPr/>
          </a:p>
        </p:txBody>
      </p:sp>
      <p:sp>
        <p:nvSpPr>
          <p:cNvPr id="5004" name="Google Shape;5004;p18"/>
          <p:cNvSpPr txBox="1"/>
          <p:nvPr/>
        </p:nvSpPr>
        <p:spPr>
          <a:xfrm>
            <a:off x="1609272" y="6344455"/>
            <a:ext cx="305888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14042"/>
              </a:buClr>
              <a:buSzPts val="1400"/>
              <a:buFont typeface="Barlow"/>
              <a:buNone/>
            </a:pPr>
            <a:r>
              <a:rPr b="1" i="0" lang="en-US" sz="1400" u="none" cap="none" strike="noStrike">
                <a:solidFill>
                  <a:srgbClr val="414042"/>
                </a:solidFill>
                <a:latin typeface="Barlow"/>
                <a:ea typeface="Barlow"/>
                <a:cs typeface="Barlow"/>
                <a:sym typeface="Barlow"/>
              </a:rPr>
              <a:t>Customer Support/Service</a:t>
            </a:r>
            <a:endParaRPr/>
          </a:p>
        </p:txBody>
      </p:sp>
      <p:sp>
        <p:nvSpPr>
          <p:cNvPr id="5005" name="Google Shape;5005;p18"/>
          <p:cNvSpPr txBox="1"/>
          <p:nvPr/>
        </p:nvSpPr>
        <p:spPr>
          <a:xfrm>
            <a:off x="1522041" y="2219085"/>
            <a:ext cx="30588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Banyak orang yang penasaran, agak tertarik.</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9" name="Shape 5009"/>
        <p:cNvGrpSpPr/>
        <p:nvPr/>
      </p:nvGrpSpPr>
      <p:grpSpPr>
        <a:xfrm>
          <a:off x="0" y="0"/>
          <a:ext cx="0" cy="0"/>
          <a:chOff x="0" y="0"/>
          <a:chExt cx="0" cy="0"/>
        </a:xfrm>
      </p:grpSpPr>
      <p:sp>
        <p:nvSpPr>
          <p:cNvPr id="5010" name="Google Shape;5010;p19"/>
          <p:cNvSpPr/>
          <p:nvPr/>
        </p:nvSpPr>
        <p:spPr>
          <a:xfrm>
            <a:off x="7064828" y="1926771"/>
            <a:ext cx="4452257" cy="4539343"/>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69506" y="35004"/>
                </a:lnTo>
              </a:path>
            </a:pathLst>
          </a:custGeom>
          <a:solidFill>
            <a:srgbClr val="F2F2F2"/>
          </a:solidFill>
          <a:ln cap="flat" cmpd="sng" w="19050">
            <a:solidFill>
              <a:srgbClr val="662B1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Open Sans"/>
              <a:buNone/>
            </a:pPr>
            <a:r>
              <a:rPr b="1" i="0" lang="en-US" sz="1800" u="none" cap="none" strike="noStrike">
                <a:solidFill>
                  <a:srgbClr val="000000"/>
                </a:solidFill>
                <a:latin typeface="Open Sans"/>
                <a:ea typeface="Open Sans"/>
                <a:cs typeface="Open Sans"/>
                <a:sym typeface="Open Sans"/>
              </a:rPr>
              <a:t>Bagian tengah corong berfokus pada keterikatan dan evaluasi. Tujuannya adalah untuk mengedukasi mereka tentang produk atau layanan Anda dan mengapa produk atau layanan tersebut merupakan pilihan terbaik. [LEAD]</a:t>
            </a:r>
            <a:endParaRPr b="0" i="0" sz="1800" u="none" cap="none" strike="noStrike">
              <a:solidFill>
                <a:srgbClr val="000000"/>
              </a:solidFill>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Case studies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Product demo</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Targeted Email marketing</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Free trials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E-books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FAQ pages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Comparison guides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Testimonials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White papers</a:t>
            </a:r>
            <a:endParaRPr/>
          </a:p>
          <a:p>
            <a:pPr indent="-57150" lvl="0" marL="171450" marR="0" rtl="0" algn="l">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Open Sans"/>
              <a:ea typeface="Open Sans"/>
              <a:cs typeface="Open Sans"/>
              <a:sym typeface="Open Sans"/>
            </a:endParaRPr>
          </a:p>
          <a:p>
            <a:pPr indent="-57150" lvl="0" marL="171450" marR="0" rtl="0" algn="l">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Barlow"/>
              <a:ea typeface="Barlow"/>
              <a:cs typeface="Barlow"/>
              <a:sym typeface="Barlow"/>
            </a:endParaRPr>
          </a:p>
        </p:txBody>
      </p:sp>
      <p:pic>
        <p:nvPicPr>
          <p:cNvPr id="5011" name="Google Shape;5011;p19"/>
          <p:cNvPicPr preferRelativeResize="0"/>
          <p:nvPr/>
        </p:nvPicPr>
        <p:blipFill rotWithShape="1">
          <a:blip r:embed="rId3">
            <a:alphaModFix/>
          </a:blip>
          <a:srcRect b="0" l="0" r="0" t="0"/>
          <a:stretch/>
        </p:blipFill>
        <p:spPr>
          <a:xfrm>
            <a:off x="424883" y="1453243"/>
            <a:ext cx="4927600" cy="4914900"/>
          </a:xfrm>
          <a:prstGeom prst="rect">
            <a:avLst/>
          </a:prstGeom>
          <a:noFill/>
          <a:ln>
            <a:noFill/>
          </a:ln>
        </p:spPr>
      </p:pic>
      <p:sp>
        <p:nvSpPr>
          <p:cNvPr id="5012" name="Google Shape;5012;p19"/>
          <p:cNvSpPr txBox="1"/>
          <p:nvPr/>
        </p:nvSpPr>
        <p:spPr>
          <a:xfrm>
            <a:off x="1359240" y="2988294"/>
            <a:ext cx="30588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Menunjukkan minat dan mengajukan pertanyaan.</a:t>
            </a:r>
            <a:endParaRPr b="0" i="0" sz="1800" u="none" cap="none" strike="noStrike">
              <a:solidFill>
                <a:srgbClr val="000000"/>
              </a:solidFill>
              <a:latin typeface="Arial"/>
              <a:ea typeface="Arial"/>
              <a:cs typeface="Arial"/>
              <a:sym typeface="Arial"/>
            </a:endParaRPr>
          </a:p>
        </p:txBody>
      </p:sp>
      <p:sp>
        <p:nvSpPr>
          <p:cNvPr id="5013" name="Google Shape;5013;p19"/>
          <p:cNvSpPr/>
          <p:nvPr/>
        </p:nvSpPr>
        <p:spPr>
          <a:xfrm>
            <a:off x="639028" y="6131562"/>
            <a:ext cx="5214861" cy="685327"/>
          </a:xfrm>
          <a:prstGeom prst="rect">
            <a:avLst/>
          </a:prstGeom>
          <a:solidFill>
            <a:schemeClr val="accent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Akan membutuhkan sarana distribusi langsung (misalnya, toko online sendiri) dan tidak langsung (misalnya, pedagang grosir, pasar elektronik).</a:t>
            </a:r>
            <a:endParaRPr/>
          </a:p>
        </p:txBody>
      </p:sp>
      <p:sp>
        <p:nvSpPr>
          <p:cNvPr id="5014" name="Google Shape;5014;p19"/>
          <p:cNvSpPr txBox="1"/>
          <p:nvPr/>
        </p:nvSpPr>
        <p:spPr>
          <a:xfrm>
            <a:off x="2296886" y="146957"/>
            <a:ext cx="694292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2026"/>
              </a:buClr>
              <a:buSzPts val="2800"/>
              <a:buFont typeface="Barlow"/>
              <a:buNone/>
            </a:pPr>
            <a:r>
              <a:rPr b="1" i="0" lang="en-US" sz="2800" u="none" cap="none" strike="noStrike">
                <a:solidFill>
                  <a:srgbClr val="BF2026"/>
                </a:solidFill>
                <a:latin typeface="Barlow"/>
                <a:ea typeface="Barlow"/>
                <a:cs typeface="Barlow"/>
                <a:sym typeface="Barlow"/>
              </a:rPr>
              <a:t>Pemasaran dan Penjualan Saling Berkaitan</a:t>
            </a:r>
            <a:endParaRPr b="1" i="0" sz="2800" u="none" cap="none" strike="noStrike">
              <a:solidFill>
                <a:srgbClr val="BF2026"/>
              </a:solidFill>
              <a:latin typeface="Barlow"/>
              <a:ea typeface="Barlow"/>
              <a:cs typeface="Barlow"/>
              <a:sym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39" name="Shape 4739"/>
        <p:cNvGrpSpPr/>
        <p:nvPr/>
      </p:nvGrpSpPr>
      <p:grpSpPr>
        <a:xfrm>
          <a:off x="0" y="0"/>
          <a:ext cx="0" cy="0"/>
          <a:chOff x="0" y="0"/>
          <a:chExt cx="0" cy="0"/>
        </a:xfrm>
      </p:grpSpPr>
      <p:sp>
        <p:nvSpPr>
          <p:cNvPr id="4740" name="Google Shape;4740;p2"/>
          <p:cNvSpPr txBox="1"/>
          <p:nvPr>
            <p:ph type="ctrTitle"/>
          </p:nvPr>
        </p:nvSpPr>
        <p:spPr>
          <a:xfrm>
            <a:off x="776748" y="1912095"/>
            <a:ext cx="9573295"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latin typeface="Barlow Medium"/>
                <a:ea typeface="Barlow Medium"/>
                <a:cs typeface="Barlow Medium"/>
                <a:sym typeface="Barlow Medium"/>
              </a:rPr>
              <a:t> SESI KULIAH INTERAKTIF</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8" name="Shape 5018"/>
        <p:cNvGrpSpPr/>
        <p:nvPr/>
      </p:nvGrpSpPr>
      <p:grpSpPr>
        <a:xfrm>
          <a:off x="0" y="0"/>
          <a:ext cx="0" cy="0"/>
          <a:chOff x="0" y="0"/>
          <a:chExt cx="0" cy="0"/>
        </a:xfrm>
      </p:grpSpPr>
      <p:sp>
        <p:nvSpPr>
          <p:cNvPr id="5019" name="Google Shape;5019;p20"/>
          <p:cNvSpPr txBox="1"/>
          <p:nvPr/>
        </p:nvSpPr>
        <p:spPr>
          <a:xfrm>
            <a:off x="2412895" y="5078882"/>
            <a:ext cx="93006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7E6E6"/>
              </a:buClr>
              <a:buSzPts val="2400"/>
              <a:buFont typeface="Barlow"/>
              <a:buNone/>
            </a:pPr>
            <a:r>
              <a:rPr b="1" i="0" lang="en-US" sz="2400" u="none" cap="none" strike="noStrike">
                <a:solidFill>
                  <a:srgbClr val="E7E6E6"/>
                </a:solidFill>
                <a:latin typeface="Barlow"/>
                <a:ea typeface="Barlow"/>
                <a:cs typeface="Barlow"/>
                <a:sym typeface="Barlow"/>
              </a:rPr>
              <a:t>SALE</a:t>
            </a:r>
            <a:endParaRPr/>
          </a:p>
        </p:txBody>
      </p:sp>
      <p:sp>
        <p:nvSpPr>
          <p:cNvPr id="5020" name="Google Shape;5020;p20"/>
          <p:cNvSpPr/>
          <p:nvPr/>
        </p:nvSpPr>
        <p:spPr>
          <a:xfrm>
            <a:off x="7064828" y="1926771"/>
            <a:ext cx="4452257" cy="3949952"/>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83780" y="80809"/>
                </a:lnTo>
              </a:path>
            </a:pathLst>
          </a:custGeom>
          <a:solidFill>
            <a:srgbClr val="F2F2F2"/>
          </a:solidFill>
          <a:ln cap="flat" cmpd="sng" w="19050">
            <a:solidFill>
              <a:srgbClr val="662B1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Open Sans"/>
              <a:buNone/>
            </a:pPr>
            <a:r>
              <a:rPr b="1" i="0" lang="en-US" sz="1800" u="none" cap="none" strike="noStrike">
                <a:solidFill>
                  <a:srgbClr val="000000"/>
                </a:solidFill>
                <a:latin typeface="Open Sans"/>
                <a:ea typeface="Open Sans"/>
                <a:cs typeface="Open Sans"/>
                <a:sym typeface="Open Sans"/>
              </a:rPr>
              <a:t>Bagian bawah corong adalah tempat keputusan untuk membeli dibuat. Prospek pada tahap ini siap untuk menjadi pelanggan, dan tujuannya adalah mempermudah mereka untuk berkomitmen. [PELANGGAN]</a:t>
            </a:r>
            <a:endParaRPr b="0" i="0" sz="1800" u="none" cap="none" strike="noStrike">
              <a:solidFill>
                <a:srgbClr val="000000"/>
              </a:solidFill>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Discounts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Limited-time offers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Custom proposal</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UPI Payments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Customer references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Money back guarantee</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Bundled deals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BNPL offers</a:t>
            </a:r>
            <a:endParaRPr/>
          </a:p>
          <a:p>
            <a:pPr indent="-57150" lvl="0" marL="171450" marR="0" rtl="0" algn="l">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Barlow"/>
              <a:ea typeface="Barlow"/>
              <a:cs typeface="Barlow"/>
              <a:sym typeface="Barlow"/>
            </a:endParaRPr>
          </a:p>
        </p:txBody>
      </p:sp>
      <p:pic>
        <p:nvPicPr>
          <p:cNvPr id="5021" name="Google Shape;5021;p20"/>
          <p:cNvPicPr preferRelativeResize="0"/>
          <p:nvPr/>
        </p:nvPicPr>
        <p:blipFill rotWithShape="1">
          <a:blip r:embed="rId3">
            <a:alphaModFix/>
          </a:blip>
          <a:srcRect b="0" l="0" r="0" t="0"/>
          <a:stretch/>
        </p:blipFill>
        <p:spPr>
          <a:xfrm>
            <a:off x="424883" y="1453243"/>
            <a:ext cx="4927600" cy="4914900"/>
          </a:xfrm>
          <a:prstGeom prst="rect">
            <a:avLst/>
          </a:prstGeom>
          <a:noFill/>
          <a:ln>
            <a:noFill/>
          </a:ln>
        </p:spPr>
      </p:pic>
      <p:sp>
        <p:nvSpPr>
          <p:cNvPr id="5022" name="Google Shape;5022;p20"/>
          <p:cNvSpPr txBox="1"/>
          <p:nvPr/>
        </p:nvSpPr>
        <p:spPr>
          <a:xfrm>
            <a:off x="1889098" y="4053941"/>
            <a:ext cx="1977656"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Barlow"/>
              <a:buNone/>
            </a:pPr>
            <a:r>
              <a:rPr b="0" i="0" lang="en-US" sz="1600" u="none" cap="none" strike="noStrike">
                <a:solidFill>
                  <a:srgbClr val="000000"/>
                </a:solidFill>
                <a:latin typeface="Barlow"/>
                <a:ea typeface="Barlow"/>
                <a:cs typeface="Barlow"/>
                <a:sym typeface="Barlow"/>
              </a:rPr>
              <a:t>Siap membeli, hanya perlu dorongan.</a:t>
            </a:r>
            <a:endParaRPr/>
          </a:p>
        </p:txBody>
      </p:sp>
      <p:sp>
        <p:nvSpPr>
          <p:cNvPr id="5023" name="Google Shape;5023;p20"/>
          <p:cNvSpPr txBox="1"/>
          <p:nvPr/>
        </p:nvSpPr>
        <p:spPr>
          <a:xfrm>
            <a:off x="2423651" y="5173924"/>
            <a:ext cx="93006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7E6E6"/>
              </a:buClr>
              <a:buSzPts val="2400"/>
              <a:buFont typeface="Barlow"/>
              <a:buNone/>
            </a:pPr>
            <a:r>
              <a:rPr b="1" i="0" lang="en-US" sz="2400" u="none" cap="none" strike="noStrike">
                <a:solidFill>
                  <a:srgbClr val="E7E6E6"/>
                </a:solidFill>
                <a:latin typeface="Barlow"/>
                <a:ea typeface="Barlow"/>
                <a:cs typeface="Barlow"/>
                <a:sym typeface="Barlow"/>
              </a:rPr>
              <a:t>SALE</a:t>
            </a:r>
            <a:endParaRPr/>
          </a:p>
        </p:txBody>
      </p:sp>
      <p:sp>
        <p:nvSpPr>
          <p:cNvPr id="5024" name="Google Shape;5024;p20"/>
          <p:cNvSpPr txBox="1"/>
          <p:nvPr/>
        </p:nvSpPr>
        <p:spPr>
          <a:xfrm>
            <a:off x="2296886" y="146957"/>
            <a:ext cx="694292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2026"/>
              </a:buClr>
              <a:buSzPts val="2800"/>
              <a:buFont typeface="Barlow"/>
              <a:buNone/>
            </a:pPr>
            <a:r>
              <a:rPr b="1" i="0" lang="en-US" sz="2800" u="none" cap="none" strike="noStrike">
                <a:solidFill>
                  <a:srgbClr val="BF2026"/>
                </a:solidFill>
                <a:latin typeface="Barlow"/>
                <a:ea typeface="Barlow"/>
                <a:cs typeface="Barlow"/>
                <a:sym typeface="Barlow"/>
              </a:rPr>
              <a:t>Pemasaran dan Penjualan Saling Berkaitan</a:t>
            </a:r>
            <a:endParaRPr b="1" i="0" sz="2800" u="none" cap="none" strike="noStrike">
              <a:solidFill>
                <a:srgbClr val="BF2026"/>
              </a:solidFill>
              <a:latin typeface="Barlow"/>
              <a:ea typeface="Barlow"/>
              <a:cs typeface="Barlow"/>
              <a:sym typeface="Barlow"/>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8" name="Shape 5028"/>
        <p:cNvGrpSpPr/>
        <p:nvPr/>
      </p:nvGrpSpPr>
      <p:grpSpPr>
        <a:xfrm>
          <a:off x="0" y="0"/>
          <a:ext cx="0" cy="0"/>
          <a:chOff x="0" y="0"/>
          <a:chExt cx="0" cy="0"/>
        </a:xfrm>
      </p:grpSpPr>
      <p:sp>
        <p:nvSpPr>
          <p:cNvPr id="5029" name="Google Shape;5029;p21"/>
          <p:cNvSpPr txBox="1"/>
          <p:nvPr/>
        </p:nvSpPr>
        <p:spPr>
          <a:xfrm>
            <a:off x="2412895" y="5078882"/>
            <a:ext cx="93006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7E6E6"/>
              </a:buClr>
              <a:buSzPts val="2400"/>
              <a:buFont typeface="Barlow"/>
              <a:buNone/>
            </a:pPr>
            <a:r>
              <a:rPr b="1" i="0" lang="en-US" sz="2400" u="none" cap="none" strike="noStrike">
                <a:solidFill>
                  <a:srgbClr val="E7E6E6"/>
                </a:solidFill>
                <a:latin typeface="Barlow"/>
                <a:ea typeface="Barlow"/>
                <a:cs typeface="Barlow"/>
                <a:sym typeface="Barlow"/>
              </a:rPr>
              <a:t>SALE</a:t>
            </a:r>
            <a:endParaRPr/>
          </a:p>
        </p:txBody>
      </p:sp>
      <p:sp>
        <p:nvSpPr>
          <p:cNvPr id="5030" name="Google Shape;5030;p21"/>
          <p:cNvSpPr/>
          <p:nvPr/>
        </p:nvSpPr>
        <p:spPr>
          <a:xfrm>
            <a:off x="7064828" y="2607256"/>
            <a:ext cx="4452257" cy="3613776"/>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86072" y="119646"/>
                </a:lnTo>
              </a:path>
            </a:pathLst>
          </a:custGeom>
          <a:solidFill>
            <a:srgbClr val="F2F2F2"/>
          </a:solidFill>
          <a:ln cap="flat" cmpd="sng" w="19050">
            <a:solidFill>
              <a:srgbClr val="662B1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Open Sans"/>
              <a:buNone/>
            </a:pPr>
            <a:r>
              <a:rPr b="1" i="0" lang="en-US" sz="1800" u="none" cap="none" strike="noStrike">
                <a:solidFill>
                  <a:srgbClr val="000000"/>
                </a:solidFill>
                <a:latin typeface="Open Sans"/>
                <a:ea typeface="Open Sans"/>
                <a:cs typeface="Open Sans"/>
                <a:sym typeface="Open Sans"/>
              </a:rPr>
              <a:t>Sangat penting untuk menciptakan loyalitas pelanggan, mendorong bisnis yang terus-menerus, dan menciptakan promosi dari mulut ke mulut yang positif [PELANGGAN SETIA].</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Technical support</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Issue Resolution</a:t>
            </a:r>
            <a:endParaRPr b="0" i="0" sz="1800" u="none" cap="none" strike="noStrike">
              <a:solidFill>
                <a:srgbClr val="FFFFFF"/>
              </a:solidFill>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Regular check-ins</a:t>
            </a:r>
            <a:endParaRPr b="0" i="0" sz="1800" u="none" cap="none" strike="noStrike">
              <a:solidFill>
                <a:srgbClr val="FFFFFF"/>
              </a:solidFill>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Satisfaction surveys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Loyalty program</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Communities</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Open Sans"/>
                <a:ea typeface="Open Sans"/>
                <a:cs typeface="Open Sans"/>
                <a:sym typeface="Open Sans"/>
              </a:rPr>
              <a:t>Referral awards</a:t>
            </a:r>
            <a:endParaRPr/>
          </a:p>
        </p:txBody>
      </p:sp>
      <p:sp>
        <p:nvSpPr>
          <p:cNvPr id="5031" name="Google Shape;5031;p21"/>
          <p:cNvSpPr txBox="1"/>
          <p:nvPr/>
        </p:nvSpPr>
        <p:spPr>
          <a:xfrm>
            <a:off x="1330561" y="6091144"/>
            <a:ext cx="305888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Barlow"/>
              <a:buNone/>
            </a:pPr>
            <a:r>
              <a:rPr b="0" i="0" lang="en-US" sz="1400" u="none" cap="none" strike="noStrike">
                <a:solidFill>
                  <a:srgbClr val="000000"/>
                </a:solidFill>
                <a:latin typeface="Barlow"/>
                <a:ea typeface="Barlow"/>
                <a:cs typeface="Barlow"/>
                <a:sym typeface="Barlow"/>
              </a:rPr>
              <a:t>Customer Support/Service</a:t>
            </a:r>
            <a:endParaRPr/>
          </a:p>
        </p:txBody>
      </p:sp>
      <p:pic>
        <p:nvPicPr>
          <p:cNvPr id="5032" name="Google Shape;5032;p21"/>
          <p:cNvPicPr preferRelativeResize="0"/>
          <p:nvPr/>
        </p:nvPicPr>
        <p:blipFill rotWithShape="1">
          <a:blip r:embed="rId3">
            <a:alphaModFix/>
          </a:blip>
          <a:srcRect b="0" l="0" r="0" t="0"/>
          <a:stretch/>
        </p:blipFill>
        <p:spPr>
          <a:xfrm>
            <a:off x="534238" y="1484021"/>
            <a:ext cx="4927600" cy="4914900"/>
          </a:xfrm>
          <a:prstGeom prst="rect">
            <a:avLst/>
          </a:prstGeom>
          <a:noFill/>
          <a:ln>
            <a:noFill/>
          </a:ln>
        </p:spPr>
      </p:pic>
      <p:sp>
        <p:nvSpPr>
          <p:cNvPr id="5033" name="Google Shape;5033;p21"/>
          <p:cNvSpPr txBox="1"/>
          <p:nvPr/>
        </p:nvSpPr>
        <p:spPr>
          <a:xfrm>
            <a:off x="2423651" y="5173924"/>
            <a:ext cx="93006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7E6E6"/>
              </a:buClr>
              <a:buSzPts val="2400"/>
              <a:buFont typeface="Barlow"/>
              <a:buNone/>
            </a:pPr>
            <a:r>
              <a:rPr b="1" i="0" lang="en-US" sz="2400" u="none" cap="none" strike="noStrike">
                <a:solidFill>
                  <a:srgbClr val="E7E6E6"/>
                </a:solidFill>
                <a:latin typeface="Barlow"/>
                <a:ea typeface="Barlow"/>
                <a:cs typeface="Barlow"/>
                <a:sym typeface="Barlow"/>
              </a:rPr>
              <a:t>SALE</a:t>
            </a:r>
            <a:endParaRPr/>
          </a:p>
        </p:txBody>
      </p:sp>
      <p:sp>
        <p:nvSpPr>
          <p:cNvPr id="5034" name="Google Shape;5034;p21"/>
          <p:cNvSpPr txBox="1"/>
          <p:nvPr/>
        </p:nvSpPr>
        <p:spPr>
          <a:xfrm>
            <a:off x="2296886" y="146957"/>
            <a:ext cx="694292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2026"/>
              </a:buClr>
              <a:buSzPts val="2800"/>
              <a:buFont typeface="Barlow"/>
              <a:buNone/>
            </a:pPr>
            <a:r>
              <a:rPr b="1" i="0" lang="en-US" sz="2800" u="none" cap="none" strike="noStrike">
                <a:solidFill>
                  <a:srgbClr val="BF2026"/>
                </a:solidFill>
                <a:latin typeface="Barlow"/>
                <a:ea typeface="Barlow"/>
                <a:cs typeface="Barlow"/>
                <a:sym typeface="Barlow"/>
              </a:rPr>
              <a:t>Pemasaran dan Penjualan Saling Berkaitan</a:t>
            </a:r>
            <a:endParaRPr b="1" i="0" sz="2800" u="none" cap="none" strike="noStrike">
              <a:solidFill>
                <a:srgbClr val="BF2026"/>
              </a:solidFill>
              <a:latin typeface="Barlow"/>
              <a:ea typeface="Barlow"/>
              <a:cs typeface="Barlow"/>
              <a:sym typeface="Barlow"/>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8" name="Shape 5038"/>
        <p:cNvGrpSpPr/>
        <p:nvPr/>
      </p:nvGrpSpPr>
      <p:grpSpPr>
        <a:xfrm>
          <a:off x="0" y="0"/>
          <a:ext cx="0" cy="0"/>
          <a:chOff x="0" y="0"/>
          <a:chExt cx="0" cy="0"/>
        </a:xfrm>
      </p:grpSpPr>
      <p:pic>
        <p:nvPicPr>
          <p:cNvPr descr="A person shaking hands with another person&#10;&#10;Description automatically generated" id="5039" name="Google Shape;5039;p22"/>
          <p:cNvPicPr preferRelativeResize="0"/>
          <p:nvPr/>
        </p:nvPicPr>
        <p:blipFill rotWithShape="1">
          <a:blip r:embed="rId3">
            <a:alphaModFix/>
          </a:blip>
          <a:srcRect b="0" l="0" r="0" t="0"/>
          <a:stretch/>
        </p:blipFill>
        <p:spPr>
          <a:xfrm>
            <a:off x="0" y="2492829"/>
            <a:ext cx="6547757" cy="4365171"/>
          </a:xfrm>
          <a:prstGeom prst="rect">
            <a:avLst/>
          </a:prstGeom>
          <a:noFill/>
          <a:ln>
            <a:noFill/>
          </a:ln>
        </p:spPr>
      </p:pic>
      <p:sp>
        <p:nvSpPr>
          <p:cNvPr id="5040" name="Google Shape;5040;p22"/>
          <p:cNvSpPr txBox="1"/>
          <p:nvPr/>
        </p:nvSpPr>
        <p:spPr>
          <a:xfrm>
            <a:off x="6814456" y="289679"/>
            <a:ext cx="5236029" cy="64633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2"/>
                </a:solidFill>
                <a:latin typeface="Open Sans"/>
                <a:ea typeface="Open Sans"/>
                <a:cs typeface="Open Sans"/>
                <a:sym typeface="Open Sans"/>
              </a:rPr>
              <a:t>Sarana yang Sudah Dikenal dengan Baik </a:t>
            </a:r>
            <a:endParaRPr sz="18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2000">
              <a:solidFill>
                <a:schemeClr val="dk1"/>
              </a:solidFill>
              <a:latin typeface="Open Sans"/>
              <a:ea typeface="Open Sans"/>
              <a:cs typeface="Open Sans"/>
              <a:sym typeface="Open Sans"/>
            </a:endParaRPr>
          </a:p>
          <a:p>
            <a:pPr indent="0" lvl="0" marL="0" marR="0" rtl="0" algn="l">
              <a:spcBef>
                <a:spcPts val="0"/>
              </a:spcBef>
              <a:spcAft>
                <a:spcPts val="0"/>
              </a:spcAft>
              <a:buNone/>
            </a:pPr>
            <a:r>
              <a:rPr b="1" lang="en-US" sz="2400">
                <a:solidFill>
                  <a:schemeClr val="dk2"/>
                </a:solidFill>
                <a:latin typeface="Open Sans"/>
                <a:ea typeface="Open Sans"/>
                <a:cs typeface="Open Sans"/>
                <a:sym typeface="Open Sans"/>
              </a:rPr>
              <a:t>Pemasaran</a:t>
            </a:r>
            <a:endParaRPr b="1" sz="2400">
              <a:solidFill>
                <a:schemeClr val="dk2"/>
              </a:solidFill>
              <a:latin typeface="Open Sans"/>
              <a:ea typeface="Open Sans"/>
              <a:cs typeface="Open Sans"/>
              <a:sym typeface="Open Sans"/>
            </a:endParaRPr>
          </a:p>
          <a:p>
            <a:pPr indent="0" lvl="0" marL="0" marR="0" rtl="0" algn="l">
              <a:spcBef>
                <a:spcPts val="0"/>
              </a:spcBef>
              <a:spcAft>
                <a:spcPts val="0"/>
              </a:spcAft>
              <a:buNone/>
            </a:pPr>
            <a:r>
              <a:rPr lang="en-US" sz="2000">
                <a:solidFill>
                  <a:schemeClr val="dk1"/>
                </a:solidFill>
                <a:latin typeface="Open Sans"/>
                <a:ea typeface="Open Sans"/>
                <a:cs typeface="Open Sans"/>
                <a:sym typeface="Open Sans"/>
              </a:rPr>
              <a:t>Hubspot</a:t>
            </a:r>
            <a:endParaRPr sz="2000">
              <a:solidFill>
                <a:schemeClr val="dk1"/>
              </a:solidFill>
              <a:latin typeface="Open Sans"/>
              <a:ea typeface="Open Sans"/>
              <a:cs typeface="Open Sans"/>
              <a:sym typeface="Open Sans"/>
            </a:endParaRPr>
          </a:p>
          <a:p>
            <a:pPr indent="0" lvl="0" marL="0" marR="0" rtl="0" algn="l">
              <a:spcBef>
                <a:spcPts val="0"/>
              </a:spcBef>
              <a:spcAft>
                <a:spcPts val="0"/>
              </a:spcAft>
              <a:buNone/>
            </a:pPr>
            <a:r>
              <a:rPr lang="en-US" sz="2000">
                <a:solidFill>
                  <a:schemeClr val="dk1"/>
                </a:solidFill>
                <a:latin typeface="Open Sans"/>
                <a:ea typeface="Open Sans"/>
                <a:cs typeface="Open Sans"/>
                <a:sym typeface="Open Sans"/>
              </a:rPr>
              <a:t>Mailchimp</a:t>
            </a:r>
            <a:endParaRPr/>
          </a:p>
          <a:p>
            <a:pPr indent="0" lvl="0" marL="0" marR="0" rtl="0" algn="l">
              <a:spcBef>
                <a:spcPts val="0"/>
              </a:spcBef>
              <a:spcAft>
                <a:spcPts val="0"/>
              </a:spcAft>
              <a:buNone/>
            </a:pPr>
            <a:r>
              <a:rPr lang="en-US" sz="2000">
                <a:solidFill>
                  <a:schemeClr val="dk1"/>
                </a:solidFill>
                <a:latin typeface="Open Sans"/>
                <a:ea typeface="Open Sans"/>
                <a:cs typeface="Open Sans"/>
                <a:sym typeface="Open Sans"/>
              </a:rPr>
              <a:t>Google Analytics</a:t>
            </a:r>
            <a:endParaRPr/>
          </a:p>
          <a:p>
            <a:pPr indent="0" lvl="0" marL="0" marR="0" rtl="0" algn="l">
              <a:spcBef>
                <a:spcPts val="0"/>
              </a:spcBef>
              <a:spcAft>
                <a:spcPts val="0"/>
              </a:spcAft>
              <a:buNone/>
            </a:pPr>
            <a:r>
              <a:rPr lang="en-US" sz="2000">
                <a:solidFill>
                  <a:schemeClr val="dk1"/>
                </a:solidFill>
                <a:latin typeface="Open Sans"/>
                <a:ea typeface="Open Sans"/>
                <a:cs typeface="Open Sans"/>
                <a:sym typeface="Open Sans"/>
              </a:rPr>
              <a:t>Canva</a:t>
            </a:r>
            <a:endParaRPr/>
          </a:p>
          <a:p>
            <a:pPr indent="0" lvl="0" marL="0" marR="0" rtl="0" algn="l">
              <a:spcBef>
                <a:spcPts val="0"/>
              </a:spcBef>
              <a:spcAft>
                <a:spcPts val="0"/>
              </a:spcAft>
              <a:buNone/>
            </a:pPr>
            <a:r>
              <a:t/>
            </a:r>
            <a:endParaRPr sz="2000">
              <a:solidFill>
                <a:schemeClr val="dk1"/>
              </a:solidFill>
              <a:latin typeface="Open Sans"/>
              <a:ea typeface="Open Sans"/>
              <a:cs typeface="Open Sans"/>
              <a:sym typeface="Open Sans"/>
            </a:endParaRPr>
          </a:p>
          <a:p>
            <a:pPr indent="0" lvl="0" marL="0" marR="0" rtl="0" algn="l">
              <a:spcBef>
                <a:spcPts val="0"/>
              </a:spcBef>
              <a:spcAft>
                <a:spcPts val="0"/>
              </a:spcAft>
              <a:buNone/>
            </a:pPr>
            <a:r>
              <a:rPr b="1" lang="en-US" sz="2400">
                <a:solidFill>
                  <a:schemeClr val="dk2"/>
                </a:solidFill>
                <a:latin typeface="Open Sans"/>
                <a:ea typeface="Open Sans"/>
                <a:cs typeface="Open Sans"/>
                <a:sym typeface="Open Sans"/>
              </a:rPr>
              <a:t>Penjualan</a:t>
            </a:r>
            <a:endParaRPr b="1" sz="2400">
              <a:solidFill>
                <a:schemeClr val="dk2"/>
              </a:solidFill>
              <a:latin typeface="Open Sans"/>
              <a:ea typeface="Open Sans"/>
              <a:cs typeface="Open Sans"/>
              <a:sym typeface="Open Sans"/>
            </a:endParaRPr>
          </a:p>
          <a:p>
            <a:pPr indent="0" lvl="0" marL="0" marR="0" rtl="0" algn="l">
              <a:spcBef>
                <a:spcPts val="0"/>
              </a:spcBef>
              <a:spcAft>
                <a:spcPts val="0"/>
              </a:spcAft>
              <a:buNone/>
            </a:pPr>
            <a:r>
              <a:rPr lang="en-US" sz="2000">
                <a:solidFill>
                  <a:schemeClr val="dk1"/>
                </a:solidFill>
                <a:latin typeface="Open Sans"/>
                <a:ea typeface="Open Sans"/>
                <a:cs typeface="Open Sans"/>
                <a:sym typeface="Open Sans"/>
              </a:rPr>
              <a:t>Salesforce</a:t>
            </a:r>
            <a:endParaRPr/>
          </a:p>
          <a:p>
            <a:pPr indent="0" lvl="0" marL="0" marR="0" rtl="0" algn="l">
              <a:spcBef>
                <a:spcPts val="0"/>
              </a:spcBef>
              <a:spcAft>
                <a:spcPts val="0"/>
              </a:spcAft>
              <a:buNone/>
            </a:pPr>
            <a:r>
              <a:rPr lang="en-US" sz="2000">
                <a:solidFill>
                  <a:schemeClr val="dk1"/>
                </a:solidFill>
                <a:latin typeface="Open Sans"/>
                <a:ea typeface="Open Sans"/>
                <a:cs typeface="Open Sans"/>
                <a:sym typeface="Open Sans"/>
              </a:rPr>
              <a:t>Pipedrive</a:t>
            </a:r>
            <a:endParaRPr/>
          </a:p>
          <a:p>
            <a:pPr indent="0" lvl="0" marL="0" marR="0" rtl="0" algn="l">
              <a:spcBef>
                <a:spcPts val="0"/>
              </a:spcBef>
              <a:spcAft>
                <a:spcPts val="0"/>
              </a:spcAft>
              <a:buNone/>
            </a:pPr>
            <a:r>
              <a:rPr lang="en-US" sz="2000">
                <a:solidFill>
                  <a:schemeClr val="dk1"/>
                </a:solidFill>
                <a:latin typeface="Open Sans"/>
                <a:ea typeface="Open Sans"/>
                <a:cs typeface="Open Sans"/>
                <a:sym typeface="Open Sans"/>
              </a:rPr>
              <a:t>Zoho CRM</a:t>
            </a:r>
            <a:endParaRPr/>
          </a:p>
          <a:p>
            <a:pPr indent="0" lvl="0" marL="0" marR="0" rtl="0" algn="l">
              <a:spcBef>
                <a:spcPts val="0"/>
              </a:spcBef>
              <a:spcAft>
                <a:spcPts val="0"/>
              </a:spcAft>
              <a:buNone/>
            </a:pPr>
            <a:r>
              <a:t/>
            </a:r>
            <a:endParaRPr sz="2000">
              <a:solidFill>
                <a:schemeClr val="dk1"/>
              </a:solidFill>
              <a:latin typeface="Open Sans"/>
              <a:ea typeface="Open Sans"/>
              <a:cs typeface="Open Sans"/>
              <a:sym typeface="Open Sans"/>
            </a:endParaRPr>
          </a:p>
          <a:p>
            <a:pPr indent="0" lvl="0" marL="0" marR="0" rtl="0" algn="l">
              <a:spcBef>
                <a:spcPts val="0"/>
              </a:spcBef>
              <a:spcAft>
                <a:spcPts val="0"/>
              </a:spcAft>
              <a:buNone/>
            </a:pPr>
            <a:r>
              <a:rPr b="1" lang="en-US" sz="2400">
                <a:solidFill>
                  <a:schemeClr val="dk2"/>
                </a:solidFill>
                <a:latin typeface="Open Sans"/>
                <a:ea typeface="Open Sans"/>
                <a:cs typeface="Open Sans"/>
                <a:sym typeface="Open Sans"/>
              </a:rPr>
              <a:t>Dukungan Pelanggan</a:t>
            </a:r>
            <a:endParaRPr b="1" sz="2400">
              <a:solidFill>
                <a:schemeClr val="dk2"/>
              </a:solidFill>
              <a:latin typeface="Open Sans"/>
              <a:ea typeface="Open Sans"/>
              <a:cs typeface="Open Sans"/>
              <a:sym typeface="Open Sans"/>
            </a:endParaRPr>
          </a:p>
          <a:p>
            <a:pPr indent="0" lvl="0" marL="0" marR="0" rtl="0" algn="l">
              <a:spcBef>
                <a:spcPts val="0"/>
              </a:spcBef>
              <a:spcAft>
                <a:spcPts val="0"/>
              </a:spcAft>
              <a:buNone/>
            </a:pPr>
            <a:r>
              <a:rPr lang="en-US" sz="2000">
                <a:solidFill>
                  <a:schemeClr val="dk1"/>
                </a:solidFill>
                <a:latin typeface="Open Sans"/>
                <a:ea typeface="Open Sans"/>
                <a:cs typeface="Open Sans"/>
                <a:sym typeface="Open Sans"/>
              </a:rPr>
              <a:t>Zendesk</a:t>
            </a:r>
            <a:endParaRPr/>
          </a:p>
          <a:p>
            <a:pPr indent="0" lvl="0" marL="0" marR="0" rtl="0" algn="l">
              <a:spcBef>
                <a:spcPts val="0"/>
              </a:spcBef>
              <a:spcAft>
                <a:spcPts val="0"/>
              </a:spcAft>
              <a:buNone/>
            </a:pPr>
            <a:r>
              <a:rPr lang="en-US" sz="2000">
                <a:solidFill>
                  <a:schemeClr val="dk1"/>
                </a:solidFill>
                <a:latin typeface="Open Sans"/>
                <a:ea typeface="Open Sans"/>
                <a:cs typeface="Open Sans"/>
                <a:sym typeface="Open Sans"/>
              </a:rPr>
              <a:t>Freshdesk</a:t>
            </a:r>
            <a:endParaRPr/>
          </a:p>
          <a:p>
            <a:pPr indent="0" lvl="0" marL="0" marR="0" rtl="0" algn="l">
              <a:spcBef>
                <a:spcPts val="0"/>
              </a:spcBef>
              <a:spcAft>
                <a:spcPts val="0"/>
              </a:spcAft>
              <a:buNone/>
            </a:pPr>
            <a:r>
              <a:rPr lang="en-US" sz="2000">
                <a:solidFill>
                  <a:schemeClr val="dk1"/>
                </a:solidFill>
                <a:latin typeface="Open Sans"/>
                <a:ea typeface="Open Sans"/>
                <a:cs typeface="Open Sans"/>
                <a:sym typeface="Open Sans"/>
              </a:rPr>
              <a:t>Zoho Desk</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4" name="Shape 5044"/>
        <p:cNvGrpSpPr/>
        <p:nvPr/>
      </p:nvGrpSpPr>
      <p:grpSpPr>
        <a:xfrm>
          <a:off x="0" y="0"/>
          <a:ext cx="0" cy="0"/>
          <a:chOff x="0" y="0"/>
          <a:chExt cx="0" cy="0"/>
        </a:xfrm>
      </p:grpSpPr>
      <p:sp>
        <p:nvSpPr>
          <p:cNvPr id="5045" name="Google Shape;5045;p23"/>
          <p:cNvSpPr txBox="1"/>
          <p:nvPr>
            <p:ph type="ctrTitle"/>
          </p:nvPr>
        </p:nvSpPr>
        <p:spPr>
          <a:xfrm>
            <a:off x="1524000" y="1391304"/>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Aktivitas Tim</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9" name="Shape 5049"/>
        <p:cNvGrpSpPr/>
        <p:nvPr/>
      </p:nvGrpSpPr>
      <p:grpSpPr>
        <a:xfrm>
          <a:off x="0" y="0"/>
          <a:ext cx="0" cy="0"/>
          <a:chOff x="0" y="0"/>
          <a:chExt cx="0" cy="0"/>
        </a:xfrm>
      </p:grpSpPr>
      <p:sp>
        <p:nvSpPr>
          <p:cNvPr id="5050" name="Google Shape;5050;p24"/>
          <p:cNvSpPr txBox="1"/>
          <p:nvPr>
            <p:ph idx="1" type="body"/>
          </p:nvPr>
        </p:nvSpPr>
        <p:spPr>
          <a:xfrm>
            <a:off x="3179801" y="4569682"/>
            <a:ext cx="3366029" cy="792162"/>
          </a:xfrm>
          <a:prstGeom prst="rect">
            <a:avLst/>
          </a:prstGeom>
          <a:solidFill>
            <a:schemeClr val="dk2"/>
          </a:solidFill>
          <a:ln>
            <a:noFill/>
          </a:ln>
        </p:spPr>
        <p:txBody>
          <a:bodyPr anchorCtr="0" anchor="ctr" bIns="45700" lIns="182875" spcFirstLastPara="1" rIns="182875" wrap="square" tIns="45700">
            <a:normAutofit/>
          </a:bodyPr>
          <a:lstStyle/>
          <a:p>
            <a:pPr indent="0" lvl="0" marL="0" rtl="0" algn="r">
              <a:lnSpc>
                <a:spcPct val="90000"/>
              </a:lnSpc>
              <a:spcBef>
                <a:spcPts val="0"/>
              </a:spcBef>
              <a:spcAft>
                <a:spcPts val="0"/>
              </a:spcAft>
              <a:buClr>
                <a:schemeClr val="lt1"/>
              </a:buClr>
              <a:buSzPts val="2800"/>
              <a:buNone/>
            </a:pPr>
            <a:r>
              <a:rPr lang="en-US"/>
              <a:t>Aktivitas Tim</a:t>
            </a:r>
            <a:endParaRPr/>
          </a:p>
        </p:txBody>
      </p:sp>
      <p:pic>
        <p:nvPicPr>
          <p:cNvPr descr="People at the meeting desk" id="5051" name="Google Shape;5051;p24"/>
          <p:cNvPicPr preferRelativeResize="0"/>
          <p:nvPr>
            <p:ph idx="3" type="pic"/>
          </p:nvPr>
        </p:nvPicPr>
        <p:blipFill rotWithShape="1">
          <a:blip r:embed="rId3">
            <a:alphaModFix/>
          </a:blip>
          <a:srcRect b="0" l="27844" r="27845" t="0"/>
          <a:stretch/>
        </p:blipFill>
        <p:spPr>
          <a:xfrm>
            <a:off x="8352" y="-34365"/>
            <a:ext cx="5408613" cy="6866313"/>
          </a:xfrm>
          <a:prstGeom prst="rect">
            <a:avLst/>
          </a:prstGeom>
          <a:noFill/>
          <a:ln>
            <a:noFill/>
          </a:ln>
          <a:effectLst>
            <a:outerShdw blurRad="50800" rotWithShape="0" algn="tl" dir="2700000" dist="38100">
              <a:srgbClr val="000000">
                <a:alpha val="40000"/>
              </a:srgbClr>
            </a:outerShdw>
          </a:effectLst>
        </p:spPr>
      </p:pic>
      <p:cxnSp>
        <p:nvCxnSpPr>
          <p:cNvPr id="5052" name="Google Shape;5052;p24"/>
          <p:cNvCxnSpPr/>
          <p:nvPr/>
        </p:nvCxnSpPr>
        <p:spPr>
          <a:xfrm>
            <a:off x="8562348" y="2179992"/>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5053" name="Google Shape;5053;p24"/>
          <p:cNvCxnSpPr/>
          <p:nvPr/>
        </p:nvCxnSpPr>
        <p:spPr>
          <a:xfrm>
            <a:off x="8876674" y="2179992"/>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5054" name="Google Shape;5054;p24"/>
          <p:cNvSpPr txBox="1"/>
          <p:nvPr>
            <p:ph idx="4" type="body"/>
          </p:nvPr>
        </p:nvSpPr>
        <p:spPr>
          <a:xfrm>
            <a:off x="8436447" y="2301386"/>
            <a:ext cx="3450753" cy="801052"/>
          </a:xfrm>
          <a:prstGeom prst="rect">
            <a:avLst/>
          </a:prstGeom>
          <a:noFill/>
          <a:ln>
            <a:noFill/>
          </a:ln>
        </p:spPr>
        <p:txBody>
          <a:bodyPr anchorCtr="0" anchor="t" bIns="45700" lIns="91425" spcFirstLastPara="1" rIns="91425" wrap="square" tIns="45700">
            <a:normAutofit fontScale="92500"/>
          </a:bodyPr>
          <a:lstStyle/>
          <a:p>
            <a:pPr indent="0" lvl="0" marL="0" marR="0" rtl="0" algn="just">
              <a:lnSpc>
                <a:spcPct val="134000"/>
              </a:lnSpc>
              <a:spcBef>
                <a:spcPts val="0"/>
              </a:spcBef>
              <a:spcAft>
                <a:spcPts val="0"/>
              </a:spcAft>
              <a:buClr>
                <a:schemeClr val="dk1"/>
              </a:buClr>
              <a:buSzPct val="100000"/>
              <a:buFont typeface="Arial"/>
              <a:buNone/>
            </a:pPr>
            <a:r>
              <a:rPr b="0" i="0" lang="en-US" sz="1400" u="none" cap="none" strike="noStrike">
                <a:solidFill>
                  <a:schemeClr val="dk1"/>
                </a:solidFill>
                <a:latin typeface="Open Sans"/>
                <a:ea typeface="Open Sans"/>
                <a:cs typeface="Open Sans"/>
                <a:sym typeface="Open Sans"/>
              </a:rPr>
              <a:t>Aktivitas pemasaran pesaing langsung terbesar Anda. Apa yang mereka lakukan dengan baik? Apa saja kesenjangannya?</a:t>
            </a:r>
            <a:endParaRPr/>
          </a:p>
        </p:txBody>
      </p:sp>
      <p:sp>
        <p:nvSpPr>
          <p:cNvPr id="5055" name="Google Shape;5055;p24"/>
          <p:cNvSpPr txBox="1"/>
          <p:nvPr>
            <p:ph idx="5" type="body"/>
          </p:nvPr>
        </p:nvSpPr>
        <p:spPr>
          <a:xfrm>
            <a:off x="8436449" y="1788680"/>
            <a:ext cx="2902458" cy="285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i="0" lang="en-US" sz="2000" u="none" cap="none" strike="noStrike">
                <a:solidFill>
                  <a:schemeClr val="dk1"/>
                </a:solidFill>
                <a:latin typeface="Barlow"/>
                <a:ea typeface="Barlow"/>
                <a:cs typeface="Barlow"/>
                <a:sym typeface="Barlow"/>
              </a:rPr>
              <a:t>Menganalisis</a:t>
            </a:r>
            <a:endParaRPr b="1" i="0" sz="2000" u="none" cap="none" strike="noStrike">
              <a:solidFill>
                <a:schemeClr val="dk1"/>
              </a:solidFill>
              <a:latin typeface="Barlow"/>
              <a:ea typeface="Barlow"/>
              <a:cs typeface="Barlow"/>
              <a:sym typeface="Barlow"/>
            </a:endParaRPr>
          </a:p>
        </p:txBody>
      </p:sp>
      <p:cxnSp>
        <p:nvCxnSpPr>
          <p:cNvPr id="5056" name="Google Shape;5056;p24"/>
          <p:cNvCxnSpPr/>
          <p:nvPr/>
        </p:nvCxnSpPr>
        <p:spPr>
          <a:xfrm>
            <a:off x="8562348" y="3976190"/>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5057" name="Google Shape;5057;p24"/>
          <p:cNvCxnSpPr/>
          <p:nvPr/>
        </p:nvCxnSpPr>
        <p:spPr>
          <a:xfrm>
            <a:off x="8724200" y="3976190"/>
            <a:ext cx="3257624" cy="0"/>
          </a:xfrm>
          <a:prstGeom prst="straightConnector1">
            <a:avLst/>
          </a:prstGeom>
          <a:noFill/>
          <a:ln cap="flat" cmpd="sng" w="12700">
            <a:solidFill>
              <a:schemeClr val="dk2"/>
            </a:solidFill>
            <a:prstDash val="solid"/>
            <a:miter lim="800000"/>
            <a:headEnd len="sm" w="sm" type="none"/>
            <a:tailEnd len="sm" w="sm" type="none"/>
          </a:ln>
        </p:spPr>
      </p:cxnSp>
      <p:sp>
        <p:nvSpPr>
          <p:cNvPr id="5058" name="Google Shape;5058;p24"/>
          <p:cNvSpPr txBox="1"/>
          <p:nvPr/>
        </p:nvSpPr>
        <p:spPr>
          <a:xfrm>
            <a:off x="8436447" y="4111114"/>
            <a:ext cx="3438701" cy="792121"/>
          </a:xfrm>
          <a:prstGeom prst="rect">
            <a:avLst/>
          </a:prstGeom>
          <a:noFill/>
          <a:ln>
            <a:noFill/>
          </a:ln>
        </p:spPr>
        <p:txBody>
          <a:bodyPr anchorCtr="0" anchor="t" bIns="45700" lIns="91425" spcFirstLastPara="1" rIns="91425" wrap="square" tIns="45700">
            <a:normAutofit/>
          </a:bodyPr>
          <a:lstStyle/>
          <a:p>
            <a:pPr indent="0" lvl="0" marL="0" marR="0" rtl="0" algn="l">
              <a:lnSpc>
                <a:spcPct val="134000"/>
              </a:lnSpc>
              <a:spcBef>
                <a:spcPts val="0"/>
              </a:spcBef>
              <a:spcAft>
                <a:spcPts val="0"/>
              </a:spcAft>
              <a:buClr>
                <a:schemeClr val="dk1"/>
              </a:buClr>
              <a:buSzPts val="1400"/>
              <a:buFont typeface="Arial"/>
              <a:buNone/>
            </a:pPr>
            <a:r>
              <a:rPr b="0" lang="en-US" sz="1400">
                <a:solidFill>
                  <a:schemeClr val="dk1"/>
                </a:solidFill>
                <a:latin typeface="Open Sans"/>
                <a:ea typeface="Open Sans"/>
                <a:cs typeface="Open Sans"/>
                <a:sym typeface="Open Sans"/>
              </a:rPr>
              <a:t>Tujuan atau sasaran utama dari aktivitas pemasaran startup Anda?</a:t>
            </a:r>
            <a:endParaRPr b="0" sz="1400">
              <a:solidFill>
                <a:srgbClr val="343434"/>
              </a:solidFill>
              <a:latin typeface="Open Sans"/>
              <a:ea typeface="Open Sans"/>
              <a:cs typeface="Open Sans"/>
              <a:sym typeface="Open Sans"/>
            </a:endParaRPr>
          </a:p>
        </p:txBody>
      </p:sp>
      <p:sp>
        <p:nvSpPr>
          <p:cNvPr id="5059" name="Google Shape;5059;p24"/>
          <p:cNvSpPr txBox="1"/>
          <p:nvPr/>
        </p:nvSpPr>
        <p:spPr>
          <a:xfrm>
            <a:off x="8485572" y="3398791"/>
            <a:ext cx="3887353" cy="285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lang="en-US" sz="2000">
                <a:solidFill>
                  <a:schemeClr val="dk1"/>
                </a:solidFill>
                <a:latin typeface="Barlow"/>
                <a:ea typeface="Barlow"/>
                <a:cs typeface="Barlow"/>
                <a:sym typeface="Barlow"/>
              </a:rPr>
              <a:t>Definisikan</a:t>
            </a:r>
            <a:endParaRPr b="1" sz="2000">
              <a:solidFill>
                <a:schemeClr val="dk1"/>
              </a:solidFill>
              <a:latin typeface="Barlow"/>
              <a:ea typeface="Barlow"/>
              <a:cs typeface="Barlow"/>
              <a:sym typeface="Barlow"/>
            </a:endParaRPr>
          </a:p>
        </p:txBody>
      </p:sp>
      <p:sp>
        <p:nvSpPr>
          <p:cNvPr id="5060" name="Google Shape;5060;p24"/>
          <p:cNvSpPr/>
          <p:nvPr/>
        </p:nvSpPr>
        <p:spPr>
          <a:xfrm>
            <a:off x="7968996" y="1941806"/>
            <a:ext cx="467451" cy="467451"/>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1</a:t>
            </a:r>
            <a:endParaRPr b="1" sz="2000">
              <a:solidFill>
                <a:schemeClr val="lt1"/>
              </a:solidFill>
              <a:latin typeface="Barlow Medium"/>
              <a:ea typeface="Barlow Medium"/>
              <a:cs typeface="Barlow Medium"/>
              <a:sym typeface="Barlow Medium"/>
            </a:endParaRPr>
          </a:p>
        </p:txBody>
      </p:sp>
      <p:sp>
        <p:nvSpPr>
          <p:cNvPr id="5061" name="Google Shape;5061;p24"/>
          <p:cNvSpPr/>
          <p:nvPr/>
        </p:nvSpPr>
        <p:spPr>
          <a:xfrm>
            <a:off x="7968996" y="3305588"/>
            <a:ext cx="467451" cy="467451"/>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2</a:t>
            </a:r>
            <a:endParaRPr b="1" sz="2000">
              <a:solidFill>
                <a:schemeClr val="lt1"/>
              </a:solidFill>
              <a:latin typeface="Barlow Medium"/>
              <a:ea typeface="Barlow Medium"/>
              <a:cs typeface="Barlow Medium"/>
              <a:sym typeface="Barlow Medium"/>
            </a:endParaRPr>
          </a:p>
        </p:txBody>
      </p:sp>
      <p:sp>
        <p:nvSpPr>
          <p:cNvPr id="5062" name="Google Shape;5062;p24"/>
          <p:cNvSpPr txBox="1"/>
          <p:nvPr/>
        </p:nvSpPr>
        <p:spPr>
          <a:xfrm flipH="1">
            <a:off x="8436447" y="1118182"/>
            <a:ext cx="310515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2"/>
                </a:solidFill>
                <a:latin typeface="Open Sans"/>
                <a:ea typeface="Open Sans"/>
                <a:cs typeface="Open Sans"/>
                <a:sym typeface="Open Sans"/>
              </a:rPr>
              <a:t>Analisis Persaingan</a:t>
            </a:r>
            <a:endParaRPr b="1" sz="2000">
              <a:solidFill>
                <a:schemeClr val="dk2"/>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6" name="Shape 5066"/>
        <p:cNvGrpSpPr/>
        <p:nvPr/>
      </p:nvGrpSpPr>
      <p:grpSpPr>
        <a:xfrm>
          <a:off x="0" y="0"/>
          <a:ext cx="0" cy="0"/>
          <a:chOff x="0" y="0"/>
          <a:chExt cx="0" cy="0"/>
        </a:xfrm>
      </p:grpSpPr>
      <p:pic>
        <p:nvPicPr>
          <p:cNvPr descr="Seated person typing on laptop and writing in notepad, with elbow resting on stack of books" id="5067" name="Google Shape;5067;p25"/>
          <p:cNvPicPr preferRelativeResize="0"/>
          <p:nvPr/>
        </p:nvPicPr>
        <p:blipFill rotWithShape="1">
          <a:blip r:embed="rId3">
            <a:alphaModFix amt="20000"/>
          </a:blip>
          <a:srcRect b="0" l="17569" r="17568" t="0"/>
          <a:stretch/>
        </p:blipFill>
        <p:spPr>
          <a:xfrm>
            <a:off x="0" y="0"/>
            <a:ext cx="6301449" cy="6476714"/>
          </a:xfrm>
          <a:custGeom>
            <a:rect b="b" l="l" r="r" t="t"/>
            <a:pathLst>
              <a:path extrusionOk="0" h="6476714" w="6301449">
                <a:moveTo>
                  <a:pt x="0" y="0"/>
                </a:moveTo>
                <a:lnTo>
                  <a:pt x="2685145" y="0"/>
                </a:lnTo>
                <a:lnTo>
                  <a:pt x="2685145" y="3"/>
                </a:lnTo>
                <a:lnTo>
                  <a:pt x="4945601" y="3"/>
                </a:lnTo>
                <a:lnTo>
                  <a:pt x="4976001" y="23892"/>
                </a:lnTo>
                <a:cubicBezTo>
                  <a:pt x="5785486" y="691938"/>
                  <a:pt x="6301449" y="1702936"/>
                  <a:pt x="6301449" y="2834444"/>
                </a:cubicBezTo>
                <a:cubicBezTo>
                  <a:pt x="6301449" y="4783152"/>
                  <a:pt x="4771075" y="6374422"/>
                  <a:pt x="2846610" y="6471974"/>
                </a:cubicBezTo>
                <a:lnTo>
                  <a:pt x="2685145" y="6476056"/>
                </a:lnTo>
                <a:lnTo>
                  <a:pt x="2685145" y="6476710"/>
                </a:lnTo>
                <a:lnTo>
                  <a:pt x="2659278" y="6476710"/>
                </a:lnTo>
                <a:lnTo>
                  <a:pt x="2659179" y="6476714"/>
                </a:lnTo>
                <a:lnTo>
                  <a:pt x="2659080" y="6476710"/>
                </a:lnTo>
                <a:lnTo>
                  <a:pt x="0" y="6476710"/>
                </a:lnTo>
                <a:lnTo>
                  <a:pt x="0" y="0"/>
                </a:lnTo>
                <a:close/>
              </a:path>
            </a:pathLst>
          </a:custGeom>
          <a:gradFill>
            <a:gsLst>
              <a:gs pos="0">
                <a:schemeClr val="accent1"/>
              </a:gs>
              <a:gs pos="99000">
                <a:schemeClr val="dk2"/>
              </a:gs>
              <a:gs pos="100000">
                <a:schemeClr val="dk2"/>
              </a:gs>
            </a:gsLst>
            <a:lin ang="15000000" scaled="0"/>
          </a:gradFill>
          <a:ln>
            <a:noFill/>
          </a:ln>
        </p:spPr>
      </p:pic>
      <p:sp>
        <p:nvSpPr>
          <p:cNvPr id="5068" name="Google Shape;5068;p25"/>
          <p:cNvSpPr txBox="1"/>
          <p:nvPr/>
        </p:nvSpPr>
        <p:spPr>
          <a:xfrm>
            <a:off x="360000" y="569548"/>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Pertanyaan Utama yang Harus Ditangani</a:t>
            </a:r>
            <a:endParaRPr b="1" sz="3200">
              <a:solidFill>
                <a:schemeClr val="lt1"/>
              </a:solidFill>
              <a:latin typeface="Barlow Medium"/>
              <a:ea typeface="Barlow Medium"/>
              <a:cs typeface="Barlow Medium"/>
              <a:sym typeface="Barlow Medium"/>
            </a:endParaRPr>
          </a:p>
        </p:txBody>
      </p:sp>
      <p:sp>
        <p:nvSpPr>
          <p:cNvPr id="5069" name="Google Shape;5069;p25"/>
          <p:cNvSpPr/>
          <p:nvPr/>
        </p:nvSpPr>
        <p:spPr>
          <a:xfrm>
            <a:off x="2133600" y="1380067"/>
            <a:ext cx="9710400" cy="81520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70" name="Google Shape;5070;p25"/>
          <p:cNvSpPr/>
          <p:nvPr/>
        </p:nvSpPr>
        <p:spPr>
          <a:xfrm>
            <a:off x="2133600" y="2327830"/>
            <a:ext cx="9710400" cy="81520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71" name="Google Shape;5071;p25"/>
          <p:cNvSpPr/>
          <p:nvPr/>
        </p:nvSpPr>
        <p:spPr>
          <a:xfrm>
            <a:off x="2133600" y="3275593"/>
            <a:ext cx="9710400" cy="81520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72" name="Google Shape;5072;p25"/>
          <p:cNvSpPr/>
          <p:nvPr/>
        </p:nvSpPr>
        <p:spPr>
          <a:xfrm>
            <a:off x="2133600" y="4223355"/>
            <a:ext cx="9710400" cy="81520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73" name="Google Shape;5073;p25"/>
          <p:cNvSpPr/>
          <p:nvPr/>
        </p:nvSpPr>
        <p:spPr>
          <a:xfrm>
            <a:off x="2133600" y="5191718"/>
            <a:ext cx="9710400" cy="81520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74" name="Google Shape;5074;p25"/>
          <p:cNvSpPr txBox="1"/>
          <p:nvPr/>
        </p:nvSpPr>
        <p:spPr>
          <a:xfrm>
            <a:off x="3041375" y="1548164"/>
            <a:ext cx="8480100"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121512"/>
              </a:buClr>
              <a:buSzPts val="1800"/>
              <a:buFont typeface="Arial"/>
              <a:buNone/>
            </a:pPr>
            <a:r>
              <a:rPr b="0" lang="en-US" sz="1800">
                <a:solidFill>
                  <a:srgbClr val="121512"/>
                </a:solidFill>
                <a:latin typeface="Barlow"/>
                <a:ea typeface="Barlow"/>
                <a:cs typeface="Barlow"/>
                <a:sym typeface="Barlow"/>
              </a:rPr>
              <a:t>Bagaimana pemasaran dan penjualan saling melengkapi dalam mendorong pendapatan dan mencapai tujuan bisnis untuk startup?</a:t>
            </a:r>
            <a:endParaRPr/>
          </a:p>
        </p:txBody>
      </p:sp>
      <p:sp>
        <p:nvSpPr>
          <p:cNvPr id="5075" name="Google Shape;5075;p25"/>
          <p:cNvSpPr txBox="1"/>
          <p:nvPr/>
        </p:nvSpPr>
        <p:spPr>
          <a:xfrm>
            <a:off x="3041375" y="2484728"/>
            <a:ext cx="8480099"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121512"/>
              </a:buClr>
              <a:buSzPts val="1800"/>
              <a:buFont typeface="Arial"/>
              <a:buNone/>
            </a:pPr>
            <a:r>
              <a:rPr b="0" lang="en-US" sz="1800">
                <a:solidFill>
                  <a:srgbClr val="121512"/>
                </a:solidFill>
                <a:latin typeface="Barlow"/>
                <a:ea typeface="Barlow"/>
                <a:cs typeface="Barlow"/>
                <a:sym typeface="Barlow"/>
              </a:rPr>
              <a:t>Apa perbedaan utama antara pemasaran dan penjualan, dan mengapa penting untuk mengklarifikasi peran mereka yang berbeda dalam bisnis?</a:t>
            </a:r>
            <a:endParaRPr b="0" sz="1800">
              <a:solidFill>
                <a:srgbClr val="121512"/>
              </a:solidFill>
              <a:latin typeface="Barlow"/>
              <a:ea typeface="Barlow"/>
              <a:cs typeface="Barlow"/>
              <a:sym typeface="Barlow"/>
            </a:endParaRPr>
          </a:p>
        </p:txBody>
      </p:sp>
      <p:sp>
        <p:nvSpPr>
          <p:cNvPr id="5076" name="Google Shape;5076;p25"/>
          <p:cNvSpPr txBox="1"/>
          <p:nvPr/>
        </p:nvSpPr>
        <p:spPr>
          <a:xfrm>
            <a:off x="3041375" y="3416431"/>
            <a:ext cx="8480100"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121512"/>
              </a:buClr>
              <a:buSzPts val="1800"/>
              <a:buFont typeface="Arial"/>
              <a:buNone/>
            </a:pPr>
            <a:r>
              <a:rPr b="0" lang="en-US" sz="1800">
                <a:solidFill>
                  <a:srgbClr val="121512"/>
                </a:solidFill>
                <a:latin typeface="Barlow"/>
                <a:ea typeface="Barlow"/>
                <a:cs typeface="Barlow"/>
                <a:sym typeface="Barlow"/>
              </a:rPr>
              <a:t>Bagaimana aktivitas pemasaran yang efektif dapat membantu membangun kesadaran merek dan menghasilkan prospek untuk startup Anda?</a:t>
            </a:r>
            <a:endParaRPr/>
          </a:p>
        </p:txBody>
      </p:sp>
      <p:sp>
        <p:nvSpPr>
          <p:cNvPr id="5077" name="Google Shape;5077;p25"/>
          <p:cNvSpPr txBox="1"/>
          <p:nvPr/>
        </p:nvSpPr>
        <p:spPr>
          <a:xfrm>
            <a:off x="3041374" y="4361876"/>
            <a:ext cx="8480099"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121512"/>
              </a:buClr>
              <a:buSzPts val="1800"/>
              <a:buFont typeface="Arial"/>
              <a:buNone/>
            </a:pPr>
            <a:r>
              <a:rPr b="0" lang="en-US" sz="1800">
                <a:solidFill>
                  <a:srgbClr val="121512"/>
                </a:solidFill>
                <a:latin typeface="Barlow"/>
                <a:ea typeface="Barlow"/>
                <a:cs typeface="Barlow"/>
                <a:sym typeface="Barlow"/>
              </a:rPr>
              <a:t>Metrik umum apa yang dapat digunakan untuk mengukur keberhasilan aktivitas pemasaran, dan bagaimana metrik ini menginformasikan strategi Anda?</a:t>
            </a:r>
            <a:endParaRPr/>
          </a:p>
        </p:txBody>
      </p:sp>
      <p:sp>
        <p:nvSpPr>
          <p:cNvPr id="5078" name="Google Shape;5078;p25"/>
          <p:cNvSpPr txBox="1"/>
          <p:nvPr/>
        </p:nvSpPr>
        <p:spPr>
          <a:xfrm>
            <a:off x="3041375" y="5323068"/>
            <a:ext cx="8480100"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121512"/>
              </a:buClr>
              <a:buSzPts val="1800"/>
              <a:buFont typeface="Arial"/>
              <a:buNone/>
            </a:pPr>
            <a:r>
              <a:rPr b="0" lang="en-US" sz="1800">
                <a:solidFill>
                  <a:srgbClr val="121512"/>
                </a:solidFill>
                <a:latin typeface="Barlow"/>
                <a:ea typeface="Barlow"/>
                <a:cs typeface="Barlow"/>
                <a:sym typeface="Barlow"/>
              </a:rPr>
              <a:t>Wawasan apa yang Anda peroleh tentang upaya pemasaran pesaing Anda dari aktivitas tim, dan bagaimana Anda dapat menerapkan pembelajaran ini untuk meningkatkan strategi pemasaran Anda?</a:t>
            </a:r>
            <a:endParaRPr/>
          </a:p>
        </p:txBody>
      </p:sp>
      <p:sp>
        <p:nvSpPr>
          <p:cNvPr id="5079" name="Google Shape;5079;p25"/>
          <p:cNvSpPr/>
          <p:nvPr/>
        </p:nvSpPr>
        <p:spPr>
          <a:xfrm>
            <a:off x="2291884" y="1563557"/>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1</a:t>
            </a:r>
            <a:endParaRPr b="1" sz="2000">
              <a:solidFill>
                <a:schemeClr val="lt1"/>
              </a:solidFill>
              <a:latin typeface="Open Sans"/>
              <a:ea typeface="Open Sans"/>
              <a:cs typeface="Open Sans"/>
              <a:sym typeface="Open Sans"/>
            </a:endParaRPr>
          </a:p>
        </p:txBody>
      </p:sp>
      <p:sp>
        <p:nvSpPr>
          <p:cNvPr id="5080" name="Google Shape;5080;p25"/>
          <p:cNvSpPr/>
          <p:nvPr/>
        </p:nvSpPr>
        <p:spPr>
          <a:xfrm>
            <a:off x="2291884" y="2514223"/>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2</a:t>
            </a:r>
            <a:endParaRPr b="1" sz="2000">
              <a:solidFill>
                <a:schemeClr val="lt1"/>
              </a:solidFill>
              <a:latin typeface="Open Sans"/>
              <a:ea typeface="Open Sans"/>
              <a:cs typeface="Open Sans"/>
              <a:sym typeface="Open Sans"/>
            </a:endParaRPr>
          </a:p>
        </p:txBody>
      </p:sp>
      <p:sp>
        <p:nvSpPr>
          <p:cNvPr id="5081" name="Google Shape;5081;p25"/>
          <p:cNvSpPr/>
          <p:nvPr/>
        </p:nvSpPr>
        <p:spPr>
          <a:xfrm>
            <a:off x="2291884" y="3470290"/>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3</a:t>
            </a:r>
            <a:endParaRPr b="1" sz="2000">
              <a:solidFill>
                <a:schemeClr val="lt1"/>
              </a:solidFill>
              <a:latin typeface="Open Sans"/>
              <a:ea typeface="Open Sans"/>
              <a:cs typeface="Open Sans"/>
              <a:sym typeface="Open Sans"/>
            </a:endParaRPr>
          </a:p>
        </p:txBody>
      </p:sp>
      <p:sp>
        <p:nvSpPr>
          <p:cNvPr id="5082" name="Google Shape;5082;p25"/>
          <p:cNvSpPr/>
          <p:nvPr/>
        </p:nvSpPr>
        <p:spPr>
          <a:xfrm>
            <a:off x="2291884" y="4419505"/>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4</a:t>
            </a:r>
            <a:endParaRPr b="1" sz="2000">
              <a:solidFill>
                <a:schemeClr val="lt1"/>
              </a:solidFill>
              <a:latin typeface="Open Sans"/>
              <a:ea typeface="Open Sans"/>
              <a:cs typeface="Open Sans"/>
              <a:sym typeface="Open Sans"/>
            </a:endParaRPr>
          </a:p>
        </p:txBody>
      </p:sp>
      <p:sp>
        <p:nvSpPr>
          <p:cNvPr id="5083" name="Google Shape;5083;p25"/>
          <p:cNvSpPr/>
          <p:nvPr/>
        </p:nvSpPr>
        <p:spPr>
          <a:xfrm>
            <a:off x="2291884" y="5386415"/>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5</a:t>
            </a:r>
            <a:endParaRPr b="1" sz="2000">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7"/>
                                        </p:tgtEl>
                                        <p:attrNameLst>
                                          <p:attrName>style.visibility</p:attrName>
                                        </p:attrNameLst>
                                      </p:cBhvr>
                                      <p:to>
                                        <p:strVal val="visible"/>
                                      </p:to>
                                    </p:set>
                                    <p:animEffect filter="fade" transition="in">
                                      <p:cBhvr>
                                        <p:cTn dur="2000"/>
                                        <p:tgtEl>
                                          <p:spTgt spid="50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79"/>
                                        </p:tgtEl>
                                        <p:attrNameLst>
                                          <p:attrName>style.visibility</p:attrName>
                                        </p:attrNameLst>
                                      </p:cBhvr>
                                      <p:to>
                                        <p:strVal val="visible"/>
                                      </p:to>
                                    </p:set>
                                    <p:anim calcmode="lin" valueType="num">
                                      <p:cBhvr additive="base">
                                        <p:cTn dur="500"/>
                                        <p:tgtEl>
                                          <p:spTgt spid="5079"/>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5074"/>
                                        </p:tgtEl>
                                        <p:attrNameLst>
                                          <p:attrName>style.visibility</p:attrName>
                                        </p:attrNameLst>
                                      </p:cBhvr>
                                      <p:to>
                                        <p:strVal val="visible"/>
                                      </p:to>
                                    </p:set>
                                    <p:anim calcmode="lin" valueType="num">
                                      <p:cBhvr additive="base">
                                        <p:cTn dur="500"/>
                                        <p:tgtEl>
                                          <p:spTgt spid="507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80"/>
                                        </p:tgtEl>
                                        <p:attrNameLst>
                                          <p:attrName>style.visibility</p:attrName>
                                        </p:attrNameLst>
                                      </p:cBhvr>
                                      <p:to>
                                        <p:strVal val="visible"/>
                                      </p:to>
                                    </p:set>
                                    <p:anim calcmode="lin" valueType="num">
                                      <p:cBhvr additive="base">
                                        <p:cTn dur="500"/>
                                        <p:tgtEl>
                                          <p:spTgt spid="5080"/>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5075"/>
                                        </p:tgtEl>
                                        <p:attrNameLst>
                                          <p:attrName>style.visibility</p:attrName>
                                        </p:attrNameLst>
                                      </p:cBhvr>
                                      <p:to>
                                        <p:strVal val="visible"/>
                                      </p:to>
                                    </p:set>
                                    <p:anim calcmode="lin" valueType="num">
                                      <p:cBhvr additive="base">
                                        <p:cTn dur="500"/>
                                        <p:tgtEl>
                                          <p:spTgt spid="507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81"/>
                                        </p:tgtEl>
                                        <p:attrNameLst>
                                          <p:attrName>style.visibility</p:attrName>
                                        </p:attrNameLst>
                                      </p:cBhvr>
                                      <p:to>
                                        <p:strVal val="visible"/>
                                      </p:to>
                                    </p:set>
                                    <p:anim calcmode="lin" valueType="num">
                                      <p:cBhvr additive="base">
                                        <p:cTn dur="500"/>
                                        <p:tgtEl>
                                          <p:spTgt spid="508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5076"/>
                                        </p:tgtEl>
                                        <p:attrNameLst>
                                          <p:attrName>style.visibility</p:attrName>
                                        </p:attrNameLst>
                                      </p:cBhvr>
                                      <p:to>
                                        <p:strVal val="visible"/>
                                      </p:to>
                                    </p:set>
                                    <p:anim calcmode="lin" valueType="num">
                                      <p:cBhvr additive="base">
                                        <p:cTn dur="500"/>
                                        <p:tgtEl>
                                          <p:spTgt spid="507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82"/>
                                        </p:tgtEl>
                                        <p:attrNameLst>
                                          <p:attrName>style.visibility</p:attrName>
                                        </p:attrNameLst>
                                      </p:cBhvr>
                                      <p:to>
                                        <p:strVal val="visible"/>
                                      </p:to>
                                    </p:set>
                                    <p:anim calcmode="lin" valueType="num">
                                      <p:cBhvr additive="base">
                                        <p:cTn dur="500"/>
                                        <p:tgtEl>
                                          <p:spTgt spid="5082"/>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5077"/>
                                        </p:tgtEl>
                                        <p:attrNameLst>
                                          <p:attrName>style.visibility</p:attrName>
                                        </p:attrNameLst>
                                      </p:cBhvr>
                                      <p:to>
                                        <p:strVal val="visible"/>
                                      </p:to>
                                    </p:set>
                                    <p:anim calcmode="lin" valueType="num">
                                      <p:cBhvr additive="base">
                                        <p:cTn dur="500"/>
                                        <p:tgtEl>
                                          <p:spTgt spid="507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83"/>
                                        </p:tgtEl>
                                        <p:attrNameLst>
                                          <p:attrName>style.visibility</p:attrName>
                                        </p:attrNameLst>
                                      </p:cBhvr>
                                      <p:to>
                                        <p:strVal val="visible"/>
                                      </p:to>
                                    </p:set>
                                    <p:anim calcmode="lin" valueType="num">
                                      <p:cBhvr additive="base">
                                        <p:cTn dur="500"/>
                                        <p:tgtEl>
                                          <p:spTgt spid="5083"/>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5078"/>
                                        </p:tgtEl>
                                        <p:attrNameLst>
                                          <p:attrName>style.visibility</p:attrName>
                                        </p:attrNameLst>
                                      </p:cBhvr>
                                      <p:to>
                                        <p:strVal val="visible"/>
                                      </p:to>
                                    </p:set>
                                    <p:anim calcmode="lin" valueType="num">
                                      <p:cBhvr additive="base">
                                        <p:cTn dur="500"/>
                                        <p:tgtEl>
                                          <p:spTgt spid="507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7" name="Shape 5087"/>
        <p:cNvGrpSpPr/>
        <p:nvPr/>
      </p:nvGrpSpPr>
      <p:grpSpPr>
        <a:xfrm>
          <a:off x="0" y="0"/>
          <a:ext cx="0" cy="0"/>
          <a:chOff x="0" y="0"/>
          <a:chExt cx="0" cy="0"/>
        </a:xfrm>
      </p:grpSpPr>
      <p:sp>
        <p:nvSpPr>
          <p:cNvPr id="5088" name="Google Shape;5088;p26"/>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5089" name="Google Shape;5089;p26"/>
          <p:cNvGrpSpPr/>
          <p:nvPr/>
        </p:nvGrpSpPr>
        <p:grpSpPr>
          <a:xfrm>
            <a:off x="598046" y="2098526"/>
            <a:ext cx="6213554" cy="1502440"/>
            <a:chOff x="598046" y="2205347"/>
            <a:chExt cx="6213554" cy="1502440"/>
          </a:xfrm>
        </p:grpSpPr>
        <p:sp>
          <p:nvSpPr>
            <p:cNvPr id="5090" name="Google Shape;5090;p26"/>
            <p:cNvSpPr txBox="1"/>
            <p:nvPr/>
          </p:nvSpPr>
          <p:spPr>
            <a:xfrm>
              <a:off x="715600" y="2205347"/>
              <a:ext cx="6096000" cy="10156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600"/>
                <a:buFont typeface="Barlow"/>
                <a:buNone/>
              </a:pPr>
              <a:r>
                <a:rPr b="1" i="0" lang="en-US" sz="6600" u="none" cap="none" strike="noStrike">
                  <a:solidFill>
                    <a:srgbClr val="FFFFFF"/>
                  </a:solidFill>
                  <a:latin typeface="Barlow"/>
                  <a:ea typeface="Barlow"/>
                  <a:cs typeface="Barlow"/>
                  <a:sym typeface="Barlow"/>
                </a:rPr>
                <a:t>Tanya Jawab</a:t>
              </a:r>
              <a:endParaRPr/>
            </a:p>
          </p:txBody>
        </p:sp>
        <p:sp>
          <p:nvSpPr>
            <p:cNvPr id="5091" name="Google Shape;5091;p26"/>
            <p:cNvSpPr txBox="1"/>
            <p:nvPr/>
          </p:nvSpPr>
          <p:spPr>
            <a:xfrm>
              <a:off x="598046" y="3338455"/>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Jika Anda memiliki pertanyaan, TANYAKAN</a:t>
              </a:r>
              <a:endParaRPr b="0" i="0" sz="1800" u="none" cap="none" strike="noStrike">
                <a:solidFill>
                  <a:srgbClr val="FFFFFF"/>
                </a:solidFill>
                <a:latin typeface="Barlow"/>
                <a:ea typeface="Barlow"/>
                <a:cs typeface="Barlow"/>
                <a:sym typeface="Barlow"/>
              </a:endParaRPr>
            </a:p>
          </p:txBody>
        </p:sp>
      </p:grpSp>
      <p:grpSp>
        <p:nvGrpSpPr>
          <p:cNvPr id="5092" name="Google Shape;5092;p26"/>
          <p:cNvGrpSpPr/>
          <p:nvPr/>
        </p:nvGrpSpPr>
        <p:grpSpPr>
          <a:xfrm>
            <a:off x="647700" y="5924400"/>
            <a:ext cx="1951864" cy="324000"/>
            <a:chOff x="3753875" y="6160946"/>
            <a:chExt cx="1951864" cy="324000"/>
          </a:xfrm>
        </p:grpSpPr>
        <p:pic>
          <p:nvPicPr>
            <p:cNvPr id="5093" name="Google Shape;5093;p26">
              <a:hlinkClick r:id="rId3"/>
            </p:cNvPr>
            <p:cNvPicPr preferRelativeResize="0"/>
            <p:nvPr/>
          </p:nvPicPr>
          <p:blipFill rotWithShape="1">
            <a:blip r:embed="rId4">
              <a:alphaModFix/>
            </a:blip>
            <a:srcRect b="0" l="0" r="0" t="0"/>
            <a:stretch/>
          </p:blipFill>
          <p:spPr>
            <a:xfrm>
              <a:off x="4092408" y="6176371"/>
              <a:ext cx="270000" cy="270000"/>
            </a:xfrm>
            <a:prstGeom prst="rect">
              <a:avLst/>
            </a:prstGeom>
            <a:noFill/>
            <a:ln>
              <a:noFill/>
            </a:ln>
          </p:spPr>
        </p:pic>
        <p:pic>
          <p:nvPicPr>
            <p:cNvPr id="5094" name="Google Shape;5094;p26">
              <a:hlinkClick r:id="rId5"/>
            </p:cNvPr>
            <p:cNvPicPr preferRelativeResize="0"/>
            <p:nvPr/>
          </p:nvPicPr>
          <p:blipFill rotWithShape="1">
            <a:blip r:embed="rId6">
              <a:alphaModFix/>
            </a:blip>
            <a:srcRect b="0" l="0" r="0" t="0"/>
            <a:stretch/>
          </p:blipFill>
          <p:spPr>
            <a:xfrm>
              <a:off x="4769474" y="6160946"/>
              <a:ext cx="259200" cy="324000"/>
            </a:xfrm>
            <a:prstGeom prst="rect">
              <a:avLst/>
            </a:prstGeom>
            <a:noFill/>
            <a:ln>
              <a:noFill/>
            </a:ln>
          </p:spPr>
        </p:pic>
        <p:pic>
          <p:nvPicPr>
            <p:cNvPr id="5095" name="Google Shape;5095;p26">
              <a:hlinkClick r:id="rId7"/>
            </p:cNvPr>
            <p:cNvPicPr preferRelativeResize="0"/>
            <p:nvPr/>
          </p:nvPicPr>
          <p:blipFill rotWithShape="1">
            <a:blip r:embed="rId8">
              <a:alphaModFix/>
            </a:blip>
            <a:srcRect b="0" l="0" r="0" t="0"/>
            <a:stretch/>
          </p:blipFill>
          <p:spPr>
            <a:xfrm>
              <a:off x="5097207" y="6176371"/>
              <a:ext cx="270000" cy="270000"/>
            </a:xfrm>
            <a:prstGeom prst="rect">
              <a:avLst/>
            </a:prstGeom>
            <a:noFill/>
            <a:ln>
              <a:noFill/>
            </a:ln>
          </p:spPr>
        </p:pic>
        <p:pic>
          <p:nvPicPr>
            <p:cNvPr id="5096" name="Google Shape;5096;p26">
              <a:hlinkClick r:id="rId9"/>
            </p:cNvPr>
            <p:cNvPicPr preferRelativeResize="0"/>
            <p:nvPr/>
          </p:nvPicPr>
          <p:blipFill rotWithShape="1">
            <a:blip r:embed="rId10">
              <a:alphaModFix/>
            </a:blip>
            <a:srcRect b="0" l="0" r="0" t="0"/>
            <a:stretch/>
          </p:blipFill>
          <p:spPr>
            <a:xfrm>
              <a:off x="4430941" y="6176371"/>
              <a:ext cx="270000" cy="270000"/>
            </a:xfrm>
            <a:prstGeom prst="rect">
              <a:avLst/>
            </a:prstGeom>
            <a:noFill/>
            <a:ln>
              <a:noFill/>
            </a:ln>
          </p:spPr>
        </p:pic>
        <p:pic>
          <p:nvPicPr>
            <p:cNvPr id="5097" name="Google Shape;5097;p26">
              <a:hlinkClick r:id="rId11"/>
            </p:cNvPr>
            <p:cNvPicPr preferRelativeResize="0"/>
            <p:nvPr/>
          </p:nvPicPr>
          <p:blipFill rotWithShape="1">
            <a:blip r:embed="rId12">
              <a:alphaModFix/>
            </a:blip>
            <a:srcRect b="0" l="0" r="0" t="0"/>
            <a:stretch/>
          </p:blipFill>
          <p:spPr>
            <a:xfrm>
              <a:off x="3753875" y="6187946"/>
              <a:ext cx="270000" cy="270000"/>
            </a:xfrm>
            <a:prstGeom prst="rect">
              <a:avLst/>
            </a:prstGeom>
            <a:noFill/>
            <a:ln>
              <a:noFill/>
            </a:ln>
          </p:spPr>
        </p:pic>
        <p:pic>
          <p:nvPicPr>
            <p:cNvPr descr="World" id="5098" name="Google Shape;5098;p26">
              <a:hlinkClick r:id="rId13"/>
            </p:cNvPr>
            <p:cNvPicPr preferRelativeResize="0"/>
            <p:nvPr/>
          </p:nvPicPr>
          <p:blipFill rotWithShape="1">
            <a:blip r:embed="rId14">
              <a:alphaModFix/>
            </a:blip>
            <a:srcRect b="0" l="0" r="0" t="0"/>
            <a:stretch/>
          </p:blipFill>
          <p:spPr>
            <a:xfrm>
              <a:off x="5435739" y="6176371"/>
              <a:ext cx="270000" cy="270000"/>
            </a:xfrm>
            <a:prstGeom prst="rect">
              <a:avLst/>
            </a:prstGeom>
            <a:noFill/>
            <a:ln>
              <a:noFill/>
            </a:ln>
          </p:spPr>
        </p:pic>
      </p:grpSp>
      <p:sp>
        <p:nvSpPr>
          <p:cNvPr id="5099" name="Google Shape;5099;p2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5100" name="Google Shape;5100;p26"/>
          <p:cNvPicPr preferRelativeResize="0"/>
          <p:nvPr/>
        </p:nvPicPr>
        <p:blipFill rotWithShape="1">
          <a:blip r:embed="rId15">
            <a:alphaModFix/>
          </a:blip>
          <a:srcRect b="1647" l="0" r="0" t="0"/>
          <a:stretch/>
        </p:blipFill>
        <p:spPr>
          <a:xfrm>
            <a:off x="5176133" y="358111"/>
            <a:ext cx="4638394" cy="6499889"/>
          </a:xfrm>
          <a:prstGeom prst="rect">
            <a:avLst/>
          </a:prstGeom>
          <a:noFill/>
          <a:ln>
            <a:noFill/>
          </a:ln>
        </p:spPr>
      </p:pic>
      <p:sp>
        <p:nvSpPr>
          <p:cNvPr id="5101" name="Google Shape;5101;p26"/>
          <p:cNvSpPr txBox="1"/>
          <p:nvPr/>
        </p:nvSpPr>
        <p:spPr>
          <a:xfrm>
            <a:off x="-5927849" y="488581"/>
            <a:ext cx="4750662" cy="53553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3600"/>
              <a:buFont typeface="Barlow"/>
              <a:buNone/>
            </a:pPr>
            <a:r>
              <a:rPr b="0" i="0" lang="en-US" sz="3600" u="none" cap="none" strike="noStrike">
                <a:solidFill>
                  <a:srgbClr val="FFFFFF"/>
                </a:solidFill>
                <a:latin typeface="Barlow"/>
                <a:ea typeface="Barlow"/>
                <a:cs typeface="Barlow"/>
                <a:sym typeface="Barlow"/>
              </a:rPr>
              <a:t>WHY NOW?</a:t>
            </a:r>
            <a:endParaRPr b="1" i="0" sz="3600" u="none" cap="none" strike="noStrike">
              <a:solidFill>
                <a:srgbClr val="FFFFFF"/>
              </a:solidFill>
              <a:latin typeface="Barlow"/>
              <a:ea typeface="Barlow"/>
              <a:cs typeface="Barlow"/>
              <a:sym typeface="Barlow"/>
            </a:endParaRPr>
          </a:p>
        </p:txBody>
      </p:sp>
      <p:sp>
        <p:nvSpPr>
          <p:cNvPr id="5102" name="Google Shape;5102;p26"/>
          <p:cNvSpPr txBox="1"/>
          <p:nvPr/>
        </p:nvSpPr>
        <p:spPr>
          <a:xfrm>
            <a:off x="-5927849" y="6324088"/>
            <a:ext cx="389531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00"/>
              <a:buFont typeface="Barlow"/>
              <a:buNone/>
            </a:pPr>
            <a:r>
              <a:rPr b="0" i="0" lang="en-US" sz="1000" u="none" cap="none" strike="noStrike">
                <a:solidFill>
                  <a:srgbClr val="FFFFFF"/>
                </a:solidFill>
                <a:latin typeface="Barlow"/>
                <a:ea typeface="Barlow"/>
                <a:cs typeface="Barlow"/>
                <a:sym typeface="Barlow"/>
              </a:rPr>
              <a:t>The Indian Economy Review January 2024 by Finance Ministry</a:t>
            </a:r>
            <a:endParaRPr/>
          </a:p>
        </p:txBody>
      </p:sp>
      <p:grpSp>
        <p:nvGrpSpPr>
          <p:cNvPr id="5103" name="Google Shape;5103;p26"/>
          <p:cNvGrpSpPr/>
          <p:nvPr/>
        </p:nvGrpSpPr>
        <p:grpSpPr>
          <a:xfrm>
            <a:off x="-5823483" y="5071367"/>
            <a:ext cx="466922" cy="466922"/>
            <a:chOff x="679592" y="2346316"/>
            <a:chExt cx="466922" cy="466922"/>
          </a:xfrm>
        </p:grpSpPr>
        <p:sp>
          <p:nvSpPr>
            <p:cNvPr id="5104" name="Google Shape;5104;p26"/>
            <p:cNvSpPr/>
            <p:nvPr/>
          </p:nvSpPr>
          <p:spPr>
            <a:xfrm>
              <a:off x="679592" y="2346316"/>
              <a:ext cx="466922" cy="46692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5105" name="Google Shape;5105;p26"/>
            <p:cNvPicPr preferRelativeResize="0"/>
            <p:nvPr/>
          </p:nvPicPr>
          <p:blipFill rotWithShape="1">
            <a:blip r:embed="rId16">
              <a:alphaModFix/>
            </a:blip>
            <a:srcRect b="0" l="0" r="0" t="0"/>
            <a:stretch/>
          </p:blipFill>
          <p:spPr>
            <a:xfrm flipH="1">
              <a:off x="765931" y="2471548"/>
              <a:ext cx="294244" cy="205818"/>
            </a:xfrm>
            <a:prstGeom prst="rect">
              <a:avLst/>
            </a:prstGeom>
            <a:noFill/>
            <a:ln>
              <a:noFill/>
            </a:ln>
          </p:spPr>
        </p:pic>
      </p:grpSp>
      <p:sp>
        <p:nvSpPr>
          <p:cNvPr id="5106" name="Google Shape;5106;p26"/>
          <p:cNvSpPr/>
          <p:nvPr/>
        </p:nvSpPr>
        <p:spPr>
          <a:xfrm>
            <a:off x="-5190228" y="1829158"/>
            <a:ext cx="2483056"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EDUCATIONAL</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FOCUS</a:t>
            </a:r>
            <a:endParaRPr/>
          </a:p>
        </p:txBody>
      </p:sp>
      <p:sp>
        <p:nvSpPr>
          <p:cNvPr id="5107" name="Google Shape;5107;p26"/>
          <p:cNvSpPr/>
          <p:nvPr/>
        </p:nvSpPr>
        <p:spPr>
          <a:xfrm>
            <a:off x="-5190229" y="2885122"/>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INDIA – A STARTUP</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POWERHOUSE</a:t>
            </a:r>
            <a:endParaRPr/>
          </a:p>
        </p:txBody>
      </p:sp>
      <p:sp>
        <p:nvSpPr>
          <p:cNvPr id="5108" name="Google Shape;5108;p26"/>
          <p:cNvSpPr/>
          <p:nvPr/>
        </p:nvSpPr>
        <p:spPr>
          <a:xfrm>
            <a:off x="-5190229" y="3941086"/>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OPPORTUNITY FOR</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WEALTH CREATION</a:t>
            </a:r>
            <a:endParaRPr/>
          </a:p>
        </p:txBody>
      </p:sp>
      <p:sp>
        <p:nvSpPr>
          <p:cNvPr id="5109" name="Google Shape;5109;p26"/>
          <p:cNvSpPr/>
          <p:nvPr/>
        </p:nvSpPr>
        <p:spPr>
          <a:xfrm>
            <a:off x="-5190229" y="4997051"/>
            <a:ext cx="4000403" cy="61555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Barlow"/>
              <a:buNone/>
            </a:pPr>
            <a:r>
              <a:rPr b="0" i="0" lang="en-US" sz="3000" u="none" cap="none" strike="noStrike">
                <a:solidFill>
                  <a:srgbClr val="FFFFFF"/>
                </a:solidFill>
                <a:latin typeface="Barlow"/>
                <a:ea typeface="Barlow"/>
                <a:cs typeface="Barlow"/>
                <a:sym typeface="Barlow"/>
              </a:rPr>
              <a:t>ENABLING</a:t>
            </a:r>
            <a:br>
              <a:rPr b="0" i="0" lang="en-US" sz="3000" u="none" cap="none" strike="noStrike">
                <a:solidFill>
                  <a:srgbClr val="FFFFFF"/>
                </a:solidFill>
                <a:latin typeface="Barlow"/>
                <a:ea typeface="Barlow"/>
                <a:cs typeface="Barlow"/>
                <a:sym typeface="Barlow"/>
              </a:rPr>
            </a:br>
            <a:r>
              <a:rPr b="0" i="0" lang="en-US" sz="3000" u="none" cap="none" strike="noStrike">
                <a:solidFill>
                  <a:srgbClr val="FFFFFF"/>
                </a:solidFill>
                <a:latin typeface="Barlow"/>
                <a:ea typeface="Barlow"/>
                <a:cs typeface="Barlow"/>
                <a:sym typeface="Barlow"/>
              </a:rPr>
              <a:t>ECONOMIC IMPACT</a:t>
            </a:r>
            <a:endParaRPr/>
          </a:p>
        </p:txBody>
      </p:sp>
      <p:grpSp>
        <p:nvGrpSpPr>
          <p:cNvPr id="5110" name="Google Shape;5110;p26"/>
          <p:cNvGrpSpPr/>
          <p:nvPr/>
        </p:nvGrpSpPr>
        <p:grpSpPr>
          <a:xfrm>
            <a:off x="13354867" y="0"/>
            <a:ext cx="9900025" cy="6858000"/>
            <a:chOff x="4632005" y="0"/>
            <a:chExt cx="9900025" cy="6858000"/>
          </a:xfrm>
        </p:grpSpPr>
        <p:pic>
          <p:nvPicPr>
            <p:cNvPr id="5111" name="Google Shape;5111;p26"/>
            <p:cNvPicPr preferRelativeResize="0"/>
            <p:nvPr/>
          </p:nvPicPr>
          <p:blipFill rotWithShape="1">
            <a:blip r:embed="rId17">
              <a:alphaModFix/>
            </a:blip>
            <a:srcRect b="0" l="0" r="-1" t="0"/>
            <a:stretch/>
          </p:blipFill>
          <p:spPr>
            <a:xfrm>
              <a:off x="4641062" y="0"/>
              <a:ext cx="9890968" cy="6858000"/>
            </a:xfrm>
            <a:custGeom>
              <a:rect b="b" l="l" r="r" t="t"/>
              <a:pathLst>
                <a:path extrusionOk="0" h="6858000" w="9890968">
                  <a:moveTo>
                    <a:pt x="4558187" y="0"/>
                  </a:moveTo>
                  <a:lnTo>
                    <a:pt x="9890968" y="0"/>
                  </a:lnTo>
                  <a:lnTo>
                    <a:pt x="9890968" y="6858000"/>
                  </a:lnTo>
                  <a:lnTo>
                    <a:pt x="0" y="6858000"/>
                  </a:lnTo>
                  <a:close/>
                </a:path>
              </a:pathLst>
            </a:custGeom>
            <a:noFill/>
            <a:ln>
              <a:noFill/>
            </a:ln>
          </p:spPr>
        </p:pic>
        <p:sp>
          <p:nvSpPr>
            <p:cNvPr id="5112" name="Google Shape;5112;p26"/>
            <p:cNvSpPr/>
            <p:nvPr/>
          </p:nvSpPr>
          <p:spPr>
            <a:xfrm>
              <a:off x="4632005"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gradFill>
              <a:gsLst>
                <a:gs pos="0">
                  <a:srgbClr val="202020">
                    <a:alpha val="31764"/>
                  </a:srgbClr>
                </a:gs>
                <a:gs pos="50000">
                  <a:srgbClr val="202020">
                    <a:alpha val="31764"/>
                  </a:srgbClr>
                </a:gs>
                <a:gs pos="89000">
                  <a:srgbClr val="202020">
                    <a:alpha val="73725"/>
                  </a:srgbClr>
                </a:gs>
                <a:gs pos="100000">
                  <a:srgbClr val="202020">
                    <a:alpha val="7372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5113" name="Google Shape;5113;p26"/>
          <p:cNvSpPr txBox="1"/>
          <p:nvPr/>
        </p:nvSpPr>
        <p:spPr>
          <a:xfrm>
            <a:off x="14807412" y="4183387"/>
            <a:ext cx="6102350" cy="2252924"/>
          </a:xfrm>
          <a:prstGeom prst="rect">
            <a:avLst/>
          </a:prstGeom>
          <a:noFill/>
          <a:ln>
            <a:noFill/>
          </a:ln>
        </p:spPr>
        <p:txBody>
          <a:bodyPr anchorCtr="0" anchor="t" bIns="45700" lIns="91425" spcFirstLastPara="1" rIns="91425" wrap="square" tIns="45700">
            <a:spAutoFit/>
          </a:bodyPr>
          <a:lstStyle/>
          <a:p>
            <a:pPr indent="0" lvl="1" marL="457200" marR="0" rtl="0" algn="l">
              <a:lnSpc>
                <a:spcPct val="90000"/>
              </a:lnSpc>
              <a:spcBef>
                <a:spcPts val="0"/>
              </a:spcBef>
              <a:spcAft>
                <a:spcPts val="0"/>
              </a:spcAft>
              <a:buClr>
                <a:srgbClr val="FFFFFF"/>
              </a:buClr>
              <a:buSzPts val="3200"/>
              <a:buFont typeface="Barlow"/>
              <a:buNone/>
            </a:pPr>
            <a:r>
              <a:rPr b="0" i="0" lang="en-US" sz="3200" u="none" cap="none" strike="noStrike">
                <a:solidFill>
                  <a:srgbClr val="FFFFFF"/>
                </a:solidFill>
                <a:latin typeface="Barlow"/>
                <a:ea typeface="Barlow"/>
                <a:cs typeface="Barlow"/>
                <a:sym typeface="Barlow"/>
              </a:rPr>
              <a:t>Entrepreneurs generated </a:t>
            </a:r>
            <a:br>
              <a:rPr b="0" i="0" lang="en-US" sz="4800" u="none" cap="none" strike="noStrike">
                <a:solidFill>
                  <a:srgbClr val="FFFFFF"/>
                </a:solidFill>
                <a:latin typeface="Barlow"/>
                <a:ea typeface="Barlow"/>
                <a:cs typeface="Barlow"/>
                <a:sym typeface="Barlow"/>
              </a:rPr>
            </a:br>
            <a:r>
              <a:rPr b="1" i="0" lang="en-US" sz="6000" u="none" cap="none" strike="noStrike">
                <a:solidFill>
                  <a:srgbClr val="F68721"/>
                </a:solidFill>
                <a:latin typeface="Barlow"/>
                <a:ea typeface="Barlow"/>
                <a:cs typeface="Barlow"/>
                <a:sym typeface="Barlow"/>
              </a:rPr>
              <a:t>12+ lakh jobs </a:t>
            </a:r>
            <a:br>
              <a:rPr b="0" i="0" lang="en-US" sz="4800" u="none" cap="none" strike="noStrike">
                <a:solidFill>
                  <a:srgbClr val="FFFFFF"/>
                </a:solidFill>
                <a:latin typeface="Barlow"/>
                <a:ea typeface="Barlow"/>
                <a:cs typeface="Barlow"/>
                <a:sym typeface="Barlow"/>
              </a:rPr>
            </a:br>
            <a:r>
              <a:rPr b="0" i="0" lang="en-US" sz="3200" u="none" cap="none" strike="noStrike">
                <a:solidFill>
                  <a:srgbClr val="FFFFFF"/>
                </a:solidFill>
                <a:latin typeface="Barlow"/>
                <a:ea typeface="Barlow"/>
                <a:cs typeface="Barlow"/>
                <a:sym typeface="Barlow"/>
              </a:rPr>
              <a:t>in 2023 alone giving a boost to the economy</a:t>
            </a:r>
            <a:endParaRPr b="0" i="0" sz="4800" u="none" cap="none" strike="noStrike">
              <a:solidFill>
                <a:srgbClr val="FFFFFF"/>
              </a:solidFill>
              <a:latin typeface="Barlow"/>
              <a:ea typeface="Barlow"/>
              <a:cs typeface="Barlow"/>
              <a:sym typeface="Barlow"/>
            </a:endParaRPr>
          </a:p>
        </p:txBody>
      </p:sp>
      <p:sp>
        <p:nvSpPr>
          <p:cNvPr id="5114" name="Google Shape;5114;p26"/>
          <p:cNvSpPr/>
          <p:nvPr>
            <p:ph idx="2" type="pic"/>
          </p:nvPr>
        </p:nvSpPr>
        <p:spPr>
          <a:xfrm>
            <a:off x="4627563" y="0"/>
            <a:ext cx="7564437" cy="6858000"/>
          </a:xfrm>
          <a:prstGeom prst="rect">
            <a:avLst/>
          </a:prstGeom>
          <a:no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9" name="Shape 5119"/>
        <p:cNvGrpSpPr/>
        <p:nvPr/>
      </p:nvGrpSpPr>
      <p:grpSpPr>
        <a:xfrm>
          <a:off x="0" y="0"/>
          <a:ext cx="0" cy="0"/>
          <a:chOff x="0" y="0"/>
          <a:chExt cx="0" cy="0"/>
        </a:xfrm>
      </p:grpSpPr>
      <p:sp>
        <p:nvSpPr>
          <p:cNvPr id="5120" name="Google Shape;5120;p27"/>
          <p:cNvSpPr/>
          <p:nvPr/>
        </p:nvSpPr>
        <p:spPr>
          <a:xfrm>
            <a:off x="-1" y="1590678"/>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5121" name="Google Shape;5121;p27"/>
          <p:cNvSpPr txBox="1"/>
          <p:nvPr/>
        </p:nvSpPr>
        <p:spPr>
          <a:xfrm>
            <a:off x="1253004" y="1837835"/>
            <a:ext cx="335488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Strategi Pemasaran &amp; Penjualan yang Efektif</a:t>
            </a:r>
            <a:endParaRPr b="1" sz="2400" u="none" cap="none" strike="noStrike">
              <a:solidFill>
                <a:schemeClr val="lt1"/>
              </a:solidFill>
              <a:latin typeface="Barlow SemiBold"/>
              <a:ea typeface="Barlow SemiBold"/>
              <a:cs typeface="Barlow SemiBold"/>
              <a:sym typeface="Barlow SemiBold"/>
            </a:endParaRPr>
          </a:p>
        </p:txBody>
      </p:sp>
      <p:sp>
        <p:nvSpPr>
          <p:cNvPr id="5122" name="Google Shape;5122;p27"/>
          <p:cNvSpPr txBox="1"/>
          <p:nvPr/>
        </p:nvSpPr>
        <p:spPr>
          <a:xfrm>
            <a:off x="4688887" y="1885388"/>
            <a:ext cx="6962391"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374151"/>
                </a:solidFill>
                <a:latin typeface="Open Sans"/>
                <a:ea typeface="Open Sans"/>
                <a:cs typeface="Open Sans"/>
                <a:sym typeface="Open Sans"/>
              </a:rPr>
              <a:t>Strategi pemasaran dan penjualan yang efektif sangat penting untuk membangun visibilitas pasar dan membangun kehadiran merek yang kuat.</a:t>
            </a:r>
            <a:endParaRPr b="0" i="0" sz="1800" u="none" cap="none" strike="noStrike">
              <a:solidFill>
                <a:schemeClr val="dk1"/>
              </a:solidFill>
              <a:latin typeface="Open Sans"/>
              <a:ea typeface="Open Sans"/>
              <a:cs typeface="Open Sans"/>
              <a:sym typeface="Open Sans"/>
            </a:endParaRPr>
          </a:p>
        </p:txBody>
      </p:sp>
      <p:sp>
        <p:nvSpPr>
          <p:cNvPr id="5123" name="Google Shape;5123;p27"/>
          <p:cNvSpPr txBox="1"/>
          <p:nvPr/>
        </p:nvSpPr>
        <p:spPr>
          <a:xfrm>
            <a:off x="1168777" y="3128598"/>
            <a:ext cx="341381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Pendekatan Pemasaran &amp; Penjualan yang Tepat</a:t>
            </a:r>
            <a:endParaRPr b="1" sz="2400">
              <a:solidFill>
                <a:schemeClr val="lt1"/>
              </a:solidFill>
              <a:latin typeface="Barlow SemiBold"/>
              <a:ea typeface="Barlow SemiBold"/>
              <a:cs typeface="Barlow SemiBold"/>
              <a:sym typeface="Barlow SemiBold"/>
            </a:endParaRPr>
          </a:p>
        </p:txBody>
      </p:sp>
      <p:sp>
        <p:nvSpPr>
          <p:cNvPr id="5124" name="Google Shape;5124;p27"/>
          <p:cNvSpPr txBox="1"/>
          <p:nvPr/>
        </p:nvSpPr>
        <p:spPr>
          <a:xfrm>
            <a:off x="1294439" y="4366415"/>
            <a:ext cx="2972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Hubungan Pelanggan</a:t>
            </a:r>
            <a:endParaRPr b="1" sz="2400" u="none" cap="none" strike="noStrike">
              <a:solidFill>
                <a:schemeClr val="lt1"/>
              </a:solidFill>
              <a:latin typeface="Barlow SemiBold"/>
              <a:ea typeface="Barlow SemiBold"/>
              <a:cs typeface="Barlow SemiBold"/>
              <a:sym typeface="Barlow SemiBold"/>
            </a:endParaRPr>
          </a:p>
        </p:txBody>
      </p:sp>
      <p:sp>
        <p:nvSpPr>
          <p:cNvPr id="5125" name="Google Shape;5125;p27"/>
          <p:cNvSpPr txBox="1"/>
          <p:nvPr/>
        </p:nvSpPr>
        <p:spPr>
          <a:xfrm>
            <a:off x="4662800" y="4114454"/>
            <a:ext cx="6988478" cy="1231106"/>
          </a:xfrm>
          <a:prstGeom prst="rect">
            <a:avLst/>
          </a:prstGeom>
          <a:noFill/>
          <a:ln>
            <a:noFill/>
          </a:ln>
        </p:spPr>
        <p:txBody>
          <a:bodyPr anchorCtr="0" anchor="t" bIns="45700" lIns="91425" spcFirstLastPara="1" rIns="91425" wrap="square" tIns="45700">
            <a:spAutoFit/>
          </a:bodyPr>
          <a:lstStyle/>
          <a:p>
            <a:pPr indent="-88900" lvl="0" marL="342900" marR="0" rtl="0" algn="just">
              <a:spcBef>
                <a:spcPts val="0"/>
              </a:spcBef>
              <a:spcAft>
                <a:spcPts val="0"/>
              </a:spcAft>
              <a:buClr>
                <a:srgbClr val="000000"/>
              </a:buClr>
              <a:buSzPts val="4000"/>
              <a:buFont typeface="Arial"/>
              <a:buNone/>
            </a:pPr>
            <a:r>
              <a:t/>
            </a:r>
            <a:endParaRPr sz="1800">
              <a:solidFill>
                <a:srgbClr val="374151"/>
              </a:solidFill>
              <a:latin typeface="Open Sans"/>
              <a:ea typeface="Open Sans"/>
              <a:cs typeface="Open Sans"/>
              <a:sym typeface="Open Sans"/>
            </a:endParaRPr>
          </a:p>
          <a:p>
            <a:pPr indent="0" lvl="0" marL="0" marR="0" rtl="0" algn="just">
              <a:spcBef>
                <a:spcPts val="0"/>
              </a:spcBef>
              <a:spcAft>
                <a:spcPts val="0"/>
              </a:spcAft>
              <a:buNone/>
            </a:pPr>
            <a:r>
              <a:rPr lang="en-US" sz="1800">
                <a:solidFill>
                  <a:srgbClr val="374151"/>
                </a:solidFill>
                <a:latin typeface="Open Sans"/>
                <a:ea typeface="Open Sans"/>
                <a:cs typeface="Open Sans"/>
                <a:sym typeface="Open Sans"/>
              </a:rPr>
              <a:t>Startup yang sukses memahami pentingnya membangun dan memelihara hubungan yang kuat dengan pelanggan – di luar penjualan.</a:t>
            </a:r>
            <a:endParaRPr sz="2000">
              <a:solidFill>
                <a:srgbClr val="374151"/>
              </a:solidFill>
              <a:latin typeface="Open Sans"/>
              <a:ea typeface="Open Sans"/>
              <a:cs typeface="Open Sans"/>
              <a:sym typeface="Open Sans"/>
            </a:endParaRPr>
          </a:p>
        </p:txBody>
      </p:sp>
      <p:sp>
        <p:nvSpPr>
          <p:cNvPr id="5126" name="Google Shape;5126;p27"/>
          <p:cNvSpPr txBox="1"/>
          <p:nvPr/>
        </p:nvSpPr>
        <p:spPr>
          <a:xfrm>
            <a:off x="1274654" y="5582126"/>
            <a:ext cx="308089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Kriteria Utama untuk Investasi</a:t>
            </a:r>
            <a:endParaRPr sz="1600">
              <a:solidFill>
                <a:schemeClr val="lt1"/>
              </a:solidFill>
              <a:latin typeface="Barlow SemiBold"/>
              <a:ea typeface="Barlow SemiBold"/>
              <a:cs typeface="Barlow SemiBold"/>
              <a:sym typeface="Barlow SemiBold"/>
            </a:endParaRPr>
          </a:p>
        </p:txBody>
      </p:sp>
      <p:sp>
        <p:nvSpPr>
          <p:cNvPr id="5127" name="Google Shape;5127;p27"/>
          <p:cNvSpPr txBox="1"/>
          <p:nvPr/>
        </p:nvSpPr>
        <p:spPr>
          <a:xfrm>
            <a:off x="4607888" y="5696386"/>
            <a:ext cx="7098301"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374151"/>
                </a:solidFill>
                <a:latin typeface="Open Sans"/>
                <a:ea typeface="Open Sans"/>
                <a:cs typeface="Open Sans"/>
                <a:sym typeface="Open Sans"/>
              </a:rPr>
              <a:t>Upaya pemasaran dan penjualan secara langsung berkontribusi pada pertumbuhan pendapatan dan merupakan kriteria penting untuk investasi.</a:t>
            </a:r>
            <a:endParaRPr b="1" i="0" sz="1600" u="none" cap="none" strike="noStrike">
              <a:solidFill>
                <a:schemeClr val="dk1"/>
              </a:solidFill>
              <a:latin typeface="Open Sans"/>
              <a:ea typeface="Open Sans"/>
              <a:cs typeface="Open Sans"/>
              <a:sym typeface="Open Sans"/>
            </a:endParaRPr>
          </a:p>
        </p:txBody>
      </p:sp>
      <p:cxnSp>
        <p:nvCxnSpPr>
          <p:cNvPr id="5128" name="Google Shape;5128;p27"/>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5129" name="Google Shape;5129;p27"/>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5130" name="Google Shape;5130;p27"/>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5131" name="Google Shape;5131;p27"/>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5132" name="Google Shape;5132;p27"/>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5133" name="Google Shape;5133;p27"/>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sp>
        <p:nvSpPr>
          <p:cNvPr id="5134" name="Google Shape;5134;p27"/>
          <p:cNvSpPr txBox="1"/>
          <p:nvPr/>
        </p:nvSpPr>
        <p:spPr>
          <a:xfrm>
            <a:off x="573882" y="685587"/>
            <a:ext cx="8489545" cy="486287"/>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3200">
                <a:solidFill>
                  <a:schemeClr val="dk2"/>
                </a:solidFill>
                <a:latin typeface="Barlow Medium"/>
                <a:ea typeface="Barlow Medium"/>
                <a:cs typeface="Barlow Medium"/>
                <a:sym typeface="Barlow Medium"/>
              </a:rPr>
              <a:t>Ringkasan</a:t>
            </a:r>
            <a:endParaRPr b="1" sz="3200">
              <a:solidFill>
                <a:schemeClr val="dk2"/>
              </a:solidFill>
              <a:latin typeface="Barlow Medium"/>
              <a:ea typeface="Barlow Medium"/>
              <a:cs typeface="Barlow Medium"/>
              <a:sym typeface="Barlow Medium"/>
            </a:endParaRPr>
          </a:p>
        </p:txBody>
      </p:sp>
      <p:pic>
        <p:nvPicPr>
          <p:cNvPr descr="Label with solid fill" id="5135" name="Google Shape;5135;p27"/>
          <p:cNvPicPr preferRelativeResize="0"/>
          <p:nvPr/>
        </p:nvPicPr>
        <p:blipFill rotWithShape="1">
          <a:blip r:embed="rId3">
            <a:alphaModFix/>
          </a:blip>
          <a:srcRect b="0" l="0" r="0" t="0"/>
          <a:stretch/>
        </p:blipFill>
        <p:spPr>
          <a:xfrm>
            <a:off x="573882" y="4473981"/>
            <a:ext cx="558253" cy="558253"/>
          </a:xfrm>
          <a:prstGeom prst="rect">
            <a:avLst/>
          </a:prstGeom>
          <a:noFill/>
          <a:ln>
            <a:noFill/>
          </a:ln>
        </p:spPr>
      </p:pic>
      <p:pic>
        <p:nvPicPr>
          <p:cNvPr descr="Tag with solid fill" id="5136" name="Google Shape;5136;p27"/>
          <p:cNvPicPr preferRelativeResize="0"/>
          <p:nvPr/>
        </p:nvPicPr>
        <p:blipFill rotWithShape="1">
          <a:blip r:embed="rId4">
            <a:alphaModFix/>
          </a:blip>
          <a:srcRect b="0" l="0" r="0" t="0"/>
          <a:stretch/>
        </p:blipFill>
        <p:spPr>
          <a:xfrm>
            <a:off x="606029" y="5640959"/>
            <a:ext cx="547870" cy="547870"/>
          </a:xfrm>
          <a:prstGeom prst="rect">
            <a:avLst/>
          </a:prstGeom>
          <a:noFill/>
          <a:ln>
            <a:noFill/>
          </a:ln>
        </p:spPr>
      </p:pic>
      <p:pic>
        <p:nvPicPr>
          <p:cNvPr descr="Money with solid fill" id="5137" name="Google Shape;5137;p27"/>
          <p:cNvPicPr preferRelativeResize="0"/>
          <p:nvPr/>
        </p:nvPicPr>
        <p:blipFill rotWithShape="1">
          <a:blip r:embed="rId5">
            <a:alphaModFix/>
          </a:blip>
          <a:srcRect b="0" l="0" r="0" t="0"/>
          <a:stretch/>
        </p:blipFill>
        <p:spPr>
          <a:xfrm>
            <a:off x="647698" y="2101447"/>
            <a:ext cx="457200" cy="457200"/>
          </a:xfrm>
          <a:prstGeom prst="rect">
            <a:avLst/>
          </a:prstGeom>
          <a:noFill/>
          <a:ln>
            <a:noFill/>
          </a:ln>
        </p:spPr>
      </p:pic>
      <p:pic>
        <p:nvPicPr>
          <p:cNvPr descr="Coins with solid fill" id="5138" name="Google Shape;5138;p27"/>
          <p:cNvPicPr preferRelativeResize="0"/>
          <p:nvPr/>
        </p:nvPicPr>
        <p:blipFill rotWithShape="1">
          <a:blip r:embed="rId6">
            <a:alphaModFix/>
          </a:blip>
          <a:srcRect b="0" l="0" r="0" t="0"/>
          <a:stretch/>
        </p:blipFill>
        <p:spPr>
          <a:xfrm>
            <a:off x="625348" y="3319586"/>
            <a:ext cx="476643" cy="476643"/>
          </a:xfrm>
          <a:prstGeom prst="rect">
            <a:avLst/>
          </a:prstGeom>
          <a:noFill/>
          <a:ln>
            <a:noFill/>
          </a:ln>
        </p:spPr>
      </p:pic>
      <p:sp>
        <p:nvSpPr>
          <p:cNvPr id="5139" name="Google Shape;5139;p27"/>
          <p:cNvSpPr txBox="1"/>
          <p:nvPr/>
        </p:nvSpPr>
        <p:spPr>
          <a:xfrm>
            <a:off x="4769885" y="3167784"/>
            <a:ext cx="6962391"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374151"/>
                </a:solidFill>
                <a:latin typeface="Open Sans"/>
                <a:ea typeface="Open Sans"/>
                <a:cs typeface="Open Sans"/>
                <a:sym typeface="Open Sans"/>
              </a:rPr>
              <a:t>Pendekatan pemasaran dan penjualan yang tepat memfasilitasi perolehan prospek dan akuisisi pelanggan.</a:t>
            </a:r>
            <a:endParaRPr b="0" i="0" sz="1800">
              <a:solidFill>
                <a:srgbClr val="C0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21"/>
                                        </p:tgtEl>
                                        <p:attrNameLst>
                                          <p:attrName>style.visibility</p:attrName>
                                        </p:attrNameLst>
                                      </p:cBhvr>
                                      <p:to>
                                        <p:strVal val="visible"/>
                                      </p:to>
                                    </p:set>
                                    <p:anim calcmode="lin" valueType="num">
                                      <p:cBhvr additive="base">
                                        <p:cTn dur="250"/>
                                        <p:tgtEl>
                                          <p:spTgt spid="512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22"/>
                                        </p:tgtEl>
                                        <p:attrNameLst>
                                          <p:attrName>style.visibility</p:attrName>
                                        </p:attrNameLst>
                                      </p:cBhvr>
                                      <p:to>
                                        <p:strVal val="visible"/>
                                      </p:to>
                                    </p:set>
                                    <p:anim calcmode="lin" valueType="num">
                                      <p:cBhvr additive="base">
                                        <p:cTn dur="250"/>
                                        <p:tgtEl>
                                          <p:spTgt spid="512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23"/>
                                        </p:tgtEl>
                                        <p:attrNameLst>
                                          <p:attrName>style.visibility</p:attrName>
                                        </p:attrNameLst>
                                      </p:cBhvr>
                                      <p:to>
                                        <p:strVal val="visible"/>
                                      </p:to>
                                    </p:set>
                                    <p:anim calcmode="lin" valueType="num">
                                      <p:cBhvr additive="base">
                                        <p:cTn dur="500"/>
                                        <p:tgtEl>
                                          <p:spTgt spid="512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39"/>
                                        </p:tgtEl>
                                        <p:attrNameLst>
                                          <p:attrName>style.visibility</p:attrName>
                                        </p:attrNameLst>
                                      </p:cBhvr>
                                      <p:to>
                                        <p:strVal val="visible"/>
                                      </p:to>
                                    </p:set>
                                    <p:anim calcmode="lin" valueType="num">
                                      <p:cBhvr additive="base">
                                        <p:cTn dur="250"/>
                                        <p:tgtEl>
                                          <p:spTgt spid="513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24"/>
                                        </p:tgtEl>
                                        <p:attrNameLst>
                                          <p:attrName>style.visibility</p:attrName>
                                        </p:attrNameLst>
                                      </p:cBhvr>
                                      <p:to>
                                        <p:strVal val="visible"/>
                                      </p:to>
                                    </p:set>
                                    <p:anim calcmode="lin" valueType="num">
                                      <p:cBhvr additive="base">
                                        <p:cTn dur="250"/>
                                        <p:tgtEl>
                                          <p:spTgt spid="512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25"/>
                                        </p:tgtEl>
                                        <p:attrNameLst>
                                          <p:attrName>style.visibility</p:attrName>
                                        </p:attrNameLst>
                                      </p:cBhvr>
                                      <p:to>
                                        <p:strVal val="visible"/>
                                      </p:to>
                                    </p:set>
                                    <p:anim calcmode="lin" valueType="num">
                                      <p:cBhvr additive="base">
                                        <p:cTn dur="500"/>
                                        <p:tgtEl>
                                          <p:spTgt spid="512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26"/>
                                        </p:tgtEl>
                                        <p:attrNameLst>
                                          <p:attrName>style.visibility</p:attrName>
                                        </p:attrNameLst>
                                      </p:cBhvr>
                                      <p:to>
                                        <p:strVal val="visible"/>
                                      </p:to>
                                    </p:set>
                                    <p:anim calcmode="lin" valueType="num">
                                      <p:cBhvr additive="base">
                                        <p:cTn dur="250"/>
                                        <p:tgtEl>
                                          <p:spTgt spid="512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27"/>
                                        </p:tgtEl>
                                        <p:attrNameLst>
                                          <p:attrName>style.visibility</p:attrName>
                                        </p:attrNameLst>
                                      </p:cBhvr>
                                      <p:to>
                                        <p:strVal val="visible"/>
                                      </p:to>
                                    </p:set>
                                    <p:anim calcmode="lin" valueType="num">
                                      <p:cBhvr additive="base">
                                        <p:cTn dur="500"/>
                                        <p:tgtEl>
                                          <p:spTgt spid="512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3" name="Shape 5143"/>
        <p:cNvGrpSpPr/>
        <p:nvPr/>
      </p:nvGrpSpPr>
      <p:grpSpPr>
        <a:xfrm>
          <a:off x="0" y="0"/>
          <a:ext cx="0" cy="0"/>
          <a:chOff x="0" y="0"/>
          <a:chExt cx="0" cy="0"/>
        </a:xfrm>
      </p:grpSpPr>
      <p:sp>
        <p:nvSpPr>
          <p:cNvPr id="5144" name="Google Shape;5144;p28"/>
          <p:cNvSpPr/>
          <p:nvPr/>
        </p:nvSpPr>
        <p:spPr>
          <a:xfrm>
            <a:off x="4807041" y="0"/>
            <a:ext cx="3777387" cy="6858000"/>
          </a:xfrm>
          <a:custGeom>
            <a:rect b="b" l="l" r="r" t="t"/>
            <a:pathLst>
              <a:path extrusionOk="0" h="6350000" w="3497580">
                <a:moveTo>
                  <a:pt x="3497580" y="6350000"/>
                </a:moveTo>
                <a:lnTo>
                  <a:pt x="744220" y="6350000"/>
                </a:lnTo>
                <a:lnTo>
                  <a:pt x="0" y="0"/>
                </a:lnTo>
                <a:lnTo>
                  <a:pt x="2753360" y="0"/>
                </a:lnTo>
                <a:lnTo>
                  <a:pt x="3497580" y="6350000"/>
                </a:lnTo>
                <a:close/>
              </a:path>
            </a:pathLst>
          </a:custGeom>
          <a:blipFill rotWithShape="1">
            <a:blip r:embed="rId3">
              <a:alphaModFix/>
            </a:blip>
            <a:stretch>
              <a:fillRect b="0" l="-69583" r="-10272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5145" name="Google Shape;5145;p28"/>
          <p:cNvSpPr/>
          <p:nvPr/>
        </p:nvSpPr>
        <p:spPr>
          <a:xfrm>
            <a:off x="7175739" y="0"/>
            <a:ext cx="1119605" cy="4800269"/>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C00000">
              <a:alpha val="6470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5146" name="Google Shape;5146;p28"/>
          <p:cNvSpPr txBox="1"/>
          <p:nvPr/>
        </p:nvSpPr>
        <p:spPr>
          <a:xfrm>
            <a:off x="8579377" y="2200015"/>
            <a:ext cx="2800429" cy="19697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414042"/>
              </a:buClr>
              <a:buSzPts val="3200"/>
              <a:buFont typeface="Barlow"/>
              <a:buNone/>
            </a:pPr>
            <a:r>
              <a:rPr b="0" i="0" lang="en-US" sz="3200" u="none" cap="none" strike="noStrike">
                <a:solidFill>
                  <a:srgbClr val="414042"/>
                </a:solidFill>
                <a:latin typeface="Barlow"/>
                <a:ea typeface="Barlow"/>
                <a:cs typeface="Barlow"/>
                <a:sym typeface="Barlow"/>
              </a:rPr>
              <a:t>MANDATORY THINGS TO DO</a:t>
            </a:r>
            <a:endParaRPr/>
          </a:p>
          <a:p>
            <a:pPr indent="0" lvl="0" marL="0" marR="0" rtl="0" algn="l">
              <a:lnSpc>
                <a:spcPct val="100000"/>
              </a:lnSpc>
              <a:spcBef>
                <a:spcPts val="0"/>
              </a:spcBef>
              <a:spcAft>
                <a:spcPts val="0"/>
              </a:spcAft>
              <a:buClr>
                <a:srgbClr val="C00000"/>
              </a:buClr>
              <a:buSzPts val="3200"/>
              <a:buFont typeface="Barlow"/>
              <a:buNone/>
            </a:pPr>
            <a:r>
              <a:rPr b="1" i="0" lang="en-US" sz="3200" u="none" cap="none" strike="noStrike">
                <a:solidFill>
                  <a:srgbClr val="C00000"/>
                </a:solidFill>
                <a:latin typeface="Barlow"/>
                <a:ea typeface="Barlow"/>
                <a:cs typeface="Barlow"/>
                <a:sym typeface="Barlow"/>
              </a:rPr>
              <a:t>BEFORE</a:t>
            </a:r>
            <a:r>
              <a:rPr b="0" i="0" lang="en-US" sz="3200" u="none" cap="none" strike="noStrike">
                <a:solidFill>
                  <a:srgbClr val="222222"/>
                </a:solidFill>
                <a:latin typeface="Barlow"/>
                <a:ea typeface="Barlow"/>
                <a:cs typeface="Barlow"/>
                <a:sym typeface="Barlow"/>
              </a:rPr>
              <a:t> THE </a:t>
            </a:r>
            <a:endParaRPr/>
          </a:p>
          <a:p>
            <a:pPr indent="0" lvl="0" marL="0" marR="0" rtl="0" algn="l">
              <a:lnSpc>
                <a:spcPct val="100000"/>
              </a:lnSpc>
              <a:spcBef>
                <a:spcPts val="0"/>
              </a:spcBef>
              <a:spcAft>
                <a:spcPts val="0"/>
              </a:spcAft>
              <a:buClr>
                <a:srgbClr val="222222"/>
              </a:buClr>
              <a:buSzPts val="3200"/>
              <a:buFont typeface="Barlow"/>
              <a:buNone/>
            </a:pPr>
            <a:r>
              <a:rPr b="0" i="0" lang="en-US" sz="3200" u="none" cap="none" strike="noStrike">
                <a:solidFill>
                  <a:srgbClr val="222222"/>
                </a:solidFill>
                <a:latin typeface="Barlow"/>
                <a:ea typeface="Barlow"/>
                <a:cs typeface="Barlow"/>
                <a:sym typeface="Barlow"/>
              </a:rPr>
              <a:t>NEXT CLASS</a:t>
            </a:r>
            <a:endParaRPr b="0" i="0" sz="3200" u="none" cap="none" strike="noStrike">
              <a:solidFill>
                <a:srgbClr val="FF9900"/>
              </a:solidFill>
              <a:latin typeface="Barlow"/>
              <a:ea typeface="Barlow"/>
              <a:cs typeface="Barlow"/>
              <a:sym typeface="Barlow"/>
            </a:endParaRPr>
          </a:p>
        </p:txBody>
      </p:sp>
      <p:grpSp>
        <p:nvGrpSpPr>
          <p:cNvPr id="5147" name="Google Shape;5147;p28"/>
          <p:cNvGrpSpPr/>
          <p:nvPr/>
        </p:nvGrpSpPr>
        <p:grpSpPr>
          <a:xfrm>
            <a:off x="5045252" y="4678269"/>
            <a:ext cx="1119605" cy="4905232"/>
            <a:chOff x="0" y="-38100"/>
            <a:chExt cx="406400" cy="1780526"/>
          </a:xfrm>
        </p:grpSpPr>
        <p:sp>
          <p:nvSpPr>
            <p:cNvPr id="5148" name="Google Shape;5148;p28"/>
            <p:cNvSpPr/>
            <p:nvPr/>
          </p:nvSpPr>
          <p:spPr>
            <a:xfrm>
              <a:off x="0" y="0"/>
              <a:ext cx="406400" cy="1742426"/>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FF9900">
                <a:alpha val="4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5149" name="Google Shape;5149;p28"/>
            <p:cNvSpPr txBox="1"/>
            <p:nvPr/>
          </p:nvSpPr>
          <p:spPr>
            <a:xfrm>
              <a:off x="101600" y="-38100"/>
              <a:ext cx="203200" cy="1780526"/>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pic>
        <p:nvPicPr>
          <p:cNvPr descr="signature_1261144517" id="5150" name="Google Shape;5150;p28"/>
          <p:cNvPicPr preferRelativeResize="0"/>
          <p:nvPr/>
        </p:nvPicPr>
        <p:blipFill rotWithShape="1">
          <a:blip r:embed="rId4">
            <a:alphaModFix/>
          </a:blip>
          <a:srcRect b="0" l="0" r="0" t="0"/>
          <a:stretch/>
        </p:blipFill>
        <p:spPr>
          <a:xfrm>
            <a:off x="10870565" y="168219"/>
            <a:ext cx="1018481" cy="494115"/>
          </a:xfrm>
          <a:prstGeom prst="rect">
            <a:avLst/>
          </a:prstGeom>
          <a:noFill/>
          <a:ln>
            <a:noFill/>
          </a:ln>
        </p:spPr>
      </p:pic>
      <p:sp>
        <p:nvSpPr>
          <p:cNvPr id="5151" name="Google Shape;5151;p28"/>
          <p:cNvSpPr txBox="1"/>
          <p:nvPr/>
        </p:nvSpPr>
        <p:spPr>
          <a:xfrm>
            <a:off x="8921958" y="3677343"/>
            <a:ext cx="1177413" cy="143822"/>
          </a:xfrm>
          <a:prstGeom prst="rect">
            <a:avLst/>
          </a:prstGeom>
          <a:noFill/>
          <a:ln>
            <a:noFill/>
          </a:ln>
        </p:spPr>
        <p:txBody>
          <a:bodyPr anchorCtr="0" anchor="t" bIns="0" lIns="0" spcFirstLastPara="1" rIns="0" wrap="square" tIns="0">
            <a:spAutoFit/>
          </a:bodyPr>
          <a:lstStyle/>
          <a:p>
            <a:pPr indent="0" lvl="0" marL="0" marR="0" rtl="0" algn="ctr">
              <a:lnSpc>
                <a:spcPct val="89833"/>
              </a:lnSpc>
              <a:spcBef>
                <a:spcPts val="0"/>
              </a:spcBef>
              <a:spcAft>
                <a:spcPts val="0"/>
              </a:spcAft>
              <a:buClr>
                <a:srgbClr val="FFFFFF"/>
              </a:buClr>
              <a:buSzPts val="1200"/>
              <a:buFont typeface="Barlow"/>
              <a:buNone/>
            </a:pPr>
            <a:r>
              <a:rPr b="0" i="0" lang="en-US" sz="1200" u="none" cap="none" strike="noStrike">
                <a:solidFill>
                  <a:srgbClr val="FFFFFF"/>
                </a:solidFill>
                <a:latin typeface="Barlow"/>
                <a:ea typeface="Barlow"/>
                <a:cs typeface="Barlow"/>
                <a:sym typeface="Barlow"/>
              </a:rPr>
              <a:t>10 minutes</a:t>
            </a:r>
            <a:endParaRPr/>
          </a:p>
        </p:txBody>
      </p:sp>
      <p:grpSp>
        <p:nvGrpSpPr>
          <p:cNvPr id="5152" name="Google Shape;5152;p28"/>
          <p:cNvGrpSpPr/>
          <p:nvPr/>
        </p:nvGrpSpPr>
        <p:grpSpPr>
          <a:xfrm>
            <a:off x="622709" y="661310"/>
            <a:ext cx="3494699" cy="2123854"/>
            <a:chOff x="1261305" y="1142570"/>
            <a:chExt cx="3494699" cy="2123854"/>
          </a:xfrm>
        </p:grpSpPr>
        <p:sp>
          <p:nvSpPr>
            <p:cNvPr id="5153" name="Google Shape;5153;p28"/>
            <p:cNvSpPr txBox="1"/>
            <p:nvPr/>
          </p:nvSpPr>
          <p:spPr>
            <a:xfrm>
              <a:off x="1261305" y="1327432"/>
              <a:ext cx="3494699" cy="193899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Revisi Topik Hari Ini</a:t>
              </a:r>
              <a:br>
                <a:rPr b="1" lang="en-US" sz="1800">
                  <a:solidFill>
                    <a:srgbClr val="343434"/>
                  </a:solidFill>
                  <a:latin typeface="Barlow"/>
                  <a:ea typeface="Barlow"/>
                  <a:cs typeface="Barlow"/>
                  <a:sym typeface="Barlow"/>
                </a:rPr>
              </a:br>
              <a:r>
                <a:rPr lang="en-US" sz="1800">
                  <a:solidFill>
                    <a:srgbClr val="343434"/>
                  </a:solidFill>
                  <a:latin typeface="Barlow"/>
                  <a:ea typeface="Barlow"/>
                  <a:cs typeface="Barlow"/>
                  <a:sym typeface="Barlow"/>
                </a:rPr>
                <a:t>Di platform, lihat Buklet Konsep untuk Modul 8, Pelajaran 1</a:t>
              </a:r>
              <a:endParaRPr/>
            </a:p>
            <a:p>
              <a:pPr indent="0" lvl="0" marL="0" marR="0" rtl="0" algn="l">
                <a:spcBef>
                  <a:spcPts val="0"/>
                </a:spcBef>
                <a:spcAft>
                  <a:spcPts val="0"/>
                </a:spcAft>
                <a:buNone/>
              </a:pPr>
              <a:r>
                <a:t/>
              </a:r>
              <a:endParaRPr b="1" i="0" sz="1800" u="none" cap="none" strike="noStrike">
                <a:solidFill>
                  <a:srgbClr val="343434"/>
                </a:solidFill>
                <a:latin typeface="Barlow"/>
                <a:ea typeface="Barlow"/>
                <a:cs typeface="Barlow"/>
                <a:sym typeface="Barlow"/>
              </a:endParaRPr>
            </a:p>
            <a:p>
              <a:pPr indent="0" lvl="0" marL="0" marR="0" rtl="0" algn="l">
                <a:spcBef>
                  <a:spcPts val="0"/>
                </a:spcBef>
                <a:spcAft>
                  <a:spcPts val="0"/>
                </a:spcAft>
                <a:buNone/>
              </a:pPr>
              <a:r>
                <a:t/>
              </a:r>
              <a:endParaRPr b="1" i="0" sz="1800" u="none" cap="none" strike="noStrike">
                <a:solidFill>
                  <a:srgbClr val="343434"/>
                </a:solidFill>
                <a:latin typeface="Barlow"/>
                <a:ea typeface="Barlow"/>
                <a:cs typeface="Barlow"/>
                <a:sym typeface="Barlow"/>
              </a:endParaRPr>
            </a:p>
            <a:p>
              <a:pPr indent="0" lvl="0" marL="0" marR="0" rtl="0" algn="l">
                <a:spcBef>
                  <a:spcPts val="0"/>
                </a:spcBef>
                <a:spcAft>
                  <a:spcPts val="0"/>
                </a:spcAft>
                <a:buNone/>
              </a:pPr>
              <a:r>
                <a:rPr b="1" i="0" lang="en-US" sz="1800" u="none" cap="none" strike="noStrike">
                  <a:solidFill>
                    <a:srgbClr val="343434"/>
                  </a:solidFill>
                  <a:latin typeface="Barlow"/>
                  <a:ea typeface="Barlow"/>
                  <a:cs typeface="Barlow"/>
                  <a:sym typeface="Barlow"/>
                </a:rPr>
                <a:t>P</a:t>
              </a:r>
              <a:r>
                <a:rPr b="1" lang="en-US" sz="1800">
                  <a:solidFill>
                    <a:srgbClr val="343434"/>
                  </a:solidFill>
                  <a:latin typeface="Barlow"/>
                  <a:ea typeface="Barlow"/>
                  <a:cs typeface="Barlow"/>
                  <a:sym typeface="Barlow"/>
                </a:rPr>
                <a:t>repare untuk sesi berikutnya</a:t>
              </a:r>
              <a:endParaRPr b="1" i="0" sz="1800" u="none" cap="none" strike="noStrike">
                <a:solidFill>
                  <a:srgbClr val="343434"/>
                </a:solidFill>
                <a:latin typeface="Barlow"/>
                <a:ea typeface="Barlow"/>
                <a:cs typeface="Barlow"/>
                <a:sym typeface="Barlow"/>
              </a:endParaRPr>
            </a:p>
          </p:txBody>
        </p:sp>
        <p:sp>
          <p:nvSpPr>
            <p:cNvPr id="5154" name="Google Shape;5154;p28"/>
            <p:cNvSpPr txBox="1"/>
            <p:nvPr/>
          </p:nvSpPr>
          <p:spPr>
            <a:xfrm>
              <a:off x="1261305" y="1142570"/>
              <a:ext cx="2357340" cy="369332"/>
            </a:xfrm>
            <a:prstGeom prst="rect">
              <a:avLst/>
            </a:prstGeom>
            <a:solidFill>
              <a:srgbClr val="C0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Barlow"/>
                  <a:ea typeface="Barlow"/>
                  <a:cs typeface="Barlow"/>
                  <a:sym typeface="Barlow"/>
                </a:rPr>
                <a:t>SECARA INDIVIDUAL</a:t>
              </a:r>
              <a:endParaRPr b="1" i="0" sz="1800" u="none" cap="none" strike="noStrike">
                <a:solidFill>
                  <a:srgbClr val="FFFFFF"/>
                </a:solidFill>
                <a:latin typeface="Barlow"/>
                <a:ea typeface="Barlow"/>
                <a:cs typeface="Barlow"/>
                <a:sym typeface="Barlow"/>
              </a:endParaRPr>
            </a:p>
          </p:txBody>
        </p:sp>
      </p:grpSp>
      <p:grpSp>
        <p:nvGrpSpPr>
          <p:cNvPr id="5155" name="Google Shape;5155;p28"/>
          <p:cNvGrpSpPr/>
          <p:nvPr/>
        </p:nvGrpSpPr>
        <p:grpSpPr>
          <a:xfrm>
            <a:off x="545217" y="4127417"/>
            <a:ext cx="3538675" cy="991526"/>
            <a:chOff x="1261304" y="5162675"/>
            <a:chExt cx="3538675" cy="991526"/>
          </a:xfrm>
        </p:grpSpPr>
        <p:sp>
          <p:nvSpPr>
            <p:cNvPr id="5156" name="Google Shape;5156;p28"/>
            <p:cNvSpPr txBox="1"/>
            <p:nvPr/>
          </p:nvSpPr>
          <p:spPr>
            <a:xfrm>
              <a:off x="1261304" y="5162675"/>
              <a:ext cx="3151711" cy="369332"/>
            </a:xfrm>
            <a:prstGeom prst="rect">
              <a:avLst/>
            </a:prstGeom>
            <a:solidFill>
              <a:srgbClr val="F2672A"/>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Barlow"/>
                  <a:ea typeface="Barlow"/>
                  <a:cs typeface="Barlow"/>
                  <a:sym typeface="Barlow"/>
                </a:rPr>
                <a:t>SEBAGAI TIM VENTURA</a:t>
              </a:r>
              <a:endParaRPr b="1" i="0" sz="1800" u="none" cap="none" strike="noStrike">
                <a:solidFill>
                  <a:srgbClr val="FFFFFF"/>
                </a:solidFill>
                <a:latin typeface="Barlow"/>
                <a:ea typeface="Barlow"/>
                <a:cs typeface="Barlow"/>
                <a:sym typeface="Barlow"/>
              </a:endParaRPr>
            </a:p>
          </p:txBody>
        </p:sp>
        <p:sp>
          <p:nvSpPr>
            <p:cNvPr id="5157" name="Google Shape;5157;p28"/>
            <p:cNvSpPr txBox="1"/>
            <p:nvPr/>
          </p:nvSpPr>
          <p:spPr>
            <a:xfrm>
              <a:off x="1305280" y="5600203"/>
              <a:ext cx="3494699"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43434"/>
                </a:solidFill>
                <a:latin typeface="Barlow"/>
                <a:ea typeface="Barlow"/>
                <a:cs typeface="Barlow"/>
                <a:sym typeface="Barlow"/>
              </a:endParaRPr>
            </a:p>
          </p:txBody>
        </p:sp>
      </p:grpSp>
      <p:sp>
        <p:nvSpPr>
          <p:cNvPr id="5158" name="Google Shape;5158;p28"/>
          <p:cNvSpPr txBox="1"/>
          <p:nvPr/>
        </p:nvSpPr>
        <p:spPr>
          <a:xfrm>
            <a:off x="589193" y="4644452"/>
            <a:ext cx="388348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Open Sans"/>
                <a:ea typeface="Open Sans"/>
                <a:cs typeface="Open Sans"/>
                <a:sym typeface="Open Sans"/>
              </a:rPr>
              <a:t>Lanjutkan Meneliti tentang Pesaing dan Menyempurnakan Tujuan Pemasaran Anda</a:t>
            </a:r>
            <a:endParaRPr b="0" i="0" sz="1800" u="none" cap="none" strike="noStrike">
              <a:solidFill>
                <a:srgbClr val="343434"/>
              </a:solidFill>
              <a:latin typeface="Barlow"/>
              <a:ea typeface="Barlow"/>
              <a:cs typeface="Barlow"/>
              <a:sym typeface="Barlow"/>
            </a:endParaRPr>
          </a:p>
        </p:txBody>
      </p:sp>
      <p:sp>
        <p:nvSpPr>
          <p:cNvPr id="5159" name="Google Shape;5159;p28"/>
          <p:cNvSpPr txBox="1"/>
          <p:nvPr/>
        </p:nvSpPr>
        <p:spPr>
          <a:xfrm>
            <a:off x="545218" y="2751627"/>
            <a:ext cx="329550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43434"/>
                </a:solidFill>
                <a:latin typeface="Barlow"/>
                <a:ea typeface="Barlow"/>
                <a:cs typeface="Barlow"/>
                <a:sym typeface="Barlow"/>
              </a:rPr>
              <a:t>Di platform, lihat Konten Pra-Sesi tentang pendekatan GTM dan selesaikan kuis pemula</a:t>
            </a:r>
            <a:endParaRPr b="0" i="0" sz="1800" u="none" cap="none" strike="noStrike">
              <a:solidFill>
                <a:srgbClr val="343434"/>
              </a:solidFill>
              <a:latin typeface="Barlow"/>
              <a:ea typeface="Barlow"/>
              <a:cs typeface="Barlow"/>
              <a:sym typeface="Barlow"/>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3" name="Shape 5163"/>
        <p:cNvGrpSpPr/>
        <p:nvPr/>
      </p:nvGrpSpPr>
      <p:grpSpPr>
        <a:xfrm>
          <a:off x="0" y="0"/>
          <a:ext cx="0" cy="0"/>
          <a:chOff x="0" y="0"/>
          <a:chExt cx="0" cy="0"/>
        </a:xfrm>
      </p:grpSpPr>
      <p:pic>
        <p:nvPicPr>
          <p:cNvPr id="5164" name="Google Shape;5164;p29"/>
          <p:cNvPicPr preferRelativeResize="0"/>
          <p:nvPr/>
        </p:nvPicPr>
        <p:blipFill rotWithShape="1">
          <a:blip r:embed="rId3">
            <a:alphaModFix/>
          </a:blip>
          <a:srcRect b="0" l="0" r="0" t="0"/>
          <a:stretch/>
        </p:blipFill>
        <p:spPr>
          <a:xfrm>
            <a:off x="4627900" y="-25400"/>
            <a:ext cx="7564100" cy="6883400"/>
          </a:xfrm>
          <a:custGeom>
            <a:rect b="b" l="l" r="r" t="t"/>
            <a:pathLst>
              <a:path extrusionOk="0" h="6883400" w="7564100">
                <a:moveTo>
                  <a:pt x="4622800" y="0"/>
                </a:moveTo>
                <a:lnTo>
                  <a:pt x="7564100" y="25400"/>
                </a:lnTo>
                <a:lnTo>
                  <a:pt x="7564100" y="6883400"/>
                </a:lnTo>
                <a:lnTo>
                  <a:pt x="0" y="6883400"/>
                </a:lnTo>
                <a:close/>
              </a:path>
            </a:pathLst>
          </a:custGeom>
          <a:noFill/>
          <a:ln>
            <a:noFill/>
          </a:ln>
        </p:spPr>
      </p:pic>
      <p:grpSp>
        <p:nvGrpSpPr>
          <p:cNvPr id="5165" name="Google Shape;5165;p29"/>
          <p:cNvGrpSpPr/>
          <p:nvPr/>
        </p:nvGrpSpPr>
        <p:grpSpPr>
          <a:xfrm>
            <a:off x="565732" y="2831951"/>
            <a:ext cx="6096000" cy="1631216"/>
            <a:chOff x="715600" y="2205347"/>
            <a:chExt cx="6096000" cy="1631216"/>
          </a:xfrm>
        </p:grpSpPr>
        <p:sp>
          <p:nvSpPr>
            <p:cNvPr id="5166" name="Google Shape;5166;p29"/>
            <p:cNvSpPr txBox="1"/>
            <p:nvPr/>
          </p:nvSpPr>
          <p:spPr>
            <a:xfrm>
              <a:off x="715600" y="2205347"/>
              <a:ext cx="6096000"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000"/>
                <a:buFont typeface="Barlow"/>
                <a:buNone/>
              </a:pPr>
              <a:r>
                <a:rPr b="1" i="0" lang="en-US" sz="6000" u="none" cap="none" strike="noStrike">
                  <a:solidFill>
                    <a:srgbClr val="FFFFFF"/>
                  </a:solidFill>
                  <a:latin typeface="Barlow"/>
                  <a:ea typeface="Barlow"/>
                  <a:cs typeface="Barlow"/>
                  <a:sym typeface="Barlow"/>
                </a:rPr>
                <a:t>TERIMA KASIH</a:t>
              </a:r>
              <a:endParaRPr/>
            </a:p>
          </p:txBody>
        </p:sp>
        <p:sp>
          <p:nvSpPr>
            <p:cNvPr id="5167" name="Google Shape;5167;p29"/>
            <p:cNvSpPr txBox="1"/>
            <p:nvPr/>
          </p:nvSpPr>
          <p:spPr>
            <a:xfrm>
              <a:off x="715600" y="3559564"/>
              <a:ext cx="60960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FFFFFF"/>
                </a:solidFill>
                <a:latin typeface="Barlow"/>
                <a:ea typeface="Barlow"/>
                <a:cs typeface="Barlow"/>
                <a:sym typeface="Barlow"/>
              </a:endParaRPr>
            </a:p>
          </p:txBody>
        </p:sp>
      </p:grpSp>
      <p:grpSp>
        <p:nvGrpSpPr>
          <p:cNvPr id="5168" name="Google Shape;5168;p29"/>
          <p:cNvGrpSpPr/>
          <p:nvPr/>
        </p:nvGrpSpPr>
        <p:grpSpPr>
          <a:xfrm>
            <a:off x="647700" y="5924400"/>
            <a:ext cx="1951864" cy="324000"/>
            <a:chOff x="3753875" y="6160946"/>
            <a:chExt cx="1951864" cy="324000"/>
          </a:xfrm>
        </p:grpSpPr>
        <p:pic>
          <p:nvPicPr>
            <p:cNvPr id="5169" name="Google Shape;5169;p29">
              <a:hlinkClick r:id="rId4"/>
            </p:cNvPr>
            <p:cNvPicPr preferRelativeResize="0"/>
            <p:nvPr/>
          </p:nvPicPr>
          <p:blipFill rotWithShape="1">
            <a:blip r:embed="rId5">
              <a:alphaModFix/>
            </a:blip>
            <a:srcRect b="0" l="0" r="0" t="0"/>
            <a:stretch/>
          </p:blipFill>
          <p:spPr>
            <a:xfrm>
              <a:off x="4092408" y="6176371"/>
              <a:ext cx="270000" cy="270000"/>
            </a:xfrm>
            <a:prstGeom prst="rect">
              <a:avLst/>
            </a:prstGeom>
            <a:noFill/>
            <a:ln>
              <a:noFill/>
            </a:ln>
          </p:spPr>
        </p:pic>
        <p:pic>
          <p:nvPicPr>
            <p:cNvPr id="5170" name="Google Shape;5170;p29">
              <a:hlinkClick r:id="rId6"/>
            </p:cNvPr>
            <p:cNvPicPr preferRelativeResize="0"/>
            <p:nvPr/>
          </p:nvPicPr>
          <p:blipFill rotWithShape="1">
            <a:blip r:embed="rId7">
              <a:alphaModFix/>
            </a:blip>
            <a:srcRect b="0" l="0" r="0" t="0"/>
            <a:stretch/>
          </p:blipFill>
          <p:spPr>
            <a:xfrm>
              <a:off x="4769474" y="6160946"/>
              <a:ext cx="259200" cy="324000"/>
            </a:xfrm>
            <a:prstGeom prst="rect">
              <a:avLst/>
            </a:prstGeom>
            <a:noFill/>
            <a:ln>
              <a:noFill/>
            </a:ln>
          </p:spPr>
        </p:pic>
        <p:pic>
          <p:nvPicPr>
            <p:cNvPr id="5171" name="Google Shape;5171;p29">
              <a:hlinkClick r:id="rId8"/>
            </p:cNvPr>
            <p:cNvPicPr preferRelativeResize="0"/>
            <p:nvPr/>
          </p:nvPicPr>
          <p:blipFill rotWithShape="1">
            <a:blip r:embed="rId9">
              <a:alphaModFix/>
            </a:blip>
            <a:srcRect b="0" l="0" r="0" t="0"/>
            <a:stretch/>
          </p:blipFill>
          <p:spPr>
            <a:xfrm>
              <a:off x="5097207" y="6176371"/>
              <a:ext cx="270000" cy="270000"/>
            </a:xfrm>
            <a:prstGeom prst="rect">
              <a:avLst/>
            </a:prstGeom>
            <a:noFill/>
            <a:ln>
              <a:noFill/>
            </a:ln>
          </p:spPr>
        </p:pic>
        <p:pic>
          <p:nvPicPr>
            <p:cNvPr id="5172" name="Google Shape;5172;p29">
              <a:hlinkClick r:id="rId10"/>
            </p:cNvPr>
            <p:cNvPicPr preferRelativeResize="0"/>
            <p:nvPr/>
          </p:nvPicPr>
          <p:blipFill rotWithShape="1">
            <a:blip r:embed="rId11">
              <a:alphaModFix/>
            </a:blip>
            <a:srcRect b="0" l="0" r="0" t="0"/>
            <a:stretch/>
          </p:blipFill>
          <p:spPr>
            <a:xfrm>
              <a:off x="4430941" y="6176371"/>
              <a:ext cx="270000" cy="270000"/>
            </a:xfrm>
            <a:prstGeom prst="rect">
              <a:avLst/>
            </a:prstGeom>
            <a:noFill/>
            <a:ln>
              <a:noFill/>
            </a:ln>
          </p:spPr>
        </p:pic>
        <p:pic>
          <p:nvPicPr>
            <p:cNvPr id="5173" name="Google Shape;5173;p29">
              <a:hlinkClick r:id="rId12"/>
            </p:cNvPr>
            <p:cNvPicPr preferRelativeResize="0"/>
            <p:nvPr/>
          </p:nvPicPr>
          <p:blipFill rotWithShape="1">
            <a:blip r:embed="rId13">
              <a:alphaModFix/>
            </a:blip>
            <a:srcRect b="0" l="0" r="0" t="0"/>
            <a:stretch/>
          </p:blipFill>
          <p:spPr>
            <a:xfrm>
              <a:off x="3753875" y="6187946"/>
              <a:ext cx="270000" cy="270000"/>
            </a:xfrm>
            <a:prstGeom prst="rect">
              <a:avLst/>
            </a:prstGeom>
            <a:noFill/>
            <a:ln>
              <a:noFill/>
            </a:ln>
          </p:spPr>
        </p:pic>
        <p:pic>
          <p:nvPicPr>
            <p:cNvPr descr="World" id="5174" name="Google Shape;5174;p29">
              <a:hlinkClick r:id="rId14"/>
            </p:cNvPr>
            <p:cNvPicPr preferRelativeResize="0"/>
            <p:nvPr/>
          </p:nvPicPr>
          <p:blipFill rotWithShape="1">
            <a:blip r:embed="rId15">
              <a:alphaModFix/>
            </a:blip>
            <a:srcRect b="0" l="0" r="0" t="0"/>
            <a:stretch/>
          </p:blipFill>
          <p:spPr>
            <a:xfrm>
              <a:off x="5435739" y="6176371"/>
              <a:ext cx="270000" cy="270000"/>
            </a:xfrm>
            <a:prstGeom prst="rect">
              <a:avLst/>
            </a:prstGeom>
            <a:noFill/>
            <a:ln>
              <a:noFill/>
            </a:ln>
          </p:spPr>
        </p:pic>
      </p:grpSp>
      <p:sp>
        <p:nvSpPr>
          <p:cNvPr id="5175" name="Google Shape;5175;p29"/>
          <p:cNvSpPr/>
          <p:nvPr>
            <p:ph idx="2" type="pic"/>
          </p:nvPr>
        </p:nvSpPr>
        <p:spPr>
          <a:xfrm>
            <a:off x="4627563" y="0"/>
            <a:ext cx="7564437" cy="6858000"/>
          </a:xfrm>
          <a:prstGeom prst="rect">
            <a:avLst/>
          </a:prstGeom>
          <a:no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5" name="Shape 4745"/>
        <p:cNvGrpSpPr/>
        <p:nvPr/>
      </p:nvGrpSpPr>
      <p:grpSpPr>
        <a:xfrm>
          <a:off x="0" y="0"/>
          <a:ext cx="0" cy="0"/>
          <a:chOff x="0" y="0"/>
          <a:chExt cx="0" cy="0"/>
        </a:xfrm>
      </p:grpSpPr>
      <p:sp>
        <p:nvSpPr>
          <p:cNvPr id="4746" name="Google Shape;4746;p3"/>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747" name="Google Shape;4747;p3"/>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748" name="Google Shape;4748;p3"/>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749" name="Google Shape;4749;p3"/>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750" name="Google Shape;4750;p3"/>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4751" name="Google Shape;4751;p3"/>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4752" name="Google Shape;4752;p3"/>
          <p:cNvGraphicFramePr/>
          <p:nvPr/>
        </p:nvGraphicFramePr>
        <p:xfrm>
          <a:off x="1136851" y="4023596"/>
          <a:ext cx="3000000" cy="3000000"/>
        </p:xfrm>
        <a:graphic>
          <a:graphicData uri="http://schemas.openxmlformats.org/drawingml/2006/table">
            <a:tbl>
              <a:tblPr>
                <a:noFill/>
                <a:tableStyleId>{6059C4D4-0AF6-4C10-881B-D33E4A0FD360}</a:tableStyleId>
              </a:tblPr>
              <a:tblGrid>
                <a:gridCol w="1770600"/>
              </a:tblGrid>
              <a:tr h="22860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Untuk merinci proyeksi keuangan</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753" name="Google Shape;4753;p3"/>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754" name="Google Shape;4754;p3"/>
          <p:cNvGraphicFramePr/>
          <p:nvPr/>
        </p:nvGraphicFramePr>
        <p:xfrm>
          <a:off x="3700932" y="4014998"/>
          <a:ext cx="3000000" cy="3000000"/>
        </p:xfrm>
        <a:graphic>
          <a:graphicData uri="http://schemas.openxmlformats.org/drawingml/2006/table">
            <a:tbl>
              <a:tblPr>
                <a:noFill/>
                <a:tableStyleId>{6059C4D4-0AF6-4C10-881B-D33E4A0FD360}</a:tableStyleId>
              </a:tblPr>
              <a:tblGrid>
                <a:gridCol w="1903425"/>
              </a:tblGrid>
              <a:tr h="3889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Untuk menguraikan model bisnis perusahaan dalam satu halaman</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755" name="Google Shape;4755;p3"/>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756" name="Google Shape;4756;p3"/>
          <p:cNvGraphicFramePr/>
          <p:nvPr/>
        </p:nvGraphicFramePr>
        <p:xfrm>
          <a:off x="9319319" y="3357717"/>
          <a:ext cx="3000000" cy="3000000"/>
        </p:xfrm>
        <a:graphic>
          <a:graphicData uri="http://schemas.openxmlformats.org/drawingml/2006/table">
            <a:tbl>
              <a:tblPr>
                <a:noFill/>
                <a:tableStyleId>{6059C4D4-0AF6-4C10-881B-D33E4A0FD360}</a:tableStyleId>
              </a:tblPr>
              <a:tblGrid>
                <a:gridCol w="1631150"/>
              </a:tblGrid>
              <a:tr h="1941000">
                <a:tc>
                  <a:txBody>
                    <a:bodyPr/>
                    <a:lstStyle/>
                    <a:p>
                      <a:pPr indent="0" lvl="0" marL="0" marR="0" rtl="0" algn="l">
                        <a:spcBef>
                          <a:spcPts val="0"/>
                        </a:spcBef>
                        <a:spcAft>
                          <a:spcPts val="0"/>
                        </a:spcAft>
                        <a:buNone/>
                      </a:pPr>
                      <a:r>
                        <a:rPr lang="en-US" sz="1800" u="none" cap="none" strike="noStrike">
                          <a:solidFill>
                            <a:schemeClr val="dk1"/>
                          </a:solidFill>
                          <a:latin typeface="Barlow"/>
                          <a:ea typeface="Barlow"/>
                          <a:cs typeface="Barlow"/>
                          <a:sym typeface="Barlow"/>
                        </a:rPr>
                        <a:t>Untuk menulis rencana bisnis lengkap</a:t>
                      </a:r>
                      <a:endParaRPr sz="1800" u="none" cap="none" strike="noStrike">
                        <a:solidFill>
                          <a:schemeClr val="dk1"/>
                        </a:solidFill>
                        <a:latin typeface="Barlow"/>
                        <a:ea typeface="Barlow"/>
                        <a:cs typeface="Barlow"/>
                        <a:sym typeface="Barlow"/>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757" name="Google Shape;4757;p3"/>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58" name="Google Shape;4758;p3"/>
          <p:cNvSpPr txBox="1"/>
          <p:nvPr/>
        </p:nvSpPr>
        <p:spPr>
          <a:xfrm>
            <a:off x="6387305" y="4005047"/>
            <a:ext cx="202535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Untuk membuat rencana pemasaran terperinci</a:t>
            </a:r>
            <a:endParaRPr sz="1800">
              <a:solidFill>
                <a:schemeClr val="dk1"/>
              </a:solidFill>
              <a:latin typeface="Barlow"/>
              <a:ea typeface="Barlow"/>
              <a:cs typeface="Barlow"/>
              <a:sym typeface="Barlow"/>
            </a:endParaRPr>
          </a:p>
        </p:txBody>
      </p:sp>
      <p:sp>
        <p:nvSpPr>
          <p:cNvPr id="4759" name="Google Shape;4759;p3"/>
          <p:cNvSpPr txBox="1"/>
          <p:nvPr>
            <p:ph idx="1" type="subTitle"/>
          </p:nvPr>
        </p:nvSpPr>
        <p:spPr>
          <a:xfrm>
            <a:off x="285214" y="877996"/>
            <a:ext cx="11621572"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latin typeface="Barlow Medium"/>
                <a:ea typeface="Barlow Medium"/>
                <a:cs typeface="Barlow Medium"/>
                <a:sym typeface="Barlow Medium"/>
              </a:rPr>
              <a:t>Pertanyaan 1. Apa Penggunaan Utama Kanvas Lean?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9" name="Shape 5179"/>
        <p:cNvGrpSpPr/>
        <p:nvPr/>
      </p:nvGrpSpPr>
      <p:grpSpPr>
        <a:xfrm>
          <a:off x="0" y="0"/>
          <a:ext cx="0" cy="0"/>
          <a:chOff x="0" y="0"/>
          <a:chExt cx="0" cy="0"/>
        </a:xfrm>
      </p:grpSpPr>
      <p:sp>
        <p:nvSpPr>
          <p:cNvPr id="5180" name="Google Shape;5180;p30"/>
          <p:cNvSpPr txBox="1"/>
          <p:nvPr/>
        </p:nvSpPr>
        <p:spPr>
          <a:xfrm>
            <a:off x="1001843" y="4986728"/>
            <a:ext cx="9513757"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Copyright Disclaimer</a:t>
            </a:r>
            <a:r>
              <a:rPr b="0" i="0" lang="en-US" sz="900" u="none" cap="none" strike="noStrike">
                <a:solidFill>
                  <a:srgbClr val="FFFFFF"/>
                </a:solidFill>
                <a:latin typeface="Arial"/>
                <a:ea typeface="Arial"/>
                <a:cs typeface="Arial"/>
                <a:sym typeface="Arial"/>
              </a:rPr>
              <a:t>  </a:t>
            </a:r>
            <a:br>
              <a:rPr b="0" i="0" lang="en-US" sz="900" u="none" cap="none" strike="noStrike">
                <a:solidFill>
                  <a:srgbClr val="FFFFFF"/>
                </a:solidFill>
                <a:latin typeface="Arial"/>
                <a:ea typeface="Arial"/>
                <a:cs typeface="Arial"/>
                <a:sym typeface="Arial"/>
              </a:rPr>
            </a:br>
            <a:r>
              <a:rPr b="0" i="0" lang="en-US" sz="900" u="none" cap="none" strike="noStrike">
                <a:solidFill>
                  <a:srgbClr val="FFFFFF"/>
                </a:solidFill>
                <a:latin typeface="Arial"/>
                <a:ea typeface="Arial"/>
                <a:cs typeface="Arial"/>
                <a:sym typeface="Arial"/>
              </a:rPr>
              <a:t>This presentation, including its content, is the intellectual property of the Wadhwani Operating Foundation. All rights reserved under applicable international and local copyright laws. Unauthorized use, reproduction, or distribution of the entire presentation or any portion thereof without prior written consent, is strictly prohibited. For any permissions or inquiries, please contact </a:t>
            </a:r>
            <a:r>
              <a:rPr b="0" i="0" lang="en-US" sz="900" u="sng" cap="none" strike="noStrike">
                <a:solidFill>
                  <a:srgbClr val="FFFFFF"/>
                </a:solidFill>
                <a:latin typeface="Arial"/>
                <a:ea typeface="Arial"/>
                <a:cs typeface="Arial"/>
                <a:sym typeface="Arial"/>
                <a:hlinkClick r:id="rId3">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a:t>
            </a:r>
            <a:endParaRPr/>
          </a:p>
          <a:p>
            <a:pPr indent="0" lvl="0" marL="0" marR="0" rtl="0" algn="l">
              <a:lnSpc>
                <a:spcPct val="100000"/>
              </a:lnSpc>
              <a:spcBef>
                <a:spcPts val="0"/>
              </a:spcBef>
              <a:spcAft>
                <a:spcPts val="0"/>
              </a:spcAft>
              <a:buClr>
                <a:schemeClr val="dk1"/>
              </a:buClr>
              <a:buSzPts val="900"/>
              <a:buFont typeface="Arial"/>
              <a:buNone/>
            </a:pPr>
            <a:r>
              <a:t/>
            </a:r>
            <a:endParaRPr b="0" i="0" sz="9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Image Credits and Copyright Disclaimer</a:t>
            </a:r>
            <a:br>
              <a:rPr b="1" i="0" lang="en-US" sz="900" u="none" cap="none" strike="noStrike">
                <a:solidFill>
                  <a:srgbClr val="FFFFFF"/>
                </a:solidFill>
                <a:latin typeface="Arial"/>
                <a:ea typeface="Arial"/>
                <a:cs typeface="Arial"/>
                <a:sym typeface="Arial"/>
              </a:rPr>
            </a:br>
            <a:r>
              <a:rPr b="1" i="0" lang="en-US" sz="900" u="none" cap="none" strike="noStrike">
                <a:solidFill>
                  <a:srgbClr val="FFFFFF"/>
                </a:solidFill>
                <a:latin typeface="Arial"/>
                <a:ea typeface="Arial"/>
                <a:cs typeface="Arial"/>
                <a:sym typeface="Arial"/>
              </a:rPr>
              <a:t> </a:t>
            </a:r>
            <a:r>
              <a:rPr b="0" i="0" lang="en-US" sz="900" u="none" cap="none" strike="noStrike">
                <a:solidFill>
                  <a:srgbClr val="FFFFFF"/>
                </a:solidFill>
                <a:latin typeface="Arial"/>
                <a:ea typeface="Arial"/>
                <a:cs typeface="Arial"/>
                <a:sym typeface="Arial"/>
              </a:rPr>
              <a:t>All images or illustrations used in this presentation are either the intellectual property of the Wadhwani Operating Foundation or the property of their respective owners. They are used for educational and illustrative purposes only, in compliance with applicable copyright laws. No copyright infringement is intended. If you are the rightful owner of any image or illustration and believe it has been used without authorization, please contact </a:t>
            </a:r>
            <a:r>
              <a:rPr b="0" i="0" lang="en-US" sz="900" u="sng" cap="none" strike="noStrike">
                <a:solidFill>
                  <a:srgbClr val="FFFFFF"/>
                </a:solidFill>
                <a:latin typeface="Arial"/>
                <a:ea typeface="Arial"/>
                <a:cs typeface="Arial"/>
                <a:sym typeface="Arial"/>
                <a:hlinkClick r:id="rId4">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us, and we will promptly take corrective action, including removal or proper attribution.</a:t>
            </a:r>
            <a:endParaRPr b="0" i="0" sz="9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4" name="Shape 4764"/>
        <p:cNvGrpSpPr/>
        <p:nvPr/>
      </p:nvGrpSpPr>
      <p:grpSpPr>
        <a:xfrm>
          <a:off x="0" y="0"/>
          <a:ext cx="0" cy="0"/>
          <a:chOff x="0" y="0"/>
          <a:chExt cx="0" cy="0"/>
        </a:xfrm>
      </p:grpSpPr>
      <p:sp>
        <p:nvSpPr>
          <p:cNvPr id="4765" name="Google Shape;4765;p4"/>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766" name="Google Shape;4766;p4"/>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767" name="Google Shape;4767;p4"/>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768" name="Google Shape;4768;p4"/>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769" name="Google Shape;4769;p4"/>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4770" name="Google Shape;4770;p4"/>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4771" name="Google Shape;4771;p4"/>
          <p:cNvGraphicFramePr/>
          <p:nvPr/>
        </p:nvGraphicFramePr>
        <p:xfrm>
          <a:off x="1136851" y="4023596"/>
          <a:ext cx="3000000" cy="3000000"/>
        </p:xfrm>
        <a:graphic>
          <a:graphicData uri="http://schemas.openxmlformats.org/drawingml/2006/table">
            <a:tbl>
              <a:tblPr>
                <a:noFill/>
                <a:tableStyleId>{6059C4D4-0AF6-4C10-881B-D33E4A0FD360}</a:tableStyleId>
              </a:tblPr>
              <a:tblGrid>
                <a:gridCol w="1770600"/>
              </a:tblGrid>
              <a:tr h="68025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Sejarah perusahaan</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772" name="Google Shape;4772;p4"/>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773" name="Google Shape;4773;p4"/>
          <p:cNvGraphicFramePr/>
          <p:nvPr/>
        </p:nvGraphicFramePr>
        <p:xfrm>
          <a:off x="3824272" y="4023596"/>
          <a:ext cx="3000000" cy="3000000"/>
        </p:xfrm>
        <a:graphic>
          <a:graphicData uri="http://schemas.openxmlformats.org/drawingml/2006/table">
            <a:tbl>
              <a:tblPr>
                <a:noFill/>
                <a:tableStyleId>{6059C4D4-0AF6-4C10-881B-D33E4A0FD360}</a:tableStyleId>
              </a:tblPr>
              <a:tblGrid>
                <a:gridCol w="1903425"/>
              </a:tblGrid>
              <a:tr h="3889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Bagaimana perusahaan menciptakan, memberikan, dan menangkap nilai</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774" name="Google Shape;4774;p4"/>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775" name="Google Shape;4775;p4"/>
          <p:cNvGraphicFramePr/>
          <p:nvPr/>
        </p:nvGraphicFramePr>
        <p:xfrm>
          <a:off x="9292911" y="3376266"/>
          <a:ext cx="3000000" cy="3000000"/>
        </p:xfrm>
        <a:graphic>
          <a:graphicData uri="http://schemas.openxmlformats.org/drawingml/2006/table">
            <a:tbl>
              <a:tblPr>
                <a:noFill/>
                <a:tableStyleId>{6059C4D4-0AF6-4C10-881B-D33E4A0FD360}</a:tableStyleId>
              </a:tblPr>
              <a:tblGrid>
                <a:gridCol w="1678775"/>
              </a:tblGrid>
              <a:tr h="1941000">
                <a:tc>
                  <a:txBody>
                    <a:bodyPr/>
                    <a:lstStyle/>
                    <a:p>
                      <a:pPr indent="0" lvl="0" marL="0" marR="0" rtl="0" algn="l">
                        <a:spcBef>
                          <a:spcPts val="0"/>
                        </a:spcBef>
                        <a:spcAft>
                          <a:spcPts val="0"/>
                        </a:spcAft>
                        <a:buNone/>
                      </a:pPr>
                      <a:r>
                        <a:rPr lang="en-US" sz="1800" u="none" cap="none" strike="noStrike">
                          <a:solidFill>
                            <a:schemeClr val="dk1"/>
                          </a:solidFill>
                          <a:latin typeface="Barlow"/>
                          <a:ea typeface="Barlow"/>
                          <a:cs typeface="Barlow"/>
                          <a:sym typeface="Barlow"/>
                        </a:rPr>
                        <a:t>Tunjangan karyawan</a:t>
                      </a:r>
                      <a:endParaRPr sz="1800" u="none" cap="none" strike="noStrike">
                        <a:solidFill>
                          <a:schemeClr val="dk1"/>
                        </a:solidFill>
                        <a:latin typeface="Barlow"/>
                        <a:ea typeface="Barlow"/>
                        <a:cs typeface="Barlow"/>
                        <a:sym typeface="Barlow"/>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776" name="Google Shape;4776;p4"/>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77" name="Google Shape;4777;p4"/>
          <p:cNvSpPr txBox="1"/>
          <p:nvPr/>
        </p:nvSpPr>
        <p:spPr>
          <a:xfrm>
            <a:off x="6237109" y="4040560"/>
            <a:ext cx="20253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Struktur organisasi</a:t>
            </a:r>
            <a:endParaRPr sz="1800">
              <a:solidFill>
                <a:schemeClr val="dk1"/>
              </a:solidFill>
              <a:latin typeface="Barlow"/>
              <a:ea typeface="Barlow"/>
              <a:cs typeface="Barlow"/>
              <a:sym typeface="Barlow"/>
            </a:endParaRPr>
          </a:p>
        </p:txBody>
      </p:sp>
      <p:sp>
        <p:nvSpPr>
          <p:cNvPr id="4778" name="Google Shape;4778;p4"/>
          <p:cNvSpPr txBox="1"/>
          <p:nvPr>
            <p:ph idx="1" type="subTitle"/>
          </p:nvPr>
        </p:nvSpPr>
        <p:spPr>
          <a:xfrm>
            <a:off x="285214" y="914931"/>
            <a:ext cx="11621572"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latin typeface="Barlow Medium"/>
                <a:ea typeface="Barlow Medium"/>
                <a:cs typeface="Barlow Medium"/>
                <a:sym typeface="Barlow Medium"/>
              </a:rPr>
              <a:t>Pertanyaan 2. Apa yang Dijelaskan Model Bisnis?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3" name="Shape 4783"/>
        <p:cNvGrpSpPr/>
        <p:nvPr/>
      </p:nvGrpSpPr>
      <p:grpSpPr>
        <a:xfrm>
          <a:off x="0" y="0"/>
          <a:ext cx="0" cy="0"/>
          <a:chOff x="0" y="0"/>
          <a:chExt cx="0" cy="0"/>
        </a:xfrm>
      </p:grpSpPr>
      <p:sp>
        <p:nvSpPr>
          <p:cNvPr id="4784" name="Google Shape;4784;p5"/>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785" name="Google Shape;4785;p5"/>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786" name="Google Shape;4786;p5"/>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787" name="Google Shape;4787;p5"/>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788" name="Google Shape;4788;p5"/>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4789" name="Google Shape;4789;p5"/>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4790" name="Google Shape;4790;p5"/>
          <p:cNvGraphicFramePr/>
          <p:nvPr/>
        </p:nvGraphicFramePr>
        <p:xfrm>
          <a:off x="1009472" y="4023596"/>
          <a:ext cx="3000000" cy="3000000"/>
        </p:xfrm>
        <a:graphic>
          <a:graphicData uri="http://schemas.openxmlformats.org/drawingml/2006/table">
            <a:tbl>
              <a:tblPr>
                <a:noFill/>
                <a:tableStyleId>{6059C4D4-0AF6-4C10-881B-D33E4A0FD360}</a:tableStyleId>
              </a:tblPr>
              <a:tblGrid>
                <a:gridCol w="1770600"/>
              </a:tblGrid>
              <a:tr h="68025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Basis pelanggan reguler</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791" name="Google Shape;4791;p5"/>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792" name="Google Shape;4792;p5"/>
          <p:cNvGraphicFramePr/>
          <p:nvPr/>
        </p:nvGraphicFramePr>
        <p:xfrm>
          <a:off x="3702976" y="4027459"/>
          <a:ext cx="3000000" cy="3000000"/>
        </p:xfrm>
        <a:graphic>
          <a:graphicData uri="http://schemas.openxmlformats.org/drawingml/2006/table">
            <a:tbl>
              <a:tblPr>
                <a:noFill/>
                <a:tableStyleId>{6059C4D4-0AF6-4C10-881B-D33E4A0FD360}</a:tableStyleId>
              </a:tblPr>
              <a:tblGrid>
                <a:gridCol w="1903425"/>
              </a:tblGrid>
              <a:tr h="3889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Keunggulan yang khas dan sulit ditiru</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793" name="Google Shape;4793;p5"/>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794" name="Google Shape;4794;p5"/>
          <p:cNvGraphicFramePr/>
          <p:nvPr/>
        </p:nvGraphicFramePr>
        <p:xfrm>
          <a:off x="9239035" y="3483123"/>
          <a:ext cx="3000000" cy="3000000"/>
        </p:xfrm>
        <a:graphic>
          <a:graphicData uri="http://schemas.openxmlformats.org/drawingml/2006/table">
            <a:tbl>
              <a:tblPr>
                <a:noFill/>
                <a:tableStyleId>{6059C4D4-0AF6-4C10-881B-D33E4A0FD360}</a:tableStyleId>
              </a:tblPr>
              <a:tblGrid>
                <a:gridCol w="1678775"/>
              </a:tblGrid>
              <a:tr h="1941000">
                <a:tc>
                  <a:txBody>
                    <a:bodyPr/>
                    <a:lstStyle/>
                    <a:p>
                      <a:pPr indent="0" lvl="0" marL="0" marR="0" rtl="0" algn="l">
                        <a:spcBef>
                          <a:spcPts val="0"/>
                        </a:spcBef>
                        <a:spcAft>
                          <a:spcPts val="0"/>
                        </a:spcAft>
                        <a:buNone/>
                      </a:pPr>
                      <a:r>
                        <a:rPr lang="en-US" sz="1800" u="none" cap="none" strike="noStrike">
                          <a:solidFill>
                            <a:schemeClr val="dk1"/>
                          </a:solidFill>
                          <a:latin typeface="Barlow"/>
                          <a:ea typeface="Barlow"/>
                          <a:cs typeface="Barlow"/>
                          <a:sym typeface="Barlow"/>
                        </a:rPr>
                        <a:t>Metode produksi berbiaya rendah</a:t>
                      </a:r>
                      <a:endParaRPr sz="1800" u="none" cap="none" strike="noStrike">
                        <a:solidFill>
                          <a:schemeClr val="dk1"/>
                        </a:solidFill>
                        <a:latin typeface="Barlow"/>
                        <a:ea typeface="Barlow"/>
                        <a:cs typeface="Barlow"/>
                        <a:sym typeface="Barlow"/>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795" name="Google Shape;4795;p5"/>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96" name="Google Shape;4796;p5"/>
          <p:cNvSpPr txBox="1"/>
          <p:nvPr/>
        </p:nvSpPr>
        <p:spPr>
          <a:xfrm>
            <a:off x="6442478" y="4023596"/>
            <a:ext cx="202535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Rencana pemasaran yang efisien</a:t>
            </a:r>
            <a:endParaRPr sz="1800">
              <a:solidFill>
                <a:schemeClr val="dk1"/>
              </a:solidFill>
              <a:latin typeface="Barlow"/>
              <a:ea typeface="Barlow"/>
              <a:cs typeface="Barlow"/>
              <a:sym typeface="Barlow"/>
            </a:endParaRPr>
          </a:p>
        </p:txBody>
      </p:sp>
      <p:sp>
        <p:nvSpPr>
          <p:cNvPr id="4797" name="Google Shape;4797;p5"/>
          <p:cNvSpPr txBox="1"/>
          <p:nvPr>
            <p:ph idx="1" type="subTitle"/>
          </p:nvPr>
        </p:nvSpPr>
        <p:spPr>
          <a:xfrm>
            <a:off x="285214" y="964245"/>
            <a:ext cx="11621572"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latin typeface="Barlow Medium"/>
                <a:ea typeface="Barlow Medium"/>
                <a:cs typeface="Barlow Medium"/>
                <a:sym typeface="Barlow Medium"/>
              </a:rPr>
              <a:t>Q. 3. Apa yang Dianggap sebagai Keuntungan Tidak Adil dalam Bisnis?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2" name="Shape 4802"/>
        <p:cNvGrpSpPr/>
        <p:nvPr/>
      </p:nvGrpSpPr>
      <p:grpSpPr>
        <a:xfrm>
          <a:off x="0" y="0"/>
          <a:ext cx="0" cy="0"/>
          <a:chOff x="0" y="0"/>
          <a:chExt cx="0" cy="0"/>
        </a:xfrm>
      </p:grpSpPr>
      <p:sp>
        <p:nvSpPr>
          <p:cNvPr id="4803" name="Google Shape;4803;p6"/>
          <p:cNvSpPr/>
          <p:nvPr/>
        </p:nvSpPr>
        <p:spPr>
          <a:xfrm>
            <a:off x="-145431" y="1590677"/>
            <a:ext cx="4476307" cy="5267322"/>
          </a:xfrm>
          <a:prstGeom prst="round1Rect">
            <a:avLst>
              <a:gd fmla="val 16667" name="adj"/>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804" name="Google Shape;4804;p6"/>
          <p:cNvSpPr txBox="1"/>
          <p:nvPr/>
        </p:nvSpPr>
        <p:spPr>
          <a:xfrm>
            <a:off x="4688888" y="2027284"/>
            <a:ext cx="6962390"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414042"/>
                </a:solidFill>
                <a:latin typeface="Open Sans"/>
                <a:ea typeface="Open Sans"/>
                <a:cs typeface="Open Sans"/>
                <a:sym typeface="Open Sans"/>
              </a:rPr>
              <a:t>Lean Canvas secara visual mewakili komponen kunci dari startup, menawarkan gambaran umum yang jelas dan ringkas.</a:t>
            </a:r>
            <a:endParaRPr/>
          </a:p>
        </p:txBody>
      </p:sp>
      <p:sp>
        <p:nvSpPr>
          <p:cNvPr id="4805" name="Google Shape;4805;p6"/>
          <p:cNvSpPr txBox="1"/>
          <p:nvPr/>
        </p:nvSpPr>
        <p:spPr>
          <a:xfrm>
            <a:off x="4688888" y="4277694"/>
            <a:ext cx="6962391"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414042"/>
                </a:solidFill>
                <a:latin typeface="Open Sans"/>
                <a:ea typeface="Open Sans"/>
                <a:cs typeface="Open Sans"/>
                <a:sym typeface="Open Sans"/>
              </a:rPr>
              <a:t>Memecahkan masalah paling kritis dari target pelanggan, memastikan bahwa model bisnis selaras dengan memberikan nilai maksimum kepada pelanggan.</a:t>
            </a:r>
            <a:endParaRPr/>
          </a:p>
        </p:txBody>
      </p:sp>
      <p:sp>
        <p:nvSpPr>
          <p:cNvPr id="4806" name="Google Shape;4806;p6"/>
          <p:cNvSpPr txBox="1"/>
          <p:nvPr/>
        </p:nvSpPr>
        <p:spPr>
          <a:xfrm>
            <a:off x="4688888" y="3105834"/>
            <a:ext cx="6962390"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414042"/>
                </a:solidFill>
                <a:latin typeface="Open Sans"/>
                <a:ea typeface="Open Sans"/>
                <a:cs typeface="Open Sans"/>
                <a:sym typeface="Open Sans"/>
              </a:rPr>
              <a:t>Lean Canvas berfungsi sebagai alat komunikasi yang memfasilitasi kolaborasi antara anggota tim dan pemangku kepentingan.</a:t>
            </a:r>
            <a:endParaRPr sz="1800">
              <a:solidFill>
                <a:srgbClr val="414042"/>
              </a:solidFill>
              <a:latin typeface="Open Sans"/>
              <a:ea typeface="Open Sans"/>
              <a:cs typeface="Open Sans"/>
              <a:sym typeface="Open Sans"/>
            </a:endParaRPr>
          </a:p>
        </p:txBody>
      </p:sp>
      <p:cxnSp>
        <p:nvCxnSpPr>
          <p:cNvPr id="4807" name="Google Shape;4807;p6"/>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808" name="Google Shape;4808;p6"/>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809" name="Google Shape;4809;p6"/>
          <p:cNvCxnSpPr/>
          <p:nvPr/>
        </p:nvCxnSpPr>
        <p:spPr>
          <a:xfrm>
            <a:off x="4476306" y="4043116"/>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810" name="Google Shape;4810;p6"/>
          <p:cNvCxnSpPr/>
          <p:nvPr/>
        </p:nvCxnSpPr>
        <p:spPr>
          <a:xfrm>
            <a:off x="4529452" y="5267322"/>
            <a:ext cx="7174972" cy="0"/>
          </a:xfrm>
          <a:prstGeom prst="straightConnector1">
            <a:avLst/>
          </a:prstGeom>
          <a:noFill/>
          <a:ln cap="flat" cmpd="sng" w="12700">
            <a:solidFill>
              <a:schemeClr val="accent1"/>
            </a:solidFill>
            <a:prstDash val="solid"/>
            <a:miter lim="800000"/>
            <a:headEnd len="sm" w="sm" type="none"/>
            <a:tailEnd len="sm" w="sm" type="none"/>
          </a:ln>
        </p:spPr>
      </p:cxnSp>
      <p:sp>
        <p:nvSpPr>
          <p:cNvPr id="4811" name="Google Shape;4811;p6"/>
          <p:cNvSpPr txBox="1"/>
          <p:nvPr/>
        </p:nvSpPr>
        <p:spPr>
          <a:xfrm>
            <a:off x="590955" y="488581"/>
            <a:ext cx="9270221" cy="486287"/>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3200">
                <a:solidFill>
                  <a:srgbClr val="BF2026"/>
                </a:solidFill>
                <a:latin typeface="Barlow Medium"/>
                <a:ea typeface="Barlow Medium"/>
                <a:cs typeface="Barlow Medium"/>
                <a:sym typeface="Barlow Medium"/>
              </a:rPr>
              <a:t>Ringkasan</a:t>
            </a:r>
            <a:endParaRPr b="1" i="0" sz="3200" u="none" cap="none" strike="noStrike">
              <a:solidFill>
                <a:srgbClr val="BF2026"/>
              </a:solidFill>
              <a:latin typeface="Barlow Medium"/>
              <a:ea typeface="Barlow Medium"/>
              <a:cs typeface="Barlow Medium"/>
              <a:sym typeface="Barlow Medium"/>
            </a:endParaRPr>
          </a:p>
        </p:txBody>
      </p:sp>
      <p:pic>
        <p:nvPicPr>
          <p:cNvPr descr="Drawing Figure with solid fill" id="4812" name="Google Shape;4812;p6"/>
          <p:cNvPicPr preferRelativeResize="0"/>
          <p:nvPr/>
        </p:nvPicPr>
        <p:blipFill rotWithShape="1">
          <a:blip r:embed="rId3">
            <a:alphaModFix/>
          </a:blip>
          <a:srcRect b="0" l="0" r="0" t="0"/>
          <a:stretch/>
        </p:blipFill>
        <p:spPr>
          <a:xfrm>
            <a:off x="585006" y="2061105"/>
            <a:ext cx="572167" cy="572167"/>
          </a:xfrm>
          <a:prstGeom prst="rect">
            <a:avLst/>
          </a:prstGeom>
          <a:noFill/>
          <a:ln>
            <a:noFill/>
          </a:ln>
        </p:spPr>
      </p:pic>
      <p:cxnSp>
        <p:nvCxnSpPr>
          <p:cNvPr id="4813" name="Google Shape;4813;p6"/>
          <p:cNvCxnSpPr/>
          <p:nvPr/>
        </p:nvCxnSpPr>
        <p:spPr>
          <a:xfrm>
            <a:off x="647698" y="4043116"/>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814" name="Google Shape;4814;p6"/>
          <p:cNvCxnSpPr/>
          <p:nvPr/>
        </p:nvCxnSpPr>
        <p:spPr>
          <a:xfrm>
            <a:off x="776173" y="5267322"/>
            <a:ext cx="3828608" cy="0"/>
          </a:xfrm>
          <a:prstGeom prst="straightConnector1">
            <a:avLst/>
          </a:prstGeom>
          <a:noFill/>
          <a:ln cap="flat" cmpd="sng" w="12700">
            <a:solidFill>
              <a:srgbClr val="BFBFBF"/>
            </a:solidFill>
            <a:prstDash val="solid"/>
            <a:miter lim="800000"/>
            <a:headEnd len="sm" w="sm" type="none"/>
            <a:tailEnd len="sm" w="sm" type="none"/>
          </a:ln>
        </p:spPr>
      </p:cxnSp>
      <p:sp>
        <p:nvSpPr>
          <p:cNvPr id="4815" name="Google Shape;4815;p6"/>
          <p:cNvSpPr txBox="1"/>
          <p:nvPr/>
        </p:nvSpPr>
        <p:spPr>
          <a:xfrm>
            <a:off x="1375770" y="3105834"/>
            <a:ext cx="305439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FF"/>
                </a:solidFill>
                <a:latin typeface="Barlow SemiBold"/>
                <a:ea typeface="Barlow SemiBold"/>
                <a:cs typeface="Barlow SemiBold"/>
                <a:sym typeface="Barlow SemiBold"/>
              </a:rPr>
              <a:t>Sentralis Pelanggan</a:t>
            </a:r>
            <a:endParaRPr b="1" i="0" sz="2400" u="none" cap="none" strike="noStrike">
              <a:solidFill>
                <a:srgbClr val="FFFFFF"/>
              </a:solidFill>
              <a:latin typeface="Barlow SemiBold"/>
              <a:ea typeface="Barlow SemiBold"/>
              <a:cs typeface="Barlow SemiBold"/>
              <a:sym typeface="Barlow SemiBold"/>
            </a:endParaRPr>
          </a:p>
        </p:txBody>
      </p:sp>
      <p:sp>
        <p:nvSpPr>
          <p:cNvPr id="4816" name="Google Shape;4816;p6"/>
          <p:cNvSpPr txBox="1"/>
          <p:nvPr/>
        </p:nvSpPr>
        <p:spPr>
          <a:xfrm>
            <a:off x="1349197" y="4171265"/>
            <a:ext cx="305439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FF"/>
                </a:solidFill>
                <a:latin typeface="Barlow SemiBold"/>
                <a:ea typeface="Barlow SemiBold"/>
                <a:cs typeface="Barlow SemiBold"/>
                <a:sym typeface="Barlow SemiBold"/>
              </a:rPr>
              <a:t>Penerapan Lean Canvas</a:t>
            </a:r>
            <a:endParaRPr b="1" i="0" sz="2400" u="none" cap="none" strike="noStrike">
              <a:solidFill>
                <a:srgbClr val="FFFFFF"/>
              </a:solidFill>
              <a:latin typeface="Barlow SemiBold"/>
              <a:ea typeface="Barlow SemiBold"/>
              <a:cs typeface="Barlow SemiBold"/>
              <a:sym typeface="Barlow SemiBold"/>
            </a:endParaRPr>
          </a:p>
        </p:txBody>
      </p:sp>
      <p:sp>
        <p:nvSpPr>
          <p:cNvPr id="4817" name="Google Shape;4817;p6"/>
          <p:cNvSpPr txBox="1"/>
          <p:nvPr/>
        </p:nvSpPr>
        <p:spPr>
          <a:xfrm>
            <a:off x="1375770" y="2142349"/>
            <a:ext cx="294698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Barlow SemiBold"/>
              <a:buNone/>
            </a:pPr>
            <a:r>
              <a:rPr b="1" i="0" lang="en-US" sz="2400" u="none" cap="none" strike="noStrike">
                <a:solidFill>
                  <a:srgbClr val="FFFFFF"/>
                </a:solidFill>
                <a:latin typeface="Barlow SemiBold"/>
                <a:ea typeface="Barlow SemiBold"/>
                <a:cs typeface="Barlow SemiBold"/>
                <a:sym typeface="Barlow SemiBold"/>
              </a:rPr>
              <a:t>Lean Canvas</a:t>
            </a:r>
            <a:endParaRPr/>
          </a:p>
        </p:txBody>
      </p:sp>
      <p:sp>
        <p:nvSpPr>
          <p:cNvPr id="4818" name="Google Shape;4818;p6"/>
          <p:cNvSpPr txBox="1"/>
          <p:nvPr/>
        </p:nvSpPr>
        <p:spPr>
          <a:xfrm>
            <a:off x="1375770" y="5611304"/>
            <a:ext cx="305439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FF"/>
                </a:solidFill>
                <a:latin typeface="Barlow SemiBold"/>
                <a:ea typeface="Barlow SemiBold"/>
                <a:cs typeface="Barlow SemiBold"/>
                <a:sym typeface="Barlow SemiBold"/>
              </a:rPr>
              <a:t>Ide Bisnis</a:t>
            </a:r>
            <a:endParaRPr b="1" i="0" sz="2400" u="none" cap="none" strike="noStrike">
              <a:solidFill>
                <a:srgbClr val="FFFFFF"/>
              </a:solidFill>
              <a:latin typeface="Barlow SemiBold"/>
              <a:ea typeface="Barlow SemiBold"/>
              <a:cs typeface="Barlow SemiBold"/>
              <a:sym typeface="Barlow SemiBold"/>
            </a:endParaRPr>
          </a:p>
        </p:txBody>
      </p:sp>
      <p:sp>
        <p:nvSpPr>
          <p:cNvPr id="4819" name="Google Shape;4819;p6"/>
          <p:cNvSpPr txBox="1"/>
          <p:nvPr/>
        </p:nvSpPr>
        <p:spPr>
          <a:xfrm>
            <a:off x="4604781" y="5568198"/>
            <a:ext cx="6962391"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414042"/>
                </a:solidFill>
                <a:latin typeface="Open Sans"/>
                <a:ea typeface="Open Sans"/>
                <a:cs typeface="Open Sans"/>
                <a:sym typeface="Open Sans"/>
              </a:rPr>
              <a:t>Mengidentifikasi ide bisnis membutuhkan pemahaman kebutuhan pelanggan, proposisi nilai yang unik, kelayakan, persaingan, dan potensi aliran pendapatan.</a:t>
            </a:r>
            <a:endParaRPr sz="1800">
              <a:solidFill>
                <a:srgbClr val="414042"/>
              </a:solidFill>
              <a:latin typeface="Open Sans"/>
              <a:ea typeface="Open Sans"/>
              <a:cs typeface="Open Sans"/>
              <a:sym typeface="Open Sans"/>
            </a:endParaRPr>
          </a:p>
        </p:txBody>
      </p:sp>
      <p:pic>
        <p:nvPicPr>
          <p:cNvPr descr="Target Audience outline" id="4820" name="Google Shape;4820;p6"/>
          <p:cNvPicPr preferRelativeResize="0"/>
          <p:nvPr/>
        </p:nvPicPr>
        <p:blipFill rotWithShape="1">
          <a:blip r:embed="rId4">
            <a:alphaModFix/>
          </a:blip>
          <a:srcRect b="0" l="0" r="0" t="0"/>
          <a:stretch/>
        </p:blipFill>
        <p:spPr>
          <a:xfrm>
            <a:off x="538265" y="3070298"/>
            <a:ext cx="663323" cy="663323"/>
          </a:xfrm>
          <a:prstGeom prst="rect">
            <a:avLst/>
          </a:prstGeom>
          <a:noFill/>
          <a:ln>
            <a:noFill/>
          </a:ln>
        </p:spPr>
      </p:pic>
      <p:pic>
        <p:nvPicPr>
          <p:cNvPr descr="Lights On with solid fill" id="4821" name="Google Shape;4821;p6"/>
          <p:cNvPicPr preferRelativeResize="0"/>
          <p:nvPr/>
        </p:nvPicPr>
        <p:blipFill rotWithShape="1">
          <a:blip r:embed="rId5">
            <a:alphaModFix/>
          </a:blip>
          <a:srcRect b="0" l="0" r="0" t="0"/>
          <a:stretch/>
        </p:blipFill>
        <p:spPr>
          <a:xfrm>
            <a:off x="590587" y="5596479"/>
            <a:ext cx="632190" cy="632190"/>
          </a:xfrm>
          <a:prstGeom prst="rect">
            <a:avLst/>
          </a:prstGeom>
          <a:noFill/>
          <a:ln>
            <a:noFill/>
          </a:ln>
        </p:spPr>
      </p:pic>
      <p:pic>
        <p:nvPicPr>
          <p:cNvPr descr="Easel outline" id="4822" name="Google Shape;4822;p6"/>
          <p:cNvPicPr preferRelativeResize="0"/>
          <p:nvPr/>
        </p:nvPicPr>
        <p:blipFill rotWithShape="1">
          <a:blip r:embed="rId6">
            <a:alphaModFix/>
          </a:blip>
          <a:srcRect b="0" l="0" r="0" t="0"/>
          <a:stretch/>
        </p:blipFill>
        <p:spPr>
          <a:xfrm>
            <a:off x="576980" y="4298145"/>
            <a:ext cx="535826" cy="535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812"/>
                                        </p:tgtEl>
                                        <p:attrNameLst>
                                          <p:attrName>style.visibility</p:attrName>
                                        </p:attrNameLst>
                                      </p:cBhvr>
                                      <p:to>
                                        <p:strVal val="visible"/>
                                      </p:to>
                                    </p:set>
                                    <p:anim calcmode="lin" valueType="num">
                                      <p:cBhvr additive="base">
                                        <p:cTn dur="500"/>
                                        <p:tgtEl>
                                          <p:spTgt spid="481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804"/>
                                        </p:tgtEl>
                                        <p:attrNameLst>
                                          <p:attrName>style.visibility</p:attrName>
                                        </p:attrNameLst>
                                      </p:cBhvr>
                                      <p:to>
                                        <p:strVal val="visible"/>
                                      </p:to>
                                    </p:set>
                                    <p:anim calcmode="lin" valueType="num">
                                      <p:cBhvr additive="base">
                                        <p:cTn dur="500"/>
                                        <p:tgtEl>
                                          <p:spTgt spid="480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805"/>
                                        </p:tgtEl>
                                        <p:attrNameLst>
                                          <p:attrName>style.visibility</p:attrName>
                                        </p:attrNameLst>
                                      </p:cBhvr>
                                      <p:to>
                                        <p:strVal val="visible"/>
                                      </p:to>
                                    </p:set>
                                    <p:anim calcmode="lin" valueType="num">
                                      <p:cBhvr additive="base">
                                        <p:cTn dur="500"/>
                                        <p:tgtEl>
                                          <p:spTgt spid="480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806"/>
                                        </p:tgtEl>
                                        <p:attrNameLst>
                                          <p:attrName>style.visibility</p:attrName>
                                        </p:attrNameLst>
                                      </p:cBhvr>
                                      <p:to>
                                        <p:strVal val="visible"/>
                                      </p:to>
                                    </p:set>
                                    <p:anim calcmode="lin" valueType="num">
                                      <p:cBhvr additive="base">
                                        <p:cTn dur="500"/>
                                        <p:tgtEl>
                                          <p:spTgt spid="480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815"/>
                                        </p:tgtEl>
                                        <p:attrNameLst>
                                          <p:attrName>style.visibility</p:attrName>
                                        </p:attrNameLst>
                                      </p:cBhvr>
                                      <p:to>
                                        <p:strVal val="visible"/>
                                      </p:to>
                                    </p:set>
                                    <p:anim calcmode="lin" valueType="num">
                                      <p:cBhvr additive="base">
                                        <p:cTn dur="500"/>
                                        <p:tgtEl>
                                          <p:spTgt spid="481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816"/>
                                        </p:tgtEl>
                                        <p:attrNameLst>
                                          <p:attrName>style.visibility</p:attrName>
                                        </p:attrNameLst>
                                      </p:cBhvr>
                                      <p:to>
                                        <p:strVal val="visible"/>
                                      </p:to>
                                    </p:set>
                                    <p:anim calcmode="lin" valueType="num">
                                      <p:cBhvr additive="base">
                                        <p:cTn dur="500"/>
                                        <p:tgtEl>
                                          <p:spTgt spid="4816"/>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250"/>
                                  </p:stCondLst>
                                  <p:childTnLst>
                                    <p:set>
                                      <p:cBhvr>
                                        <p:cTn dur="1" fill="hold">
                                          <p:stCondLst>
                                            <p:cond delay="0"/>
                                          </p:stCondLst>
                                        </p:cTn>
                                        <p:tgtEl>
                                          <p:spTgt spid="4817"/>
                                        </p:tgtEl>
                                        <p:attrNameLst>
                                          <p:attrName>style.visibility</p:attrName>
                                        </p:attrNameLst>
                                      </p:cBhvr>
                                      <p:to>
                                        <p:strVal val="visible"/>
                                      </p:to>
                                    </p:set>
                                    <p:animEffect filter="fade" transition="in">
                                      <p:cBhvr>
                                        <p:cTn dur="500"/>
                                        <p:tgtEl>
                                          <p:spTgt spid="4817"/>
                                        </p:tgtEl>
                                      </p:cBhvr>
                                    </p:animEffect>
                                  </p:childTnLst>
                                </p:cTn>
                              </p:par>
                              <p:par>
                                <p:cTn fill="hold" nodeType="withEffect" presetClass="entr" presetID="2" presetSubtype="8">
                                  <p:stCondLst>
                                    <p:cond delay="0"/>
                                  </p:stCondLst>
                                  <p:childTnLst>
                                    <p:set>
                                      <p:cBhvr>
                                        <p:cTn dur="1" fill="hold">
                                          <p:stCondLst>
                                            <p:cond delay="0"/>
                                          </p:stCondLst>
                                        </p:cTn>
                                        <p:tgtEl>
                                          <p:spTgt spid="4818"/>
                                        </p:tgtEl>
                                        <p:attrNameLst>
                                          <p:attrName>style.visibility</p:attrName>
                                        </p:attrNameLst>
                                      </p:cBhvr>
                                      <p:to>
                                        <p:strVal val="visible"/>
                                      </p:to>
                                    </p:set>
                                    <p:anim calcmode="lin" valueType="num">
                                      <p:cBhvr additive="base">
                                        <p:cTn dur="500"/>
                                        <p:tgtEl>
                                          <p:spTgt spid="481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6" name="Shape 4826"/>
        <p:cNvGrpSpPr/>
        <p:nvPr/>
      </p:nvGrpSpPr>
      <p:grpSpPr>
        <a:xfrm>
          <a:off x="0" y="0"/>
          <a:ext cx="0" cy="0"/>
          <a:chOff x="0" y="0"/>
          <a:chExt cx="0" cy="0"/>
        </a:xfrm>
      </p:grpSpPr>
      <p:sp>
        <p:nvSpPr>
          <p:cNvPr id="4827" name="Google Shape;4827;p7"/>
          <p:cNvSpPr txBox="1"/>
          <p:nvPr>
            <p:ph type="ctrTitle"/>
          </p:nvPr>
        </p:nvSpPr>
        <p:spPr>
          <a:xfrm>
            <a:off x="360000" y="308292"/>
            <a:ext cx="11484000" cy="492443"/>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dk2"/>
              </a:buClr>
              <a:buSzPts val="3200"/>
              <a:buFont typeface="Barlow Medium"/>
              <a:buNone/>
            </a:pPr>
            <a:r>
              <a:rPr lang="en-US"/>
              <a:t>Tujuan Pembelajaran</a:t>
            </a:r>
            <a:endParaRPr b="1"/>
          </a:p>
        </p:txBody>
      </p:sp>
      <p:pic>
        <p:nvPicPr>
          <p:cNvPr descr="Brainstorm with solid fill" id="4828" name="Google Shape;4828;p7"/>
          <p:cNvPicPr preferRelativeResize="0"/>
          <p:nvPr>
            <p:ph idx="2" type="pic"/>
          </p:nvPr>
        </p:nvPicPr>
        <p:blipFill rotWithShape="1">
          <a:blip r:embed="rId3">
            <a:alphaModFix/>
          </a:blip>
          <a:srcRect b="0" l="0" r="0" t="0"/>
          <a:stretch/>
        </p:blipFill>
        <p:spPr>
          <a:xfrm>
            <a:off x="5376746" y="4688736"/>
            <a:ext cx="1438508" cy="1438508"/>
          </a:xfrm>
          <a:prstGeom prst="rect">
            <a:avLst/>
          </a:prstGeom>
          <a:noFill/>
          <a:ln>
            <a:noFill/>
          </a:ln>
        </p:spPr>
      </p:pic>
      <p:sp>
        <p:nvSpPr>
          <p:cNvPr id="4829" name="Google Shape;4829;p7"/>
          <p:cNvSpPr txBox="1"/>
          <p:nvPr>
            <p:ph idx="1" type="body"/>
          </p:nvPr>
        </p:nvSpPr>
        <p:spPr>
          <a:xfrm>
            <a:off x="360000" y="1133857"/>
            <a:ext cx="5142248" cy="446724"/>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rgbClr val="303031"/>
              </a:buClr>
              <a:buSzPct val="100000"/>
              <a:buNone/>
            </a:pPr>
            <a:r>
              <a:rPr b="0" lang="en-US" sz="2400">
                <a:solidFill>
                  <a:srgbClr val="303031"/>
                </a:solidFill>
              </a:rPr>
              <a:t>Pada akhir pelajaran ini, Anda akan dapat:</a:t>
            </a:r>
            <a:endParaRPr b="0" i="0" sz="2400" u="none" cap="none" strike="noStrike">
              <a:solidFill>
                <a:srgbClr val="303031"/>
              </a:solidFill>
            </a:endParaRPr>
          </a:p>
        </p:txBody>
      </p:sp>
      <p:sp>
        <p:nvSpPr>
          <p:cNvPr id="4830" name="Google Shape;4830;p7"/>
          <p:cNvSpPr txBox="1"/>
          <p:nvPr>
            <p:ph idx="2" type="body"/>
          </p:nvPr>
        </p:nvSpPr>
        <p:spPr>
          <a:xfrm>
            <a:off x="996177" y="3386661"/>
            <a:ext cx="1017788" cy="6945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B7B7B"/>
              </a:buClr>
              <a:buSzPts val="4400"/>
              <a:buNone/>
            </a:pPr>
            <a:r>
              <a:rPr lang="en-US">
                <a:solidFill>
                  <a:srgbClr val="7B7B7B"/>
                </a:solidFill>
              </a:rPr>
              <a:t>02</a:t>
            </a:r>
            <a:endParaRPr/>
          </a:p>
        </p:txBody>
      </p:sp>
      <p:sp>
        <p:nvSpPr>
          <p:cNvPr id="4831" name="Google Shape;4831;p7"/>
          <p:cNvSpPr txBox="1"/>
          <p:nvPr/>
        </p:nvSpPr>
        <p:spPr>
          <a:xfrm>
            <a:off x="1000790" y="4929965"/>
            <a:ext cx="815382" cy="68262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7B7B7B"/>
              </a:buClr>
              <a:buSzPts val="4100"/>
              <a:buFont typeface="Arial"/>
              <a:buNone/>
            </a:pPr>
            <a:r>
              <a:rPr b="1" lang="en-US" sz="4100">
                <a:solidFill>
                  <a:srgbClr val="7B7B7B"/>
                </a:solidFill>
                <a:latin typeface="Barlow"/>
                <a:ea typeface="Barlow"/>
                <a:cs typeface="Barlow"/>
                <a:sym typeface="Barlow"/>
              </a:rPr>
              <a:t>03</a:t>
            </a:r>
            <a:endParaRPr/>
          </a:p>
        </p:txBody>
      </p:sp>
      <p:sp>
        <p:nvSpPr>
          <p:cNvPr id="4832" name="Google Shape;4832;p7"/>
          <p:cNvSpPr txBox="1"/>
          <p:nvPr/>
        </p:nvSpPr>
        <p:spPr>
          <a:xfrm>
            <a:off x="1000790" y="1855263"/>
            <a:ext cx="815382" cy="68262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7B7B7B"/>
              </a:buClr>
              <a:buSzPts val="4400"/>
              <a:buFont typeface="Arial"/>
              <a:buNone/>
            </a:pPr>
            <a:r>
              <a:rPr b="1" lang="en-US" sz="4400">
                <a:solidFill>
                  <a:srgbClr val="7B7B7B"/>
                </a:solidFill>
                <a:latin typeface="Barlow"/>
                <a:ea typeface="Barlow"/>
                <a:cs typeface="Barlow"/>
                <a:sym typeface="Barlow"/>
              </a:rPr>
              <a:t>01</a:t>
            </a:r>
            <a:endParaRPr/>
          </a:p>
        </p:txBody>
      </p:sp>
      <p:sp>
        <p:nvSpPr>
          <p:cNvPr id="4833" name="Google Shape;4833;p7"/>
          <p:cNvSpPr txBox="1"/>
          <p:nvPr>
            <p:ph idx="4" type="body"/>
          </p:nvPr>
        </p:nvSpPr>
        <p:spPr>
          <a:xfrm>
            <a:off x="2136230" y="1847183"/>
            <a:ext cx="4487217" cy="97082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000000"/>
              </a:buClr>
              <a:buSzPts val="1800"/>
              <a:buNone/>
            </a:pPr>
            <a:r>
              <a:rPr b="0" lang="en-US">
                <a:solidFill>
                  <a:srgbClr val="000000"/>
                </a:solidFill>
                <a:latin typeface="Open Sans"/>
                <a:ea typeface="Open Sans"/>
                <a:cs typeface="Open Sans"/>
                <a:sym typeface="Open Sans"/>
              </a:rPr>
              <a:t>Memahami konsep dasar Pemasaran dan Penjualan.</a:t>
            </a:r>
            <a:endParaRPr/>
          </a:p>
        </p:txBody>
      </p:sp>
      <p:sp>
        <p:nvSpPr>
          <p:cNvPr id="4834" name="Google Shape;4834;p7"/>
          <p:cNvSpPr txBox="1"/>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sz="1400">
              <a:solidFill>
                <a:srgbClr val="7B7B7B"/>
              </a:solidFill>
              <a:latin typeface="Barlow"/>
              <a:ea typeface="Barlow"/>
              <a:cs typeface="Barlow"/>
              <a:sym typeface="Barlow"/>
            </a:endParaRPr>
          </a:p>
        </p:txBody>
      </p:sp>
      <p:sp>
        <p:nvSpPr>
          <p:cNvPr id="4835" name="Google Shape;4835;p7"/>
          <p:cNvSpPr txBox="1"/>
          <p:nvPr>
            <p:ph idx="5" type="body"/>
          </p:nvPr>
        </p:nvSpPr>
        <p:spPr>
          <a:xfrm>
            <a:off x="2136230" y="3416012"/>
            <a:ext cx="4650109" cy="988304"/>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800"/>
              <a:buNone/>
            </a:pPr>
            <a:r>
              <a:rPr b="0" lang="en-US">
                <a:solidFill>
                  <a:schemeClr val="dk1"/>
                </a:solidFill>
                <a:latin typeface="Open Sans"/>
                <a:ea typeface="Open Sans"/>
                <a:cs typeface="Open Sans"/>
                <a:sym typeface="Open Sans"/>
              </a:rPr>
              <a:t>Analisis struktur dan tahapan saluran pemasaran/penjualan.</a:t>
            </a:r>
            <a:endParaRPr b="0">
              <a:solidFill>
                <a:schemeClr val="dk1"/>
              </a:solidFill>
              <a:latin typeface="Open Sans"/>
              <a:ea typeface="Open Sans"/>
              <a:cs typeface="Open Sans"/>
              <a:sym typeface="Open Sans"/>
            </a:endParaRPr>
          </a:p>
        </p:txBody>
      </p:sp>
      <p:sp>
        <p:nvSpPr>
          <p:cNvPr id="4836" name="Google Shape;4836;p7"/>
          <p:cNvSpPr txBox="1"/>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sz="1400">
              <a:solidFill>
                <a:srgbClr val="7B7B7B"/>
              </a:solidFill>
              <a:latin typeface="Barlow"/>
              <a:ea typeface="Barlow"/>
              <a:cs typeface="Barlow"/>
              <a:sym typeface="Barlow"/>
            </a:endParaRPr>
          </a:p>
        </p:txBody>
      </p:sp>
      <p:sp>
        <p:nvSpPr>
          <p:cNvPr id="4837" name="Google Shape;4837;p7"/>
          <p:cNvSpPr txBox="1"/>
          <p:nvPr>
            <p:ph idx="6" type="body"/>
          </p:nvPr>
        </p:nvSpPr>
        <p:spPr>
          <a:xfrm>
            <a:off x="2136233" y="5002325"/>
            <a:ext cx="4650106" cy="682625"/>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800"/>
              <a:buNone/>
            </a:pPr>
            <a:r>
              <a:rPr b="0" lang="en-US">
                <a:solidFill>
                  <a:schemeClr val="dk1"/>
                </a:solidFill>
                <a:latin typeface="Open Sans"/>
                <a:ea typeface="Open Sans"/>
                <a:cs typeface="Open Sans"/>
                <a:sym typeface="Open Sans"/>
              </a:rPr>
              <a:t>Evaluasi dan manfaatkan alat Pemasaran dan Penjualan yang penting.</a:t>
            </a:r>
            <a:endParaRPr>
              <a:solidFill>
                <a:srgbClr val="303031"/>
              </a:solidFill>
            </a:endParaRPr>
          </a:p>
        </p:txBody>
      </p:sp>
      <p:sp>
        <p:nvSpPr>
          <p:cNvPr id="4838" name="Google Shape;4838;p7"/>
          <p:cNvSpPr txBox="1"/>
          <p:nvPr/>
        </p:nvSpPr>
        <p:spPr>
          <a:xfrm>
            <a:off x="3996127" y="3627289"/>
            <a:ext cx="3106946" cy="105960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7B7B7B"/>
              </a:solidFill>
              <a:latin typeface="Open Sans"/>
              <a:ea typeface="Open Sans"/>
              <a:cs typeface="Open Sans"/>
              <a:sym typeface="Open Sans"/>
            </a:endParaRPr>
          </a:p>
        </p:txBody>
      </p:sp>
      <p:sp>
        <p:nvSpPr>
          <p:cNvPr id="4839" name="Google Shape;4839;p7"/>
          <p:cNvSpPr txBox="1"/>
          <p:nvPr/>
        </p:nvSpPr>
        <p:spPr>
          <a:xfrm>
            <a:off x="4842076" y="4275042"/>
            <a:ext cx="73499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834"/>
                                        </p:tgtEl>
                                        <p:attrNameLst>
                                          <p:attrName>style.visibility</p:attrName>
                                        </p:attrNameLst>
                                      </p:cBhvr>
                                      <p:to>
                                        <p:strVal val="visible"/>
                                      </p:to>
                                    </p:set>
                                    <p:anim calcmode="lin" valueType="num">
                                      <p:cBhvr additive="base">
                                        <p:cTn dur="500"/>
                                        <p:tgtEl>
                                          <p:spTgt spid="483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838"/>
                                        </p:tgtEl>
                                        <p:attrNameLst>
                                          <p:attrName>style.visibility</p:attrName>
                                        </p:attrNameLst>
                                      </p:cBhvr>
                                      <p:to>
                                        <p:strVal val="visible"/>
                                      </p:to>
                                    </p:set>
                                    <p:anim calcmode="lin" valueType="num">
                                      <p:cBhvr additive="base">
                                        <p:cTn dur="500"/>
                                        <p:tgtEl>
                                          <p:spTgt spid="483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828"/>
                                        </p:tgtEl>
                                        <p:attrNameLst>
                                          <p:attrName>style.visibility</p:attrName>
                                        </p:attrNameLst>
                                      </p:cBhvr>
                                      <p:to>
                                        <p:strVal val="visible"/>
                                      </p:to>
                                    </p:set>
                                    <p:anim calcmode="lin" valueType="num">
                                      <p:cBhvr additive="base">
                                        <p:cTn dur="500"/>
                                        <p:tgtEl>
                                          <p:spTgt spid="482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836">
                                            <p:txEl>
                                              <p:pRg end="0" st="0"/>
                                            </p:txEl>
                                          </p:spTgt>
                                        </p:tgtEl>
                                        <p:attrNameLst>
                                          <p:attrName>style.visibility</p:attrName>
                                        </p:attrNameLst>
                                      </p:cBhvr>
                                      <p:to>
                                        <p:strVal val="visible"/>
                                      </p:to>
                                    </p:set>
                                    <p:anim calcmode="lin" valueType="num">
                                      <p:cBhvr additive="base">
                                        <p:cTn dur="500"/>
                                        <p:tgtEl>
                                          <p:spTgt spid="4836">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4" name="Shape 4844"/>
        <p:cNvGrpSpPr/>
        <p:nvPr/>
      </p:nvGrpSpPr>
      <p:grpSpPr>
        <a:xfrm>
          <a:off x="0" y="0"/>
          <a:ext cx="0" cy="0"/>
          <a:chOff x="0" y="0"/>
          <a:chExt cx="0" cy="0"/>
        </a:xfrm>
      </p:grpSpPr>
      <p:grpSp>
        <p:nvGrpSpPr>
          <p:cNvPr id="4845" name="Google Shape;4845;p8"/>
          <p:cNvGrpSpPr/>
          <p:nvPr/>
        </p:nvGrpSpPr>
        <p:grpSpPr>
          <a:xfrm>
            <a:off x="6615605" y="283449"/>
            <a:ext cx="3220753" cy="3220753"/>
            <a:chOff x="6615605" y="283449"/>
            <a:chExt cx="3220753" cy="3220753"/>
          </a:xfrm>
        </p:grpSpPr>
        <p:grpSp>
          <p:nvGrpSpPr>
            <p:cNvPr id="4846" name="Google Shape;4846;p8"/>
            <p:cNvGrpSpPr/>
            <p:nvPr/>
          </p:nvGrpSpPr>
          <p:grpSpPr>
            <a:xfrm>
              <a:off x="6615605" y="283449"/>
              <a:ext cx="3220753" cy="3220753"/>
              <a:chOff x="4751220" y="-1407341"/>
              <a:chExt cx="5536427" cy="5536427"/>
            </a:xfrm>
          </p:grpSpPr>
          <p:sp>
            <p:nvSpPr>
              <p:cNvPr id="4847" name="Google Shape;4847;p8"/>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848" name="Google Shape;4848;p8"/>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849" name="Google Shape;4849;p8"/>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850" name="Google Shape;4850;p8"/>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Whole pizza with solid fill" id="4851" name="Google Shape;4851;p8"/>
            <p:cNvPicPr preferRelativeResize="0"/>
            <p:nvPr/>
          </p:nvPicPr>
          <p:blipFill rotWithShape="1">
            <a:blip r:embed="rId3">
              <a:alphaModFix/>
            </a:blip>
            <a:srcRect b="0" l="0" r="0" t="0"/>
            <a:stretch/>
          </p:blipFill>
          <p:spPr>
            <a:xfrm>
              <a:off x="7911186" y="1523667"/>
              <a:ext cx="703662" cy="703662"/>
            </a:xfrm>
            <a:prstGeom prst="rect">
              <a:avLst/>
            </a:prstGeom>
            <a:noFill/>
            <a:ln>
              <a:noFill/>
            </a:ln>
          </p:spPr>
        </p:pic>
      </p:grpSp>
      <p:grpSp>
        <p:nvGrpSpPr>
          <p:cNvPr id="4852" name="Google Shape;4852;p8"/>
          <p:cNvGrpSpPr/>
          <p:nvPr/>
        </p:nvGrpSpPr>
        <p:grpSpPr>
          <a:xfrm>
            <a:off x="1572541" y="1671635"/>
            <a:ext cx="4878076" cy="4878073"/>
            <a:chOff x="1572541" y="1671635"/>
            <a:chExt cx="4878076" cy="4878073"/>
          </a:xfrm>
        </p:grpSpPr>
        <p:grpSp>
          <p:nvGrpSpPr>
            <p:cNvPr id="4853" name="Google Shape;4853;p8"/>
            <p:cNvGrpSpPr/>
            <p:nvPr/>
          </p:nvGrpSpPr>
          <p:grpSpPr>
            <a:xfrm>
              <a:off x="1572541" y="1671635"/>
              <a:ext cx="4878076" cy="4878073"/>
              <a:chOff x="2558536" y="1849120"/>
              <a:chExt cx="4510410" cy="4510408"/>
            </a:xfrm>
          </p:grpSpPr>
          <p:sp>
            <p:nvSpPr>
              <p:cNvPr id="4854" name="Google Shape;4854;p8"/>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855" name="Google Shape;4855;p8"/>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856" name="Google Shape;4856;p8"/>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857" name="Google Shape;4857;p8"/>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Target Audience with solid fill" id="4858" name="Google Shape;4858;p8"/>
            <p:cNvPicPr preferRelativeResize="0"/>
            <p:nvPr/>
          </p:nvPicPr>
          <p:blipFill rotWithShape="1">
            <a:blip r:embed="rId4">
              <a:alphaModFix/>
            </a:blip>
            <a:srcRect b="0" l="0" r="0" t="0"/>
            <a:stretch/>
          </p:blipFill>
          <p:spPr>
            <a:xfrm>
              <a:off x="3435403" y="3556816"/>
              <a:ext cx="1152348" cy="1152348"/>
            </a:xfrm>
            <a:prstGeom prst="rect">
              <a:avLst/>
            </a:prstGeom>
            <a:noFill/>
            <a:ln>
              <a:noFill/>
            </a:ln>
          </p:spPr>
        </p:pic>
      </p:grpSp>
      <p:grpSp>
        <p:nvGrpSpPr>
          <p:cNvPr id="4859" name="Google Shape;4859;p8"/>
          <p:cNvGrpSpPr/>
          <p:nvPr/>
        </p:nvGrpSpPr>
        <p:grpSpPr>
          <a:xfrm>
            <a:off x="5087547" y="2750190"/>
            <a:ext cx="3871013" cy="3871011"/>
            <a:chOff x="5087547" y="2750190"/>
            <a:chExt cx="3871013" cy="3871011"/>
          </a:xfrm>
        </p:grpSpPr>
        <p:grpSp>
          <p:nvGrpSpPr>
            <p:cNvPr id="4860" name="Google Shape;4860;p8"/>
            <p:cNvGrpSpPr/>
            <p:nvPr/>
          </p:nvGrpSpPr>
          <p:grpSpPr>
            <a:xfrm>
              <a:off x="5087547" y="2750190"/>
              <a:ext cx="3871013" cy="3871011"/>
              <a:chOff x="6995829" y="1763061"/>
              <a:chExt cx="6939934" cy="6939932"/>
            </a:xfrm>
          </p:grpSpPr>
          <p:sp>
            <p:nvSpPr>
              <p:cNvPr id="4861" name="Google Shape;4861;p8"/>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862" name="Google Shape;4862;p8"/>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863" name="Google Shape;4863;p8"/>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864" name="Google Shape;4864;p8"/>
              <p:cNvSpPr/>
              <p:nvPr/>
            </p:nvSpPr>
            <p:spPr>
              <a:xfrm>
                <a:off x="9180642" y="3947873"/>
                <a:ext cx="2570307" cy="2570306"/>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Call center with solid fill" id="4865" name="Google Shape;4865;p8"/>
            <p:cNvPicPr preferRelativeResize="0"/>
            <p:nvPr/>
          </p:nvPicPr>
          <p:blipFill rotWithShape="1">
            <a:blip r:embed="rId5">
              <a:alphaModFix/>
            </a:blip>
            <a:srcRect b="0" l="0" r="0" t="0"/>
            <a:stretch/>
          </p:blipFill>
          <p:spPr>
            <a:xfrm>
              <a:off x="6603167" y="4264665"/>
              <a:ext cx="820595" cy="820595"/>
            </a:xfrm>
            <a:prstGeom prst="rect">
              <a:avLst/>
            </a:prstGeom>
            <a:noFill/>
            <a:ln>
              <a:noFill/>
            </a:ln>
          </p:spPr>
        </p:pic>
      </p:grpSp>
      <p:sp>
        <p:nvSpPr>
          <p:cNvPr id="4866" name="Google Shape;4866;p8"/>
          <p:cNvSpPr txBox="1"/>
          <p:nvPr/>
        </p:nvSpPr>
        <p:spPr>
          <a:xfrm>
            <a:off x="346808" y="2710539"/>
            <a:ext cx="234902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Barlow SemiBold"/>
                <a:ea typeface="Barlow SemiBold"/>
                <a:cs typeface="Barlow SemiBold"/>
                <a:sym typeface="Barlow SemiBold"/>
              </a:rPr>
              <a:t>Sekilas Tentang Pemasaran, Segmentasi, Saluran, KPI</a:t>
            </a:r>
            <a:endParaRPr b="1" sz="1800">
              <a:solidFill>
                <a:schemeClr val="dk1"/>
              </a:solidFill>
              <a:latin typeface="Barlow SemiBold"/>
              <a:ea typeface="Barlow SemiBold"/>
              <a:cs typeface="Barlow SemiBold"/>
              <a:sym typeface="Barlow SemiBold"/>
            </a:endParaRPr>
          </a:p>
        </p:txBody>
      </p:sp>
      <p:sp>
        <p:nvSpPr>
          <p:cNvPr id="4867" name="Google Shape;4867;p8"/>
          <p:cNvSpPr txBox="1"/>
          <p:nvPr/>
        </p:nvSpPr>
        <p:spPr>
          <a:xfrm>
            <a:off x="356703" y="4184798"/>
            <a:ext cx="2486799"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Menciptakan, mengkomunikasikan, menyampaikan, dan bertukar nilai dengan target pelanggan melalui segmentasi, pemilihan saluran, dan pemantauan KPI untuk mengukur keberhasilan dan menyempurnakan strategi.</a:t>
            </a:r>
            <a:endParaRPr b="1" sz="1100">
              <a:solidFill>
                <a:schemeClr val="dk1"/>
              </a:solidFill>
              <a:latin typeface="Open Sans"/>
              <a:ea typeface="Open Sans"/>
              <a:cs typeface="Open Sans"/>
              <a:sym typeface="Open Sans"/>
            </a:endParaRPr>
          </a:p>
        </p:txBody>
      </p:sp>
      <p:sp>
        <p:nvSpPr>
          <p:cNvPr id="4868" name="Google Shape;4868;p8"/>
          <p:cNvSpPr txBox="1"/>
          <p:nvPr/>
        </p:nvSpPr>
        <p:spPr>
          <a:xfrm>
            <a:off x="360000" y="308292"/>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a:buNone/>
            </a:pPr>
            <a:r>
              <a:rPr b="1" lang="en-US" sz="3200">
                <a:solidFill>
                  <a:schemeClr val="dk2"/>
                </a:solidFill>
                <a:latin typeface="Barlow"/>
                <a:ea typeface="Barlow"/>
                <a:cs typeface="Barlow"/>
                <a:sym typeface="Barlow"/>
              </a:rPr>
              <a:t>Konsep Inti dalam Pelajaran ini</a:t>
            </a:r>
            <a:endParaRPr b="1" sz="3200">
              <a:solidFill>
                <a:schemeClr val="dk2"/>
              </a:solidFill>
              <a:latin typeface="Barlow"/>
              <a:ea typeface="Barlow"/>
              <a:cs typeface="Barlow"/>
              <a:sym typeface="Barlow"/>
            </a:endParaRPr>
          </a:p>
        </p:txBody>
      </p:sp>
      <p:grpSp>
        <p:nvGrpSpPr>
          <p:cNvPr id="4869" name="Google Shape;4869;p8"/>
          <p:cNvGrpSpPr/>
          <p:nvPr/>
        </p:nvGrpSpPr>
        <p:grpSpPr>
          <a:xfrm>
            <a:off x="487397" y="4066315"/>
            <a:ext cx="2657449" cy="0"/>
            <a:chOff x="487397" y="4066315"/>
            <a:chExt cx="2657449" cy="0"/>
          </a:xfrm>
        </p:grpSpPr>
        <p:cxnSp>
          <p:nvCxnSpPr>
            <p:cNvPr id="4870" name="Google Shape;4870;p8"/>
            <p:cNvCxnSpPr/>
            <p:nvPr/>
          </p:nvCxnSpPr>
          <p:spPr>
            <a:xfrm>
              <a:off x="487397" y="4066315"/>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4871" name="Google Shape;4871;p8"/>
            <p:cNvCxnSpPr/>
            <p:nvPr/>
          </p:nvCxnSpPr>
          <p:spPr>
            <a:xfrm>
              <a:off x="991419" y="4066315"/>
              <a:ext cx="2153427" cy="0"/>
            </a:xfrm>
            <a:prstGeom prst="straightConnector1">
              <a:avLst/>
            </a:prstGeom>
            <a:noFill/>
            <a:ln cap="flat" cmpd="sng" w="12700">
              <a:solidFill>
                <a:schemeClr val="dk2"/>
              </a:solidFill>
              <a:prstDash val="solid"/>
              <a:miter lim="800000"/>
              <a:headEnd len="sm" w="sm" type="none"/>
              <a:tailEnd len="sm" w="sm" type="none"/>
            </a:ln>
          </p:spPr>
        </p:cxnSp>
      </p:grpSp>
      <p:sp>
        <p:nvSpPr>
          <p:cNvPr id="4872" name="Google Shape;4872;p8"/>
          <p:cNvSpPr txBox="1"/>
          <p:nvPr/>
        </p:nvSpPr>
        <p:spPr>
          <a:xfrm>
            <a:off x="8797326" y="5227871"/>
            <a:ext cx="2309950" cy="203132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Open Sans"/>
                <a:ea typeface="Open Sans"/>
                <a:cs typeface="Open Sans"/>
                <a:sym typeface="Open Sans"/>
              </a:rPr>
              <a:t>Mengonversi prospek menjadi pelanggan melalui pelacakan saluran penjualan, dengan sistem CRM yang mengelola data untuk meningkatkan hubungan dan mendorong penjualan.</a:t>
            </a:r>
            <a:endParaRPr b="0" sz="1100" cap="none">
              <a:solidFill>
                <a:schemeClr val="dk1"/>
              </a:solidFill>
              <a:latin typeface="Open Sans"/>
              <a:ea typeface="Open Sans"/>
              <a:cs typeface="Open Sans"/>
              <a:sym typeface="Open Sans"/>
            </a:endParaRPr>
          </a:p>
        </p:txBody>
      </p:sp>
      <p:grpSp>
        <p:nvGrpSpPr>
          <p:cNvPr id="4873" name="Google Shape;4873;p8"/>
          <p:cNvGrpSpPr/>
          <p:nvPr/>
        </p:nvGrpSpPr>
        <p:grpSpPr>
          <a:xfrm>
            <a:off x="7304855" y="4364792"/>
            <a:ext cx="3775271" cy="749477"/>
            <a:chOff x="7304855" y="4364792"/>
            <a:chExt cx="3775271" cy="749477"/>
          </a:xfrm>
        </p:grpSpPr>
        <p:sp>
          <p:nvSpPr>
            <p:cNvPr id="4874" name="Google Shape;4874;p8"/>
            <p:cNvSpPr txBox="1"/>
            <p:nvPr/>
          </p:nvSpPr>
          <p:spPr>
            <a:xfrm>
              <a:off x="8501592" y="4364792"/>
              <a:ext cx="2578534"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Tinjauan Penjualan, Corong Penjualan, CRM</a:t>
              </a:r>
              <a:endParaRPr b="1" sz="1800">
                <a:solidFill>
                  <a:schemeClr val="dk1"/>
                </a:solidFill>
                <a:latin typeface="Barlow SemiBold"/>
                <a:ea typeface="Barlow SemiBold"/>
                <a:cs typeface="Barlow SemiBold"/>
                <a:sym typeface="Barlow SemiBold"/>
              </a:endParaRPr>
            </a:p>
          </p:txBody>
        </p:sp>
        <p:grpSp>
          <p:nvGrpSpPr>
            <p:cNvPr id="4875" name="Google Shape;4875;p8"/>
            <p:cNvGrpSpPr/>
            <p:nvPr/>
          </p:nvGrpSpPr>
          <p:grpSpPr>
            <a:xfrm>
              <a:off x="7304855" y="5114269"/>
              <a:ext cx="3667860" cy="0"/>
              <a:chOff x="7304855" y="5114269"/>
              <a:chExt cx="3667860" cy="0"/>
            </a:xfrm>
          </p:grpSpPr>
          <p:cxnSp>
            <p:nvCxnSpPr>
              <p:cNvPr id="4876" name="Google Shape;4876;p8"/>
              <p:cNvCxnSpPr/>
              <p:nvPr/>
            </p:nvCxnSpPr>
            <p:spPr>
              <a:xfrm>
                <a:off x="10453653" y="5114269"/>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4877" name="Google Shape;4877;p8"/>
              <p:cNvCxnSpPr/>
              <p:nvPr/>
            </p:nvCxnSpPr>
            <p:spPr>
              <a:xfrm>
                <a:off x="7304855" y="5114269"/>
                <a:ext cx="3662345" cy="0"/>
              </a:xfrm>
              <a:prstGeom prst="straightConnector1">
                <a:avLst/>
              </a:prstGeom>
              <a:noFill/>
              <a:ln cap="flat" cmpd="sng" w="12700">
                <a:solidFill>
                  <a:schemeClr val="dk2"/>
                </a:solidFill>
                <a:prstDash val="solid"/>
                <a:miter lim="800000"/>
                <a:headEnd len="sm" w="sm" type="none"/>
                <a:tailEnd len="sm" w="sm" type="none"/>
              </a:ln>
            </p:spPr>
          </p:cxnSp>
        </p:grpSp>
      </p:grpSp>
      <p:sp>
        <p:nvSpPr>
          <p:cNvPr id="4878" name="Google Shape;4878;p8"/>
          <p:cNvSpPr txBox="1"/>
          <p:nvPr/>
        </p:nvSpPr>
        <p:spPr>
          <a:xfrm>
            <a:off x="9400451" y="2321078"/>
            <a:ext cx="2556833"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Interaksi yang disesuaikan dengan audiens yang berbeda, proses pengambilan keputusan, dan dinamika hubungan, menggunakan strategi komunikasi khusus untuk kebutuhan setiap segmen.</a:t>
            </a:r>
            <a:endParaRPr/>
          </a:p>
        </p:txBody>
      </p:sp>
      <p:grpSp>
        <p:nvGrpSpPr>
          <p:cNvPr id="4879" name="Google Shape;4879;p8"/>
          <p:cNvGrpSpPr/>
          <p:nvPr/>
        </p:nvGrpSpPr>
        <p:grpSpPr>
          <a:xfrm>
            <a:off x="8501591" y="1316132"/>
            <a:ext cx="3217925" cy="958071"/>
            <a:chOff x="8501591" y="1316132"/>
            <a:chExt cx="3217925" cy="958071"/>
          </a:xfrm>
        </p:grpSpPr>
        <p:sp>
          <p:nvSpPr>
            <p:cNvPr id="4880" name="Google Shape;4880;p8"/>
            <p:cNvSpPr txBox="1"/>
            <p:nvPr/>
          </p:nvSpPr>
          <p:spPr>
            <a:xfrm>
              <a:off x="9345607" y="1316132"/>
              <a:ext cx="2349027" cy="92333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Perbedaan Pendekatan untuk B2B, B2C, B2G</a:t>
              </a:r>
              <a:endParaRPr b="1" sz="1800">
                <a:solidFill>
                  <a:schemeClr val="dk1"/>
                </a:solidFill>
                <a:latin typeface="Barlow SemiBold"/>
                <a:ea typeface="Barlow SemiBold"/>
                <a:cs typeface="Barlow SemiBold"/>
                <a:sym typeface="Barlow SemiBold"/>
              </a:endParaRPr>
            </a:p>
          </p:txBody>
        </p:sp>
        <p:grpSp>
          <p:nvGrpSpPr>
            <p:cNvPr id="4881" name="Google Shape;4881;p8"/>
            <p:cNvGrpSpPr/>
            <p:nvPr/>
          </p:nvGrpSpPr>
          <p:grpSpPr>
            <a:xfrm>
              <a:off x="8501591" y="2274203"/>
              <a:ext cx="3217925" cy="0"/>
              <a:chOff x="8501591" y="2274203"/>
              <a:chExt cx="3217925" cy="0"/>
            </a:xfrm>
          </p:grpSpPr>
          <p:cxnSp>
            <p:nvCxnSpPr>
              <p:cNvPr id="4882" name="Google Shape;4882;p8"/>
              <p:cNvCxnSpPr/>
              <p:nvPr/>
            </p:nvCxnSpPr>
            <p:spPr>
              <a:xfrm>
                <a:off x="11200454" y="2274203"/>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4883" name="Google Shape;4883;p8"/>
              <p:cNvCxnSpPr/>
              <p:nvPr/>
            </p:nvCxnSpPr>
            <p:spPr>
              <a:xfrm>
                <a:off x="8501591" y="2274203"/>
                <a:ext cx="3212410" cy="0"/>
              </a:xfrm>
              <a:prstGeom prst="straightConnector1">
                <a:avLst/>
              </a:prstGeom>
              <a:noFill/>
              <a:ln cap="flat" cmpd="sng" w="12700">
                <a:solidFill>
                  <a:schemeClr val="dk2"/>
                </a:solidFill>
                <a:prstDash val="solid"/>
                <a:miter lim="800000"/>
                <a:headEnd len="sm" w="sm" type="none"/>
                <a:tailEnd len="sm" w="sm"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852"/>
                                        </p:tgtEl>
                                        <p:attrNameLst>
                                          <p:attrName>style.visibility</p:attrName>
                                        </p:attrNameLst>
                                      </p:cBhvr>
                                      <p:to>
                                        <p:strVal val="visible"/>
                                      </p:to>
                                    </p:set>
                                    <p:anim calcmode="lin" valueType="num">
                                      <p:cBhvr additive="base">
                                        <p:cTn dur="500"/>
                                        <p:tgtEl>
                                          <p:spTgt spid="4852"/>
                                        </p:tgtEl>
                                        <p:attrNameLst>
                                          <p:attrName>ppt_w</p:attrName>
                                        </p:attrNameLst>
                                      </p:cBhvr>
                                      <p:tavLst>
                                        <p:tav fmla="" tm="0">
                                          <p:val>
                                            <p:strVal val="0"/>
                                          </p:val>
                                        </p:tav>
                                        <p:tav fmla="" tm="100000">
                                          <p:val>
                                            <p:strVal val="#ppt_w"/>
                                          </p:val>
                                        </p:tav>
                                      </p:tavLst>
                                    </p:anim>
                                    <p:anim calcmode="lin" valueType="num">
                                      <p:cBhvr additive="base">
                                        <p:cTn dur="500"/>
                                        <p:tgtEl>
                                          <p:spTgt spid="485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859"/>
                                        </p:tgtEl>
                                        <p:attrNameLst>
                                          <p:attrName>style.visibility</p:attrName>
                                        </p:attrNameLst>
                                      </p:cBhvr>
                                      <p:to>
                                        <p:strVal val="visible"/>
                                      </p:to>
                                    </p:set>
                                    <p:anim calcmode="lin" valueType="num">
                                      <p:cBhvr additive="base">
                                        <p:cTn dur="500"/>
                                        <p:tgtEl>
                                          <p:spTgt spid="4859"/>
                                        </p:tgtEl>
                                        <p:attrNameLst>
                                          <p:attrName>ppt_w</p:attrName>
                                        </p:attrNameLst>
                                      </p:cBhvr>
                                      <p:tavLst>
                                        <p:tav fmla="" tm="0">
                                          <p:val>
                                            <p:strVal val="0"/>
                                          </p:val>
                                        </p:tav>
                                        <p:tav fmla="" tm="100000">
                                          <p:val>
                                            <p:strVal val="#ppt_w"/>
                                          </p:val>
                                        </p:tav>
                                      </p:tavLst>
                                    </p:anim>
                                    <p:anim calcmode="lin" valueType="num">
                                      <p:cBhvr additive="base">
                                        <p:cTn dur="500"/>
                                        <p:tgtEl>
                                          <p:spTgt spid="485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845"/>
                                        </p:tgtEl>
                                        <p:attrNameLst>
                                          <p:attrName>style.visibility</p:attrName>
                                        </p:attrNameLst>
                                      </p:cBhvr>
                                      <p:to>
                                        <p:strVal val="visible"/>
                                      </p:to>
                                    </p:set>
                                    <p:anim calcmode="lin" valueType="num">
                                      <p:cBhvr additive="base">
                                        <p:cTn dur="500"/>
                                        <p:tgtEl>
                                          <p:spTgt spid="4845"/>
                                        </p:tgtEl>
                                        <p:attrNameLst>
                                          <p:attrName>ppt_w</p:attrName>
                                        </p:attrNameLst>
                                      </p:cBhvr>
                                      <p:tavLst>
                                        <p:tav fmla="" tm="0">
                                          <p:val>
                                            <p:strVal val="0"/>
                                          </p:val>
                                        </p:tav>
                                        <p:tav fmla="" tm="100000">
                                          <p:val>
                                            <p:strVal val="#ppt_w"/>
                                          </p:val>
                                        </p:tav>
                                      </p:tavLst>
                                    </p:anim>
                                    <p:anim calcmode="lin" valueType="num">
                                      <p:cBhvr additive="base">
                                        <p:cTn dur="500"/>
                                        <p:tgtEl>
                                          <p:spTgt spid="484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7" name="Shape 4887"/>
        <p:cNvGrpSpPr/>
        <p:nvPr/>
      </p:nvGrpSpPr>
      <p:grpSpPr>
        <a:xfrm>
          <a:off x="0" y="0"/>
          <a:ext cx="0" cy="0"/>
          <a:chOff x="0" y="0"/>
          <a:chExt cx="0" cy="0"/>
        </a:xfrm>
      </p:grpSpPr>
      <p:sp>
        <p:nvSpPr>
          <p:cNvPr id="4888" name="Google Shape;4888;p9"/>
          <p:cNvSpPr txBox="1"/>
          <p:nvPr>
            <p:ph type="ctrTitle"/>
          </p:nvPr>
        </p:nvSpPr>
        <p:spPr>
          <a:xfrm>
            <a:off x="1524000" y="1391304"/>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Pemasaran Vs Penjualan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3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ppt/theme/themeOverride2.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ppt/theme/themeOverride3.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2024-05-21T06:05:11Z</dcterms:created>
  <dc:creator>Madhuri Gupta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C5321DEB-D7B9-4246-BBB4-03320B2D5DAF</vt:lpwstr>
  </property>
  <property fmtid="{D5CDD505-2E9C-101B-9397-08002B2CF9AE}" pid="3" name="ArticulatePath">
    <vt:lpwstr>https://wadhwanifoundation-my.sharepoint.com/personal/prathistha_jain_wadhwanifoundation_org/Documents/Ignite 5.0 POC Documents/Completed Content, Tools, and Materials Ignite 5.0/Content files for Curriculum v4.0/Faculty Decks/New Decks/8.1 IgniteX_FacultyDeck_V2</vt:lpwstr>
  </property>
</Properties>
</file>