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Materi Minggu-6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Layanan Pendukung Pariwisata</a:t>
            </a: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Pengantar 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dirty="0" smtClean="0"/>
              <a:t>Layanan pendukung pariwisata (tourism supporting services) adalah serangkaian usaha atau jasa yang mendukung kegiatan pariwisata agar berjalan lancar dan memberikan pengalaman yang positif bagi wisatawan. </a:t>
            </a:r>
            <a:endParaRPr lang="id-ID" dirty="0" smtClean="0"/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dirty="0" smtClean="0"/>
              <a:t>Contohnya </a:t>
            </a:r>
            <a:r>
              <a:rPr lang="id-ID" dirty="0" smtClean="0"/>
              <a:t>termasuk transportasi, akomodasi, pemandu wisata, dan layanan lainnya. 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Beberapa </a:t>
            </a:r>
            <a:r>
              <a:rPr lang="id-ID" b="1" dirty="0" smtClean="0">
                <a:solidFill>
                  <a:schemeClr val="tx1"/>
                </a:solidFill>
              </a:rPr>
              <a:t>contoh layanan pendukung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id-ID" b="1" dirty="0" smtClean="0"/>
              <a:t>Transportasi</a:t>
            </a:r>
            <a:r>
              <a:rPr lang="id-ID" b="1" dirty="0" smtClean="0"/>
              <a:t>:</a:t>
            </a:r>
            <a:endParaRPr lang="id-ID" dirty="0" smtClean="0"/>
          </a:p>
          <a:p>
            <a:pPr algn="just" fontAlgn="ctr"/>
            <a:r>
              <a:rPr lang="id-ID" dirty="0" smtClean="0"/>
              <a:t>Jasa transportasi wisata, seperti sewa mobil, bus, atau kapal, sangat penting untuk mempermudah wisatawan berpindah dari satu tempat ke tempat lain.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Akomodasi</a:t>
            </a:r>
            <a:r>
              <a:rPr lang="id-ID" b="1" dirty="0" smtClean="0"/>
              <a:t>:</a:t>
            </a:r>
            <a:endParaRPr lang="id-ID" dirty="0" smtClean="0"/>
          </a:p>
          <a:p>
            <a:pPr algn="just" fontAlgn="ctr"/>
            <a:r>
              <a:rPr lang="id-ID" dirty="0" smtClean="0"/>
              <a:t>Penginapan seperti hotel, villa, atau homestay, menyediakan tempat tinggal sementara bagi wisatawan.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Pemandu </a:t>
            </a:r>
            <a:r>
              <a:rPr lang="id-ID" b="1" dirty="0" smtClean="0"/>
              <a:t>Wisata:</a:t>
            </a:r>
            <a:endParaRPr lang="id-ID" dirty="0" smtClean="0"/>
          </a:p>
          <a:p>
            <a:pPr algn="just" fontAlgn="ctr"/>
            <a:r>
              <a:rPr lang="id-ID" dirty="0" smtClean="0"/>
              <a:t>Pemandu wisata membantu wisatawan menjelajahi tempat-tempat menarik dan memberikan informasi tentang destinasi.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Layanan </a:t>
            </a:r>
            <a:r>
              <a:rPr lang="id-ID" b="1" dirty="0" smtClean="0"/>
              <a:t>Makanan dan Minuman:</a:t>
            </a:r>
            <a:endParaRPr lang="id-ID" dirty="0" smtClean="0"/>
          </a:p>
          <a:p>
            <a:pPr algn="just" fontAlgn="ctr"/>
            <a:r>
              <a:rPr lang="id-ID" dirty="0" smtClean="0"/>
              <a:t>Restoran, kafe, atau warung makan menyediakan berbagai pilihan makanan dan minuman yang dapat dinikmati wisatawan. </a:t>
            </a: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id-ID" b="1" dirty="0" smtClean="0"/>
              <a:t>Toko Cinderamata:</a:t>
            </a:r>
            <a:endParaRPr lang="id-ID" dirty="0" smtClean="0"/>
          </a:p>
          <a:p>
            <a:pPr algn="just" fontAlgn="ctr"/>
            <a:r>
              <a:rPr lang="id-ID" dirty="0" smtClean="0"/>
              <a:t>Toko cinderamata menawarkan berbagai produk unik sebagai oleh-oleh.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Layanan </a:t>
            </a:r>
            <a:r>
              <a:rPr lang="id-ID" b="1" dirty="0" smtClean="0"/>
              <a:t>Informasi:</a:t>
            </a:r>
            <a:endParaRPr lang="id-ID" dirty="0" smtClean="0"/>
          </a:p>
          <a:p>
            <a:pPr algn="just" fontAlgn="ctr"/>
            <a:r>
              <a:rPr lang="id-ID" dirty="0" smtClean="0"/>
              <a:t>Jasa informasi pariwisata membantu wisatawan menemukan informasi tentang destinasi wisata, acara, atau kegiatan lainnya.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Layanan </a:t>
            </a:r>
            <a:r>
              <a:rPr lang="id-ID" b="1" dirty="0" smtClean="0"/>
              <a:t>Kesehatan:</a:t>
            </a:r>
            <a:endParaRPr lang="id-ID" dirty="0" smtClean="0"/>
          </a:p>
          <a:p>
            <a:pPr algn="just" fontAlgn="ctr"/>
            <a:r>
              <a:rPr lang="id-ID" dirty="0" smtClean="0"/>
              <a:t>Fasilitas medis, seperti rumah sakit atau klinik, siap memberikan bantuan jika diperlukan.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Keamanan</a:t>
            </a:r>
            <a:r>
              <a:rPr lang="id-ID" b="1" dirty="0" smtClean="0"/>
              <a:t>:</a:t>
            </a:r>
            <a:endParaRPr lang="id-ID" dirty="0" smtClean="0"/>
          </a:p>
          <a:p>
            <a:pPr algn="just" fontAlgn="ctr"/>
            <a:r>
              <a:rPr lang="id-ID" dirty="0" smtClean="0"/>
              <a:t>Pos keamanan, CCTV, atau layanan patroli memastikan keamanan wisatawan di destinasi wisata.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Layanan </a:t>
            </a:r>
            <a:r>
              <a:rPr lang="id-ID" b="1" dirty="0" smtClean="0"/>
              <a:t>Lain-Lain:</a:t>
            </a:r>
            <a:endParaRPr lang="id-ID" dirty="0" smtClean="0"/>
          </a:p>
          <a:p>
            <a:pPr algn="just"/>
            <a:r>
              <a:rPr lang="id-ID" dirty="0" smtClean="0"/>
              <a:t>Fasilitas pendukung seperti tempat parkir, toilet umum, dan tempat ibadah juga penting untuk kenyamanan wisatawan. </a:t>
            </a:r>
          </a:p>
          <a:p>
            <a:pPr algn="just">
              <a:buNone/>
            </a:pPr>
            <a:endParaRPr lang="id-ID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Beberapa </a:t>
            </a:r>
            <a:r>
              <a:rPr lang="id-ID" b="1" dirty="0" smtClean="0">
                <a:solidFill>
                  <a:schemeClr val="tx1"/>
                </a:solidFill>
              </a:rPr>
              <a:t>contoh layanan pendukung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Fungsi Layanan Pendukung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id-ID" b="1" dirty="0" smtClean="0"/>
              <a:t>Mempermudah </a:t>
            </a:r>
            <a:r>
              <a:rPr lang="id-ID" b="1" dirty="0" smtClean="0"/>
              <a:t>Perjalanan:</a:t>
            </a:r>
            <a:endParaRPr lang="id-ID" dirty="0" smtClean="0"/>
          </a:p>
          <a:p>
            <a:pPr algn="just" fontAlgn="ctr"/>
            <a:r>
              <a:rPr lang="id-ID" dirty="0" smtClean="0"/>
              <a:t>Layanan pendukung memudahkan wisatawan untuk berpindah dari satu tempat ke tempat lain, mencari tempat penginapan, atau menikmati berbagai kegiatan wisata.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Menambah </a:t>
            </a:r>
            <a:r>
              <a:rPr lang="id-ID" b="1" dirty="0" smtClean="0"/>
              <a:t>Nilai Pengalaman:</a:t>
            </a:r>
            <a:endParaRPr lang="id-ID" dirty="0" smtClean="0"/>
          </a:p>
          <a:p>
            <a:pPr algn="just" fontAlgn="ctr"/>
            <a:r>
              <a:rPr lang="id-ID" dirty="0" smtClean="0"/>
              <a:t>Layanan ini dapat menambah nilai pengalaman wisatawan dengan memberikan informasi, hiburan, atau layanan yang lebih personal.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Meningkatkan </a:t>
            </a:r>
            <a:r>
              <a:rPr lang="id-ID" b="1" dirty="0" smtClean="0"/>
              <a:t>Kepuasan Wisatawan:</a:t>
            </a:r>
            <a:endParaRPr lang="id-ID" dirty="0" smtClean="0"/>
          </a:p>
          <a:p>
            <a:pPr algn="just" fontAlgn="ctr"/>
            <a:r>
              <a:rPr lang="id-ID" dirty="0" smtClean="0"/>
              <a:t>Dengan adanya layanan pendukung yang berkualitas, wisatawan dapat merasa lebih nyaman dan puas dengan perjalanan mereka.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Meningkatkan </a:t>
            </a:r>
            <a:r>
              <a:rPr lang="id-ID" b="1" dirty="0" smtClean="0"/>
              <a:t>Pertumbuhan Ekonomi:</a:t>
            </a:r>
            <a:endParaRPr lang="id-ID" dirty="0" smtClean="0"/>
          </a:p>
          <a:p>
            <a:pPr algn="just"/>
            <a:r>
              <a:rPr lang="id-ID" dirty="0" smtClean="0"/>
              <a:t>Layanan pendukung pariwisata juga dapat mendorong pertumbuhan ekonomi lokal, karena banyak usaha yang terlibat di dalamnya. </a:t>
            </a: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98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Layanan Pendukung Pariwisata</vt:lpstr>
      <vt:lpstr>Pengantar </vt:lpstr>
      <vt:lpstr>Beberapa contoh layanan pendukung pariwisata: </vt:lpstr>
      <vt:lpstr>Beberapa contoh layanan pendukung pariwisata: </vt:lpstr>
      <vt:lpstr>Fungsi Layanan Pendukung Pariwisata: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Layanan Pendukung Pariwisata</dc:title>
  <dc:creator>user</dc:creator>
  <cp:lastModifiedBy>user</cp:lastModifiedBy>
  <cp:revision>1</cp:revision>
  <dcterms:created xsi:type="dcterms:W3CDTF">2006-08-16T00:00:00Z</dcterms:created>
  <dcterms:modified xsi:type="dcterms:W3CDTF">2025-06-13T03:37:47Z</dcterms:modified>
</cp:coreProperties>
</file>