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01" r:id="rId2"/>
    <p:sldId id="3102" r:id="rId3"/>
    <p:sldId id="3103" r:id="rId4"/>
    <p:sldId id="3104" r:id="rId5"/>
    <p:sldId id="3105" r:id="rId6"/>
    <p:sldId id="3106" r:id="rId7"/>
    <p:sldId id="3107" r:id="rId8"/>
    <p:sldId id="3108" r:id="rId9"/>
    <p:sldId id="3109" r:id="rId10"/>
    <p:sldId id="3110" r:id="rId11"/>
    <p:sldId id="3111" r:id="rId12"/>
    <p:sldId id="3112" r:id="rId13"/>
    <p:sldId id="3113" r:id="rId14"/>
    <p:sldId id="3114" r:id="rId15"/>
    <p:sldId id="3115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40"/>
  </p:normalViewPr>
  <p:slideViewPr>
    <p:cSldViewPr snapToGrid="0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FAFF08-8A42-F846-89F3-2E50648493F7}" type="doc">
      <dgm:prSet loTypeId="urn:microsoft.com/office/officeart/2005/8/layout/process1" loCatId="" qsTypeId="urn:microsoft.com/office/officeart/2005/8/quickstyle/3d1" qsCatId="3D" csTypeId="urn:microsoft.com/office/officeart/2005/8/colors/accent1_2" csCatId="accent1" phldr="1"/>
      <dgm:spPr/>
    </dgm:pt>
    <dgm:pt modelId="{EF66E3E6-3A50-514F-9077-2E34201DA9EB}">
      <dgm:prSet phldrT="[Text]"/>
      <dgm:spPr/>
      <dgm:t>
        <a:bodyPr/>
        <a:lstStyle/>
        <a:p>
          <a:r>
            <a:rPr lang="en-US" dirty="0" err="1"/>
            <a:t>Pengumpulan</a:t>
          </a:r>
          <a:r>
            <a:rPr lang="en-US" dirty="0"/>
            <a:t> Data</a:t>
          </a:r>
        </a:p>
      </dgm:t>
    </dgm:pt>
    <dgm:pt modelId="{C1B73F87-725B-D040-8FA2-5386962705A7}" type="parTrans" cxnId="{BCC5DE5C-8D42-7246-916E-24125A1C5C02}">
      <dgm:prSet/>
      <dgm:spPr/>
      <dgm:t>
        <a:bodyPr/>
        <a:lstStyle/>
        <a:p>
          <a:endParaRPr lang="en-US"/>
        </a:p>
      </dgm:t>
    </dgm:pt>
    <dgm:pt modelId="{4BAB14F3-87BE-9A4F-8703-8F4A2F020FCE}" type="sibTrans" cxnId="{BCC5DE5C-8D42-7246-916E-24125A1C5C02}">
      <dgm:prSet/>
      <dgm:spPr/>
      <dgm:t>
        <a:bodyPr/>
        <a:lstStyle/>
        <a:p>
          <a:endParaRPr lang="en-US"/>
        </a:p>
      </dgm:t>
    </dgm:pt>
    <dgm:pt modelId="{32D312D5-E93D-604A-99BD-3B5EFDF9879D}">
      <dgm:prSet phldrT="[Text]"/>
      <dgm:spPr/>
      <dgm:t>
        <a:bodyPr/>
        <a:lstStyle/>
        <a:p>
          <a:r>
            <a:rPr lang="en-US" dirty="0" err="1"/>
            <a:t>Pengolahan</a:t>
          </a:r>
          <a:r>
            <a:rPr lang="en-US" dirty="0"/>
            <a:t> Data</a:t>
          </a:r>
        </a:p>
      </dgm:t>
    </dgm:pt>
    <dgm:pt modelId="{7D5FB0FA-CA0F-8046-A3A4-4068918EEB8D}" type="parTrans" cxnId="{4A5F7458-F405-B842-B33D-5CAC6476B5B9}">
      <dgm:prSet/>
      <dgm:spPr/>
      <dgm:t>
        <a:bodyPr/>
        <a:lstStyle/>
        <a:p>
          <a:endParaRPr lang="en-US"/>
        </a:p>
      </dgm:t>
    </dgm:pt>
    <dgm:pt modelId="{AC572DDC-6FB2-2448-84A9-789435692534}" type="sibTrans" cxnId="{4A5F7458-F405-B842-B33D-5CAC6476B5B9}">
      <dgm:prSet/>
      <dgm:spPr/>
      <dgm:t>
        <a:bodyPr/>
        <a:lstStyle/>
        <a:p>
          <a:endParaRPr lang="en-US"/>
        </a:p>
      </dgm:t>
    </dgm:pt>
    <dgm:pt modelId="{481CFDCB-E2D1-A94A-A274-28ED941652D7}">
      <dgm:prSet phldrT="[Text]"/>
      <dgm:spPr/>
      <dgm:t>
        <a:bodyPr/>
        <a:lstStyle/>
        <a:p>
          <a:r>
            <a:rPr lang="en-US" dirty="0"/>
            <a:t>Analisa Data</a:t>
          </a:r>
        </a:p>
      </dgm:t>
    </dgm:pt>
    <dgm:pt modelId="{B24FEB23-8E50-9044-AD13-6167D1525604}" type="parTrans" cxnId="{E027BC50-CB3F-C040-98A2-A2A760296FEC}">
      <dgm:prSet/>
      <dgm:spPr/>
      <dgm:t>
        <a:bodyPr/>
        <a:lstStyle/>
        <a:p>
          <a:endParaRPr lang="en-US"/>
        </a:p>
      </dgm:t>
    </dgm:pt>
    <dgm:pt modelId="{62ED29A5-F221-8447-A836-9CE343B610C0}" type="sibTrans" cxnId="{E027BC50-CB3F-C040-98A2-A2A760296FEC}">
      <dgm:prSet/>
      <dgm:spPr/>
      <dgm:t>
        <a:bodyPr/>
        <a:lstStyle/>
        <a:p>
          <a:endParaRPr lang="en-US"/>
        </a:p>
      </dgm:t>
    </dgm:pt>
    <dgm:pt modelId="{F7F5352D-5221-584C-AF51-22731E93CE47}" type="pres">
      <dgm:prSet presAssocID="{E2FAFF08-8A42-F846-89F3-2E50648493F7}" presName="Name0" presStyleCnt="0">
        <dgm:presLayoutVars>
          <dgm:dir/>
          <dgm:resizeHandles val="exact"/>
        </dgm:presLayoutVars>
      </dgm:prSet>
      <dgm:spPr/>
    </dgm:pt>
    <dgm:pt modelId="{3A3F606E-22F1-8944-8E1A-744441900ED3}" type="pres">
      <dgm:prSet presAssocID="{EF66E3E6-3A50-514F-9077-2E34201DA9EB}" presName="node" presStyleLbl="node1" presStyleIdx="0" presStyleCnt="3">
        <dgm:presLayoutVars>
          <dgm:bulletEnabled val="1"/>
        </dgm:presLayoutVars>
      </dgm:prSet>
      <dgm:spPr/>
    </dgm:pt>
    <dgm:pt modelId="{E45AB093-CEA3-9345-86D2-049E3DFFA0E9}" type="pres">
      <dgm:prSet presAssocID="{4BAB14F3-87BE-9A4F-8703-8F4A2F020FCE}" presName="sibTrans" presStyleLbl="sibTrans2D1" presStyleIdx="0" presStyleCnt="2"/>
      <dgm:spPr/>
    </dgm:pt>
    <dgm:pt modelId="{79E21CFD-A607-E643-AD44-074452D1B529}" type="pres">
      <dgm:prSet presAssocID="{4BAB14F3-87BE-9A4F-8703-8F4A2F020FCE}" presName="connectorText" presStyleLbl="sibTrans2D1" presStyleIdx="0" presStyleCnt="2"/>
      <dgm:spPr/>
    </dgm:pt>
    <dgm:pt modelId="{4806FC31-2450-9C4E-A161-8562C20DC510}" type="pres">
      <dgm:prSet presAssocID="{32D312D5-E93D-604A-99BD-3B5EFDF9879D}" presName="node" presStyleLbl="node1" presStyleIdx="1" presStyleCnt="3">
        <dgm:presLayoutVars>
          <dgm:bulletEnabled val="1"/>
        </dgm:presLayoutVars>
      </dgm:prSet>
      <dgm:spPr/>
    </dgm:pt>
    <dgm:pt modelId="{5C363B8A-D22E-DF45-B5D1-755A85DDECC1}" type="pres">
      <dgm:prSet presAssocID="{AC572DDC-6FB2-2448-84A9-789435692534}" presName="sibTrans" presStyleLbl="sibTrans2D1" presStyleIdx="1" presStyleCnt="2"/>
      <dgm:spPr/>
    </dgm:pt>
    <dgm:pt modelId="{0B1CC1CB-A727-0248-86BF-B39207F2C7F9}" type="pres">
      <dgm:prSet presAssocID="{AC572DDC-6FB2-2448-84A9-789435692534}" presName="connectorText" presStyleLbl="sibTrans2D1" presStyleIdx="1" presStyleCnt="2"/>
      <dgm:spPr/>
    </dgm:pt>
    <dgm:pt modelId="{D01FA2E5-5D70-634B-998F-B8E055E060B0}" type="pres">
      <dgm:prSet presAssocID="{481CFDCB-E2D1-A94A-A274-28ED941652D7}" presName="node" presStyleLbl="node1" presStyleIdx="2" presStyleCnt="3">
        <dgm:presLayoutVars>
          <dgm:bulletEnabled val="1"/>
        </dgm:presLayoutVars>
      </dgm:prSet>
      <dgm:spPr/>
    </dgm:pt>
  </dgm:ptLst>
  <dgm:cxnLst>
    <dgm:cxn modelId="{CD30A503-B0C4-584C-A05F-9F4E1B4DFE0A}" type="presOf" srcId="{AC572DDC-6FB2-2448-84A9-789435692534}" destId="{0B1CC1CB-A727-0248-86BF-B39207F2C7F9}" srcOrd="1" destOrd="0" presId="urn:microsoft.com/office/officeart/2005/8/layout/process1"/>
    <dgm:cxn modelId="{97027643-639C-314B-8CCF-0A020E6BB04E}" type="presOf" srcId="{32D312D5-E93D-604A-99BD-3B5EFDF9879D}" destId="{4806FC31-2450-9C4E-A161-8562C20DC510}" srcOrd="0" destOrd="0" presId="urn:microsoft.com/office/officeart/2005/8/layout/process1"/>
    <dgm:cxn modelId="{147EC047-ACE4-7F42-AB63-E35561A9872D}" type="presOf" srcId="{481CFDCB-E2D1-A94A-A274-28ED941652D7}" destId="{D01FA2E5-5D70-634B-998F-B8E055E060B0}" srcOrd="0" destOrd="0" presId="urn:microsoft.com/office/officeart/2005/8/layout/process1"/>
    <dgm:cxn modelId="{E027BC50-CB3F-C040-98A2-A2A760296FEC}" srcId="{E2FAFF08-8A42-F846-89F3-2E50648493F7}" destId="{481CFDCB-E2D1-A94A-A274-28ED941652D7}" srcOrd="2" destOrd="0" parTransId="{B24FEB23-8E50-9044-AD13-6167D1525604}" sibTransId="{62ED29A5-F221-8447-A836-9CE343B610C0}"/>
    <dgm:cxn modelId="{4A5F7458-F405-B842-B33D-5CAC6476B5B9}" srcId="{E2FAFF08-8A42-F846-89F3-2E50648493F7}" destId="{32D312D5-E93D-604A-99BD-3B5EFDF9879D}" srcOrd="1" destOrd="0" parTransId="{7D5FB0FA-CA0F-8046-A3A4-4068918EEB8D}" sibTransId="{AC572DDC-6FB2-2448-84A9-789435692534}"/>
    <dgm:cxn modelId="{BCC5DE5C-8D42-7246-916E-24125A1C5C02}" srcId="{E2FAFF08-8A42-F846-89F3-2E50648493F7}" destId="{EF66E3E6-3A50-514F-9077-2E34201DA9EB}" srcOrd="0" destOrd="0" parTransId="{C1B73F87-725B-D040-8FA2-5386962705A7}" sibTransId="{4BAB14F3-87BE-9A4F-8703-8F4A2F020FCE}"/>
    <dgm:cxn modelId="{BE9CB78A-91BD-8B44-8AAD-8A23C152673D}" type="presOf" srcId="{E2FAFF08-8A42-F846-89F3-2E50648493F7}" destId="{F7F5352D-5221-584C-AF51-22731E93CE47}" srcOrd="0" destOrd="0" presId="urn:microsoft.com/office/officeart/2005/8/layout/process1"/>
    <dgm:cxn modelId="{BB09B398-BBD2-7B4E-9426-2ED396C32AE4}" type="presOf" srcId="{EF66E3E6-3A50-514F-9077-2E34201DA9EB}" destId="{3A3F606E-22F1-8944-8E1A-744441900ED3}" srcOrd="0" destOrd="0" presId="urn:microsoft.com/office/officeart/2005/8/layout/process1"/>
    <dgm:cxn modelId="{F0C37CEF-C355-B143-A7C6-F9B6A46BF5DD}" type="presOf" srcId="{4BAB14F3-87BE-9A4F-8703-8F4A2F020FCE}" destId="{E45AB093-CEA3-9345-86D2-049E3DFFA0E9}" srcOrd="0" destOrd="0" presId="urn:microsoft.com/office/officeart/2005/8/layout/process1"/>
    <dgm:cxn modelId="{C67D93FD-C7EA-A142-BBE3-3790F1CD5685}" type="presOf" srcId="{4BAB14F3-87BE-9A4F-8703-8F4A2F020FCE}" destId="{79E21CFD-A607-E643-AD44-074452D1B529}" srcOrd="1" destOrd="0" presId="urn:microsoft.com/office/officeart/2005/8/layout/process1"/>
    <dgm:cxn modelId="{3D2DDCFF-E39A-E446-9442-81E81F20CF2E}" type="presOf" srcId="{AC572DDC-6FB2-2448-84A9-789435692534}" destId="{5C363B8A-D22E-DF45-B5D1-755A85DDECC1}" srcOrd="0" destOrd="0" presId="urn:microsoft.com/office/officeart/2005/8/layout/process1"/>
    <dgm:cxn modelId="{F63F2846-9922-F946-9248-7940D0902391}" type="presParOf" srcId="{F7F5352D-5221-584C-AF51-22731E93CE47}" destId="{3A3F606E-22F1-8944-8E1A-744441900ED3}" srcOrd="0" destOrd="0" presId="urn:microsoft.com/office/officeart/2005/8/layout/process1"/>
    <dgm:cxn modelId="{99A667D1-7176-E44C-9823-722A615AE5A2}" type="presParOf" srcId="{F7F5352D-5221-584C-AF51-22731E93CE47}" destId="{E45AB093-CEA3-9345-86D2-049E3DFFA0E9}" srcOrd="1" destOrd="0" presId="urn:microsoft.com/office/officeart/2005/8/layout/process1"/>
    <dgm:cxn modelId="{AC4054AE-212E-8D46-B343-43B72ED58B99}" type="presParOf" srcId="{E45AB093-CEA3-9345-86D2-049E3DFFA0E9}" destId="{79E21CFD-A607-E643-AD44-074452D1B529}" srcOrd="0" destOrd="0" presId="urn:microsoft.com/office/officeart/2005/8/layout/process1"/>
    <dgm:cxn modelId="{773F276C-3909-174E-B32E-DDDD0F5129D4}" type="presParOf" srcId="{F7F5352D-5221-584C-AF51-22731E93CE47}" destId="{4806FC31-2450-9C4E-A161-8562C20DC510}" srcOrd="2" destOrd="0" presId="urn:microsoft.com/office/officeart/2005/8/layout/process1"/>
    <dgm:cxn modelId="{4F662AF8-8AE1-A34C-A7DD-A53732873C83}" type="presParOf" srcId="{F7F5352D-5221-584C-AF51-22731E93CE47}" destId="{5C363B8A-D22E-DF45-B5D1-755A85DDECC1}" srcOrd="3" destOrd="0" presId="urn:microsoft.com/office/officeart/2005/8/layout/process1"/>
    <dgm:cxn modelId="{58625D0B-A76A-A042-8BD5-138A36583B7E}" type="presParOf" srcId="{5C363B8A-D22E-DF45-B5D1-755A85DDECC1}" destId="{0B1CC1CB-A727-0248-86BF-B39207F2C7F9}" srcOrd="0" destOrd="0" presId="urn:microsoft.com/office/officeart/2005/8/layout/process1"/>
    <dgm:cxn modelId="{B4184E50-4CA0-8845-BD8F-980B36628462}" type="presParOf" srcId="{F7F5352D-5221-584C-AF51-22731E93CE47}" destId="{D01FA2E5-5D70-634B-998F-B8E055E060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F606E-22F1-8944-8E1A-744441900ED3}">
      <dsp:nvSpPr>
        <dsp:cNvPr id="0" name=""/>
        <dsp:cNvSpPr/>
      </dsp:nvSpPr>
      <dsp:spPr>
        <a:xfrm>
          <a:off x="9242" y="1346949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Pengumpulan</a:t>
          </a:r>
          <a:r>
            <a:rPr lang="en-US" sz="3500" kern="1200" dirty="0"/>
            <a:t> Data</a:t>
          </a:r>
        </a:p>
      </dsp:txBody>
      <dsp:txXfrm>
        <a:off x="57787" y="1395494"/>
        <a:ext cx="2665308" cy="1560349"/>
      </dsp:txXfrm>
    </dsp:sp>
    <dsp:sp modelId="{E45AB093-CEA3-9345-86D2-049E3DFFA0E9}">
      <dsp:nvSpPr>
        <dsp:cNvPr id="0" name=""/>
        <dsp:cNvSpPr/>
      </dsp:nvSpPr>
      <dsp:spPr>
        <a:xfrm>
          <a:off x="3047880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3047880" y="1970146"/>
        <a:ext cx="409940" cy="411044"/>
      </dsp:txXfrm>
    </dsp:sp>
    <dsp:sp modelId="{4806FC31-2450-9C4E-A161-8562C20DC510}">
      <dsp:nvSpPr>
        <dsp:cNvPr id="0" name=""/>
        <dsp:cNvSpPr/>
      </dsp:nvSpPr>
      <dsp:spPr>
        <a:xfrm>
          <a:off x="3876600" y="1346949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Pengolahan</a:t>
          </a:r>
          <a:r>
            <a:rPr lang="en-US" sz="3500" kern="1200" dirty="0"/>
            <a:t> Data</a:t>
          </a:r>
        </a:p>
      </dsp:txBody>
      <dsp:txXfrm>
        <a:off x="3925145" y="1395494"/>
        <a:ext cx="2665308" cy="1560349"/>
      </dsp:txXfrm>
    </dsp:sp>
    <dsp:sp modelId="{5C363B8A-D22E-DF45-B5D1-755A85DDECC1}">
      <dsp:nvSpPr>
        <dsp:cNvPr id="0" name=""/>
        <dsp:cNvSpPr/>
      </dsp:nvSpPr>
      <dsp:spPr>
        <a:xfrm>
          <a:off x="6915239" y="1833131"/>
          <a:ext cx="585628" cy="68507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6915239" y="1970146"/>
        <a:ext cx="409940" cy="411044"/>
      </dsp:txXfrm>
    </dsp:sp>
    <dsp:sp modelId="{D01FA2E5-5D70-634B-998F-B8E055E060B0}">
      <dsp:nvSpPr>
        <dsp:cNvPr id="0" name=""/>
        <dsp:cNvSpPr/>
      </dsp:nvSpPr>
      <dsp:spPr>
        <a:xfrm>
          <a:off x="7743958" y="1346949"/>
          <a:ext cx="2762398" cy="16574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Analisa Data</a:t>
          </a:r>
        </a:p>
      </dsp:txBody>
      <dsp:txXfrm>
        <a:off x="7792503" y="1395494"/>
        <a:ext cx="2665308" cy="1560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65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3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13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20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97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9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33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07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12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61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4/15/23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0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4/15/23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16DCF54-CD2B-9832-4B4F-6BFC93EA3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600" y="-63530"/>
            <a:ext cx="1803400" cy="1905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137A04F-58AA-62D7-9EC6-6F04F91FC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1369" y="1142796"/>
            <a:ext cx="9144000" cy="2387600"/>
          </a:xfrm>
        </p:spPr>
        <p:txBody>
          <a:bodyPr/>
          <a:lstStyle/>
          <a:p>
            <a:r>
              <a:rPr lang="en-US" sz="5400" dirty="0" err="1">
                <a:solidFill>
                  <a:schemeClr val="tx1"/>
                </a:solidFill>
              </a:rPr>
              <a:t>Contoh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penerapan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indeks</a:t>
            </a:r>
            <a:r>
              <a:rPr lang="en-US" sz="5400" dirty="0">
                <a:solidFill>
                  <a:schemeClr val="tx1"/>
                </a:solidFill>
              </a:rPr>
              <a:t> kami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A8A60E15-D836-54B5-FB48-4DDF3AFEA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42364" y="3791971"/>
            <a:ext cx="9144000" cy="1655762"/>
          </a:xfrm>
        </p:spPr>
        <p:txBody>
          <a:bodyPr/>
          <a:lstStyle/>
          <a:p>
            <a:r>
              <a:rPr lang="en-US" dirty="0"/>
              <a:t>Dr. Muhammad Said </a:t>
            </a:r>
            <a:r>
              <a:rPr lang="en-US" dirty="0" err="1"/>
              <a:t>Hasibuan</a:t>
            </a:r>
            <a:endParaRPr lang="en-US" dirty="0"/>
          </a:p>
        </p:txBody>
      </p:sp>
      <p:pic>
        <p:nvPicPr>
          <p:cNvPr id="12" name="Picture 11" descr="A picture containing text, building, outdoor, roof&#10;&#10;Description automatically generated">
            <a:extLst>
              <a:ext uri="{FF2B5EF4-FFF2-40B4-BE49-F238E27FC236}">
                <a16:creationId xmlns:a16="http://schemas.microsoft.com/office/drawing/2014/main" id="{1F47B92D-1A0E-F6D2-C0E3-118D2394946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0" y="53340"/>
            <a:ext cx="4029676" cy="661416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1304B3-B9CD-33D6-9E78-662B68AE995D}"/>
              </a:ext>
            </a:extLst>
          </p:cNvPr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www.darmajaya.ac.id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C17AFF-CB76-E4E4-0DA9-C03EED62CAA0}"/>
              </a:ext>
            </a:extLst>
          </p:cNvPr>
          <p:cNvSpPr/>
          <p:nvPr/>
        </p:nvSpPr>
        <p:spPr>
          <a:xfrm>
            <a:off x="0" y="0"/>
            <a:ext cx="12192000" cy="533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5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7D11E-F633-167F-5F02-CCAA1622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Pengumpulan</a:t>
            </a:r>
            <a:r>
              <a:rPr lang="en-US" dirty="0"/>
              <a:t> Data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C7C1B539-5E6D-8534-BBAF-F35B955A74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1980" y="1825625"/>
            <a:ext cx="7468040" cy="4351338"/>
          </a:xfrm>
        </p:spPr>
      </p:pic>
    </p:spTree>
    <p:extLst>
      <p:ext uri="{BB962C8B-B14F-4D97-AF65-F5344CB8AC3E}">
        <p14:creationId xmlns:p14="http://schemas.microsoft.com/office/powerpoint/2010/main" val="377738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403FB-DA91-1A9E-779F-14F50CAB1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Pengumpulan</a:t>
            </a:r>
            <a:r>
              <a:rPr lang="en-US" dirty="0"/>
              <a:t> Data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5804FF1-07C3-8640-9264-A4AF771EA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6607" y="1825625"/>
            <a:ext cx="6838785" cy="4351338"/>
          </a:xfrm>
        </p:spPr>
      </p:pic>
    </p:spTree>
    <p:extLst>
      <p:ext uri="{BB962C8B-B14F-4D97-AF65-F5344CB8AC3E}">
        <p14:creationId xmlns:p14="http://schemas.microsoft.com/office/powerpoint/2010/main" val="861659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3593-186B-CD03-7264-7EEA6EC8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Pengumpulan</a:t>
            </a:r>
            <a:r>
              <a:rPr lang="en-US" dirty="0"/>
              <a:t> data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856C182-C0E6-B68B-C374-E81B52693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6810" y="1825625"/>
            <a:ext cx="7558379" cy="4351338"/>
          </a:xfrm>
        </p:spPr>
      </p:pic>
    </p:spTree>
    <p:extLst>
      <p:ext uri="{BB962C8B-B14F-4D97-AF65-F5344CB8AC3E}">
        <p14:creationId xmlns:p14="http://schemas.microsoft.com/office/powerpoint/2010/main" val="3680612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B465-746B-49D6-40B3-D2DB54298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Pengolahan</a:t>
            </a:r>
            <a:r>
              <a:rPr lang="en-US" dirty="0"/>
              <a:t> Data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1DF643CC-93C2-0573-F8D7-9B2427CF8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37783"/>
            <a:ext cx="10515600" cy="2927022"/>
          </a:xfrm>
        </p:spPr>
      </p:pic>
    </p:spTree>
    <p:extLst>
      <p:ext uri="{BB962C8B-B14F-4D97-AF65-F5344CB8AC3E}">
        <p14:creationId xmlns:p14="http://schemas.microsoft.com/office/powerpoint/2010/main" val="1822439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CAF9-EF9B-44BD-E071-A63B7781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Pengolahan</a:t>
            </a:r>
            <a:r>
              <a:rPr lang="en-US" dirty="0"/>
              <a:t> Data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557D56EA-C930-2417-36A6-6CF77257A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241" y="1825625"/>
            <a:ext cx="8461517" cy="4351338"/>
          </a:xfrm>
        </p:spPr>
      </p:pic>
    </p:spTree>
    <p:extLst>
      <p:ext uri="{BB962C8B-B14F-4D97-AF65-F5344CB8AC3E}">
        <p14:creationId xmlns:p14="http://schemas.microsoft.com/office/powerpoint/2010/main" val="2616554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D0E9F-C3CC-05A8-DFE4-3854805D1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Analisis</a:t>
            </a:r>
            <a:r>
              <a:rPr lang="en-US" dirty="0"/>
              <a:t> Data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AFF82F05-68C6-598D-8DF1-8844EB22B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1290" y="1825625"/>
            <a:ext cx="5569419" cy="4351338"/>
          </a:xfrm>
        </p:spPr>
      </p:pic>
    </p:spTree>
    <p:extLst>
      <p:ext uri="{BB962C8B-B14F-4D97-AF65-F5344CB8AC3E}">
        <p14:creationId xmlns:p14="http://schemas.microsoft.com/office/powerpoint/2010/main" val="4159641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/>
              <a:t>	</a:t>
            </a:r>
          </a:p>
          <a:p>
            <a:pPr algn="ctr">
              <a:buNone/>
            </a:pPr>
            <a:endParaRPr lang="en-US" sz="4000" b="1" dirty="0"/>
          </a:p>
          <a:p>
            <a:pPr algn="ctr">
              <a:buNone/>
            </a:pPr>
            <a:endParaRPr lang="en-US" sz="4000" b="1" dirty="0"/>
          </a:p>
          <a:p>
            <a:pPr algn="ctr">
              <a:buNone/>
            </a:pPr>
            <a:r>
              <a:rPr lang="id-ID" sz="4000" b="1" dirty="0">
                <a:sym typeface="Wingdings" panose="05000000000000000000" pitchFamily="2" charset="2"/>
              </a:rPr>
              <a:t> </a:t>
            </a:r>
            <a:r>
              <a:rPr lang="en-US" sz="4000" b="1" dirty="0" err="1"/>
              <a:t>Terima</a:t>
            </a:r>
            <a:r>
              <a:rPr lang="en-US" sz="4000" b="1" dirty="0"/>
              <a:t> Kasih</a:t>
            </a:r>
            <a:r>
              <a:rPr lang="id-ID" sz="4000" b="1" dirty="0"/>
              <a:t> </a:t>
            </a:r>
            <a:r>
              <a:rPr lang="id-ID" sz="4000" b="1" dirty="0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F093-B8BD-446E-BAAC-6E429D841E07}" type="datetime1">
              <a:rPr lang="id-ID" smtClean="0"/>
              <a:t>15/04/23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Kode MK :TIF19212,  MK : Kecerdasan Buatan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15AE9-07FB-30F7-3ED7-2BA440CA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283" y="234107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D" sz="3200" dirty="0"/>
              <a:t>PENGUKURAN DAN EVALUASI KEAMANAN SIAKAD UNIVERSITAS YUDHARTA MENGGUNAKAN INDEKS KAMI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5699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80BC8-64AB-67BD-0D2E-1D6146D31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6BE72-C5CB-0EE0-2EDB-85CF435B7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/>
              <a:t>Secara</a:t>
            </a:r>
            <a:r>
              <a:rPr lang="en-ID" dirty="0"/>
              <a:t> </a:t>
            </a:r>
            <a:r>
              <a:rPr lang="en-ID" dirty="0" err="1"/>
              <a:t>umum</a:t>
            </a:r>
            <a:r>
              <a:rPr lang="en-ID" dirty="0"/>
              <a:t> </a:t>
            </a:r>
            <a:r>
              <a:rPr lang="en-ID" dirty="0" err="1"/>
              <a:t>Indeks</a:t>
            </a:r>
            <a:r>
              <a:rPr lang="en-ID" dirty="0"/>
              <a:t> KAMI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digunakan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mendapatkan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</a:t>
            </a:r>
            <a:r>
              <a:rPr lang="en-ID" dirty="0" err="1"/>
              <a:t>kematangan</a:t>
            </a:r>
            <a:r>
              <a:rPr lang="en-ID" dirty="0"/>
              <a:t> </a:t>
            </a:r>
            <a:r>
              <a:rPr lang="en-ID" dirty="0" err="1"/>
              <a:t>keamanan</a:t>
            </a:r>
            <a:r>
              <a:rPr lang="en-ID" dirty="0"/>
              <a:t> </a:t>
            </a:r>
            <a:r>
              <a:rPr lang="en-ID" dirty="0" err="1"/>
              <a:t>informasi</a:t>
            </a:r>
            <a:r>
              <a:rPr lang="en-ID" dirty="0"/>
              <a:t> program </a:t>
            </a:r>
            <a:r>
              <a:rPr lang="en-ID" dirty="0" err="1"/>
              <a:t>kerja</a:t>
            </a:r>
            <a:r>
              <a:rPr lang="en-ID" dirty="0"/>
              <a:t> di </a:t>
            </a:r>
            <a:r>
              <a:rPr lang="en-ID" dirty="0" err="1"/>
              <a:t>lingkungan</a:t>
            </a:r>
            <a:r>
              <a:rPr lang="en-ID" dirty="0"/>
              <a:t>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/</a:t>
            </a:r>
            <a:r>
              <a:rPr lang="en-ID" dirty="0" err="1"/>
              <a:t>institusi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1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24E1DE3C-402C-4E55-B8C6-2AAE54E2B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04" b="19974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846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53C1207-D1C8-49E3-8837-E2B89D366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067B1-F4E5-4FDF-813D-C9E872E80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36649FFB-52EE-62F1-2D3A-526E921C5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66" r="3082" b="1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29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88689-B20B-C519-DF84-9929D03D9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C20F84-7BDD-5675-5F2C-0727C0901E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82351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42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4831-67B3-5505-7338-DCECDB33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Pengumpulan</a:t>
            </a:r>
            <a:r>
              <a:rPr lang="en-US" dirty="0"/>
              <a:t> data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F6BC7678-A70C-D963-04CE-97220ADCE8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413" y="1825625"/>
            <a:ext cx="9927173" cy="4351338"/>
          </a:xfrm>
        </p:spPr>
      </p:pic>
    </p:spTree>
    <p:extLst>
      <p:ext uri="{BB962C8B-B14F-4D97-AF65-F5344CB8AC3E}">
        <p14:creationId xmlns:p14="http://schemas.microsoft.com/office/powerpoint/2010/main" val="269074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34D6-0E95-83E7-90C6-FB535F80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Pengumpulan</a:t>
            </a:r>
            <a:r>
              <a:rPr lang="en-US" dirty="0"/>
              <a:t> Data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D188155-1767-45B0-A70A-8355A7FAF3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807" y="1825625"/>
            <a:ext cx="6232385" cy="4351338"/>
          </a:xfrm>
        </p:spPr>
      </p:pic>
    </p:spTree>
    <p:extLst>
      <p:ext uri="{BB962C8B-B14F-4D97-AF65-F5344CB8AC3E}">
        <p14:creationId xmlns:p14="http://schemas.microsoft.com/office/powerpoint/2010/main" val="2278778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3501-2863-175C-D2CF-7868EDF08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Pengumpulan</a:t>
            </a:r>
            <a:r>
              <a:rPr lang="en-US" dirty="0"/>
              <a:t> data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9679939D-01C1-0256-76DE-A25AA0711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111" y="1825625"/>
            <a:ext cx="6865778" cy="4351338"/>
          </a:xfrm>
        </p:spPr>
      </p:pic>
    </p:spTree>
    <p:extLst>
      <p:ext uri="{BB962C8B-B14F-4D97-AF65-F5344CB8AC3E}">
        <p14:creationId xmlns:p14="http://schemas.microsoft.com/office/powerpoint/2010/main" val="320645525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89</Words>
  <Application>Microsoft Macintosh PowerPoint</Application>
  <PresentationFormat>Widescreen</PresentationFormat>
  <Paragraphs>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Nova</vt:lpstr>
      <vt:lpstr>GradientVTI</vt:lpstr>
      <vt:lpstr>Contoh penerapan indeks kami</vt:lpstr>
      <vt:lpstr>PENGUKURAN DAN EVALUASI KEAMANAN SIAKAD UNIVERSITAS YUDHARTA MENGGUNAKAN INDEKS KAMI</vt:lpstr>
      <vt:lpstr>Latar Belakang</vt:lpstr>
      <vt:lpstr>PowerPoint Presentation</vt:lpstr>
      <vt:lpstr>PowerPoint Presentation</vt:lpstr>
      <vt:lpstr>Metode Penelitian</vt:lpstr>
      <vt:lpstr>Pengumpulan data</vt:lpstr>
      <vt:lpstr>Pengumpulan Data</vt:lpstr>
      <vt:lpstr>Pengumpulan data</vt:lpstr>
      <vt:lpstr>Pengumpulan Data</vt:lpstr>
      <vt:lpstr>Pengumpulan Data</vt:lpstr>
      <vt:lpstr>Pengumpulan data</vt:lpstr>
      <vt:lpstr>Pengolahan Data</vt:lpstr>
      <vt:lpstr>Pengolahan Data</vt:lpstr>
      <vt:lpstr>Analisis Data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SECURITY RISK MANAGEMENT IMPERATIVES AND OPPORTUNITIES</dc:title>
  <dc:creator>mshasibuan</dc:creator>
  <cp:lastModifiedBy>mshasibuan</cp:lastModifiedBy>
  <cp:revision>10</cp:revision>
  <dcterms:created xsi:type="dcterms:W3CDTF">2023-03-10T13:55:49Z</dcterms:created>
  <dcterms:modified xsi:type="dcterms:W3CDTF">2023-04-15T06:18:25Z</dcterms:modified>
</cp:coreProperties>
</file>