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5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5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57300" y="2441640"/>
            <a:ext cx="7543800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3235" marR="5080" algn="l">
              <a:lnSpc>
                <a:spcPct val="100000"/>
              </a:lnSpc>
              <a:spcBef>
                <a:spcPts val="100"/>
              </a:spcBef>
            </a:pPr>
            <a:r>
              <a:rPr spc="-15" dirty="0" err="1"/>
              <a:t>Pertemuan</a:t>
            </a:r>
            <a:r>
              <a:rPr spc="-15" dirty="0"/>
              <a:t> </a:t>
            </a:r>
            <a:r>
              <a:rPr lang="en-US" spc="-5" dirty="0" smtClean="0"/>
              <a:t>XI</a:t>
            </a:r>
            <a:r>
              <a:rPr spc="-5" dirty="0" smtClean="0"/>
              <a:t> 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spc="-5" dirty="0" err="1" smtClean="0"/>
              <a:t>Siklus</a:t>
            </a:r>
            <a:r>
              <a:rPr spc="-40" dirty="0" smtClean="0"/>
              <a:t> </a:t>
            </a:r>
            <a:r>
              <a:rPr spc="-15" dirty="0"/>
              <a:t>Pendapatan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1800" y="5050013"/>
            <a:ext cx="55391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E6127"/>
                </a:solidFill>
                <a:latin typeface="Calibri"/>
                <a:cs typeface="Calibri"/>
              </a:rPr>
              <a:t>Mahasiswa </a:t>
            </a:r>
            <a:r>
              <a:rPr sz="2000" dirty="0">
                <a:solidFill>
                  <a:srgbClr val="4E6127"/>
                </a:solidFill>
                <a:latin typeface="Calibri"/>
                <a:cs typeface="Calibri"/>
              </a:rPr>
              <a:t>mampu </a:t>
            </a:r>
            <a:r>
              <a:rPr sz="2000" spc="-5" dirty="0">
                <a:solidFill>
                  <a:srgbClr val="4E6127"/>
                </a:solidFill>
                <a:latin typeface="Calibri"/>
                <a:cs typeface="Calibri"/>
              </a:rPr>
              <a:t>mengevaluasi siklus  pendapatan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609" y="647180"/>
            <a:ext cx="7887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Form </a:t>
            </a:r>
            <a:r>
              <a:rPr spc="-15" dirty="0"/>
              <a:t>Pemesanan </a:t>
            </a:r>
            <a:r>
              <a:rPr spc="-10" dirty="0"/>
              <a:t>Diisi Oleh</a:t>
            </a:r>
            <a:r>
              <a:rPr spc="20" dirty="0"/>
              <a:t> </a:t>
            </a:r>
            <a:r>
              <a:rPr spc="-15" dirty="0"/>
              <a:t>Pelanggan</a:t>
            </a:r>
          </a:p>
        </p:txBody>
      </p:sp>
      <p:sp>
        <p:nvSpPr>
          <p:cNvPr id="3" name="object 3"/>
          <p:cNvSpPr/>
          <p:nvPr/>
        </p:nvSpPr>
        <p:spPr>
          <a:xfrm>
            <a:off x="457704" y="1432544"/>
            <a:ext cx="9144000" cy="587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2" y="395720"/>
            <a:ext cx="76244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Contoh </a:t>
            </a:r>
            <a:r>
              <a:rPr sz="4400" spc="-5" dirty="0"/>
              <a:t>Penggunaan </a:t>
            </a:r>
            <a:r>
              <a:rPr sz="4400" spc="-20" dirty="0"/>
              <a:t>Data</a:t>
            </a:r>
            <a:r>
              <a:rPr sz="4400" spc="-35" dirty="0"/>
              <a:t> </a:t>
            </a:r>
            <a:r>
              <a:rPr sz="4400" spc="-15" dirty="0"/>
              <a:t>Historis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704" y="1144508"/>
            <a:ext cx="9144000" cy="616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926" y="913879"/>
            <a:ext cx="35928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Tahukah</a:t>
            </a:r>
            <a:r>
              <a:rPr sz="4400" spc="-85" dirty="0"/>
              <a:t> </a:t>
            </a:r>
            <a:r>
              <a:rPr sz="4400" spc="-15" dirty="0"/>
              <a:t>Kamu?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39659" y="1923272"/>
            <a:ext cx="3924300" cy="2113915"/>
          </a:xfrm>
          <a:custGeom>
            <a:avLst/>
            <a:gdLst/>
            <a:ahLst/>
            <a:cxnLst/>
            <a:rect l="l" t="t" r="r" b="b"/>
            <a:pathLst>
              <a:path w="3924300" h="2113915">
                <a:moveTo>
                  <a:pt x="3924300" y="2109216"/>
                </a:moveTo>
                <a:lnTo>
                  <a:pt x="3924300" y="6096"/>
                </a:lnTo>
                <a:lnTo>
                  <a:pt x="3918204" y="0"/>
                </a:lnTo>
                <a:lnTo>
                  <a:pt x="6096" y="0"/>
                </a:lnTo>
                <a:lnTo>
                  <a:pt x="0" y="6096"/>
                </a:lnTo>
                <a:lnTo>
                  <a:pt x="0" y="2109216"/>
                </a:lnTo>
                <a:lnTo>
                  <a:pt x="6096" y="2113788"/>
                </a:lnTo>
                <a:lnTo>
                  <a:pt x="12192" y="2113788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3898392" y="25908"/>
                </a:lnTo>
                <a:lnTo>
                  <a:pt x="3898392" y="13716"/>
                </a:lnTo>
                <a:lnTo>
                  <a:pt x="3910584" y="25908"/>
                </a:lnTo>
                <a:lnTo>
                  <a:pt x="3910584" y="2113788"/>
                </a:lnTo>
                <a:lnTo>
                  <a:pt x="3918204" y="2113788"/>
                </a:lnTo>
                <a:lnTo>
                  <a:pt x="3924300" y="2109216"/>
                </a:lnTo>
                <a:close/>
              </a:path>
              <a:path w="3924300" h="2113915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924300" h="2113915">
                <a:moveTo>
                  <a:pt x="25908" y="2089404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2089404"/>
                </a:lnTo>
                <a:lnTo>
                  <a:pt x="25908" y="2089404"/>
                </a:lnTo>
                <a:close/>
              </a:path>
              <a:path w="3924300" h="2113915">
                <a:moveTo>
                  <a:pt x="3910584" y="2089404"/>
                </a:moveTo>
                <a:lnTo>
                  <a:pt x="12192" y="2089404"/>
                </a:lnTo>
                <a:lnTo>
                  <a:pt x="25908" y="2101596"/>
                </a:lnTo>
                <a:lnTo>
                  <a:pt x="25908" y="2113788"/>
                </a:lnTo>
                <a:lnTo>
                  <a:pt x="3898392" y="2113788"/>
                </a:lnTo>
                <a:lnTo>
                  <a:pt x="3898392" y="2101596"/>
                </a:lnTo>
                <a:lnTo>
                  <a:pt x="3910584" y="2089404"/>
                </a:lnTo>
                <a:close/>
              </a:path>
              <a:path w="3924300" h="2113915">
                <a:moveTo>
                  <a:pt x="25908" y="2113788"/>
                </a:moveTo>
                <a:lnTo>
                  <a:pt x="25908" y="2101596"/>
                </a:lnTo>
                <a:lnTo>
                  <a:pt x="12192" y="2089404"/>
                </a:lnTo>
                <a:lnTo>
                  <a:pt x="12192" y="2113788"/>
                </a:lnTo>
                <a:lnTo>
                  <a:pt x="25908" y="2113788"/>
                </a:lnTo>
                <a:close/>
              </a:path>
              <a:path w="3924300" h="2113915">
                <a:moveTo>
                  <a:pt x="3910584" y="25908"/>
                </a:moveTo>
                <a:lnTo>
                  <a:pt x="3898392" y="13716"/>
                </a:lnTo>
                <a:lnTo>
                  <a:pt x="3898392" y="25908"/>
                </a:lnTo>
                <a:lnTo>
                  <a:pt x="3910584" y="25908"/>
                </a:lnTo>
                <a:close/>
              </a:path>
              <a:path w="3924300" h="2113915">
                <a:moveTo>
                  <a:pt x="3910584" y="2089404"/>
                </a:moveTo>
                <a:lnTo>
                  <a:pt x="3910584" y="25908"/>
                </a:lnTo>
                <a:lnTo>
                  <a:pt x="3898392" y="25908"/>
                </a:lnTo>
                <a:lnTo>
                  <a:pt x="3898392" y="2089404"/>
                </a:lnTo>
                <a:lnTo>
                  <a:pt x="3910584" y="2089404"/>
                </a:lnTo>
                <a:close/>
              </a:path>
              <a:path w="3924300" h="2113915">
                <a:moveTo>
                  <a:pt x="3910584" y="2113788"/>
                </a:moveTo>
                <a:lnTo>
                  <a:pt x="3910584" y="2089404"/>
                </a:lnTo>
                <a:lnTo>
                  <a:pt x="3898392" y="2101596"/>
                </a:lnTo>
                <a:lnTo>
                  <a:pt x="3898392" y="2113788"/>
                </a:lnTo>
                <a:lnTo>
                  <a:pt x="3910584" y="2113788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944" y="1953752"/>
            <a:ext cx="4572000" cy="207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745" y="4189460"/>
            <a:ext cx="8578593" cy="1635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745" y="4189460"/>
            <a:ext cx="8578850" cy="1640205"/>
          </a:xfrm>
          <a:custGeom>
            <a:avLst/>
            <a:gdLst/>
            <a:ahLst/>
            <a:cxnLst/>
            <a:rect l="l" t="t" r="r" b="b"/>
            <a:pathLst>
              <a:path w="8578850" h="1640204">
                <a:moveTo>
                  <a:pt x="8578593" y="1638300"/>
                </a:moveTo>
                <a:lnTo>
                  <a:pt x="8578593" y="1524"/>
                </a:lnTo>
                <a:lnTo>
                  <a:pt x="8575545" y="0"/>
                </a:lnTo>
                <a:lnTo>
                  <a:pt x="1524" y="0"/>
                </a:lnTo>
                <a:lnTo>
                  <a:pt x="0" y="1524"/>
                </a:lnTo>
                <a:lnTo>
                  <a:pt x="0" y="1638300"/>
                </a:lnTo>
                <a:lnTo>
                  <a:pt x="1524" y="1639824"/>
                </a:lnTo>
                <a:lnTo>
                  <a:pt x="4572" y="1639824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8567925" y="9144"/>
                </a:lnTo>
                <a:lnTo>
                  <a:pt x="8567925" y="4572"/>
                </a:lnTo>
                <a:lnTo>
                  <a:pt x="8572497" y="9144"/>
                </a:lnTo>
                <a:lnTo>
                  <a:pt x="8572497" y="1639824"/>
                </a:lnTo>
                <a:lnTo>
                  <a:pt x="8575545" y="1639824"/>
                </a:lnTo>
                <a:lnTo>
                  <a:pt x="8578593" y="1638300"/>
                </a:lnTo>
                <a:close/>
              </a:path>
              <a:path w="8578850" h="164020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8578850" h="1640204">
                <a:moveTo>
                  <a:pt x="9144" y="163068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630680"/>
                </a:lnTo>
                <a:lnTo>
                  <a:pt x="9144" y="1630680"/>
                </a:lnTo>
                <a:close/>
              </a:path>
              <a:path w="8578850" h="1640204">
                <a:moveTo>
                  <a:pt x="8572497" y="1630680"/>
                </a:moveTo>
                <a:lnTo>
                  <a:pt x="4572" y="1630680"/>
                </a:lnTo>
                <a:lnTo>
                  <a:pt x="9144" y="1635252"/>
                </a:lnTo>
                <a:lnTo>
                  <a:pt x="9144" y="1639824"/>
                </a:lnTo>
                <a:lnTo>
                  <a:pt x="8567925" y="1639824"/>
                </a:lnTo>
                <a:lnTo>
                  <a:pt x="8567925" y="1635252"/>
                </a:lnTo>
                <a:lnTo>
                  <a:pt x="8572497" y="1630680"/>
                </a:lnTo>
                <a:close/>
              </a:path>
              <a:path w="8578850" h="1640204">
                <a:moveTo>
                  <a:pt x="9144" y="1639824"/>
                </a:moveTo>
                <a:lnTo>
                  <a:pt x="9144" y="1635252"/>
                </a:lnTo>
                <a:lnTo>
                  <a:pt x="4572" y="1630680"/>
                </a:lnTo>
                <a:lnTo>
                  <a:pt x="4572" y="1639824"/>
                </a:lnTo>
                <a:lnTo>
                  <a:pt x="9144" y="1639824"/>
                </a:lnTo>
                <a:close/>
              </a:path>
              <a:path w="8578850" h="1640204">
                <a:moveTo>
                  <a:pt x="8572497" y="9144"/>
                </a:moveTo>
                <a:lnTo>
                  <a:pt x="8567925" y="4572"/>
                </a:lnTo>
                <a:lnTo>
                  <a:pt x="8567925" y="9144"/>
                </a:lnTo>
                <a:lnTo>
                  <a:pt x="8572497" y="9144"/>
                </a:lnTo>
                <a:close/>
              </a:path>
              <a:path w="8578850" h="1640204">
                <a:moveTo>
                  <a:pt x="8572497" y="1630680"/>
                </a:moveTo>
                <a:lnTo>
                  <a:pt x="8572497" y="9144"/>
                </a:lnTo>
                <a:lnTo>
                  <a:pt x="8567925" y="9144"/>
                </a:lnTo>
                <a:lnTo>
                  <a:pt x="8567925" y="1630680"/>
                </a:lnTo>
                <a:lnTo>
                  <a:pt x="8572497" y="1630680"/>
                </a:lnTo>
                <a:close/>
              </a:path>
              <a:path w="8578850" h="1640204">
                <a:moveTo>
                  <a:pt x="8572497" y="1639824"/>
                </a:moveTo>
                <a:lnTo>
                  <a:pt x="8572497" y="1630680"/>
                </a:lnTo>
                <a:lnTo>
                  <a:pt x="8567925" y="1635252"/>
                </a:lnTo>
                <a:lnTo>
                  <a:pt x="8567925" y="1639824"/>
                </a:lnTo>
                <a:lnTo>
                  <a:pt x="8572497" y="163982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1057" y="1873998"/>
            <a:ext cx="8415020" cy="38868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83760" marR="5080" algn="just">
              <a:lnSpc>
                <a:spcPct val="80000"/>
              </a:lnSpc>
              <a:spcBef>
                <a:spcPts val="745"/>
              </a:spcBef>
            </a:pPr>
            <a:r>
              <a:rPr sz="2700" spc="-25" dirty="0">
                <a:latin typeface="Calibri"/>
                <a:cs typeface="Calibri"/>
              </a:rPr>
              <a:t>Ketika </a:t>
            </a:r>
            <a:r>
              <a:rPr sz="2700" spc="-15" dirty="0">
                <a:latin typeface="Calibri"/>
                <a:cs typeface="Calibri"/>
              </a:rPr>
              <a:t>kamu </a:t>
            </a:r>
            <a:r>
              <a:rPr sz="2700" spc="-5" dirty="0">
                <a:latin typeface="Calibri"/>
                <a:cs typeface="Calibri"/>
              </a:rPr>
              <a:t>mengecek  </a:t>
            </a:r>
            <a:r>
              <a:rPr sz="2700" spc="-25" dirty="0">
                <a:latin typeface="Calibri"/>
                <a:cs typeface="Calibri"/>
              </a:rPr>
              <a:t>harga tiket </a:t>
            </a:r>
            <a:r>
              <a:rPr sz="2700" spc="-15" dirty="0">
                <a:latin typeface="Calibri"/>
                <a:cs typeface="Calibri"/>
              </a:rPr>
              <a:t>pesawat </a:t>
            </a:r>
            <a:r>
              <a:rPr sz="2700" spc="-25" dirty="0">
                <a:latin typeface="Calibri"/>
                <a:cs typeface="Calibri"/>
              </a:rPr>
              <a:t>secara  </a:t>
            </a:r>
            <a:r>
              <a:rPr sz="2700" spc="-5" dirty="0">
                <a:latin typeface="Calibri"/>
                <a:cs typeface="Calibri"/>
              </a:rPr>
              <a:t>online, </a:t>
            </a:r>
            <a:r>
              <a:rPr sz="2700" spc="-20" dirty="0">
                <a:latin typeface="Calibri"/>
                <a:cs typeface="Calibri"/>
              </a:rPr>
              <a:t>maka </a:t>
            </a:r>
            <a:r>
              <a:rPr sz="2700" spc="-25" dirty="0">
                <a:latin typeface="Calibri"/>
                <a:cs typeface="Calibri"/>
              </a:rPr>
              <a:t>harga tiket  </a:t>
            </a:r>
            <a:r>
              <a:rPr sz="2700" spc="-15" dirty="0">
                <a:latin typeface="Calibri"/>
                <a:cs typeface="Calibri"/>
              </a:rPr>
              <a:t>akan </a:t>
            </a:r>
            <a:r>
              <a:rPr sz="2700" spc="-5" dirty="0">
                <a:latin typeface="Calibri"/>
                <a:cs typeface="Calibri"/>
              </a:rPr>
              <a:t>naik </a:t>
            </a:r>
            <a:r>
              <a:rPr sz="2700" spc="-10" dirty="0">
                <a:latin typeface="Calibri"/>
                <a:cs typeface="Calibri"/>
              </a:rPr>
              <a:t>pada saat </a:t>
            </a:r>
            <a:r>
              <a:rPr sz="2700" spc="-15" dirty="0">
                <a:latin typeface="Calibri"/>
                <a:cs typeface="Calibri"/>
              </a:rPr>
              <a:t>kamu  </a:t>
            </a:r>
            <a:r>
              <a:rPr sz="2700" spc="-10" dirty="0">
                <a:latin typeface="Calibri"/>
                <a:cs typeface="Calibri"/>
              </a:rPr>
              <a:t>mengecek untuk </a:t>
            </a:r>
            <a:r>
              <a:rPr sz="2700" spc="-25" dirty="0">
                <a:latin typeface="Calibri"/>
                <a:cs typeface="Calibri"/>
              </a:rPr>
              <a:t>kedua  </a:t>
            </a:r>
            <a:r>
              <a:rPr sz="2700" spc="-20" dirty="0">
                <a:latin typeface="Calibri"/>
                <a:cs typeface="Calibri"/>
              </a:rPr>
              <a:t>kalinya.</a:t>
            </a:r>
            <a:endParaRPr sz="2700">
              <a:latin typeface="Calibri"/>
              <a:cs typeface="Calibri"/>
            </a:endParaRPr>
          </a:p>
          <a:p>
            <a:pPr marL="12700" marR="9525">
              <a:lnSpc>
                <a:spcPct val="100000"/>
              </a:lnSpc>
              <a:spcBef>
                <a:spcPts val="2200"/>
              </a:spcBef>
            </a:pPr>
            <a:r>
              <a:rPr sz="2000" dirty="0">
                <a:latin typeface="Calibri"/>
                <a:cs typeface="Calibri"/>
              </a:rPr>
              <a:t>Hal </a:t>
            </a:r>
            <a:r>
              <a:rPr sz="2000" spc="-5" dirty="0">
                <a:latin typeface="Calibri"/>
                <a:cs typeface="Calibri"/>
              </a:rPr>
              <a:t>ini disebabkan </a:t>
            </a:r>
            <a:r>
              <a:rPr sz="2000" spc="-10" dirty="0">
                <a:latin typeface="Calibri"/>
                <a:cs typeface="Calibri"/>
              </a:rPr>
              <a:t>sistem </a:t>
            </a:r>
            <a:r>
              <a:rPr sz="2000" dirty="0">
                <a:latin typeface="Calibri"/>
                <a:cs typeface="Calibri"/>
              </a:rPr>
              <a:t>pemesanan </a:t>
            </a:r>
            <a:r>
              <a:rPr sz="2000" spc="-5" dirty="0">
                <a:latin typeface="Calibri"/>
                <a:cs typeface="Calibri"/>
              </a:rPr>
              <a:t>online mengetahui </a:t>
            </a:r>
            <a:r>
              <a:rPr sz="2000" spc="-10" dirty="0">
                <a:latin typeface="Calibri"/>
                <a:cs typeface="Calibri"/>
              </a:rPr>
              <a:t>bahwa kamu telah  </a:t>
            </a:r>
            <a:r>
              <a:rPr sz="2000" dirty="0">
                <a:latin typeface="Calibri"/>
                <a:cs typeface="Calibri"/>
              </a:rPr>
              <a:t>mengunjungi halaman </a:t>
            </a:r>
            <a:r>
              <a:rPr sz="2000" spc="-5" dirty="0">
                <a:latin typeface="Calibri"/>
                <a:cs typeface="Calibri"/>
              </a:rPr>
              <a:t>pemesanan itu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sebelumnya.</a:t>
            </a:r>
            <a:endParaRPr sz="2000">
              <a:latin typeface="Calibri"/>
              <a:cs typeface="Calibri"/>
            </a:endParaRPr>
          </a:p>
          <a:p>
            <a:pPr marL="12700" marR="10795">
              <a:lnSpc>
                <a:spcPct val="100000"/>
              </a:lnSpc>
              <a:tabLst>
                <a:tab pos="409575" algn="l"/>
                <a:tab pos="1243330" algn="l"/>
                <a:tab pos="1920875" algn="l"/>
                <a:tab pos="2499995" algn="l"/>
                <a:tab pos="3362325" algn="l"/>
                <a:tab pos="4782185" algn="l"/>
                <a:tab pos="5634355" algn="l"/>
                <a:tab pos="6842759" algn="l"/>
                <a:tab pos="7761605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ni	ada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ah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ah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h	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	h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	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4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ai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  </a:t>
            </a:r>
            <a:r>
              <a:rPr sz="2000" spc="-5" dirty="0">
                <a:latin typeface="Calibri"/>
                <a:cs typeface="Calibri"/>
              </a:rPr>
              <a:t>pemasaran.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dirty="0">
                <a:latin typeface="Calibri"/>
                <a:cs typeface="Calibri"/>
              </a:rPr>
              <a:t>menghindari hal itu, </a:t>
            </a:r>
            <a:r>
              <a:rPr sz="2000" spc="-5" dirty="0">
                <a:latin typeface="Calibri"/>
                <a:cs typeface="Calibri"/>
              </a:rPr>
              <a:t>coba </a:t>
            </a:r>
            <a:r>
              <a:rPr sz="2000" dirty="0">
                <a:latin typeface="Calibri"/>
                <a:cs typeface="Calibri"/>
              </a:rPr>
              <a:t>hapus </a:t>
            </a:r>
            <a:r>
              <a:rPr sz="2000" spc="-5" dirty="0">
                <a:latin typeface="Calibri"/>
                <a:cs typeface="Calibri"/>
              </a:rPr>
              <a:t>cookies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5" dirty="0">
                <a:latin typeface="Calibri"/>
                <a:cs typeface="Calibri"/>
              </a:rPr>
              <a:t>browser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kamu.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7045" marR="5080" indent="-301307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Contoh </a:t>
            </a:r>
            <a:r>
              <a:rPr spc="-25" dirty="0"/>
              <a:t>Interactive </a:t>
            </a:r>
            <a:r>
              <a:rPr spc="-5" dirty="0"/>
              <a:t>Sales </a:t>
            </a:r>
            <a:r>
              <a:rPr spc="-20" dirty="0"/>
              <a:t>Order </a:t>
            </a:r>
            <a:r>
              <a:rPr spc="-5" dirty="0"/>
              <a:t>Entry  </a:t>
            </a:r>
            <a:r>
              <a:rPr spc="-3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457704" y="2051288"/>
            <a:ext cx="9144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427" y="494780"/>
            <a:ext cx="7021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4180" marR="5080" indent="-295211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Threats </a:t>
            </a:r>
            <a:r>
              <a:rPr spc="-5" dirty="0"/>
              <a:t>and </a:t>
            </a:r>
            <a:r>
              <a:rPr spc="-15" dirty="0"/>
              <a:t>Controls </a:t>
            </a:r>
            <a:r>
              <a:rPr spc="-5" dirty="0"/>
              <a:t>: Sales </a:t>
            </a:r>
            <a:r>
              <a:rPr spc="-20" dirty="0"/>
              <a:t>Order  </a:t>
            </a:r>
            <a:r>
              <a:rPr spc="-5" dirty="0"/>
              <a:t>Entry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555" y="2044938"/>
          <a:ext cx="8229600" cy="1737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571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Threats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ABA5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Controls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ABA59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2710" marR="3009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pemesanan 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hilang/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tidak 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akurat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Penggunaan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System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Pemesanan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valid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Digital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Signature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0690" y="913879"/>
            <a:ext cx="3558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Credit</a:t>
            </a:r>
            <a:r>
              <a:rPr sz="4400" spc="-65" dirty="0"/>
              <a:t> </a:t>
            </a:r>
            <a:r>
              <a:rPr sz="4400" spc="-20" dirty="0"/>
              <a:t>Approval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82317" y="1792208"/>
            <a:ext cx="2376170" cy="3816350"/>
          </a:xfrm>
          <a:custGeom>
            <a:avLst/>
            <a:gdLst/>
            <a:ahLst/>
            <a:cxnLst/>
            <a:rect l="l" t="t" r="r" b="b"/>
            <a:pathLst>
              <a:path w="2376170" h="3816350">
                <a:moveTo>
                  <a:pt x="2375913" y="3421380"/>
                </a:moveTo>
                <a:lnTo>
                  <a:pt x="2375913" y="396240"/>
                </a:lnTo>
                <a:lnTo>
                  <a:pt x="2373256" y="350197"/>
                </a:lnTo>
                <a:lnTo>
                  <a:pt x="2365480" y="305670"/>
                </a:lnTo>
                <a:lnTo>
                  <a:pt x="2352879" y="262963"/>
                </a:lnTo>
                <a:lnTo>
                  <a:pt x="2335746" y="222379"/>
                </a:lnTo>
                <a:lnTo>
                  <a:pt x="2314375" y="184221"/>
                </a:lnTo>
                <a:lnTo>
                  <a:pt x="2289058" y="148792"/>
                </a:lnTo>
                <a:lnTo>
                  <a:pt x="2260089" y="116395"/>
                </a:lnTo>
                <a:lnTo>
                  <a:pt x="2227760" y="87334"/>
                </a:lnTo>
                <a:lnTo>
                  <a:pt x="2192366" y="61912"/>
                </a:lnTo>
                <a:lnTo>
                  <a:pt x="2154199" y="40432"/>
                </a:lnTo>
                <a:lnTo>
                  <a:pt x="2113553" y="23198"/>
                </a:lnTo>
                <a:lnTo>
                  <a:pt x="2070722" y="10512"/>
                </a:lnTo>
                <a:lnTo>
                  <a:pt x="2025997" y="2678"/>
                </a:lnTo>
                <a:lnTo>
                  <a:pt x="1979673" y="0"/>
                </a:lnTo>
                <a:lnTo>
                  <a:pt x="396240" y="0"/>
                </a:lnTo>
                <a:lnTo>
                  <a:pt x="349915" y="2678"/>
                </a:lnTo>
                <a:lnTo>
                  <a:pt x="305191" y="10512"/>
                </a:lnTo>
                <a:lnTo>
                  <a:pt x="262359" y="23198"/>
                </a:lnTo>
                <a:lnTo>
                  <a:pt x="221713" y="40432"/>
                </a:lnTo>
                <a:lnTo>
                  <a:pt x="183546" y="61912"/>
                </a:lnTo>
                <a:lnTo>
                  <a:pt x="148152" y="87334"/>
                </a:lnTo>
                <a:lnTo>
                  <a:pt x="115824" y="116395"/>
                </a:lnTo>
                <a:lnTo>
                  <a:pt x="86854" y="148792"/>
                </a:lnTo>
                <a:lnTo>
                  <a:pt x="61537" y="184221"/>
                </a:lnTo>
                <a:lnTo>
                  <a:pt x="40166" y="222379"/>
                </a:lnTo>
                <a:lnTo>
                  <a:pt x="23033" y="262963"/>
                </a:lnTo>
                <a:lnTo>
                  <a:pt x="10432" y="305670"/>
                </a:lnTo>
                <a:lnTo>
                  <a:pt x="2657" y="350197"/>
                </a:lnTo>
                <a:lnTo>
                  <a:pt x="0" y="396240"/>
                </a:lnTo>
                <a:lnTo>
                  <a:pt x="0" y="3421380"/>
                </a:lnTo>
                <a:lnTo>
                  <a:pt x="2657" y="3467400"/>
                </a:lnTo>
                <a:lnTo>
                  <a:pt x="10432" y="3511864"/>
                </a:lnTo>
                <a:lnTo>
                  <a:pt x="23033" y="3554476"/>
                </a:lnTo>
                <a:lnTo>
                  <a:pt x="40166" y="3594938"/>
                </a:lnTo>
                <a:lnTo>
                  <a:pt x="61537" y="3632954"/>
                </a:lnTo>
                <a:lnTo>
                  <a:pt x="86854" y="3668228"/>
                </a:lnTo>
                <a:lnTo>
                  <a:pt x="115824" y="3700462"/>
                </a:lnTo>
                <a:lnTo>
                  <a:pt x="148152" y="3729361"/>
                </a:lnTo>
                <a:lnTo>
                  <a:pt x="183546" y="3754627"/>
                </a:lnTo>
                <a:lnTo>
                  <a:pt x="221713" y="3775965"/>
                </a:lnTo>
                <a:lnTo>
                  <a:pt x="262359" y="3793077"/>
                </a:lnTo>
                <a:lnTo>
                  <a:pt x="305191" y="3805668"/>
                </a:lnTo>
                <a:lnTo>
                  <a:pt x="349915" y="3813439"/>
                </a:lnTo>
                <a:lnTo>
                  <a:pt x="396240" y="3816096"/>
                </a:lnTo>
                <a:lnTo>
                  <a:pt x="1979673" y="3816096"/>
                </a:lnTo>
                <a:lnTo>
                  <a:pt x="2025997" y="3813439"/>
                </a:lnTo>
                <a:lnTo>
                  <a:pt x="2070722" y="3805668"/>
                </a:lnTo>
                <a:lnTo>
                  <a:pt x="2113553" y="3793077"/>
                </a:lnTo>
                <a:lnTo>
                  <a:pt x="2154199" y="3775965"/>
                </a:lnTo>
                <a:lnTo>
                  <a:pt x="2192366" y="3754627"/>
                </a:lnTo>
                <a:lnTo>
                  <a:pt x="2227760" y="3729361"/>
                </a:lnTo>
                <a:lnTo>
                  <a:pt x="2260089" y="3700462"/>
                </a:lnTo>
                <a:lnTo>
                  <a:pt x="2289058" y="3668228"/>
                </a:lnTo>
                <a:lnTo>
                  <a:pt x="2314375" y="3632954"/>
                </a:lnTo>
                <a:lnTo>
                  <a:pt x="2335746" y="3594938"/>
                </a:lnTo>
                <a:lnTo>
                  <a:pt x="2352879" y="3554476"/>
                </a:lnTo>
                <a:lnTo>
                  <a:pt x="2365480" y="3511864"/>
                </a:lnTo>
                <a:lnTo>
                  <a:pt x="2373256" y="3467400"/>
                </a:lnTo>
                <a:lnTo>
                  <a:pt x="2375913" y="342138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601" y="1780016"/>
            <a:ext cx="2402205" cy="3842385"/>
          </a:xfrm>
          <a:custGeom>
            <a:avLst/>
            <a:gdLst/>
            <a:ahLst/>
            <a:cxnLst/>
            <a:rect l="l" t="t" r="r" b="b"/>
            <a:pathLst>
              <a:path w="2402205" h="3842385">
                <a:moveTo>
                  <a:pt x="2401821" y="3453384"/>
                </a:moveTo>
                <a:lnTo>
                  <a:pt x="2401821" y="387096"/>
                </a:lnTo>
                <a:lnTo>
                  <a:pt x="2397249" y="345948"/>
                </a:lnTo>
                <a:lnTo>
                  <a:pt x="2389629" y="306324"/>
                </a:lnTo>
                <a:lnTo>
                  <a:pt x="2377437" y="268224"/>
                </a:lnTo>
                <a:lnTo>
                  <a:pt x="2362197" y="231648"/>
                </a:lnTo>
                <a:lnTo>
                  <a:pt x="2321049" y="163068"/>
                </a:lnTo>
                <a:lnTo>
                  <a:pt x="2282949" y="118872"/>
                </a:lnTo>
                <a:lnTo>
                  <a:pt x="2253993" y="92964"/>
                </a:lnTo>
                <a:lnTo>
                  <a:pt x="2221989" y="70104"/>
                </a:lnTo>
                <a:lnTo>
                  <a:pt x="2188461" y="48768"/>
                </a:lnTo>
                <a:lnTo>
                  <a:pt x="2133597" y="24384"/>
                </a:lnTo>
                <a:lnTo>
                  <a:pt x="2095497" y="12192"/>
                </a:lnTo>
                <a:lnTo>
                  <a:pt x="2055873" y="4572"/>
                </a:lnTo>
                <a:lnTo>
                  <a:pt x="2014725" y="0"/>
                </a:lnTo>
                <a:lnTo>
                  <a:pt x="388620" y="0"/>
                </a:lnTo>
                <a:lnTo>
                  <a:pt x="367284" y="1524"/>
                </a:lnTo>
                <a:lnTo>
                  <a:pt x="347472" y="4572"/>
                </a:lnTo>
                <a:lnTo>
                  <a:pt x="326136" y="7620"/>
                </a:lnTo>
                <a:lnTo>
                  <a:pt x="306324" y="12192"/>
                </a:lnTo>
                <a:lnTo>
                  <a:pt x="288036" y="18288"/>
                </a:lnTo>
                <a:lnTo>
                  <a:pt x="268224" y="24384"/>
                </a:lnTo>
                <a:lnTo>
                  <a:pt x="231648" y="39624"/>
                </a:lnTo>
                <a:lnTo>
                  <a:pt x="196596" y="59436"/>
                </a:lnTo>
                <a:lnTo>
                  <a:pt x="164592" y="80772"/>
                </a:lnTo>
                <a:lnTo>
                  <a:pt x="134112" y="106680"/>
                </a:lnTo>
                <a:lnTo>
                  <a:pt x="106680" y="134112"/>
                </a:lnTo>
                <a:lnTo>
                  <a:pt x="70104" y="179832"/>
                </a:lnTo>
                <a:lnTo>
                  <a:pt x="50292" y="213360"/>
                </a:lnTo>
                <a:lnTo>
                  <a:pt x="32004" y="249936"/>
                </a:lnTo>
                <a:lnTo>
                  <a:pt x="25908" y="268224"/>
                </a:lnTo>
                <a:lnTo>
                  <a:pt x="18288" y="288036"/>
                </a:lnTo>
                <a:lnTo>
                  <a:pt x="13716" y="306324"/>
                </a:lnTo>
                <a:lnTo>
                  <a:pt x="4572" y="345948"/>
                </a:lnTo>
                <a:lnTo>
                  <a:pt x="0" y="408432"/>
                </a:lnTo>
                <a:lnTo>
                  <a:pt x="0" y="3433572"/>
                </a:lnTo>
                <a:lnTo>
                  <a:pt x="3048" y="3474720"/>
                </a:lnTo>
                <a:lnTo>
                  <a:pt x="9144" y="3515868"/>
                </a:lnTo>
                <a:lnTo>
                  <a:pt x="19812" y="3555492"/>
                </a:lnTo>
                <a:lnTo>
                  <a:pt x="25908" y="3573780"/>
                </a:lnTo>
                <a:lnTo>
                  <a:pt x="25908" y="388620"/>
                </a:lnTo>
                <a:lnTo>
                  <a:pt x="27432" y="368808"/>
                </a:lnTo>
                <a:lnTo>
                  <a:pt x="30480" y="350520"/>
                </a:lnTo>
                <a:lnTo>
                  <a:pt x="33528" y="330708"/>
                </a:lnTo>
                <a:lnTo>
                  <a:pt x="42672" y="294132"/>
                </a:lnTo>
                <a:lnTo>
                  <a:pt x="48768" y="275844"/>
                </a:lnTo>
                <a:lnTo>
                  <a:pt x="64008" y="242316"/>
                </a:lnTo>
                <a:lnTo>
                  <a:pt x="73152" y="225552"/>
                </a:lnTo>
                <a:lnTo>
                  <a:pt x="82296" y="210312"/>
                </a:lnTo>
                <a:lnTo>
                  <a:pt x="91440" y="193548"/>
                </a:lnTo>
                <a:lnTo>
                  <a:pt x="138684" y="137160"/>
                </a:lnTo>
                <a:lnTo>
                  <a:pt x="179832" y="100584"/>
                </a:lnTo>
                <a:lnTo>
                  <a:pt x="243840" y="62484"/>
                </a:lnTo>
                <a:lnTo>
                  <a:pt x="313944" y="36576"/>
                </a:lnTo>
                <a:lnTo>
                  <a:pt x="332232" y="33528"/>
                </a:lnTo>
                <a:lnTo>
                  <a:pt x="352044" y="28956"/>
                </a:lnTo>
                <a:lnTo>
                  <a:pt x="370332" y="27432"/>
                </a:lnTo>
                <a:lnTo>
                  <a:pt x="388620" y="26025"/>
                </a:lnTo>
                <a:lnTo>
                  <a:pt x="2014725" y="26025"/>
                </a:lnTo>
                <a:lnTo>
                  <a:pt x="2052825" y="30480"/>
                </a:lnTo>
                <a:lnTo>
                  <a:pt x="2107689" y="42672"/>
                </a:lnTo>
                <a:lnTo>
                  <a:pt x="2159505" y="62484"/>
                </a:lnTo>
                <a:lnTo>
                  <a:pt x="2193033" y="80772"/>
                </a:lnTo>
                <a:lnTo>
                  <a:pt x="2237229" y="112776"/>
                </a:lnTo>
                <a:lnTo>
                  <a:pt x="2289045" y="164592"/>
                </a:lnTo>
                <a:lnTo>
                  <a:pt x="2311905" y="195072"/>
                </a:lnTo>
                <a:lnTo>
                  <a:pt x="2339337" y="242316"/>
                </a:lnTo>
                <a:lnTo>
                  <a:pt x="2354577" y="277368"/>
                </a:lnTo>
                <a:lnTo>
                  <a:pt x="2359149" y="295656"/>
                </a:lnTo>
                <a:lnTo>
                  <a:pt x="2365245" y="312420"/>
                </a:lnTo>
                <a:lnTo>
                  <a:pt x="2369817" y="332232"/>
                </a:lnTo>
                <a:lnTo>
                  <a:pt x="2372865" y="350520"/>
                </a:lnTo>
                <a:lnTo>
                  <a:pt x="2377437" y="408432"/>
                </a:lnTo>
                <a:lnTo>
                  <a:pt x="2377437" y="3573780"/>
                </a:lnTo>
                <a:lnTo>
                  <a:pt x="2389629" y="3534156"/>
                </a:lnTo>
                <a:lnTo>
                  <a:pt x="2394201" y="3514344"/>
                </a:lnTo>
                <a:lnTo>
                  <a:pt x="2400297" y="3474720"/>
                </a:lnTo>
                <a:lnTo>
                  <a:pt x="2401821" y="3453384"/>
                </a:lnTo>
                <a:close/>
              </a:path>
              <a:path w="2402205" h="3842385">
                <a:moveTo>
                  <a:pt x="2377437" y="3573780"/>
                </a:moveTo>
                <a:lnTo>
                  <a:pt x="2377437" y="3433572"/>
                </a:lnTo>
                <a:lnTo>
                  <a:pt x="2372865" y="3491484"/>
                </a:lnTo>
                <a:lnTo>
                  <a:pt x="2369817" y="3511296"/>
                </a:lnTo>
                <a:lnTo>
                  <a:pt x="2365245" y="3529584"/>
                </a:lnTo>
                <a:lnTo>
                  <a:pt x="2359149" y="3547872"/>
                </a:lnTo>
                <a:lnTo>
                  <a:pt x="2353053" y="3564636"/>
                </a:lnTo>
                <a:lnTo>
                  <a:pt x="2346957" y="3582924"/>
                </a:lnTo>
                <a:lnTo>
                  <a:pt x="2311905" y="3646932"/>
                </a:lnTo>
                <a:lnTo>
                  <a:pt x="2289045" y="3677412"/>
                </a:lnTo>
                <a:lnTo>
                  <a:pt x="2237229" y="3729228"/>
                </a:lnTo>
                <a:lnTo>
                  <a:pt x="2221989" y="3739896"/>
                </a:lnTo>
                <a:lnTo>
                  <a:pt x="2208273" y="3750564"/>
                </a:lnTo>
                <a:lnTo>
                  <a:pt x="2142741" y="3785616"/>
                </a:lnTo>
                <a:lnTo>
                  <a:pt x="2071113" y="3808476"/>
                </a:lnTo>
                <a:lnTo>
                  <a:pt x="2051301" y="3811524"/>
                </a:lnTo>
                <a:lnTo>
                  <a:pt x="2033013" y="3814572"/>
                </a:lnTo>
                <a:lnTo>
                  <a:pt x="2014725" y="3815978"/>
                </a:lnTo>
                <a:lnTo>
                  <a:pt x="388620" y="3816096"/>
                </a:lnTo>
                <a:lnTo>
                  <a:pt x="370332" y="3814572"/>
                </a:lnTo>
                <a:lnTo>
                  <a:pt x="332232" y="3808476"/>
                </a:lnTo>
                <a:lnTo>
                  <a:pt x="277368" y="3793236"/>
                </a:lnTo>
                <a:lnTo>
                  <a:pt x="260604" y="3785616"/>
                </a:lnTo>
                <a:lnTo>
                  <a:pt x="242316" y="3777996"/>
                </a:lnTo>
                <a:lnTo>
                  <a:pt x="164592" y="3729228"/>
                </a:lnTo>
                <a:lnTo>
                  <a:pt x="138684" y="3703320"/>
                </a:lnTo>
                <a:lnTo>
                  <a:pt x="124968" y="3691128"/>
                </a:lnTo>
                <a:lnTo>
                  <a:pt x="80772" y="3631692"/>
                </a:lnTo>
                <a:lnTo>
                  <a:pt x="48768" y="3564636"/>
                </a:lnTo>
                <a:lnTo>
                  <a:pt x="33528" y="3509772"/>
                </a:lnTo>
                <a:lnTo>
                  <a:pt x="27432" y="3471672"/>
                </a:lnTo>
                <a:lnTo>
                  <a:pt x="25908" y="3451860"/>
                </a:lnTo>
                <a:lnTo>
                  <a:pt x="25908" y="3573780"/>
                </a:lnTo>
                <a:lnTo>
                  <a:pt x="41148" y="3610356"/>
                </a:lnTo>
                <a:lnTo>
                  <a:pt x="59436" y="3645408"/>
                </a:lnTo>
                <a:lnTo>
                  <a:pt x="106680" y="3707892"/>
                </a:lnTo>
                <a:lnTo>
                  <a:pt x="134112" y="3735324"/>
                </a:lnTo>
                <a:lnTo>
                  <a:pt x="164592" y="3761232"/>
                </a:lnTo>
                <a:lnTo>
                  <a:pt x="214884" y="3793236"/>
                </a:lnTo>
                <a:lnTo>
                  <a:pt x="233172" y="3800856"/>
                </a:lnTo>
                <a:lnTo>
                  <a:pt x="249936" y="3810000"/>
                </a:lnTo>
                <a:lnTo>
                  <a:pt x="269748" y="3817620"/>
                </a:lnTo>
                <a:lnTo>
                  <a:pt x="288036" y="3823716"/>
                </a:lnTo>
                <a:lnTo>
                  <a:pt x="347472" y="3837432"/>
                </a:lnTo>
                <a:lnTo>
                  <a:pt x="367284" y="3838956"/>
                </a:lnTo>
                <a:lnTo>
                  <a:pt x="388620" y="3842004"/>
                </a:lnTo>
                <a:lnTo>
                  <a:pt x="1993389" y="3842004"/>
                </a:lnTo>
                <a:lnTo>
                  <a:pt x="2036061" y="3838956"/>
                </a:lnTo>
                <a:lnTo>
                  <a:pt x="2055873" y="3837432"/>
                </a:lnTo>
                <a:lnTo>
                  <a:pt x="2115309" y="3823716"/>
                </a:lnTo>
                <a:lnTo>
                  <a:pt x="2135121" y="3816096"/>
                </a:lnTo>
                <a:lnTo>
                  <a:pt x="2153409" y="3810000"/>
                </a:lnTo>
                <a:lnTo>
                  <a:pt x="2205225" y="3782568"/>
                </a:lnTo>
                <a:lnTo>
                  <a:pt x="2238753" y="3759708"/>
                </a:lnTo>
                <a:lnTo>
                  <a:pt x="2269233" y="3735324"/>
                </a:lnTo>
                <a:lnTo>
                  <a:pt x="2296665" y="3707892"/>
                </a:lnTo>
                <a:lnTo>
                  <a:pt x="2321049" y="3677412"/>
                </a:lnTo>
                <a:lnTo>
                  <a:pt x="2343909" y="3645408"/>
                </a:lnTo>
                <a:lnTo>
                  <a:pt x="2353053" y="3627120"/>
                </a:lnTo>
                <a:lnTo>
                  <a:pt x="2362197" y="3610356"/>
                </a:lnTo>
                <a:lnTo>
                  <a:pt x="2377437" y="3573780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6881" y="1995918"/>
            <a:ext cx="1247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Credit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881" y="2605518"/>
            <a:ext cx="19856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8495" algn="l"/>
                <a:tab pos="991869" algn="l"/>
              </a:tabLst>
            </a:pPr>
            <a:r>
              <a:rPr sz="2000" dirty="0">
                <a:latin typeface="Calibri"/>
                <a:cs typeface="Calibri"/>
              </a:rPr>
              <a:t>Sa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do		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  </a:t>
            </a:r>
            <a:r>
              <a:rPr sz="2000" spc="-10" dirty="0">
                <a:latin typeface="Calibri"/>
                <a:cs typeface="Calibri"/>
              </a:rPr>
              <a:t>atas	kredit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2187" y="2910318"/>
            <a:ext cx="5118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ba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881" y="3215117"/>
            <a:ext cx="13042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diizinkan  pelanggan 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10" dirty="0">
                <a:latin typeface="Calibri"/>
                <a:cs typeface="Calibri"/>
              </a:rPr>
              <a:t>sejarah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881" y="4434317"/>
            <a:ext cx="1270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919" algn="l"/>
              </a:tabLst>
            </a:pP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1726" y="4129517"/>
            <a:ext cx="631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k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881" y="4739117"/>
            <a:ext cx="1311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puan  </a:t>
            </a:r>
            <a:r>
              <a:rPr sz="2000" spc="-10" dirty="0">
                <a:latin typeface="Calibri"/>
                <a:cs typeface="Calibri"/>
              </a:rPr>
              <a:t>membayar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7894" y="1792208"/>
            <a:ext cx="3528060" cy="2304415"/>
          </a:xfrm>
          <a:custGeom>
            <a:avLst/>
            <a:gdLst/>
            <a:ahLst/>
            <a:cxnLst/>
            <a:rect l="l" t="t" r="r" b="b"/>
            <a:pathLst>
              <a:path w="3528059" h="2304415">
                <a:moveTo>
                  <a:pt x="3528060" y="1920240"/>
                </a:moveTo>
                <a:lnTo>
                  <a:pt x="3528060" y="384048"/>
                </a:lnTo>
                <a:lnTo>
                  <a:pt x="3525088" y="335926"/>
                </a:lnTo>
                <a:lnTo>
                  <a:pt x="3516406" y="289573"/>
                </a:lnTo>
                <a:lnTo>
                  <a:pt x="3502363" y="245352"/>
                </a:lnTo>
                <a:lnTo>
                  <a:pt x="3483309" y="203623"/>
                </a:lnTo>
                <a:lnTo>
                  <a:pt x="3459594" y="164750"/>
                </a:lnTo>
                <a:lnTo>
                  <a:pt x="3431567" y="129093"/>
                </a:lnTo>
                <a:lnTo>
                  <a:pt x="3399577" y="97017"/>
                </a:lnTo>
                <a:lnTo>
                  <a:pt x="3363975" y="68881"/>
                </a:lnTo>
                <a:lnTo>
                  <a:pt x="3325110" y="45049"/>
                </a:lnTo>
                <a:lnTo>
                  <a:pt x="3283332" y="25883"/>
                </a:lnTo>
                <a:lnTo>
                  <a:pt x="3238989" y="11745"/>
                </a:lnTo>
                <a:lnTo>
                  <a:pt x="3192433" y="2996"/>
                </a:lnTo>
                <a:lnTo>
                  <a:pt x="3144012" y="0"/>
                </a:lnTo>
                <a:lnTo>
                  <a:pt x="384048" y="0"/>
                </a:lnTo>
                <a:lnTo>
                  <a:pt x="335926" y="2996"/>
                </a:lnTo>
                <a:lnTo>
                  <a:pt x="289573" y="11745"/>
                </a:lnTo>
                <a:lnTo>
                  <a:pt x="245352" y="25883"/>
                </a:lnTo>
                <a:lnTo>
                  <a:pt x="203623" y="45049"/>
                </a:lnTo>
                <a:lnTo>
                  <a:pt x="164750" y="68881"/>
                </a:lnTo>
                <a:lnTo>
                  <a:pt x="129093" y="97017"/>
                </a:lnTo>
                <a:lnTo>
                  <a:pt x="97017" y="129093"/>
                </a:lnTo>
                <a:lnTo>
                  <a:pt x="68881" y="164750"/>
                </a:lnTo>
                <a:lnTo>
                  <a:pt x="45049" y="203623"/>
                </a:lnTo>
                <a:lnTo>
                  <a:pt x="25883" y="245352"/>
                </a:lnTo>
                <a:lnTo>
                  <a:pt x="11745" y="289573"/>
                </a:lnTo>
                <a:lnTo>
                  <a:pt x="2996" y="335926"/>
                </a:lnTo>
                <a:lnTo>
                  <a:pt x="0" y="384048"/>
                </a:lnTo>
                <a:lnTo>
                  <a:pt x="0" y="1920240"/>
                </a:lnTo>
                <a:lnTo>
                  <a:pt x="2996" y="1968361"/>
                </a:lnTo>
                <a:lnTo>
                  <a:pt x="11745" y="2014714"/>
                </a:lnTo>
                <a:lnTo>
                  <a:pt x="25883" y="2058935"/>
                </a:lnTo>
                <a:lnTo>
                  <a:pt x="45049" y="2100664"/>
                </a:lnTo>
                <a:lnTo>
                  <a:pt x="68881" y="2139537"/>
                </a:lnTo>
                <a:lnTo>
                  <a:pt x="97017" y="2175194"/>
                </a:lnTo>
                <a:lnTo>
                  <a:pt x="129093" y="2207270"/>
                </a:lnTo>
                <a:lnTo>
                  <a:pt x="164750" y="2235406"/>
                </a:lnTo>
                <a:lnTo>
                  <a:pt x="203623" y="2259238"/>
                </a:lnTo>
                <a:lnTo>
                  <a:pt x="245352" y="2278404"/>
                </a:lnTo>
                <a:lnTo>
                  <a:pt x="289573" y="2292542"/>
                </a:lnTo>
                <a:lnTo>
                  <a:pt x="335926" y="2301291"/>
                </a:lnTo>
                <a:lnTo>
                  <a:pt x="384048" y="2304288"/>
                </a:lnTo>
                <a:lnTo>
                  <a:pt x="3144012" y="2304288"/>
                </a:lnTo>
                <a:lnTo>
                  <a:pt x="3192433" y="2301291"/>
                </a:lnTo>
                <a:lnTo>
                  <a:pt x="3238989" y="2292542"/>
                </a:lnTo>
                <a:lnTo>
                  <a:pt x="3283332" y="2278404"/>
                </a:lnTo>
                <a:lnTo>
                  <a:pt x="3325110" y="2259238"/>
                </a:lnTo>
                <a:lnTo>
                  <a:pt x="3363975" y="2235406"/>
                </a:lnTo>
                <a:lnTo>
                  <a:pt x="3399577" y="2207270"/>
                </a:lnTo>
                <a:lnTo>
                  <a:pt x="3431567" y="2175194"/>
                </a:lnTo>
                <a:lnTo>
                  <a:pt x="3459594" y="2139537"/>
                </a:lnTo>
                <a:lnTo>
                  <a:pt x="3483309" y="2100664"/>
                </a:lnTo>
                <a:lnTo>
                  <a:pt x="3502363" y="2058935"/>
                </a:lnTo>
                <a:lnTo>
                  <a:pt x="3516406" y="2014714"/>
                </a:lnTo>
                <a:lnTo>
                  <a:pt x="3525088" y="1968361"/>
                </a:lnTo>
                <a:lnTo>
                  <a:pt x="3528060" y="1920240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5703" y="1780016"/>
            <a:ext cx="3554095" cy="2330450"/>
          </a:xfrm>
          <a:custGeom>
            <a:avLst/>
            <a:gdLst/>
            <a:ahLst/>
            <a:cxnLst/>
            <a:rect l="l" t="t" r="r" b="b"/>
            <a:pathLst>
              <a:path w="3554095" h="2330450">
                <a:moveTo>
                  <a:pt x="3553968" y="1932432"/>
                </a:moveTo>
                <a:lnTo>
                  <a:pt x="3553968" y="396240"/>
                </a:lnTo>
                <a:lnTo>
                  <a:pt x="3549396" y="335280"/>
                </a:lnTo>
                <a:lnTo>
                  <a:pt x="3544824" y="316992"/>
                </a:lnTo>
                <a:lnTo>
                  <a:pt x="3541776" y="297180"/>
                </a:lnTo>
                <a:lnTo>
                  <a:pt x="3529584" y="260604"/>
                </a:lnTo>
                <a:lnTo>
                  <a:pt x="3514344" y="224028"/>
                </a:lnTo>
                <a:lnTo>
                  <a:pt x="3496056" y="190500"/>
                </a:lnTo>
                <a:lnTo>
                  <a:pt x="3485388" y="175260"/>
                </a:lnTo>
                <a:lnTo>
                  <a:pt x="3474720" y="158496"/>
                </a:lnTo>
                <a:lnTo>
                  <a:pt x="3462528" y="144780"/>
                </a:lnTo>
                <a:lnTo>
                  <a:pt x="3450336" y="129540"/>
                </a:lnTo>
                <a:lnTo>
                  <a:pt x="3422904" y="102108"/>
                </a:lnTo>
                <a:lnTo>
                  <a:pt x="3409188" y="89916"/>
                </a:lnTo>
                <a:lnTo>
                  <a:pt x="3393948" y="79248"/>
                </a:lnTo>
                <a:lnTo>
                  <a:pt x="3378708" y="67056"/>
                </a:lnTo>
                <a:lnTo>
                  <a:pt x="3361944" y="57912"/>
                </a:lnTo>
                <a:lnTo>
                  <a:pt x="3345180" y="47244"/>
                </a:lnTo>
                <a:lnTo>
                  <a:pt x="3328416" y="39624"/>
                </a:lnTo>
                <a:lnTo>
                  <a:pt x="3275076" y="18288"/>
                </a:lnTo>
                <a:lnTo>
                  <a:pt x="3236976" y="7620"/>
                </a:lnTo>
                <a:lnTo>
                  <a:pt x="3197352" y="1524"/>
                </a:lnTo>
                <a:lnTo>
                  <a:pt x="3177540" y="0"/>
                </a:lnTo>
                <a:lnTo>
                  <a:pt x="376428" y="0"/>
                </a:lnTo>
                <a:lnTo>
                  <a:pt x="335280" y="4572"/>
                </a:lnTo>
                <a:lnTo>
                  <a:pt x="297180" y="12192"/>
                </a:lnTo>
                <a:lnTo>
                  <a:pt x="242316" y="30480"/>
                </a:lnTo>
                <a:lnTo>
                  <a:pt x="224028" y="39624"/>
                </a:lnTo>
                <a:lnTo>
                  <a:pt x="207264" y="47244"/>
                </a:lnTo>
                <a:lnTo>
                  <a:pt x="190500" y="57912"/>
                </a:lnTo>
                <a:lnTo>
                  <a:pt x="175260" y="68580"/>
                </a:lnTo>
                <a:lnTo>
                  <a:pt x="158496" y="79248"/>
                </a:lnTo>
                <a:lnTo>
                  <a:pt x="144780" y="89916"/>
                </a:lnTo>
                <a:lnTo>
                  <a:pt x="129540" y="103632"/>
                </a:lnTo>
                <a:lnTo>
                  <a:pt x="115824" y="115824"/>
                </a:lnTo>
                <a:lnTo>
                  <a:pt x="102108" y="129540"/>
                </a:lnTo>
                <a:lnTo>
                  <a:pt x="77724" y="160020"/>
                </a:lnTo>
                <a:lnTo>
                  <a:pt x="67056" y="175260"/>
                </a:lnTo>
                <a:lnTo>
                  <a:pt x="57912" y="190500"/>
                </a:lnTo>
                <a:lnTo>
                  <a:pt x="47244" y="207264"/>
                </a:lnTo>
                <a:lnTo>
                  <a:pt x="39624" y="225552"/>
                </a:lnTo>
                <a:lnTo>
                  <a:pt x="30480" y="242316"/>
                </a:lnTo>
                <a:lnTo>
                  <a:pt x="12192" y="297180"/>
                </a:lnTo>
                <a:lnTo>
                  <a:pt x="7620" y="316992"/>
                </a:lnTo>
                <a:lnTo>
                  <a:pt x="1524" y="356616"/>
                </a:lnTo>
                <a:lnTo>
                  <a:pt x="0" y="376428"/>
                </a:lnTo>
                <a:lnTo>
                  <a:pt x="0" y="1953768"/>
                </a:lnTo>
                <a:lnTo>
                  <a:pt x="1524" y="1973580"/>
                </a:lnTo>
                <a:lnTo>
                  <a:pt x="7620" y="2013204"/>
                </a:lnTo>
                <a:lnTo>
                  <a:pt x="12192" y="2033016"/>
                </a:lnTo>
                <a:lnTo>
                  <a:pt x="25908" y="2074164"/>
                </a:lnTo>
                <a:lnTo>
                  <a:pt x="25908" y="377952"/>
                </a:lnTo>
                <a:lnTo>
                  <a:pt x="28956" y="339852"/>
                </a:lnTo>
                <a:lnTo>
                  <a:pt x="33528" y="321564"/>
                </a:lnTo>
                <a:lnTo>
                  <a:pt x="36576" y="303276"/>
                </a:lnTo>
                <a:lnTo>
                  <a:pt x="42672" y="286512"/>
                </a:lnTo>
                <a:lnTo>
                  <a:pt x="62484" y="234696"/>
                </a:lnTo>
                <a:lnTo>
                  <a:pt x="88392" y="188976"/>
                </a:lnTo>
                <a:lnTo>
                  <a:pt x="121920" y="146304"/>
                </a:lnTo>
                <a:lnTo>
                  <a:pt x="147828" y="121920"/>
                </a:lnTo>
                <a:lnTo>
                  <a:pt x="160020" y="109728"/>
                </a:lnTo>
                <a:lnTo>
                  <a:pt x="175260" y="99060"/>
                </a:lnTo>
                <a:lnTo>
                  <a:pt x="188976" y="88392"/>
                </a:lnTo>
                <a:lnTo>
                  <a:pt x="219456" y="70104"/>
                </a:lnTo>
                <a:lnTo>
                  <a:pt x="269748" y="47244"/>
                </a:lnTo>
                <a:lnTo>
                  <a:pt x="286512" y="41148"/>
                </a:lnTo>
                <a:lnTo>
                  <a:pt x="304800" y="36576"/>
                </a:lnTo>
                <a:lnTo>
                  <a:pt x="321564" y="32004"/>
                </a:lnTo>
                <a:lnTo>
                  <a:pt x="339852" y="28956"/>
                </a:lnTo>
                <a:lnTo>
                  <a:pt x="359664" y="27432"/>
                </a:lnTo>
                <a:lnTo>
                  <a:pt x="376428" y="26035"/>
                </a:lnTo>
                <a:lnTo>
                  <a:pt x="3177540" y="26025"/>
                </a:lnTo>
                <a:lnTo>
                  <a:pt x="3197352" y="27559"/>
                </a:lnTo>
                <a:lnTo>
                  <a:pt x="3214116" y="28956"/>
                </a:lnTo>
                <a:lnTo>
                  <a:pt x="3232404" y="33528"/>
                </a:lnTo>
                <a:lnTo>
                  <a:pt x="3250692" y="36576"/>
                </a:lnTo>
                <a:lnTo>
                  <a:pt x="3267456" y="42672"/>
                </a:lnTo>
                <a:lnTo>
                  <a:pt x="3284220" y="47244"/>
                </a:lnTo>
                <a:lnTo>
                  <a:pt x="3302508" y="54864"/>
                </a:lnTo>
                <a:lnTo>
                  <a:pt x="3317748" y="62484"/>
                </a:lnTo>
                <a:lnTo>
                  <a:pt x="3334512" y="70104"/>
                </a:lnTo>
                <a:lnTo>
                  <a:pt x="3364992" y="88392"/>
                </a:lnTo>
                <a:lnTo>
                  <a:pt x="3378708" y="99060"/>
                </a:lnTo>
                <a:lnTo>
                  <a:pt x="3393948" y="109728"/>
                </a:lnTo>
                <a:lnTo>
                  <a:pt x="3406140" y="121920"/>
                </a:lnTo>
                <a:lnTo>
                  <a:pt x="3419856" y="134112"/>
                </a:lnTo>
                <a:lnTo>
                  <a:pt x="3432048" y="147828"/>
                </a:lnTo>
                <a:lnTo>
                  <a:pt x="3444240" y="160020"/>
                </a:lnTo>
                <a:lnTo>
                  <a:pt x="3454908" y="175260"/>
                </a:lnTo>
                <a:lnTo>
                  <a:pt x="3465576" y="188976"/>
                </a:lnTo>
                <a:lnTo>
                  <a:pt x="3483864" y="219456"/>
                </a:lnTo>
                <a:lnTo>
                  <a:pt x="3511296" y="286512"/>
                </a:lnTo>
                <a:lnTo>
                  <a:pt x="3523488" y="339852"/>
                </a:lnTo>
                <a:lnTo>
                  <a:pt x="3528060" y="377952"/>
                </a:lnTo>
                <a:lnTo>
                  <a:pt x="3528060" y="2072944"/>
                </a:lnTo>
                <a:lnTo>
                  <a:pt x="3529584" y="2069592"/>
                </a:lnTo>
                <a:lnTo>
                  <a:pt x="3535680" y="2049780"/>
                </a:lnTo>
                <a:lnTo>
                  <a:pt x="3541776" y="2031492"/>
                </a:lnTo>
                <a:lnTo>
                  <a:pt x="3546348" y="2013204"/>
                </a:lnTo>
                <a:lnTo>
                  <a:pt x="3549396" y="1993392"/>
                </a:lnTo>
                <a:lnTo>
                  <a:pt x="3553968" y="1932432"/>
                </a:lnTo>
                <a:close/>
              </a:path>
              <a:path w="3554095" h="2330450">
                <a:moveTo>
                  <a:pt x="3528060" y="2072944"/>
                </a:moveTo>
                <a:lnTo>
                  <a:pt x="3528060" y="1952244"/>
                </a:lnTo>
                <a:lnTo>
                  <a:pt x="3526536" y="1970532"/>
                </a:lnTo>
                <a:lnTo>
                  <a:pt x="3523488" y="1990344"/>
                </a:lnTo>
                <a:lnTo>
                  <a:pt x="3520440" y="2008632"/>
                </a:lnTo>
                <a:lnTo>
                  <a:pt x="3515868" y="2025396"/>
                </a:lnTo>
                <a:lnTo>
                  <a:pt x="3511296" y="2043684"/>
                </a:lnTo>
                <a:lnTo>
                  <a:pt x="3499104" y="2077212"/>
                </a:lnTo>
                <a:lnTo>
                  <a:pt x="3483864" y="2110740"/>
                </a:lnTo>
                <a:lnTo>
                  <a:pt x="3474720" y="2125980"/>
                </a:lnTo>
                <a:lnTo>
                  <a:pt x="3464052" y="2141220"/>
                </a:lnTo>
                <a:lnTo>
                  <a:pt x="3454908" y="2154936"/>
                </a:lnTo>
                <a:lnTo>
                  <a:pt x="3442716" y="2168652"/>
                </a:lnTo>
                <a:lnTo>
                  <a:pt x="3432048" y="2182368"/>
                </a:lnTo>
                <a:lnTo>
                  <a:pt x="3419856" y="2196084"/>
                </a:lnTo>
                <a:lnTo>
                  <a:pt x="3406140" y="2208276"/>
                </a:lnTo>
                <a:lnTo>
                  <a:pt x="3392424" y="2218944"/>
                </a:lnTo>
                <a:lnTo>
                  <a:pt x="3378708" y="2231136"/>
                </a:lnTo>
                <a:lnTo>
                  <a:pt x="3364992" y="2240280"/>
                </a:lnTo>
                <a:lnTo>
                  <a:pt x="3349752" y="2250948"/>
                </a:lnTo>
                <a:lnTo>
                  <a:pt x="3332988" y="2260092"/>
                </a:lnTo>
                <a:lnTo>
                  <a:pt x="3267456" y="2287524"/>
                </a:lnTo>
                <a:lnTo>
                  <a:pt x="3194304" y="2302764"/>
                </a:lnTo>
                <a:lnTo>
                  <a:pt x="376428" y="2304288"/>
                </a:lnTo>
                <a:lnTo>
                  <a:pt x="358140" y="2302764"/>
                </a:lnTo>
                <a:lnTo>
                  <a:pt x="303276" y="2292096"/>
                </a:lnTo>
                <a:lnTo>
                  <a:pt x="251460" y="2275332"/>
                </a:lnTo>
                <a:lnTo>
                  <a:pt x="219456" y="2258568"/>
                </a:lnTo>
                <a:lnTo>
                  <a:pt x="204216" y="2250948"/>
                </a:lnTo>
                <a:lnTo>
                  <a:pt x="160020" y="2218944"/>
                </a:lnTo>
                <a:lnTo>
                  <a:pt x="121920" y="2182368"/>
                </a:lnTo>
                <a:lnTo>
                  <a:pt x="88392" y="2139696"/>
                </a:lnTo>
                <a:lnTo>
                  <a:pt x="62484" y="2093976"/>
                </a:lnTo>
                <a:lnTo>
                  <a:pt x="41148" y="2042160"/>
                </a:lnTo>
                <a:lnTo>
                  <a:pt x="28956" y="1988820"/>
                </a:lnTo>
                <a:lnTo>
                  <a:pt x="25908" y="1952244"/>
                </a:lnTo>
                <a:lnTo>
                  <a:pt x="25908" y="2074164"/>
                </a:lnTo>
                <a:lnTo>
                  <a:pt x="30480" y="2087880"/>
                </a:lnTo>
                <a:lnTo>
                  <a:pt x="39624" y="2104644"/>
                </a:lnTo>
                <a:lnTo>
                  <a:pt x="47244" y="2122932"/>
                </a:lnTo>
                <a:lnTo>
                  <a:pt x="57912" y="2138172"/>
                </a:lnTo>
                <a:lnTo>
                  <a:pt x="67056" y="2154936"/>
                </a:lnTo>
                <a:lnTo>
                  <a:pt x="91440" y="2185416"/>
                </a:lnTo>
                <a:lnTo>
                  <a:pt x="129540" y="2226564"/>
                </a:lnTo>
                <a:lnTo>
                  <a:pt x="160020" y="2250948"/>
                </a:lnTo>
                <a:lnTo>
                  <a:pt x="207264" y="2281428"/>
                </a:lnTo>
                <a:lnTo>
                  <a:pt x="242316" y="2298192"/>
                </a:lnTo>
                <a:lnTo>
                  <a:pt x="278892" y="2311908"/>
                </a:lnTo>
                <a:lnTo>
                  <a:pt x="336804" y="2325624"/>
                </a:lnTo>
                <a:lnTo>
                  <a:pt x="396240" y="2330196"/>
                </a:lnTo>
                <a:lnTo>
                  <a:pt x="3157728" y="2330196"/>
                </a:lnTo>
                <a:lnTo>
                  <a:pt x="3217164" y="2325624"/>
                </a:lnTo>
                <a:lnTo>
                  <a:pt x="3256788" y="2316480"/>
                </a:lnTo>
                <a:lnTo>
                  <a:pt x="3293364" y="2305812"/>
                </a:lnTo>
                <a:lnTo>
                  <a:pt x="3329940" y="2290572"/>
                </a:lnTo>
                <a:lnTo>
                  <a:pt x="3363468" y="2272284"/>
                </a:lnTo>
                <a:lnTo>
                  <a:pt x="3424428" y="2226564"/>
                </a:lnTo>
                <a:lnTo>
                  <a:pt x="3462528" y="2185416"/>
                </a:lnTo>
                <a:lnTo>
                  <a:pt x="3485388" y="2154936"/>
                </a:lnTo>
                <a:lnTo>
                  <a:pt x="3514344" y="2104644"/>
                </a:lnTo>
                <a:lnTo>
                  <a:pt x="3521964" y="2086356"/>
                </a:lnTo>
                <a:lnTo>
                  <a:pt x="3528060" y="2072944"/>
                </a:lnTo>
                <a:close/>
              </a:path>
            </a:pathLst>
          </a:custGeom>
          <a:solidFill>
            <a:srgbClr val="347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10938" y="1849614"/>
            <a:ext cx="3144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8555" algn="l"/>
                <a:tab pos="2539365" algn="l"/>
              </a:tabLst>
            </a:pP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	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le	</a:t>
            </a:r>
            <a:r>
              <a:rPr sz="2000" b="1" spc="-5" dirty="0">
                <a:latin typeface="Calibri"/>
                <a:cs typeface="Calibri"/>
              </a:rPr>
              <a:t>Ag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g  </a:t>
            </a:r>
            <a:r>
              <a:rPr sz="2000" b="1" spc="-5" dirty="0">
                <a:latin typeface="Calibri"/>
                <a:cs typeface="Calibri"/>
              </a:rPr>
              <a:t>Report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0938" y="2764014"/>
            <a:ext cx="3144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Laporan </a:t>
            </a:r>
            <a:r>
              <a:rPr sz="2000" spc="-15" dirty="0">
                <a:latin typeface="Calibri"/>
                <a:cs typeface="Calibri"/>
              </a:rPr>
              <a:t>yang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mencantumkan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0938" y="3068814"/>
            <a:ext cx="3144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6775" algn="l"/>
                <a:tab pos="2066289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do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	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0938" y="3373614"/>
            <a:ext cx="3145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0500" algn="l"/>
                <a:tab pos="2498090" algn="l"/>
              </a:tabLst>
            </a:pP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ny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0938" y="3678413"/>
            <a:ext cx="2835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beredar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outstanding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7894" y="4241276"/>
            <a:ext cx="5689600" cy="2304415"/>
          </a:xfrm>
          <a:custGeom>
            <a:avLst/>
            <a:gdLst/>
            <a:ahLst/>
            <a:cxnLst/>
            <a:rect l="l" t="t" r="r" b="b"/>
            <a:pathLst>
              <a:path w="5689600" h="2304415">
                <a:moveTo>
                  <a:pt x="5689092" y="1920240"/>
                </a:moveTo>
                <a:lnTo>
                  <a:pt x="5689092" y="384048"/>
                </a:lnTo>
                <a:lnTo>
                  <a:pt x="5686095" y="335926"/>
                </a:lnTo>
                <a:lnTo>
                  <a:pt x="5677346" y="289573"/>
                </a:lnTo>
                <a:lnTo>
                  <a:pt x="5663208" y="245352"/>
                </a:lnTo>
                <a:lnTo>
                  <a:pt x="5644042" y="203623"/>
                </a:lnTo>
                <a:lnTo>
                  <a:pt x="5620210" y="164750"/>
                </a:lnTo>
                <a:lnTo>
                  <a:pt x="5592075" y="129093"/>
                </a:lnTo>
                <a:lnTo>
                  <a:pt x="5559998" y="97017"/>
                </a:lnTo>
                <a:lnTo>
                  <a:pt x="5524342" y="68881"/>
                </a:lnTo>
                <a:lnTo>
                  <a:pt x="5485468" y="45049"/>
                </a:lnTo>
                <a:lnTo>
                  <a:pt x="5443739" y="25883"/>
                </a:lnTo>
                <a:lnTo>
                  <a:pt x="5399518" y="11745"/>
                </a:lnTo>
                <a:lnTo>
                  <a:pt x="5353165" y="2996"/>
                </a:lnTo>
                <a:lnTo>
                  <a:pt x="5305044" y="0"/>
                </a:lnTo>
                <a:lnTo>
                  <a:pt x="384048" y="0"/>
                </a:lnTo>
                <a:lnTo>
                  <a:pt x="335926" y="2996"/>
                </a:lnTo>
                <a:lnTo>
                  <a:pt x="289573" y="11745"/>
                </a:lnTo>
                <a:lnTo>
                  <a:pt x="245352" y="25883"/>
                </a:lnTo>
                <a:lnTo>
                  <a:pt x="203623" y="45049"/>
                </a:lnTo>
                <a:lnTo>
                  <a:pt x="164750" y="68881"/>
                </a:lnTo>
                <a:lnTo>
                  <a:pt x="129093" y="97017"/>
                </a:lnTo>
                <a:lnTo>
                  <a:pt x="97017" y="129093"/>
                </a:lnTo>
                <a:lnTo>
                  <a:pt x="68881" y="164750"/>
                </a:lnTo>
                <a:lnTo>
                  <a:pt x="45049" y="203623"/>
                </a:lnTo>
                <a:lnTo>
                  <a:pt x="25883" y="245352"/>
                </a:lnTo>
                <a:lnTo>
                  <a:pt x="11745" y="289573"/>
                </a:lnTo>
                <a:lnTo>
                  <a:pt x="2996" y="335926"/>
                </a:lnTo>
                <a:lnTo>
                  <a:pt x="0" y="384048"/>
                </a:lnTo>
                <a:lnTo>
                  <a:pt x="0" y="1920240"/>
                </a:lnTo>
                <a:lnTo>
                  <a:pt x="2996" y="1968361"/>
                </a:lnTo>
                <a:lnTo>
                  <a:pt x="11745" y="2014714"/>
                </a:lnTo>
                <a:lnTo>
                  <a:pt x="25883" y="2058935"/>
                </a:lnTo>
                <a:lnTo>
                  <a:pt x="45049" y="2100664"/>
                </a:lnTo>
                <a:lnTo>
                  <a:pt x="68881" y="2139537"/>
                </a:lnTo>
                <a:lnTo>
                  <a:pt x="97017" y="2175194"/>
                </a:lnTo>
                <a:lnTo>
                  <a:pt x="129093" y="2207270"/>
                </a:lnTo>
                <a:lnTo>
                  <a:pt x="164750" y="2235406"/>
                </a:lnTo>
                <a:lnTo>
                  <a:pt x="203623" y="2259238"/>
                </a:lnTo>
                <a:lnTo>
                  <a:pt x="245352" y="2278404"/>
                </a:lnTo>
                <a:lnTo>
                  <a:pt x="289573" y="2292542"/>
                </a:lnTo>
                <a:lnTo>
                  <a:pt x="335926" y="2301291"/>
                </a:lnTo>
                <a:lnTo>
                  <a:pt x="384048" y="2304288"/>
                </a:lnTo>
                <a:lnTo>
                  <a:pt x="5305044" y="2304288"/>
                </a:lnTo>
                <a:lnTo>
                  <a:pt x="5353165" y="2301291"/>
                </a:lnTo>
                <a:lnTo>
                  <a:pt x="5399518" y="2292542"/>
                </a:lnTo>
                <a:lnTo>
                  <a:pt x="5443739" y="2278404"/>
                </a:lnTo>
                <a:lnTo>
                  <a:pt x="5485468" y="2259238"/>
                </a:lnTo>
                <a:lnTo>
                  <a:pt x="5524342" y="2235406"/>
                </a:lnTo>
                <a:lnTo>
                  <a:pt x="5559998" y="2207270"/>
                </a:lnTo>
                <a:lnTo>
                  <a:pt x="5592075" y="2175194"/>
                </a:lnTo>
                <a:lnTo>
                  <a:pt x="5620210" y="2139537"/>
                </a:lnTo>
                <a:lnTo>
                  <a:pt x="5644042" y="2100664"/>
                </a:lnTo>
                <a:lnTo>
                  <a:pt x="5663208" y="2058935"/>
                </a:lnTo>
                <a:lnTo>
                  <a:pt x="5677346" y="2014714"/>
                </a:lnTo>
                <a:lnTo>
                  <a:pt x="5686095" y="1968361"/>
                </a:lnTo>
                <a:lnTo>
                  <a:pt x="5689092" y="192024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5703" y="4227560"/>
            <a:ext cx="5713730" cy="2330450"/>
          </a:xfrm>
          <a:custGeom>
            <a:avLst/>
            <a:gdLst/>
            <a:ahLst/>
            <a:cxnLst/>
            <a:rect l="l" t="t" r="r" b="b"/>
            <a:pathLst>
              <a:path w="5713730" h="2330450">
                <a:moveTo>
                  <a:pt x="5713476" y="1953768"/>
                </a:moveTo>
                <a:lnTo>
                  <a:pt x="5713476" y="376428"/>
                </a:lnTo>
                <a:lnTo>
                  <a:pt x="5711952" y="356616"/>
                </a:lnTo>
                <a:lnTo>
                  <a:pt x="5705856" y="316992"/>
                </a:lnTo>
                <a:lnTo>
                  <a:pt x="5701284" y="298704"/>
                </a:lnTo>
                <a:lnTo>
                  <a:pt x="5696712" y="278892"/>
                </a:lnTo>
                <a:lnTo>
                  <a:pt x="5689092" y="260604"/>
                </a:lnTo>
                <a:lnTo>
                  <a:pt x="5682996" y="242316"/>
                </a:lnTo>
                <a:lnTo>
                  <a:pt x="5675376" y="225552"/>
                </a:lnTo>
                <a:lnTo>
                  <a:pt x="5666232" y="208788"/>
                </a:lnTo>
                <a:lnTo>
                  <a:pt x="5655564" y="192024"/>
                </a:lnTo>
                <a:lnTo>
                  <a:pt x="5646420" y="175260"/>
                </a:lnTo>
                <a:lnTo>
                  <a:pt x="5634228" y="160020"/>
                </a:lnTo>
                <a:lnTo>
                  <a:pt x="5623560" y="144780"/>
                </a:lnTo>
                <a:lnTo>
                  <a:pt x="5611368" y="131064"/>
                </a:lnTo>
                <a:lnTo>
                  <a:pt x="5597652" y="115824"/>
                </a:lnTo>
                <a:lnTo>
                  <a:pt x="5583936" y="103632"/>
                </a:lnTo>
                <a:lnTo>
                  <a:pt x="5568696" y="91440"/>
                </a:lnTo>
                <a:lnTo>
                  <a:pt x="5554980" y="79248"/>
                </a:lnTo>
                <a:lnTo>
                  <a:pt x="5538216" y="68580"/>
                </a:lnTo>
                <a:lnTo>
                  <a:pt x="5522976" y="57912"/>
                </a:lnTo>
                <a:lnTo>
                  <a:pt x="5489448" y="39624"/>
                </a:lnTo>
                <a:lnTo>
                  <a:pt x="5452872" y="24384"/>
                </a:lnTo>
                <a:lnTo>
                  <a:pt x="5416296" y="13716"/>
                </a:lnTo>
                <a:lnTo>
                  <a:pt x="5376672" y="4572"/>
                </a:lnTo>
                <a:lnTo>
                  <a:pt x="5317236" y="0"/>
                </a:lnTo>
                <a:lnTo>
                  <a:pt x="396240" y="0"/>
                </a:lnTo>
                <a:lnTo>
                  <a:pt x="376428" y="1524"/>
                </a:lnTo>
                <a:lnTo>
                  <a:pt x="355092" y="3048"/>
                </a:lnTo>
                <a:lnTo>
                  <a:pt x="335280" y="4572"/>
                </a:lnTo>
                <a:lnTo>
                  <a:pt x="316992" y="9144"/>
                </a:lnTo>
                <a:lnTo>
                  <a:pt x="297180" y="13716"/>
                </a:lnTo>
                <a:lnTo>
                  <a:pt x="260604" y="24384"/>
                </a:lnTo>
                <a:lnTo>
                  <a:pt x="224028" y="39624"/>
                </a:lnTo>
                <a:lnTo>
                  <a:pt x="190500" y="57912"/>
                </a:lnTo>
                <a:lnTo>
                  <a:pt x="175260" y="68580"/>
                </a:lnTo>
                <a:lnTo>
                  <a:pt x="158496" y="79248"/>
                </a:lnTo>
                <a:lnTo>
                  <a:pt x="144780" y="91440"/>
                </a:lnTo>
                <a:lnTo>
                  <a:pt x="129540" y="103632"/>
                </a:lnTo>
                <a:lnTo>
                  <a:pt x="102108" y="131064"/>
                </a:lnTo>
                <a:lnTo>
                  <a:pt x="89916" y="144780"/>
                </a:lnTo>
                <a:lnTo>
                  <a:pt x="77724" y="160020"/>
                </a:lnTo>
                <a:lnTo>
                  <a:pt x="67056" y="175260"/>
                </a:lnTo>
                <a:lnTo>
                  <a:pt x="57912" y="192024"/>
                </a:lnTo>
                <a:lnTo>
                  <a:pt x="47244" y="208788"/>
                </a:lnTo>
                <a:lnTo>
                  <a:pt x="39624" y="225552"/>
                </a:lnTo>
                <a:lnTo>
                  <a:pt x="30480" y="243840"/>
                </a:lnTo>
                <a:lnTo>
                  <a:pt x="24384" y="260604"/>
                </a:lnTo>
                <a:lnTo>
                  <a:pt x="18288" y="280416"/>
                </a:lnTo>
                <a:lnTo>
                  <a:pt x="12192" y="298704"/>
                </a:lnTo>
                <a:lnTo>
                  <a:pt x="7620" y="316992"/>
                </a:lnTo>
                <a:lnTo>
                  <a:pt x="1524" y="356616"/>
                </a:lnTo>
                <a:lnTo>
                  <a:pt x="0" y="377952"/>
                </a:lnTo>
                <a:lnTo>
                  <a:pt x="0" y="1953768"/>
                </a:lnTo>
                <a:lnTo>
                  <a:pt x="4572" y="1994916"/>
                </a:lnTo>
                <a:lnTo>
                  <a:pt x="12192" y="2033016"/>
                </a:lnTo>
                <a:lnTo>
                  <a:pt x="25908" y="2074164"/>
                </a:lnTo>
                <a:lnTo>
                  <a:pt x="25908" y="377952"/>
                </a:lnTo>
                <a:lnTo>
                  <a:pt x="28956" y="339852"/>
                </a:lnTo>
                <a:lnTo>
                  <a:pt x="33528" y="321564"/>
                </a:lnTo>
                <a:lnTo>
                  <a:pt x="36576" y="304800"/>
                </a:lnTo>
                <a:lnTo>
                  <a:pt x="42672" y="286512"/>
                </a:lnTo>
                <a:lnTo>
                  <a:pt x="70104" y="219456"/>
                </a:lnTo>
                <a:lnTo>
                  <a:pt x="109728" y="161544"/>
                </a:lnTo>
                <a:lnTo>
                  <a:pt x="147828" y="121920"/>
                </a:lnTo>
                <a:lnTo>
                  <a:pt x="188976" y="89916"/>
                </a:lnTo>
                <a:lnTo>
                  <a:pt x="204216" y="79248"/>
                </a:lnTo>
                <a:lnTo>
                  <a:pt x="219456" y="70104"/>
                </a:lnTo>
                <a:lnTo>
                  <a:pt x="252984" y="54864"/>
                </a:lnTo>
                <a:lnTo>
                  <a:pt x="286512" y="42672"/>
                </a:lnTo>
                <a:lnTo>
                  <a:pt x="304800" y="38100"/>
                </a:lnTo>
                <a:lnTo>
                  <a:pt x="321564" y="33528"/>
                </a:lnTo>
                <a:lnTo>
                  <a:pt x="339852" y="30480"/>
                </a:lnTo>
                <a:lnTo>
                  <a:pt x="359664" y="27432"/>
                </a:lnTo>
                <a:lnTo>
                  <a:pt x="376428" y="26035"/>
                </a:lnTo>
                <a:lnTo>
                  <a:pt x="5338572" y="26035"/>
                </a:lnTo>
                <a:lnTo>
                  <a:pt x="5355336" y="27432"/>
                </a:lnTo>
                <a:lnTo>
                  <a:pt x="5428488" y="42672"/>
                </a:lnTo>
                <a:lnTo>
                  <a:pt x="5478780" y="62484"/>
                </a:lnTo>
                <a:lnTo>
                  <a:pt x="5494020" y="71628"/>
                </a:lnTo>
                <a:lnTo>
                  <a:pt x="5509260" y="79248"/>
                </a:lnTo>
                <a:lnTo>
                  <a:pt x="5553456" y="111252"/>
                </a:lnTo>
                <a:lnTo>
                  <a:pt x="5591556" y="147828"/>
                </a:lnTo>
                <a:lnTo>
                  <a:pt x="5625084" y="190500"/>
                </a:lnTo>
                <a:lnTo>
                  <a:pt x="5652516" y="236220"/>
                </a:lnTo>
                <a:lnTo>
                  <a:pt x="5672328" y="288036"/>
                </a:lnTo>
                <a:lnTo>
                  <a:pt x="5684520" y="341376"/>
                </a:lnTo>
                <a:lnTo>
                  <a:pt x="5689092" y="397764"/>
                </a:lnTo>
                <a:lnTo>
                  <a:pt x="5689092" y="2073249"/>
                </a:lnTo>
                <a:lnTo>
                  <a:pt x="5690616" y="2069592"/>
                </a:lnTo>
                <a:lnTo>
                  <a:pt x="5696712" y="2051304"/>
                </a:lnTo>
                <a:lnTo>
                  <a:pt x="5701284" y="2033016"/>
                </a:lnTo>
                <a:lnTo>
                  <a:pt x="5705856" y="2013204"/>
                </a:lnTo>
                <a:lnTo>
                  <a:pt x="5711952" y="1973580"/>
                </a:lnTo>
                <a:lnTo>
                  <a:pt x="5713476" y="1953768"/>
                </a:lnTo>
                <a:close/>
              </a:path>
              <a:path w="5713730" h="2330450">
                <a:moveTo>
                  <a:pt x="5689092" y="2073249"/>
                </a:moveTo>
                <a:lnTo>
                  <a:pt x="5689092" y="1933956"/>
                </a:lnTo>
                <a:lnTo>
                  <a:pt x="5684520" y="1990344"/>
                </a:lnTo>
                <a:lnTo>
                  <a:pt x="5681472" y="2008632"/>
                </a:lnTo>
                <a:lnTo>
                  <a:pt x="5676900" y="2026920"/>
                </a:lnTo>
                <a:lnTo>
                  <a:pt x="5672328" y="2043684"/>
                </a:lnTo>
                <a:lnTo>
                  <a:pt x="5666232" y="2061972"/>
                </a:lnTo>
                <a:lnTo>
                  <a:pt x="5658612" y="2078736"/>
                </a:lnTo>
                <a:lnTo>
                  <a:pt x="5652516" y="2095500"/>
                </a:lnTo>
                <a:lnTo>
                  <a:pt x="5625084" y="2141220"/>
                </a:lnTo>
                <a:lnTo>
                  <a:pt x="5591556" y="2183892"/>
                </a:lnTo>
                <a:lnTo>
                  <a:pt x="5553456" y="2220468"/>
                </a:lnTo>
                <a:lnTo>
                  <a:pt x="5494020" y="2260092"/>
                </a:lnTo>
                <a:lnTo>
                  <a:pt x="5477256" y="2267712"/>
                </a:lnTo>
                <a:lnTo>
                  <a:pt x="5462016" y="2275332"/>
                </a:lnTo>
                <a:lnTo>
                  <a:pt x="5445252" y="2282952"/>
                </a:lnTo>
                <a:lnTo>
                  <a:pt x="5426964" y="2289048"/>
                </a:lnTo>
                <a:lnTo>
                  <a:pt x="5410200" y="2293620"/>
                </a:lnTo>
                <a:lnTo>
                  <a:pt x="5391912" y="2296668"/>
                </a:lnTo>
                <a:lnTo>
                  <a:pt x="5373624" y="2301240"/>
                </a:lnTo>
                <a:lnTo>
                  <a:pt x="5355336" y="2302764"/>
                </a:lnTo>
                <a:lnTo>
                  <a:pt x="5337048" y="2304170"/>
                </a:lnTo>
                <a:lnTo>
                  <a:pt x="376428" y="2304288"/>
                </a:lnTo>
                <a:lnTo>
                  <a:pt x="339852" y="2301240"/>
                </a:lnTo>
                <a:lnTo>
                  <a:pt x="321564" y="2296668"/>
                </a:lnTo>
                <a:lnTo>
                  <a:pt x="303276" y="2293620"/>
                </a:lnTo>
                <a:lnTo>
                  <a:pt x="286512" y="2287524"/>
                </a:lnTo>
                <a:lnTo>
                  <a:pt x="268224" y="2282952"/>
                </a:lnTo>
                <a:lnTo>
                  <a:pt x="234696" y="2267712"/>
                </a:lnTo>
                <a:lnTo>
                  <a:pt x="188976" y="2241804"/>
                </a:lnTo>
                <a:lnTo>
                  <a:pt x="146304" y="2208276"/>
                </a:lnTo>
                <a:lnTo>
                  <a:pt x="121920" y="2182368"/>
                </a:lnTo>
                <a:lnTo>
                  <a:pt x="109728" y="2170176"/>
                </a:lnTo>
                <a:lnTo>
                  <a:pt x="99060" y="2154936"/>
                </a:lnTo>
                <a:lnTo>
                  <a:pt x="88392" y="2141220"/>
                </a:lnTo>
                <a:lnTo>
                  <a:pt x="70104" y="2110740"/>
                </a:lnTo>
                <a:lnTo>
                  <a:pt x="47244" y="2060448"/>
                </a:lnTo>
                <a:lnTo>
                  <a:pt x="41148" y="2043684"/>
                </a:lnTo>
                <a:lnTo>
                  <a:pt x="36576" y="2025396"/>
                </a:lnTo>
                <a:lnTo>
                  <a:pt x="32004" y="2008632"/>
                </a:lnTo>
                <a:lnTo>
                  <a:pt x="28956" y="1990344"/>
                </a:lnTo>
                <a:lnTo>
                  <a:pt x="25908" y="1952244"/>
                </a:lnTo>
                <a:lnTo>
                  <a:pt x="25908" y="2074164"/>
                </a:lnTo>
                <a:lnTo>
                  <a:pt x="30480" y="2087880"/>
                </a:lnTo>
                <a:lnTo>
                  <a:pt x="39624" y="2106168"/>
                </a:lnTo>
                <a:lnTo>
                  <a:pt x="47244" y="2122932"/>
                </a:lnTo>
                <a:lnTo>
                  <a:pt x="57912" y="2139696"/>
                </a:lnTo>
                <a:lnTo>
                  <a:pt x="67056" y="2154936"/>
                </a:lnTo>
                <a:lnTo>
                  <a:pt x="79248" y="2171700"/>
                </a:lnTo>
                <a:lnTo>
                  <a:pt x="91440" y="2185416"/>
                </a:lnTo>
                <a:lnTo>
                  <a:pt x="103632" y="2200656"/>
                </a:lnTo>
                <a:lnTo>
                  <a:pt x="115824" y="2214372"/>
                </a:lnTo>
                <a:lnTo>
                  <a:pt x="129540" y="2228088"/>
                </a:lnTo>
                <a:lnTo>
                  <a:pt x="144780" y="2240280"/>
                </a:lnTo>
                <a:lnTo>
                  <a:pt x="160020" y="2250948"/>
                </a:lnTo>
                <a:lnTo>
                  <a:pt x="175260" y="2263140"/>
                </a:lnTo>
                <a:lnTo>
                  <a:pt x="190500" y="2272284"/>
                </a:lnTo>
                <a:lnTo>
                  <a:pt x="207264" y="2282952"/>
                </a:lnTo>
                <a:lnTo>
                  <a:pt x="225552" y="2290572"/>
                </a:lnTo>
                <a:lnTo>
                  <a:pt x="297180" y="2318004"/>
                </a:lnTo>
                <a:lnTo>
                  <a:pt x="356616" y="2328672"/>
                </a:lnTo>
                <a:lnTo>
                  <a:pt x="376428" y="2330196"/>
                </a:lnTo>
                <a:lnTo>
                  <a:pt x="5338572" y="2330196"/>
                </a:lnTo>
                <a:lnTo>
                  <a:pt x="5398008" y="2322576"/>
                </a:lnTo>
                <a:lnTo>
                  <a:pt x="5436108" y="2311908"/>
                </a:lnTo>
                <a:lnTo>
                  <a:pt x="5471160" y="2298192"/>
                </a:lnTo>
                <a:lnTo>
                  <a:pt x="5489448" y="2290572"/>
                </a:lnTo>
                <a:lnTo>
                  <a:pt x="5522976" y="2272284"/>
                </a:lnTo>
                <a:lnTo>
                  <a:pt x="5554980" y="2250948"/>
                </a:lnTo>
                <a:lnTo>
                  <a:pt x="5597652" y="2214372"/>
                </a:lnTo>
                <a:lnTo>
                  <a:pt x="5635752" y="2170176"/>
                </a:lnTo>
                <a:lnTo>
                  <a:pt x="5666232" y="2122932"/>
                </a:lnTo>
                <a:lnTo>
                  <a:pt x="5682996" y="2087880"/>
                </a:lnTo>
                <a:lnTo>
                  <a:pt x="5689092" y="2073249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10938" y="4754357"/>
            <a:ext cx="53047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Manajer </a:t>
            </a:r>
            <a:r>
              <a:rPr sz="2000" spc="-10" dirty="0">
                <a:latin typeface="Calibri"/>
                <a:cs typeface="Calibri"/>
              </a:rPr>
              <a:t>kredit menentukan berapa </a:t>
            </a:r>
            <a:r>
              <a:rPr sz="2000" spc="-5" dirty="0">
                <a:latin typeface="Calibri"/>
                <a:cs typeface="Calibri"/>
              </a:rPr>
              <a:t>besar </a:t>
            </a:r>
            <a:r>
              <a:rPr sz="2000" spc="-10" dirty="0">
                <a:latin typeface="Calibri"/>
                <a:cs typeface="Calibri"/>
              </a:rPr>
              <a:t>credit  </a:t>
            </a:r>
            <a:r>
              <a:rPr sz="2000" spc="-5" dirty="0">
                <a:latin typeface="Calibri"/>
                <a:cs typeface="Calibri"/>
              </a:rPr>
              <a:t>limit </a:t>
            </a:r>
            <a:r>
              <a:rPr sz="2000" dirty="0">
                <a:latin typeface="Calibri"/>
                <a:cs typeface="Calibri"/>
              </a:rPr>
              <a:t>bagi </a:t>
            </a:r>
            <a:r>
              <a:rPr sz="2000" spc="-5" dirty="0">
                <a:latin typeface="Calibri"/>
                <a:cs typeface="Calibri"/>
              </a:rPr>
              <a:t>pelanggan. </a:t>
            </a:r>
            <a:r>
              <a:rPr sz="2000" spc="-20" dirty="0">
                <a:latin typeface="Calibri"/>
                <a:cs typeface="Calibri"/>
              </a:rPr>
              <a:t>Pegawai </a:t>
            </a:r>
            <a:r>
              <a:rPr sz="2000" dirty="0">
                <a:latin typeface="Calibri"/>
                <a:cs typeface="Calibri"/>
              </a:rPr>
              <a:t>bagian </a:t>
            </a:r>
            <a:r>
              <a:rPr sz="2000" spc="-5" dirty="0">
                <a:latin typeface="Calibri"/>
                <a:cs typeface="Calibri"/>
              </a:rPr>
              <a:t>penjualan  </a:t>
            </a:r>
            <a:r>
              <a:rPr sz="2000" spc="-15" dirty="0">
                <a:latin typeface="Calibri"/>
                <a:cs typeface="Calibri"/>
              </a:rPr>
              <a:t>hanya </a:t>
            </a:r>
            <a:r>
              <a:rPr sz="2000" spc="-5" dirty="0">
                <a:latin typeface="Calibri"/>
                <a:cs typeface="Calibri"/>
              </a:rPr>
              <a:t>bisa melihat </a:t>
            </a:r>
            <a:r>
              <a:rPr sz="2000" spc="-10" dirty="0">
                <a:latin typeface="Calibri"/>
                <a:cs typeface="Calibri"/>
              </a:rPr>
              <a:t>besarnya credit </a:t>
            </a:r>
            <a:r>
              <a:rPr sz="2000" dirty="0">
                <a:latin typeface="Calibri"/>
                <a:cs typeface="Calibri"/>
              </a:rPr>
              <a:t>limit </a:t>
            </a:r>
            <a:r>
              <a:rPr sz="2000" spc="-5" dirty="0">
                <a:latin typeface="Calibri"/>
                <a:cs typeface="Calibri"/>
              </a:rPr>
              <a:t>(read only)  </a:t>
            </a:r>
            <a:r>
              <a:rPr sz="2000" dirty="0">
                <a:latin typeface="Calibri"/>
                <a:cs typeface="Calibri"/>
              </a:rPr>
              <a:t>dan tidak </a:t>
            </a:r>
            <a:r>
              <a:rPr sz="2000" spc="-5" dirty="0">
                <a:latin typeface="Calibri"/>
                <a:cs typeface="Calibri"/>
              </a:rPr>
              <a:t>bisa mengedit angka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907" y="395720"/>
            <a:ext cx="69602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Checking </a:t>
            </a:r>
            <a:r>
              <a:rPr sz="4400" spc="-20" dirty="0"/>
              <a:t>Inventory</a:t>
            </a:r>
            <a:r>
              <a:rPr sz="4400" spc="-85" dirty="0"/>
              <a:t> </a:t>
            </a:r>
            <a:r>
              <a:rPr sz="4400" spc="-15" dirty="0"/>
              <a:t>Availability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10690" y="1936988"/>
            <a:ext cx="3528060" cy="2862580"/>
          </a:xfrm>
          <a:custGeom>
            <a:avLst/>
            <a:gdLst/>
            <a:ahLst/>
            <a:cxnLst/>
            <a:rect l="l" t="t" r="r" b="b"/>
            <a:pathLst>
              <a:path w="3528060" h="2862579">
                <a:moveTo>
                  <a:pt x="0" y="0"/>
                </a:moveTo>
                <a:lnTo>
                  <a:pt x="0" y="2862072"/>
                </a:lnTo>
                <a:lnTo>
                  <a:pt x="3528060" y="2862072"/>
                </a:lnTo>
                <a:lnTo>
                  <a:pt x="35280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973" y="1923272"/>
            <a:ext cx="3554095" cy="2887980"/>
          </a:xfrm>
          <a:custGeom>
            <a:avLst/>
            <a:gdLst/>
            <a:ahLst/>
            <a:cxnLst/>
            <a:rect l="l" t="t" r="r" b="b"/>
            <a:pathLst>
              <a:path w="3554095" h="2887979">
                <a:moveTo>
                  <a:pt x="3553965" y="2883408"/>
                </a:moveTo>
                <a:lnTo>
                  <a:pt x="3553965" y="6096"/>
                </a:lnTo>
                <a:lnTo>
                  <a:pt x="354786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883408"/>
                </a:lnTo>
                <a:lnTo>
                  <a:pt x="6096" y="2887980"/>
                </a:lnTo>
                <a:lnTo>
                  <a:pt x="13716" y="2887980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3528057" y="25908"/>
                </a:lnTo>
                <a:lnTo>
                  <a:pt x="3528057" y="13716"/>
                </a:lnTo>
                <a:lnTo>
                  <a:pt x="3541773" y="25908"/>
                </a:lnTo>
                <a:lnTo>
                  <a:pt x="3541773" y="2887980"/>
                </a:lnTo>
                <a:lnTo>
                  <a:pt x="3547869" y="2887980"/>
                </a:lnTo>
                <a:lnTo>
                  <a:pt x="3553965" y="2883408"/>
                </a:lnTo>
                <a:close/>
              </a:path>
              <a:path w="3554095" h="2887979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3554095" h="2887979">
                <a:moveTo>
                  <a:pt x="25908" y="2863596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2863596"/>
                </a:lnTo>
                <a:lnTo>
                  <a:pt x="25908" y="2863596"/>
                </a:lnTo>
                <a:close/>
              </a:path>
              <a:path w="3554095" h="2887979">
                <a:moveTo>
                  <a:pt x="3541773" y="2863596"/>
                </a:moveTo>
                <a:lnTo>
                  <a:pt x="13716" y="2863596"/>
                </a:lnTo>
                <a:lnTo>
                  <a:pt x="25908" y="2875788"/>
                </a:lnTo>
                <a:lnTo>
                  <a:pt x="25908" y="2887980"/>
                </a:lnTo>
                <a:lnTo>
                  <a:pt x="3528057" y="2887980"/>
                </a:lnTo>
                <a:lnTo>
                  <a:pt x="3528057" y="2875788"/>
                </a:lnTo>
                <a:lnTo>
                  <a:pt x="3541773" y="2863596"/>
                </a:lnTo>
                <a:close/>
              </a:path>
              <a:path w="3554095" h="2887979">
                <a:moveTo>
                  <a:pt x="25908" y="2887980"/>
                </a:moveTo>
                <a:lnTo>
                  <a:pt x="25908" y="2875788"/>
                </a:lnTo>
                <a:lnTo>
                  <a:pt x="13716" y="2863596"/>
                </a:lnTo>
                <a:lnTo>
                  <a:pt x="13716" y="2887980"/>
                </a:lnTo>
                <a:lnTo>
                  <a:pt x="25908" y="2887980"/>
                </a:lnTo>
                <a:close/>
              </a:path>
              <a:path w="3554095" h="2887979">
                <a:moveTo>
                  <a:pt x="3541773" y="25908"/>
                </a:moveTo>
                <a:lnTo>
                  <a:pt x="3528057" y="13716"/>
                </a:lnTo>
                <a:lnTo>
                  <a:pt x="3528057" y="25908"/>
                </a:lnTo>
                <a:lnTo>
                  <a:pt x="3541773" y="25908"/>
                </a:lnTo>
                <a:close/>
              </a:path>
              <a:path w="3554095" h="2887979">
                <a:moveTo>
                  <a:pt x="3541773" y="2863596"/>
                </a:moveTo>
                <a:lnTo>
                  <a:pt x="3541773" y="25908"/>
                </a:lnTo>
                <a:lnTo>
                  <a:pt x="3528057" y="25908"/>
                </a:lnTo>
                <a:lnTo>
                  <a:pt x="3528057" y="2863596"/>
                </a:lnTo>
                <a:lnTo>
                  <a:pt x="3541773" y="2863596"/>
                </a:lnTo>
                <a:close/>
              </a:path>
              <a:path w="3554095" h="2887979">
                <a:moveTo>
                  <a:pt x="3541773" y="2887980"/>
                </a:moveTo>
                <a:lnTo>
                  <a:pt x="3541773" y="2863596"/>
                </a:lnTo>
                <a:lnTo>
                  <a:pt x="3528057" y="2875788"/>
                </a:lnTo>
                <a:lnTo>
                  <a:pt x="3528057" y="2887980"/>
                </a:lnTo>
                <a:lnTo>
                  <a:pt x="3541773" y="2887980"/>
                </a:lnTo>
                <a:close/>
              </a:path>
            </a:pathLst>
          </a:custGeom>
          <a:solidFill>
            <a:srgbClr val="B56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129" y="1953246"/>
            <a:ext cx="1182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Back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Order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129" y="2562846"/>
            <a:ext cx="335915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Dokumen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mengotorisasi  pembelian </a:t>
            </a:r>
            <a:r>
              <a:rPr sz="2000" spc="-10" dirty="0">
                <a:latin typeface="Calibri"/>
                <a:cs typeface="Calibri"/>
              </a:rPr>
              <a:t>atau produksi atas  barang </a:t>
            </a:r>
            <a:r>
              <a:rPr sz="2000" spc="-20" dirty="0">
                <a:latin typeface="Calibri"/>
                <a:cs typeface="Calibri"/>
              </a:rPr>
              <a:t>ketika </a:t>
            </a:r>
            <a:r>
              <a:rPr sz="2000" spc="-10" dirty="0">
                <a:latin typeface="Calibri"/>
                <a:cs typeface="Calibri"/>
              </a:rPr>
              <a:t>terdapat </a:t>
            </a:r>
            <a:r>
              <a:rPr sz="2000" dirty="0">
                <a:latin typeface="Calibri"/>
                <a:cs typeface="Calibri"/>
              </a:rPr>
              <a:t>pesanan  </a:t>
            </a:r>
            <a:r>
              <a:rPr sz="2000" spc="-5" dirty="0">
                <a:latin typeface="Calibri"/>
                <a:cs typeface="Calibri"/>
              </a:rPr>
              <a:t>pelanggan,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persediaan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barang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8307" y="3477245"/>
            <a:ext cx="11322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968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but  </a:t>
            </a:r>
            <a:r>
              <a:rPr sz="2000" spc="-5" dirty="0">
                <a:latin typeface="Calibri"/>
                <a:cs typeface="Calibri"/>
              </a:rPr>
              <a:t>meme</a:t>
            </a:r>
            <a:r>
              <a:rPr sz="2000" dirty="0">
                <a:latin typeface="Calibri"/>
                <a:cs typeface="Calibri"/>
              </a:rPr>
              <a:t>nuhi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2129" y="4086845"/>
            <a:ext cx="18796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874394" algn="l"/>
              </a:tabLst>
            </a:pP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dak	ada</a:t>
            </a:r>
            <a:r>
              <a:rPr sz="2000" spc="5" dirty="0">
                <a:latin typeface="Calibri"/>
                <a:cs typeface="Calibri"/>
              </a:rPr>
              <a:t>/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dak  pesanan</a:t>
            </a:r>
          </a:p>
        </p:txBody>
      </p:sp>
      <p:sp>
        <p:nvSpPr>
          <p:cNvPr id="9" name="object 9"/>
          <p:cNvSpPr/>
          <p:nvPr/>
        </p:nvSpPr>
        <p:spPr>
          <a:xfrm>
            <a:off x="5822182" y="1936988"/>
            <a:ext cx="3528060" cy="2862580"/>
          </a:xfrm>
          <a:custGeom>
            <a:avLst/>
            <a:gdLst/>
            <a:ahLst/>
            <a:cxnLst/>
            <a:rect l="l" t="t" r="r" b="b"/>
            <a:pathLst>
              <a:path w="3528059" h="2862579">
                <a:moveTo>
                  <a:pt x="0" y="0"/>
                </a:moveTo>
                <a:lnTo>
                  <a:pt x="0" y="2862072"/>
                </a:lnTo>
                <a:lnTo>
                  <a:pt x="3528060" y="2862072"/>
                </a:lnTo>
                <a:lnTo>
                  <a:pt x="352806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9991" y="1923272"/>
            <a:ext cx="3554095" cy="2887980"/>
          </a:xfrm>
          <a:custGeom>
            <a:avLst/>
            <a:gdLst/>
            <a:ahLst/>
            <a:cxnLst/>
            <a:rect l="l" t="t" r="r" b="b"/>
            <a:pathLst>
              <a:path w="3554095" h="2887979">
                <a:moveTo>
                  <a:pt x="3553968" y="2883408"/>
                </a:moveTo>
                <a:lnTo>
                  <a:pt x="3553968" y="6096"/>
                </a:lnTo>
                <a:lnTo>
                  <a:pt x="3547872" y="0"/>
                </a:lnTo>
                <a:lnTo>
                  <a:pt x="6096" y="0"/>
                </a:lnTo>
                <a:lnTo>
                  <a:pt x="0" y="6096"/>
                </a:lnTo>
                <a:lnTo>
                  <a:pt x="0" y="2883408"/>
                </a:lnTo>
                <a:lnTo>
                  <a:pt x="6096" y="2887980"/>
                </a:lnTo>
                <a:lnTo>
                  <a:pt x="12192" y="2887980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3528060" y="25908"/>
                </a:lnTo>
                <a:lnTo>
                  <a:pt x="3528060" y="13716"/>
                </a:lnTo>
                <a:lnTo>
                  <a:pt x="3540252" y="25908"/>
                </a:lnTo>
                <a:lnTo>
                  <a:pt x="3540252" y="2887980"/>
                </a:lnTo>
                <a:lnTo>
                  <a:pt x="3547872" y="2887980"/>
                </a:lnTo>
                <a:lnTo>
                  <a:pt x="3553968" y="2883408"/>
                </a:lnTo>
                <a:close/>
              </a:path>
              <a:path w="3554095" h="2887979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554095" h="2887979">
                <a:moveTo>
                  <a:pt x="25908" y="2863596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2863596"/>
                </a:lnTo>
                <a:lnTo>
                  <a:pt x="25908" y="2863596"/>
                </a:lnTo>
                <a:close/>
              </a:path>
              <a:path w="3554095" h="2887979">
                <a:moveTo>
                  <a:pt x="3540252" y="2863596"/>
                </a:moveTo>
                <a:lnTo>
                  <a:pt x="12192" y="2863596"/>
                </a:lnTo>
                <a:lnTo>
                  <a:pt x="25908" y="2875788"/>
                </a:lnTo>
                <a:lnTo>
                  <a:pt x="25908" y="2887980"/>
                </a:lnTo>
                <a:lnTo>
                  <a:pt x="3528060" y="2887980"/>
                </a:lnTo>
                <a:lnTo>
                  <a:pt x="3528060" y="2875788"/>
                </a:lnTo>
                <a:lnTo>
                  <a:pt x="3540252" y="2863596"/>
                </a:lnTo>
                <a:close/>
              </a:path>
              <a:path w="3554095" h="2887979">
                <a:moveTo>
                  <a:pt x="25908" y="2887980"/>
                </a:moveTo>
                <a:lnTo>
                  <a:pt x="25908" y="2875788"/>
                </a:lnTo>
                <a:lnTo>
                  <a:pt x="12192" y="2863596"/>
                </a:lnTo>
                <a:lnTo>
                  <a:pt x="12192" y="2887980"/>
                </a:lnTo>
                <a:lnTo>
                  <a:pt x="25908" y="2887980"/>
                </a:lnTo>
                <a:close/>
              </a:path>
              <a:path w="3554095" h="2887979">
                <a:moveTo>
                  <a:pt x="3540252" y="25908"/>
                </a:moveTo>
                <a:lnTo>
                  <a:pt x="3528060" y="13716"/>
                </a:lnTo>
                <a:lnTo>
                  <a:pt x="3528060" y="25908"/>
                </a:lnTo>
                <a:lnTo>
                  <a:pt x="3540252" y="25908"/>
                </a:lnTo>
                <a:close/>
              </a:path>
              <a:path w="3554095" h="2887979">
                <a:moveTo>
                  <a:pt x="3540252" y="2863596"/>
                </a:moveTo>
                <a:lnTo>
                  <a:pt x="3540252" y="25908"/>
                </a:lnTo>
                <a:lnTo>
                  <a:pt x="3528060" y="25908"/>
                </a:lnTo>
                <a:lnTo>
                  <a:pt x="3528060" y="2863596"/>
                </a:lnTo>
                <a:lnTo>
                  <a:pt x="3540252" y="2863596"/>
                </a:lnTo>
                <a:close/>
              </a:path>
              <a:path w="3554095" h="2887979">
                <a:moveTo>
                  <a:pt x="3540252" y="2887980"/>
                </a:moveTo>
                <a:lnTo>
                  <a:pt x="3540252" y="2863596"/>
                </a:lnTo>
                <a:lnTo>
                  <a:pt x="3528060" y="2875788"/>
                </a:lnTo>
                <a:lnTo>
                  <a:pt x="3528060" y="2887980"/>
                </a:lnTo>
                <a:lnTo>
                  <a:pt x="3540252" y="2887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15149" y="1953246"/>
            <a:ext cx="1439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Picking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Ticket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5149" y="2562846"/>
            <a:ext cx="335787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Dokumen </a:t>
            </a:r>
            <a:r>
              <a:rPr sz="2000" spc="-10" dirty="0">
                <a:latin typeface="Calibri"/>
                <a:cs typeface="Calibri"/>
              </a:rPr>
              <a:t>yang mencantumkan  barang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kuantitas </a:t>
            </a:r>
            <a:r>
              <a:rPr sz="2000" dirty="0">
                <a:latin typeface="Calibri"/>
                <a:cs typeface="Calibri"/>
              </a:rPr>
              <a:t>dari tiap  </a:t>
            </a:r>
            <a:r>
              <a:rPr sz="2000" spc="-10" dirty="0">
                <a:latin typeface="Calibri"/>
                <a:cs typeface="Calibri"/>
              </a:rPr>
              <a:t>barang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5149" y="3477245"/>
            <a:ext cx="1471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mengotorisasi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7031" y="3172446"/>
            <a:ext cx="15265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905" marR="5080" indent="-89154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an		dan  f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15149" y="3782045"/>
            <a:ext cx="33597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pengendalian persediaan untuk  mengeluarkan </a:t>
            </a:r>
            <a:r>
              <a:rPr sz="2000" spc="-10" dirty="0">
                <a:latin typeface="Calibri"/>
                <a:cs typeface="Calibri"/>
              </a:rPr>
              <a:t>barang tersebut 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5" dirty="0">
                <a:latin typeface="Calibri"/>
                <a:cs typeface="Calibri"/>
              </a:rPr>
              <a:t>departemen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pengiriman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0730" y="692900"/>
            <a:ext cx="2918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Kasus</a:t>
            </a:r>
            <a:r>
              <a:rPr sz="4400" spc="-75" dirty="0"/>
              <a:t> </a:t>
            </a:r>
            <a:r>
              <a:rPr sz="4400" spc="-5" dirty="0"/>
              <a:t>Zalada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31495" marR="5715" indent="-515620">
              <a:lnSpc>
                <a:spcPct val="80000"/>
              </a:lnSpc>
              <a:spcBef>
                <a:spcPts val="745"/>
              </a:spcBef>
              <a:buAutoNum type="arabicPeriod"/>
              <a:tabLst>
                <a:tab pos="530860" algn="l"/>
                <a:tab pos="532130" algn="l"/>
                <a:tab pos="2110105" algn="l"/>
                <a:tab pos="3489325" algn="l"/>
                <a:tab pos="4666615" algn="l"/>
                <a:tab pos="5459095" algn="l"/>
                <a:tab pos="6478270" algn="l"/>
                <a:tab pos="7538084" algn="l"/>
              </a:tabLst>
            </a:pPr>
            <a:r>
              <a:rPr spc="-50" dirty="0"/>
              <a:t>P</a:t>
            </a:r>
            <a:r>
              <a:rPr dirty="0"/>
              <a:t>ela</a:t>
            </a:r>
            <a:r>
              <a:rPr spc="-5" dirty="0"/>
              <a:t>n</a:t>
            </a:r>
            <a:r>
              <a:rPr spc="25" dirty="0"/>
              <a:t>g</a:t>
            </a:r>
            <a:r>
              <a:rPr spc="-60" dirty="0"/>
              <a:t>g</a:t>
            </a:r>
            <a:r>
              <a:rPr dirty="0"/>
              <a:t>an	mem</a:t>
            </a:r>
            <a:r>
              <a:rPr spc="-5" dirty="0"/>
              <a:t>b</a:t>
            </a:r>
            <a:r>
              <a:rPr dirty="0"/>
              <a:t>eli	melal</a:t>
            </a:r>
            <a:r>
              <a:rPr spc="-5" dirty="0"/>
              <a:t>u</a:t>
            </a:r>
            <a:r>
              <a:rPr dirty="0"/>
              <a:t>i	</a:t>
            </a:r>
            <a:r>
              <a:rPr spc="-5" dirty="0"/>
              <a:t>s</a:t>
            </a:r>
            <a:r>
              <a:rPr dirty="0"/>
              <a:t>i</a:t>
            </a:r>
            <a:r>
              <a:rPr spc="-20" dirty="0"/>
              <a:t>t</a:t>
            </a:r>
            <a:r>
              <a:rPr spc="-5" dirty="0"/>
              <a:t>u</a:t>
            </a:r>
            <a:r>
              <a:rPr dirty="0"/>
              <a:t>s	o</a:t>
            </a:r>
            <a:r>
              <a:rPr spc="-5" dirty="0"/>
              <a:t>n</a:t>
            </a:r>
            <a:r>
              <a:rPr dirty="0"/>
              <a:t>l</a:t>
            </a:r>
            <a:r>
              <a:rPr spc="-10" dirty="0"/>
              <a:t>i</a:t>
            </a:r>
            <a:r>
              <a:rPr spc="-5" dirty="0"/>
              <a:t>n</a:t>
            </a:r>
            <a:r>
              <a:rPr dirty="0"/>
              <a:t>e	</a:t>
            </a:r>
            <a:r>
              <a:rPr spc="-20" dirty="0"/>
              <a:t>Z</a:t>
            </a:r>
            <a:r>
              <a:rPr dirty="0"/>
              <a:t>al</a:t>
            </a:r>
            <a:r>
              <a:rPr spc="-10" dirty="0"/>
              <a:t>a</a:t>
            </a:r>
            <a:r>
              <a:rPr spc="-5" dirty="0"/>
              <a:t>d</a:t>
            </a:r>
            <a:r>
              <a:rPr dirty="0"/>
              <a:t>a	</a:t>
            </a:r>
            <a:r>
              <a:rPr spc="-5" dirty="0"/>
              <a:t>d</a:t>
            </a:r>
            <a:r>
              <a:rPr spc="-10" dirty="0"/>
              <a:t>a</a:t>
            </a:r>
            <a:r>
              <a:rPr dirty="0"/>
              <a:t>n  </a:t>
            </a:r>
            <a:r>
              <a:rPr spc="-10" dirty="0"/>
              <a:t>telah </a:t>
            </a:r>
            <a:r>
              <a:rPr spc="-5" dirty="0"/>
              <a:t>menerima </a:t>
            </a:r>
            <a:r>
              <a:rPr dirty="0"/>
              <a:t>email </a:t>
            </a:r>
            <a:r>
              <a:rPr spc="-15" dirty="0"/>
              <a:t>konfirmasi </a:t>
            </a:r>
            <a:r>
              <a:rPr spc="-10" dirty="0"/>
              <a:t>untuk</a:t>
            </a:r>
            <a:r>
              <a:rPr spc="-35" dirty="0"/>
              <a:t> </a:t>
            </a:r>
            <a:r>
              <a:rPr spc="-20" dirty="0"/>
              <a:t>pembayaran.</a:t>
            </a:r>
          </a:p>
          <a:p>
            <a:pPr marL="531495" marR="5080" indent="-515620">
              <a:lnSpc>
                <a:spcPct val="80000"/>
              </a:lnSpc>
              <a:spcBef>
                <a:spcPts val="650"/>
              </a:spcBef>
              <a:buAutoNum type="arabicPeriod"/>
              <a:tabLst>
                <a:tab pos="530860" algn="l"/>
                <a:tab pos="532130" algn="l"/>
              </a:tabLst>
            </a:pPr>
            <a:r>
              <a:rPr spc="-10" dirty="0"/>
              <a:t>Pelanggan telah </a:t>
            </a:r>
            <a:r>
              <a:rPr spc="-15" dirty="0"/>
              <a:t>membayar </a:t>
            </a:r>
            <a:r>
              <a:rPr spc="-5" dirty="0"/>
              <a:t>dan </a:t>
            </a:r>
            <a:r>
              <a:rPr spc="-15" dirty="0"/>
              <a:t>melakukan konfirmasi  pembayaran.</a:t>
            </a:r>
          </a:p>
          <a:p>
            <a:pPr marL="531495" marR="5080" indent="-515620">
              <a:lnSpc>
                <a:spcPct val="80000"/>
              </a:lnSpc>
              <a:spcBef>
                <a:spcPts val="645"/>
              </a:spcBef>
              <a:buAutoNum type="arabicPeriod"/>
              <a:tabLst>
                <a:tab pos="530860" algn="l"/>
                <a:tab pos="532130" algn="l"/>
                <a:tab pos="6678295" algn="l"/>
              </a:tabLst>
            </a:pPr>
            <a:r>
              <a:rPr spc="-5" dirty="0"/>
              <a:t>Bagian </a:t>
            </a:r>
            <a:r>
              <a:rPr spc="-10" dirty="0"/>
              <a:t>persediaan telah</a:t>
            </a:r>
            <a:r>
              <a:rPr spc="430" dirty="0"/>
              <a:t> </a:t>
            </a:r>
            <a:r>
              <a:rPr spc="-5" dirty="0"/>
              <a:t>menerima</a:t>
            </a:r>
            <a:r>
              <a:rPr spc="145" dirty="0"/>
              <a:t> </a:t>
            </a:r>
            <a:r>
              <a:rPr spc="-5" dirty="0"/>
              <a:t>picking	</a:t>
            </a:r>
            <a:r>
              <a:rPr spc="-20" dirty="0"/>
              <a:t>ticket </a:t>
            </a:r>
            <a:r>
              <a:rPr spc="-5" dirty="0"/>
              <a:t>dan  memeriksa </a:t>
            </a:r>
            <a:r>
              <a:rPr spc="-20" dirty="0"/>
              <a:t>stok </a:t>
            </a:r>
            <a:r>
              <a:rPr spc="-10" dirty="0"/>
              <a:t>persediaan</a:t>
            </a:r>
            <a:r>
              <a:rPr spc="-45" dirty="0"/>
              <a:t> </a:t>
            </a:r>
            <a:r>
              <a:rPr spc="-10" dirty="0"/>
              <a:t>dimaksud.</a:t>
            </a:r>
          </a:p>
          <a:p>
            <a:pPr marL="531495" marR="5080" indent="-515620">
              <a:lnSpc>
                <a:spcPct val="80000"/>
              </a:lnSpc>
              <a:spcBef>
                <a:spcPts val="650"/>
              </a:spcBef>
              <a:buAutoNum type="arabicPeriod"/>
              <a:tabLst>
                <a:tab pos="530860" algn="l"/>
                <a:tab pos="532130" algn="l"/>
                <a:tab pos="1623695" algn="l"/>
                <a:tab pos="3900170" algn="l"/>
                <a:tab pos="5006340" algn="l"/>
                <a:tab pos="6149340" algn="l"/>
                <a:tab pos="7489190" algn="l"/>
              </a:tabLst>
            </a:pPr>
            <a:r>
              <a:rPr spc="-20" dirty="0"/>
              <a:t>Z</a:t>
            </a:r>
            <a:r>
              <a:rPr dirty="0"/>
              <a:t>al</a:t>
            </a:r>
            <a:r>
              <a:rPr spc="-10" dirty="0"/>
              <a:t>a</a:t>
            </a:r>
            <a:r>
              <a:rPr spc="-5" dirty="0"/>
              <a:t>d</a:t>
            </a:r>
            <a:r>
              <a:rPr dirty="0"/>
              <a:t>a	</a:t>
            </a:r>
            <a:r>
              <a:rPr spc="-10" dirty="0"/>
              <a:t>m</a:t>
            </a:r>
            <a:r>
              <a:rPr spc="-15" dirty="0"/>
              <a:t>e</a:t>
            </a:r>
            <a:r>
              <a:rPr spc="-5" dirty="0"/>
              <a:t>n</a:t>
            </a:r>
            <a:r>
              <a:rPr spc="-25" dirty="0"/>
              <a:t>g</a:t>
            </a:r>
            <a:r>
              <a:rPr dirty="0"/>
              <a:t>o</a:t>
            </a:r>
            <a:r>
              <a:rPr spc="-20" dirty="0"/>
              <a:t>n</a:t>
            </a:r>
            <a:r>
              <a:rPr dirty="0"/>
              <a:t>fi</a:t>
            </a:r>
            <a:r>
              <a:rPr spc="-5" dirty="0"/>
              <a:t>r</a:t>
            </a:r>
            <a:r>
              <a:rPr dirty="0"/>
              <a:t>m</a:t>
            </a:r>
            <a:r>
              <a:rPr spc="-10" dirty="0"/>
              <a:t>a</a:t>
            </a:r>
            <a:r>
              <a:rPr spc="-5" dirty="0"/>
              <a:t>s</a:t>
            </a:r>
            <a:r>
              <a:rPr dirty="0"/>
              <a:t>i	</a:t>
            </a:r>
            <a:r>
              <a:rPr spc="-20" dirty="0"/>
              <a:t>b</a:t>
            </a:r>
            <a:r>
              <a:rPr dirty="0"/>
              <a:t>a</a:t>
            </a:r>
            <a:r>
              <a:rPr spc="-30" dirty="0"/>
              <a:t>h</a:t>
            </a:r>
            <a:r>
              <a:rPr spc="-35" dirty="0"/>
              <a:t>w</a:t>
            </a:r>
            <a:r>
              <a:rPr dirty="0"/>
              <a:t>a	</a:t>
            </a:r>
            <a:r>
              <a:rPr spc="-5" dirty="0"/>
              <a:t>b</a:t>
            </a:r>
            <a:r>
              <a:rPr dirty="0"/>
              <a:t>a</a:t>
            </a:r>
            <a:r>
              <a:rPr spc="-65" dirty="0"/>
              <a:t>r</a:t>
            </a:r>
            <a:r>
              <a:rPr spc="-10" dirty="0"/>
              <a:t>a</a:t>
            </a:r>
            <a:r>
              <a:rPr spc="-5" dirty="0"/>
              <a:t>n</a:t>
            </a:r>
            <a:r>
              <a:rPr dirty="0"/>
              <a:t>g	</a:t>
            </a:r>
            <a:r>
              <a:rPr spc="-30" dirty="0"/>
              <a:t>t</a:t>
            </a:r>
            <a:r>
              <a:rPr dirty="0"/>
              <a:t>e</a:t>
            </a:r>
            <a:r>
              <a:rPr spc="-20" dirty="0"/>
              <a:t>r</a:t>
            </a:r>
            <a:r>
              <a:rPr spc="-55" dirty="0"/>
              <a:t>n</a:t>
            </a:r>
            <a:r>
              <a:rPr spc="-50" dirty="0"/>
              <a:t>y</a:t>
            </a:r>
            <a:r>
              <a:rPr spc="-25" dirty="0"/>
              <a:t>a</a:t>
            </a:r>
            <a:r>
              <a:rPr spc="-45" dirty="0"/>
              <a:t>t</a:t>
            </a:r>
            <a:r>
              <a:rPr dirty="0"/>
              <a:t>a	</a:t>
            </a:r>
            <a:r>
              <a:rPr spc="-5" dirty="0"/>
              <a:t>s</a:t>
            </a:r>
            <a:r>
              <a:rPr dirty="0"/>
              <a:t>o</a:t>
            </a:r>
            <a:r>
              <a:rPr spc="-10" dirty="0"/>
              <a:t>l</a:t>
            </a:r>
            <a:r>
              <a:rPr dirty="0"/>
              <a:t>d  </a:t>
            </a:r>
            <a:r>
              <a:rPr spc="-5" dirty="0"/>
              <a:t>out dan </a:t>
            </a:r>
            <a:r>
              <a:rPr spc="-20" dirty="0"/>
              <a:t>mereka </a:t>
            </a:r>
            <a:r>
              <a:rPr spc="-5" dirty="0"/>
              <a:t>sedang </a:t>
            </a:r>
            <a:r>
              <a:rPr spc="-15" dirty="0"/>
              <a:t>melakukan </a:t>
            </a:r>
            <a:r>
              <a:rPr spc="-5" dirty="0"/>
              <a:t>back</a:t>
            </a:r>
            <a:r>
              <a:rPr spc="-55" dirty="0"/>
              <a:t> </a:t>
            </a:r>
            <a:r>
              <a:rPr spc="-60" dirty="0"/>
              <a:t>order.</a:t>
            </a:r>
          </a:p>
          <a:p>
            <a:pPr marL="531495" marR="6350" indent="-515620">
              <a:lnSpc>
                <a:spcPct val="80000"/>
              </a:lnSpc>
              <a:spcBef>
                <a:spcPts val="650"/>
              </a:spcBef>
              <a:buAutoNum type="arabicPeriod"/>
              <a:tabLst>
                <a:tab pos="530860" algn="l"/>
                <a:tab pos="532130" algn="l"/>
              </a:tabLst>
            </a:pPr>
            <a:r>
              <a:rPr spc="-5" dirty="0"/>
              <a:t>Back </a:t>
            </a:r>
            <a:r>
              <a:rPr spc="-15" dirty="0"/>
              <a:t>order </a:t>
            </a:r>
            <a:r>
              <a:rPr spc="-20" dirty="0"/>
              <a:t>gagal </a:t>
            </a:r>
            <a:r>
              <a:rPr spc="-10" dirty="0"/>
              <a:t>dipenuhi </a:t>
            </a:r>
            <a:r>
              <a:rPr spc="-5" dirty="0"/>
              <a:t>oleh </a:t>
            </a:r>
            <a:r>
              <a:rPr spc="-15" dirty="0"/>
              <a:t>produsen </a:t>
            </a:r>
            <a:r>
              <a:rPr spc="-5" dirty="0"/>
              <a:t>dan </a:t>
            </a:r>
            <a:r>
              <a:rPr spc="-10" dirty="0"/>
              <a:t>Zalada  memutuskan untuk </a:t>
            </a:r>
            <a:r>
              <a:rPr spc="-15" dirty="0"/>
              <a:t>melakukan</a:t>
            </a:r>
            <a:r>
              <a:rPr spc="-45" dirty="0"/>
              <a:t> </a:t>
            </a:r>
            <a:r>
              <a:rPr spc="-15" dirty="0"/>
              <a:t>refund</a:t>
            </a:r>
          </a:p>
          <a:p>
            <a:pPr marL="531495" marR="5715" indent="-515620">
              <a:lnSpc>
                <a:spcPct val="80000"/>
              </a:lnSpc>
              <a:spcBef>
                <a:spcPts val="645"/>
              </a:spcBef>
              <a:buAutoNum type="arabicPeriod"/>
              <a:tabLst>
                <a:tab pos="530860" algn="l"/>
                <a:tab pos="532130" algn="l"/>
                <a:tab pos="1764030" algn="l"/>
                <a:tab pos="3333115" algn="l"/>
                <a:tab pos="4097654" algn="l"/>
                <a:tab pos="5379085" algn="l"/>
                <a:tab pos="6625590" algn="l"/>
              </a:tabLst>
            </a:pPr>
            <a:r>
              <a:rPr spc="-50" dirty="0"/>
              <a:t>R</a:t>
            </a:r>
            <a:r>
              <a:rPr spc="-25" dirty="0"/>
              <a:t>e</a:t>
            </a:r>
            <a:r>
              <a:rPr dirty="0"/>
              <a:t>f</a:t>
            </a:r>
            <a:r>
              <a:rPr spc="-5" dirty="0"/>
              <a:t>u</a:t>
            </a:r>
            <a:r>
              <a:rPr spc="-20" dirty="0"/>
              <a:t>n</a:t>
            </a:r>
            <a:r>
              <a:rPr dirty="0"/>
              <a:t>d	</a:t>
            </a:r>
            <a:r>
              <a:rPr spc="-5" dirty="0"/>
              <a:t>d</a:t>
            </a:r>
            <a:r>
              <a:rPr dirty="0"/>
              <a:t>ila</a:t>
            </a:r>
            <a:r>
              <a:rPr spc="-40" dirty="0"/>
              <a:t>k</a:t>
            </a:r>
            <a:r>
              <a:rPr spc="-5" dirty="0"/>
              <a:t>u</a:t>
            </a:r>
            <a:r>
              <a:rPr spc="-55" dirty="0"/>
              <a:t>k</a:t>
            </a:r>
            <a:r>
              <a:rPr dirty="0"/>
              <a:t>an	</a:t>
            </a:r>
            <a:r>
              <a:rPr spc="-20" dirty="0"/>
              <a:t>d</a:t>
            </a:r>
            <a:r>
              <a:rPr spc="-5" dirty="0"/>
              <a:t>u</a:t>
            </a:r>
            <a:r>
              <a:rPr dirty="0"/>
              <a:t>a	mi</a:t>
            </a:r>
            <a:r>
              <a:rPr spc="-5" dirty="0"/>
              <a:t>n</a:t>
            </a:r>
            <a:r>
              <a:rPr spc="25" dirty="0"/>
              <a:t>g</a:t>
            </a:r>
            <a:r>
              <a:rPr dirty="0"/>
              <a:t>gu	</a:t>
            </a:r>
            <a:r>
              <a:rPr spc="-5" dirty="0"/>
              <a:t>s</a:t>
            </a:r>
            <a:r>
              <a:rPr spc="-15" dirty="0"/>
              <a:t>e</a:t>
            </a:r>
            <a:r>
              <a:rPr spc="-45" dirty="0"/>
              <a:t>t</a:t>
            </a:r>
            <a:r>
              <a:rPr dirty="0"/>
              <a:t>e</a:t>
            </a:r>
            <a:r>
              <a:rPr spc="-10" dirty="0"/>
              <a:t>l</a:t>
            </a:r>
            <a:r>
              <a:rPr dirty="0"/>
              <a:t>ah	</a:t>
            </a:r>
            <a:r>
              <a:rPr spc="-5" dirty="0"/>
              <a:t>p</a:t>
            </a:r>
            <a:r>
              <a:rPr dirty="0"/>
              <a:t>ela</a:t>
            </a:r>
            <a:r>
              <a:rPr spc="-5" dirty="0"/>
              <a:t>n</a:t>
            </a:r>
            <a:r>
              <a:rPr spc="25" dirty="0"/>
              <a:t>g</a:t>
            </a:r>
            <a:r>
              <a:rPr spc="-60" dirty="0"/>
              <a:t>g</a:t>
            </a:r>
            <a:r>
              <a:rPr spc="-10" dirty="0"/>
              <a:t>a</a:t>
            </a:r>
            <a:r>
              <a:rPr dirty="0"/>
              <a:t>n  </a:t>
            </a:r>
            <a:r>
              <a:rPr spc="-15" dirty="0"/>
              <a:t>melakukan</a:t>
            </a:r>
            <a:r>
              <a:rPr spc="-35" dirty="0"/>
              <a:t> </a:t>
            </a:r>
            <a:r>
              <a:rPr spc="-15" dirty="0"/>
              <a:t>pembayaran.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280" y="1274048"/>
            <a:ext cx="8734043" cy="599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8279" y="324092"/>
            <a:ext cx="71024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Responding Customer</a:t>
            </a:r>
            <a:r>
              <a:rPr sz="4400" spc="-50" dirty="0"/>
              <a:t> </a:t>
            </a:r>
            <a:r>
              <a:rPr sz="4400" spc="-5" dirty="0"/>
              <a:t>Inquiries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40585" y="4739625"/>
            <a:ext cx="4037073" cy="2165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013" y="4739625"/>
            <a:ext cx="4041775" cy="2170430"/>
          </a:xfrm>
          <a:custGeom>
            <a:avLst/>
            <a:gdLst/>
            <a:ahLst/>
            <a:cxnLst/>
            <a:rect l="l" t="t" r="r" b="b"/>
            <a:pathLst>
              <a:path w="4041775" h="2170429">
                <a:moveTo>
                  <a:pt x="4041645" y="1824228"/>
                </a:moveTo>
                <a:lnTo>
                  <a:pt x="4041645" y="3048"/>
                </a:lnTo>
                <a:lnTo>
                  <a:pt x="4040121" y="0"/>
                </a:lnTo>
                <a:lnTo>
                  <a:pt x="364236" y="0"/>
                </a:lnTo>
                <a:lnTo>
                  <a:pt x="309372" y="4572"/>
                </a:lnTo>
                <a:lnTo>
                  <a:pt x="256032" y="16764"/>
                </a:lnTo>
                <a:lnTo>
                  <a:pt x="205740" y="36576"/>
                </a:lnTo>
                <a:lnTo>
                  <a:pt x="160020" y="62484"/>
                </a:lnTo>
                <a:lnTo>
                  <a:pt x="118872" y="96012"/>
                </a:lnTo>
                <a:lnTo>
                  <a:pt x="106680" y="106680"/>
                </a:lnTo>
                <a:lnTo>
                  <a:pt x="82296" y="134112"/>
                </a:lnTo>
                <a:lnTo>
                  <a:pt x="71628" y="147828"/>
                </a:lnTo>
                <a:lnTo>
                  <a:pt x="62484" y="161544"/>
                </a:lnTo>
                <a:lnTo>
                  <a:pt x="51816" y="176784"/>
                </a:lnTo>
                <a:lnTo>
                  <a:pt x="44196" y="192024"/>
                </a:lnTo>
                <a:lnTo>
                  <a:pt x="35052" y="207264"/>
                </a:lnTo>
                <a:lnTo>
                  <a:pt x="28956" y="224028"/>
                </a:lnTo>
                <a:lnTo>
                  <a:pt x="21336" y="240792"/>
                </a:lnTo>
                <a:lnTo>
                  <a:pt x="16764" y="257556"/>
                </a:lnTo>
                <a:lnTo>
                  <a:pt x="10668" y="274320"/>
                </a:lnTo>
                <a:lnTo>
                  <a:pt x="7620" y="292608"/>
                </a:lnTo>
                <a:lnTo>
                  <a:pt x="4572" y="309372"/>
                </a:lnTo>
                <a:lnTo>
                  <a:pt x="1524" y="327660"/>
                </a:lnTo>
                <a:lnTo>
                  <a:pt x="0" y="347472"/>
                </a:lnTo>
                <a:lnTo>
                  <a:pt x="0" y="2168652"/>
                </a:lnTo>
                <a:lnTo>
                  <a:pt x="1524" y="2170176"/>
                </a:lnTo>
                <a:lnTo>
                  <a:pt x="4572" y="2170176"/>
                </a:lnTo>
                <a:lnTo>
                  <a:pt x="4572" y="2161032"/>
                </a:lnTo>
                <a:lnTo>
                  <a:pt x="9144" y="2161032"/>
                </a:lnTo>
                <a:lnTo>
                  <a:pt x="9144" y="347472"/>
                </a:lnTo>
                <a:lnTo>
                  <a:pt x="10668" y="329184"/>
                </a:lnTo>
                <a:lnTo>
                  <a:pt x="13716" y="310896"/>
                </a:lnTo>
                <a:lnTo>
                  <a:pt x="16764" y="294132"/>
                </a:lnTo>
                <a:lnTo>
                  <a:pt x="19812" y="275844"/>
                </a:lnTo>
                <a:lnTo>
                  <a:pt x="25908" y="259080"/>
                </a:lnTo>
                <a:lnTo>
                  <a:pt x="30480" y="243840"/>
                </a:lnTo>
                <a:lnTo>
                  <a:pt x="36576" y="227076"/>
                </a:lnTo>
                <a:lnTo>
                  <a:pt x="70104" y="166116"/>
                </a:lnTo>
                <a:lnTo>
                  <a:pt x="102108" y="126492"/>
                </a:lnTo>
                <a:lnTo>
                  <a:pt x="112776" y="114300"/>
                </a:lnTo>
                <a:lnTo>
                  <a:pt x="166116" y="70104"/>
                </a:lnTo>
                <a:lnTo>
                  <a:pt x="210312" y="45720"/>
                </a:lnTo>
                <a:lnTo>
                  <a:pt x="259080" y="25908"/>
                </a:lnTo>
                <a:lnTo>
                  <a:pt x="310896" y="13716"/>
                </a:lnTo>
                <a:lnTo>
                  <a:pt x="345948" y="10668"/>
                </a:lnTo>
                <a:lnTo>
                  <a:pt x="4032501" y="10668"/>
                </a:lnTo>
                <a:lnTo>
                  <a:pt x="4032501" y="4572"/>
                </a:lnTo>
                <a:lnTo>
                  <a:pt x="4037073" y="10668"/>
                </a:lnTo>
                <a:lnTo>
                  <a:pt x="4037073" y="1860804"/>
                </a:lnTo>
                <a:lnTo>
                  <a:pt x="4040121" y="1842516"/>
                </a:lnTo>
                <a:lnTo>
                  <a:pt x="4041645" y="1824228"/>
                </a:lnTo>
                <a:close/>
              </a:path>
              <a:path w="4041775" h="2170429">
                <a:moveTo>
                  <a:pt x="4037073" y="1860804"/>
                </a:moveTo>
                <a:lnTo>
                  <a:pt x="4037073" y="10668"/>
                </a:lnTo>
                <a:lnTo>
                  <a:pt x="4032501" y="10668"/>
                </a:lnTo>
                <a:lnTo>
                  <a:pt x="4032501" y="1824228"/>
                </a:lnTo>
                <a:lnTo>
                  <a:pt x="4030977" y="1842516"/>
                </a:lnTo>
                <a:lnTo>
                  <a:pt x="4027929" y="1859280"/>
                </a:lnTo>
                <a:lnTo>
                  <a:pt x="4024881" y="1877568"/>
                </a:lnTo>
                <a:lnTo>
                  <a:pt x="4011165" y="1927860"/>
                </a:lnTo>
                <a:lnTo>
                  <a:pt x="4003545" y="1943100"/>
                </a:lnTo>
                <a:lnTo>
                  <a:pt x="3997449" y="1959864"/>
                </a:lnTo>
                <a:lnTo>
                  <a:pt x="3989829" y="1975104"/>
                </a:lnTo>
                <a:lnTo>
                  <a:pt x="3980685" y="1990344"/>
                </a:lnTo>
                <a:lnTo>
                  <a:pt x="3971541" y="2004060"/>
                </a:lnTo>
                <a:lnTo>
                  <a:pt x="3960873" y="2017776"/>
                </a:lnTo>
                <a:lnTo>
                  <a:pt x="3951729" y="2031492"/>
                </a:lnTo>
                <a:lnTo>
                  <a:pt x="3939537" y="2045208"/>
                </a:lnTo>
                <a:lnTo>
                  <a:pt x="3928869" y="2057400"/>
                </a:lnTo>
                <a:lnTo>
                  <a:pt x="3915153" y="2068068"/>
                </a:lnTo>
                <a:lnTo>
                  <a:pt x="3861813" y="2109216"/>
                </a:lnTo>
                <a:lnTo>
                  <a:pt x="3814569" y="2133600"/>
                </a:lnTo>
                <a:lnTo>
                  <a:pt x="3782565" y="2144268"/>
                </a:lnTo>
                <a:lnTo>
                  <a:pt x="3765801" y="2150364"/>
                </a:lnTo>
                <a:lnTo>
                  <a:pt x="3749037" y="2153412"/>
                </a:lnTo>
                <a:lnTo>
                  <a:pt x="3712461" y="2159508"/>
                </a:lnTo>
                <a:lnTo>
                  <a:pt x="3695697" y="2161032"/>
                </a:lnTo>
                <a:lnTo>
                  <a:pt x="4572" y="2161032"/>
                </a:lnTo>
                <a:lnTo>
                  <a:pt x="9144" y="2165604"/>
                </a:lnTo>
                <a:lnTo>
                  <a:pt x="9144" y="2170176"/>
                </a:lnTo>
                <a:lnTo>
                  <a:pt x="3695697" y="2170176"/>
                </a:lnTo>
                <a:lnTo>
                  <a:pt x="3713985" y="2168652"/>
                </a:lnTo>
                <a:lnTo>
                  <a:pt x="3768849" y="2159508"/>
                </a:lnTo>
                <a:lnTo>
                  <a:pt x="3785613" y="2153412"/>
                </a:lnTo>
                <a:lnTo>
                  <a:pt x="3802377" y="2148840"/>
                </a:lnTo>
                <a:lnTo>
                  <a:pt x="3851145" y="2125980"/>
                </a:lnTo>
                <a:lnTo>
                  <a:pt x="3922773" y="2075688"/>
                </a:lnTo>
                <a:lnTo>
                  <a:pt x="3957825" y="2037588"/>
                </a:lnTo>
                <a:lnTo>
                  <a:pt x="3970017" y="2023872"/>
                </a:lnTo>
                <a:lnTo>
                  <a:pt x="3979161" y="2010156"/>
                </a:lnTo>
                <a:lnTo>
                  <a:pt x="3997449" y="1979676"/>
                </a:lnTo>
                <a:lnTo>
                  <a:pt x="4005069" y="1962912"/>
                </a:lnTo>
                <a:lnTo>
                  <a:pt x="4012689" y="1947672"/>
                </a:lnTo>
                <a:lnTo>
                  <a:pt x="4020309" y="1930908"/>
                </a:lnTo>
                <a:lnTo>
                  <a:pt x="4024881" y="1914144"/>
                </a:lnTo>
                <a:lnTo>
                  <a:pt x="4030977" y="1895856"/>
                </a:lnTo>
                <a:lnTo>
                  <a:pt x="4034025" y="1879092"/>
                </a:lnTo>
                <a:lnTo>
                  <a:pt x="4037073" y="1860804"/>
                </a:lnTo>
                <a:close/>
              </a:path>
              <a:path w="4041775" h="2170429">
                <a:moveTo>
                  <a:pt x="9144" y="2170176"/>
                </a:moveTo>
                <a:lnTo>
                  <a:pt x="9144" y="2165604"/>
                </a:lnTo>
                <a:lnTo>
                  <a:pt x="4572" y="2161032"/>
                </a:lnTo>
                <a:lnTo>
                  <a:pt x="4572" y="2170176"/>
                </a:lnTo>
                <a:lnTo>
                  <a:pt x="9144" y="2170176"/>
                </a:lnTo>
                <a:close/>
              </a:path>
              <a:path w="4041775" h="2170429">
                <a:moveTo>
                  <a:pt x="4037073" y="10668"/>
                </a:moveTo>
                <a:lnTo>
                  <a:pt x="4032501" y="4572"/>
                </a:lnTo>
                <a:lnTo>
                  <a:pt x="4032501" y="10668"/>
                </a:lnTo>
                <a:lnTo>
                  <a:pt x="4037073" y="10668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6005" y="4729973"/>
            <a:ext cx="297815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Contoh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Email </a:t>
            </a:r>
            <a:r>
              <a:rPr sz="2000" spc="-10" dirty="0">
                <a:latin typeface="Calibri"/>
                <a:cs typeface="Calibri"/>
              </a:rPr>
              <a:t>penawaran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barang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Pembuatan FAQ, </a:t>
            </a:r>
            <a:r>
              <a:rPr sz="2000" spc="-5" dirty="0">
                <a:latin typeface="Calibri"/>
                <a:cs typeface="Calibri"/>
              </a:rPr>
              <a:t>blog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dll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CS </a:t>
            </a:r>
            <a:r>
              <a:rPr sz="2000" dirty="0">
                <a:latin typeface="Calibri"/>
                <a:cs typeface="Calibri"/>
              </a:rPr>
              <a:t>bebas </a:t>
            </a:r>
            <a:r>
              <a:rPr sz="2000" spc="-5" dirty="0">
                <a:latin typeface="Calibri"/>
                <a:cs typeface="Calibri"/>
              </a:rPr>
              <a:t>pulsa,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Fans </a:t>
            </a:r>
            <a:r>
              <a:rPr sz="2000" spc="-5" dirty="0">
                <a:latin typeface="Calibri"/>
                <a:cs typeface="Calibri"/>
              </a:rPr>
              <a:t>page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social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34146" y="1356347"/>
            <a:ext cx="4037076" cy="2164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9575" y="1356347"/>
            <a:ext cx="4041775" cy="2169160"/>
          </a:xfrm>
          <a:custGeom>
            <a:avLst/>
            <a:gdLst/>
            <a:ahLst/>
            <a:cxnLst/>
            <a:rect l="l" t="t" r="r" b="b"/>
            <a:pathLst>
              <a:path w="4041775" h="2169160">
                <a:moveTo>
                  <a:pt x="4041648" y="1822701"/>
                </a:moveTo>
                <a:lnTo>
                  <a:pt x="4041648" y="1524"/>
                </a:lnTo>
                <a:lnTo>
                  <a:pt x="4040124" y="0"/>
                </a:lnTo>
                <a:lnTo>
                  <a:pt x="345948" y="0"/>
                </a:lnTo>
                <a:lnTo>
                  <a:pt x="309372" y="3048"/>
                </a:lnTo>
                <a:lnTo>
                  <a:pt x="291084" y="7620"/>
                </a:lnTo>
                <a:lnTo>
                  <a:pt x="274320" y="10668"/>
                </a:lnTo>
                <a:lnTo>
                  <a:pt x="256032" y="15240"/>
                </a:lnTo>
                <a:lnTo>
                  <a:pt x="222504" y="27432"/>
                </a:lnTo>
                <a:lnTo>
                  <a:pt x="207264" y="35052"/>
                </a:lnTo>
                <a:lnTo>
                  <a:pt x="190500" y="44196"/>
                </a:lnTo>
                <a:lnTo>
                  <a:pt x="175260" y="51816"/>
                </a:lnTo>
                <a:lnTo>
                  <a:pt x="161544" y="62484"/>
                </a:lnTo>
                <a:lnTo>
                  <a:pt x="146304" y="71628"/>
                </a:lnTo>
                <a:lnTo>
                  <a:pt x="132588" y="82296"/>
                </a:lnTo>
                <a:lnTo>
                  <a:pt x="120396" y="94488"/>
                </a:lnTo>
                <a:lnTo>
                  <a:pt x="106680" y="106680"/>
                </a:lnTo>
                <a:lnTo>
                  <a:pt x="94488" y="118872"/>
                </a:lnTo>
                <a:lnTo>
                  <a:pt x="62484" y="160020"/>
                </a:lnTo>
                <a:lnTo>
                  <a:pt x="36576" y="205736"/>
                </a:lnTo>
                <a:lnTo>
                  <a:pt x="16764" y="256028"/>
                </a:lnTo>
                <a:lnTo>
                  <a:pt x="1524" y="327656"/>
                </a:lnTo>
                <a:lnTo>
                  <a:pt x="0" y="345944"/>
                </a:lnTo>
                <a:lnTo>
                  <a:pt x="0" y="2167125"/>
                </a:lnTo>
                <a:lnTo>
                  <a:pt x="1524" y="2168649"/>
                </a:lnTo>
                <a:lnTo>
                  <a:pt x="4572" y="2168649"/>
                </a:lnTo>
                <a:lnTo>
                  <a:pt x="4572" y="2159505"/>
                </a:lnTo>
                <a:lnTo>
                  <a:pt x="9144" y="2159505"/>
                </a:lnTo>
                <a:lnTo>
                  <a:pt x="9144" y="364232"/>
                </a:lnTo>
                <a:lnTo>
                  <a:pt x="13716" y="309368"/>
                </a:lnTo>
                <a:lnTo>
                  <a:pt x="16764" y="292604"/>
                </a:lnTo>
                <a:lnTo>
                  <a:pt x="30480" y="242312"/>
                </a:lnTo>
                <a:lnTo>
                  <a:pt x="38100" y="225548"/>
                </a:lnTo>
                <a:lnTo>
                  <a:pt x="44196" y="210308"/>
                </a:lnTo>
                <a:lnTo>
                  <a:pt x="70104" y="166116"/>
                </a:lnTo>
                <a:lnTo>
                  <a:pt x="91440" y="138684"/>
                </a:lnTo>
                <a:lnTo>
                  <a:pt x="102108" y="124968"/>
                </a:lnTo>
                <a:lnTo>
                  <a:pt x="138684" y="89916"/>
                </a:lnTo>
                <a:lnTo>
                  <a:pt x="181356" y="60960"/>
                </a:lnTo>
                <a:lnTo>
                  <a:pt x="195072" y="51816"/>
                </a:lnTo>
                <a:lnTo>
                  <a:pt x="242316" y="30480"/>
                </a:lnTo>
                <a:lnTo>
                  <a:pt x="294132" y="16764"/>
                </a:lnTo>
                <a:lnTo>
                  <a:pt x="310896" y="13716"/>
                </a:lnTo>
                <a:lnTo>
                  <a:pt x="329184" y="10668"/>
                </a:lnTo>
                <a:lnTo>
                  <a:pt x="345948" y="9271"/>
                </a:lnTo>
                <a:lnTo>
                  <a:pt x="4032504" y="9144"/>
                </a:lnTo>
                <a:lnTo>
                  <a:pt x="4032504" y="4572"/>
                </a:lnTo>
                <a:lnTo>
                  <a:pt x="4037076" y="9144"/>
                </a:lnTo>
                <a:lnTo>
                  <a:pt x="4037076" y="1865373"/>
                </a:lnTo>
                <a:lnTo>
                  <a:pt x="4038600" y="1859277"/>
                </a:lnTo>
                <a:lnTo>
                  <a:pt x="4041648" y="1822701"/>
                </a:lnTo>
                <a:close/>
              </a:path>
              <a:path w="4041775" h="2169160">
                <a:moveTo>
                  <a:pt x="4037076" y="1865373"/>
                </a:moveTo>
                <a:lnTo>
                  <a:pt x="4037076" y="9144"/>
                </a:lnTo>
                <a:lnTo>
                  <a:pt x="4032504" y="9144"/>
                </a:lnTo>
                <a:lnTo>
                  <a:pt x="4032504" y="1822701"/>
                </a:lnTo>
                <a:lnTo>
                  <a:pt x="4030980" y="1840989"/>
                </a:lnTo>
                <a:lnTo>
                  <a:pt x="4021836" y="1892805"/>
                </a:lnTo>
                <a:lnTo>
                  <a:pt x="4005072" y="1943097"/>
                </a:lnTo>
                <a:lnTo>
                  <a:pt x="3980688" y="1988817"/>
                </a:lnTo>
                <a:lnTo>
                  <a:pt x="3971544" y="2002533"/>
                </a:lnTo>
                <a:lnTo>
                  <a:pt x="3962400" y="2017773"/>
                </a:lnTo>
                <a:lnTo>
                  <a:pt x="3951732" y="2029965"/>
                </a:lnTo>
                <a:lnTo>
                  <a:pt x="3939540" y="2043681"/>
                </a:lnTo>
                <a:lnTo>
                  <a:pt x="3928872" y="2055873"/>
                </a:lnTo>
                <a:lnTo>
                  <a:pt x="3889248" y="2089401"/>
                </a:lnTo>
                <a:lnTo>
                  <a:pt x="3846576" y="2116833"/>
                </a:lnTo>
                <a:lnTo>
                  <a:pt x="3782568" y="2144265"/>
                </a:lnTo>
                <a:lnTo>
                  <a:pt x="3730752" y="2154933"/>
                </a:lnTo>
                <a:lnTo>
                  <a:pt x="3713988" y="2157981"/>
                </a:lnTo>
                <a:lnTo>
                  <a:pt x="3695700" y="2159505"/>
                </a:lnTo>
                <a:lnTo>
                  <a:pt x="4572" y="2159505"/>
                </a:lnTo>
                <a:lnTo>
                  <a:pt x="9144" y="2164077"/>
                </a:lnTo>
                <a:lnTo>
                  <a:pt x="9144" y="2168649"/>
                </a:lnTo>
                <a:lnTo>
                  <a:pt x="3695700" y="2168649"/>
                </a:lnTo>
                <a:lnTo>
                  <a:pt x="3715512" y="2167125"/>
                </a:lnTo>
                <a:lnTo>
                  <a:pt x="3733800" y="2165601"/>
                </a:lnTo>
                <a:lnTo>
                  <a:pt x="3750564" y="2161029"/>
                </a:lnTo>
                <a:lnTo>
                  <a:pt x="3768852" y="2157981"/>
                </a:lnTo>
                <a:lnTo>
                  <a:pt x="3785616" y="2153409"/>
                </a:lnTo>
                <a:lnTo>
                  <a:pt x="3819144" y="2141217"/>
                </a:lnTo>
                <a:lnTo>
                  <a:pt x="3835908" y="2133597"/>
                </a:lnTo>
                <a:lnTo>
                  <a:pt x="3851148" y="2124453"/>
                </a:lnTo>
                <a:lnTo>
                  <a:pt x="3866388" y="2116833"/>
                </a:lnTo>
                <a:lnTo>
                  <a:pt x="3881628" y="2106165"/>
                </a:lnTo>
                <a:lnTo>
                  <a:pt x="3895344" y="2097021"/>
                </a:lnTo>
                <a:lnTo>
                  <a:pt x="3909060" y="2086353"/>
                </a:lnTo>
                <a:lnTo>
                  <a:pt x="3947160" y="2049777"/>
                </a:lnTo>
                <a:lnTo>
                  <a:pt x="3980688" y="2008629"/>
                </a:lnTo>
                <a:lnTo>
                  <a:pt x="3997452" y="1978149"/>
                </a:lnTo>
                <a:lnTo>
                  <a:pt x="4006596" y="1962909"/>
                </a:lnTo>
                <a:lnTo>
                  <a:pt x="4014216" y="1946145"/>
                </a:lnTo>
                <a:lnTo>
                  <a:pt x="4026408" y="1912617"/>
                </a:lnTo>
                <a:lnTo>
                  <a:pt x="4030980" y="1895853"/>
                </a:lnTo>
                <a:lnTo>
                  <a:pt x="4034028" y="1877565"/>
                </a:lnTo>
                <a:lnTo>
                  <a:pt x="4037076" y="1865373"/>
                </a:lnTo>
                <a:close/>
              </a:path>
              <a:path w="4041775" h="2169160">
                <a:moveTo>
                  <a:pt x="9144" y="2168649"/>
                </a:moveTo>
                <a:lnTo>
                  <a:pt x="9144" y="2164077"/>
                </a:lnTo>
                <a:lnTo>
                  <a:pt x="4572" y="2159505"/>
                </a:lnTo>
                <a:lnTo>
                  <a:pt x="4572" y="2168649"/>
                </a:lnTo>
                <a:lnTo>
                  <a:pt x="9144" y="2168649"/>
                </a:lnTo>
                <a:close/>
              </a:path>
              <a:path w="4041775" h="2169160">
                <a:moveTo>
                  <a:pt x="4037076" y="9144"/>
                </a:moveTo>
                <a:lnTo>
                  <a:pt x="4032504" y="4572"/>
                </a:lnTo>
                <a:lnTo>
                  <a:pt x="4032504" y="9144"/>
                </a:lnTo>
                <a:lnTo>
                  <a:pt x="4037076" y="914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9569" y="1345170"/>
            <a:ext cx="366649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346960" algn="l"/>
              </a:tabLst>
            </a:pPr>
            <a:r>
              <a:rPr sz="2000" b="1" i="1" spc="5" dirty="0">
                <a:latin typeface="Calibri"/>
                <a:cs typeface="Calibri"/>
              </a:rPr>
              <a:t>C</a:t>
            </a:r>
            <a:r>
              <a:rPr sz="2000" b="1" i="1" spc="-5" dirty="0">
                <a:latin typeface="Calibri"/>
                <a:cs typeface="Calibri"/>
              </a:rPr>
              <a:t>u</a:t>
            </a:r>
            <a:r>
              <a:rPr sz="2000" b="1" i="1" spc="-35" dirty="0">
                <a:latin typeface="Calibri"/>
                <a:cs typeface="Calibri"/>
              </a:rPr>
              <a:t>s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ome</a:t>
            </a:r>
            <a:r>
              <a:rPr sz="2000" b="1" i="1" dirty="0">
                <a:latin typeface="Calibri"/>
                <a:cs typeface="Calibri"/>
              </a:rPr>
              <a:t>r	</a:t>
            </a:r>
            <a:r>
              <a:rPr sz="2000" b="1" i="1" spc="-40" dirty="0">
                <a:latin typeface="Calibri"/>
                <a:cs typeface="Calibri"/>
              </a:rPr>
              <a:t>R</a:t>
            </a:r>
            <a:r>
              <a:rPr sz="2000" b="1" i="1" spc="-5" dirty="0">
                <a:latin typeface="Calibri"/>
                <a:cs typeface="Calibri"/>
              </a:rPr>
              <a:t>e</a:t>
            </a:r>
            <a:r>
              <a:rPr sz="2000" b="1" i="1" dirty="0">
                <a:latin typeface="Calibri"/>
                <a:cs typeface="Calibri"/>
              </a:rPr>
              <a:t>l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spc="-1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-15" dirty="0">
                <a:latin typeface="Calibri"/>
                <a:cs typeface="Calibri"/>
              </a:rPr>
              <a:t>o</a:t>
            </a:r>
            <a:r>
              <a:rPr sz="2000" b="1" i="1" spc="-5" dirty="0">
                <a:latin typeface="Calibri"/>
                <a:cs typeface="Calibri"/>
              </a:rPr>
              <a:t>n</a:t>
            </a:r>
            <a:r>
              <a:rPr sz="2000" b="1" i="1" spc="-10" dirty="0">
                <a:latin typeface="Calibri"/>
                <a:cs typeface="Calibri"/>
              </a:rPr>
              <a:t>s</a:t>
            </a:r>
            <a:r>
              <a:rPr sz="2000" b="1" i="1" spc="-5" dirty="0">
                <a:latin typeface="Calibri"/>
                <a:cs typeface="Calibri"/>
              </a:rPr>
              <a:t>hi</a:t>
            </a:r>
            <a:r>
              <a:rPr sz="2000" b="1" i="1" dirty="0">
                <a:latin typeface="Calibri"/>
                <a:cs typeface="Calibri"/>
              </a:rPr>
              <a:t>p  </a:t>
            </a:r>
            <a:r>
              <a:rPr sz="2000" b="1" i="1" spc="-5" dirty="0">
                <a:latin typeface="Calibri"/>
                <a:cs typeface="Calibri"/>
              </a:rPr>
              <a:t>Management </a:t>
            </a:r>
            <a:r>
              <a:rPr sz="2000" b="1" i="1" spc="-15" dirty="0">
                <a:latin typeface="Calibri"/>
                <a:cs typeface="Calibri"/>
              </a:rPr>
              <a:t>System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(CRM)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Aplikasi </a:t>
            </a:r>
            <a:r>
              <a:rPr sz="2000" spc="-10" dirty="0">
                <a:latin typeface="Calibri"/>
                <a:cs typeface="Calibri"/>
              </a:rPr>
              <a:t>yang mengatur informasi  </a:t>
            </a:r>
            <a:r>
              <a:rPr sz="2000" spc="-5" dirty="0">
                <a:latin typeface="Calibri"/>
                <a:cs typeface="Calibri"/>
              </a:rPr>
              <a:t>mengenai pelanggan </a:t>
            </a:r>
            <a:r>
              <a:rPr sz="2000" spc="-10" dirty="0">
                <a:latin typeface="Calibri"/>
                <a:cs typeface="Calibri"/>
              </a:rPr>
              <a:t>dengan  </a:t>
            </a:r>
            <a:r>
              <a:rPr sz="2000" spc="-5" dirty="0">
                <a:latin typeface="Calibri"/>
                <a:cs typeface="Calibri"/>
              </a:rPr>
              <a:t>memfasilitasi </a:t>
            </a:r>
            <a:r>
              <a:rPr sz="2000" spc="-10" dirty="0">
                <a:latin typeface="Calibri"/>
                <a:cs typeface="Calibri"/>
              </a:rPr>
              <a:t>layanan yang </a:t>
            </a:r>
            <a:r>
              <a:rPr sz="2000" spc="-5" dirty="0">
                <a:latin typeface="Calibri"/>
                <a:cs typeface="Calibri"/>
              </a:rPr>
              <a:t>efisien 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6122" y="1792208"/>
            <a:ext cx="5286755" cy="477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0354" y="2801096"/>
            <a:ext cx="1152525" cy="1655445"/>
          </a:xfrm>
          <a:custGeom>
            <a:avLst/>
            <a:gdLst/>
            <a:ahLst/>
            <a:cxnLst/>
            <a:rect l="l" t="t" r="r" b="b"/>
            <a:pathLst>
              <a:path w="1152525" h="1655445">
                <a:moveTo>
                  <a:pt x="0" y="0"/>
                </a:moveTo>
                <a:lnTo>
                  <a:pt x="0" y="1655064"/>
                </a:lnTo>
                <a:lnTo>
                  <a:pt x="1152144" y="1655064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638" y="2787380"/>
            <a:ext cx="1178560" cy="1682750"/>
          </a:xfrm>
          <a:custGeom>
            <a:avLst/>
            <a:gdLst/>
            <a:ahLst/>
            <a:cxnLst/>
            <a:rect l="l" t="t" r="r" b="b"/>
            <a:pathLst>
              <a:path w="1178560" h="1682750">
                <a:moveTo>
                  <a:pt x="1178048" y="1676400"/>
                </a:moveTo>
                <a:lnTo>
                  <a:pt x="1178048" y="6096"/>
                </a:lnTo>
                <a:lnTo>
                  <a:pt x="1171952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3716" y="1682496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152140" y="25908"/>
                </a:lnTo>
                <a:lnTo>
                  <a:pt x="1152140" y="13716"/>
                </a:lnTo>
                <a:lnTo>
                  <a:pt x="1165856" y="25908"/>
                </a:lnTo>
                <a:lnTo>
                  <a:pt x="1165856" y="1682496"/>
                </a:lnTo>
                <a:lnTo>
                  <a:pt x="1171952" y="1682496"/>
                </a:lnTo>
                <a:lnTo>
                  <a:pt x="1178048" y="1676400"/>
                </a:lnTo>
                <a:close/>
              </a:path>
              <a:path w="1178560" h="168275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1178560" h="1682750">
                <a:moveTo>
                  <a:pt x="25908" y="1656588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1656588"/>
                </a:lnTo>
                <a:lnTo>
                  <a:pt x="25908" y="1656588"/>
                </a:lnTo>
                <a:close/>
              </a:path>
              <a:path w="1178560" h="1682750">
                <a:moveTo>
                  <a:pt x="1165856" y="1656588"/>
                </a:moveTo>
                <a:lnTo>
                  <a:pt x="13716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152140" y="1682496"/>
                </a:lnTo>
                <a:lnTo>
                  <a:pt x="1152140" y="1668780"/>
                </a:lnTo>
                <a:lnTo>
                  <a:pt x="1165856" y="1656588"/>
                </a:lnTo>
                <a:close/>
              </a:path>
              <a:path w="1178560" h="1682750">
                <a:moveTo>
                  <a:pt x="25908" y="1682496"/>
                </a:moveTo>
                <a:lnTo>
                  <a:pt x="25908" y="1668780"/>
                </a:lnTo>
                <a:lnTo>
                  <a:pt x="13716" y="1656588"/>
                </a:lnTo>
                <a:lnTo>
                  <a:pt x="13716" y="1682496"/>
                </a:lnTo>
                <a:lnTo>
                  <a:pt x="25908" y="1682496"/>
                </a:lnTo>
                <a:close/>
              </a:path>
              <a:path w="1178560" h="1682750">
                <a:moveTo>
                  <a:pt x="1165856" y="25908"/>
                </a:moveTo>
                <a:lnTo>
                  <a:pt x="1152140" y="13716"/>
                </a:lnTo>
                <a:lnTo>
                  <a:pt x="1152140" y="25908"/>
                </a:lnTo>
                <a:lnTo>
                  <a:pt x="1165856" y="25908"/>
                </a:lnTo>
                <a:close/>
              </a:path>
              <a:path w="1178560" h="1682750">
                <a:moveTo>
                  <a:pt x="1165856" y="1656588"/>
                </a:moveTo>
                <a:lnTo>
                  <a:pt x="1165856" y="25908"/>
                </a:lnTo>
                <a:lnTo>
                  <a:pt x="1152140" y="25908"/>
                </a:lnTo>
                <a:lnTo>
                  <a:pt x="1152140" y="1656588"/>
                </a:lnTo>
                <a:lnTo>
                  <a:pt x="1165856" y="1656588"/>
                </a:lnTo>
                <a:close/>
              </a:path>
              <a:path w="1178560" h="1682750">
                <a:moveTo>
                  <a:pt x="1165856" y="1682496"/>
                </a:moveTo>
                <a:lnTo>
                  <a:pt x="1165856" y="1656588"/>
                </a:lnTo>
                <a:lnTo>
                  <a:pt x="1152140" y="1668780"/>
                </a:lnTo>
                <a:lnTo>
                  <a:pt x="1152140" y="1682496"/>
                </a:lnTo>
                <a:lnTo>
                  <a:pt x="1165856" y="1682496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0354" y="3143490"/>
            <a:ext cx="11525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216535" algn="ctr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Level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  DFD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Shipping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705" y="711695"/>
            <a:ext cx="526084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2338" y="659372"/>
            <a:ext cx="1973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dirty="0">
                <a:latin typeface="Calibri"/>
                <a:cs typeface="Calibri"/>
              </a:rPr>
              <a:t>Sh</a:t>
            </a:r>
            <a:r>
              <a:rPr sz="4400" i="1" spc="-10" dirty="0">
                <a:latin typeface="Calibri"/>
                <a:cs typeface="Calibri"/>
              </a:rPr>
              <a:t>i</a:t>
            </a:r>
            <a:r>
              <a:rPr sz="4400" i="1" dirty="0">
                <a:latin typeface="Calibri"/>
                <a:cs typeface="Calibri"/>
              </a:rPr>
              <a:t>p</a:t>
            </a:r>
            <a:r>
              <a:rPr sz="4400" i="1" spc="5" dirty="0">
                <a:latin typeface="Calibri"/>
                <a:cs typeface="Calibri"/>
              </a:rPr>
              <a:t>p</a:t>
            </a:r>
            <a:r>
              <a:rPr sz="4400" i="1" spc="-5" dirty="0">
                <a:latin typeface="Calibri"/>
                <a:cs typeface="Calibri"/>
              </a:rPr>
              <a:t>i</a:t>
            </a:r>
            <a:r>
              <a:rPr sz="4400" i="1" dirty="0">
                <a:latin typeface="Calibri"/>
                <a:cs typeface="Calibri"/>
              </a:rPr>
              <a:t>ng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4950" y="563867"/>
            <a:ext cx="2386584" cy="86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4950" y="563867"/>
            <a:ext cx="2386965" cy="873760"/>
          </a:xfrm>
          <a:custGeom>
            <a:avLst/>
            <a:gdLst/>
            <a:ahLst/>
            <a:cxnLst/>
            <a:rect l="l" t="t" r="r" b="b"/>
            <a:pathLst>
              <a:path w="2386965" h="873760">
                <a:moveTo>
                  <a:pt x="2386584" y="723900"/>
                </a:moveTo>
                <a:lnTo>
                  <a:pt x="2386584" y="147828"/>
                </a:lnTo>
                <a:lnTo>
                  <a:pt x="2385060" y="132588"/>
                </a:lnTo>
                <a:lnTo>
                  <a:pt x="2374392" y="89916"/>
                </a:lnTo>
                <a:lnTo>
                  <a:pt x="2351532" y="53340"/>
                </a:lnTo>
                <a:lnTo>
                  <a:pt x="2321052" y="24384"/>
                </a:lnTo>
                <a:lnTo>
                  <a:pt x="2281428" y="6096"/>
                </a:lnTo>
                <a:lnTo>
                  <a:pt x="2252472" y="0"/>
                </a:lnTo>
                <a:lnTo>
                  <a:pt x="134112" y="0"/>
                </a:lnTo>
                <a:lnTo>
                  <a:pt x="77724" y="18288"/>
                </a:lnTo>
                <a:lnTo>
                  <a:pt x="44196" y="44196"/>
                </a:lnTo>
                <a:lnTo>
                  <a:pt x="18288" y="77724"/>
                </a:lnTo>
                <a:lnTo>
                  <a:pt x="3048" y="118872"/>
                </a:lnTo>
                <a:lnTo>
                  <a:pt x="1524" y="134112"/>
                </a:lnTo>
                <a:lnTo>
                  <a:pt x="0" y="147828"/>
                </a:lnTo>
                <a:lnTo>
                  <a:pt x="0" y="725424"/>
                </a:lnTo>
                <a:lnTo>
                  <a:pt x="1524" y="740664"/>
                </a:lnTo>
                <a:lnTo>
                  <a:pt x="3048" y="754380"/>
                </a:lnTo>
                <a:lnTo>
                  <a:pt x="7620" y="769620"/>
                </a:lnTo>
                <a:lnTo>
                  <a:pt x="10668" y="778764"/>
                </a:lnTo>
                <a:lnTo>
                  <a:pt x="10668" y="134112"/>
                </a:lnTo>
                <a:lnTo>
                  <a:pt x="16764" y="106680"/>
                </a:lnTo>
                <a:lnTo>
                  <a:pt x="21336" y="94488"/>
                </a:lnTo>
                <a:lnTo>
                  <a:pt x="33528" y="70104"/>
                </a:lnTo>
                <a:lnTo>
                  <a:pt x="42672" y="59436"/>
                </a:lnTo>
                <a:lnTo>
                  <a:pt x="50292" y="50292"/>
                </a:lnTo>
                <a:lnTo>
                  <a:pt x="83820" y="25908"/>
                </a:lnTo>
                <a:lnTo>
                  <a:pt x="121920" y="12192"/>
                </a:lnTo>
                <a:lnTo>
                  <a:pt x="2237232" y="9144"/>
                </a:lnTo>
                <a:lnTo>
                  <a:pt x="2252472" y="10668"/>
                </a:lnTo>
                <a:lnTo>
                  <a:pt x="2292096" y="19812"/>
                </a:lnTo>
                <a:lnTo>
                  <a:pt x="2325624" y="41148"/>
                </a:lnTo>
                <a:lnTo>
                  <a:pt x="2353056" y="71628"/>
                </a:lnTo>
                <a:lnTo>
                  <a:pt x="2360676" y="82296"/>
                </a:lnTo>
                <a:lnTo>
                  <a:pt x="2365248" y="94488"/>
                </a:lnTo>
                <a:lnTo>
                  <a:pt x="2371344" y="106680"/>
                </a:lnTo>
                <a:lnTo>
                  <a:pt x="2374392" y="120396"/>
                </a:lnTo>
                <a:lnTo>
                  <a:pt x="2375916" y="134112"/>
                </a:lnTo>
                <a:lnTo>
                  <a:pt x="2377440" y="149352"/>
                </a:lnTo>
                <a:lnTo>
                  <a:pt x="2377440" y="774954"/>
                </a:lnTo>
                <a:lnTo>
                  <a:pt x="2380488" y="768096"/>
                </a:lnTo>
                <a:lnTo>
                  <a:pt x="2383536" y="754380"/>
                </a:lnTo>
                <a:lnTo>
                  <a:pt x="2386584" y="723900"/>
                </a:lnTo>
                <a:close/>
              </a:path>
              <a:path w="2386965" h="873760">
                <a:moveTo>
                  <a:pt x="2377440" y="774954"/>
                </a:moveTo>
                <a:lnTo>
                  <a:pt x="2377440" y="723900"/>
                </a:lnTo>
                <a:lnTo>
                  <a:pt x="2375916" y="739140"/>
                </a:lnTo>
                <a:lnTo>
                  <a:pt x="2374392" y="752856"/>
                </a:lnTo>
                <a:lnTo>
                  <a:pt x="2360676" y="790956"/>
                </a:lnTo>
                <a:lnTo>
                  <a:pt x="2336292" y="822960"/>
                </a:lnTo>
                <a:lnTo>
                  <a:pt x="2304288" y="847344"/>
                </a:lnTo>
                <a:lnTo>
                  <a:pt x="2266188" y="861060"/>
                </a:lnTo>
                <a:lnTo>
                  <a:pt x="2250948" y="862584"/>
                </a:lnTo>
                <a:lnTo>
                  <a:pt x="2237232" y="864108"/>
                </a:lnTo>
                <a:lnTo>
                  <a:pt x="149352" y="864108"/>
                </a:lnTo>
                <a:lnTo>
                  <a:pt x="108204" y="858012"/>
                </a:lnTo>
                <a:lnTo>
                  <a:pt x="60960" y="832104"/>
                </a:lnTo>
                <a:lnTo>
                  <a:pt x="33528" y="801624"/>
                </a:lnTo>
                <a:lnTo>
                  <a:pt x="16764" y="766572"/>
                </a:lnTo>
                <a:lnTo>
                  <a:pt x="10668" y="739140"/>
                </a:lnTo>
                <a:lnTo>
                  <a:pt x="10668" y="778764"/>
                </a:lnTo>
                <a:lnTo>
                  <a:pt x="35052" y="819912"/>
                </a:lnTo>
                <a:lnTo>
                  <a:pt x="67056" y="848868"/>
                </a:lnTo>
                <a:lnTo>
                  <a:pt x="105156" y="867156"/>
                </a:lnTo>
                <a:lnTo>
                  <a:pt x="134112" y="873252"/>
                </a:lnTo>
                <a:lnTo>
                  <a:pt x="2252472" y="873252"/>
                </a:lnTo>
                <a:lnTo>
                  <a:pt x="2308860" y="854964"/>
                </a:lnTo>
                <a:lnTo>
                  <a:pt x="2353056" y="818388"/>
                </a:lnTo>
                <a:lnTo>
                  <a:pt x="2368296" y="795528"/>
                </a:lnTo>
                <a:lnTo>
                  <a:pt x="2377440" y="774954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1542" y="752335"/>
            <a:ext cx="161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Chapter</a:t>
            </a:r>
            <a:r>
              <a:rPr sz="2800" spc="-50" dirty="0"/>
              <a:t> </a:t>
            </a:r>
            <a:r>
              <a:rPr sz="2800" spc="-5" dirty="0"/>
              <a:t>12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089650" y="3092180"/>
            <a:ext cx="800100" cy="658495"/>
          </a:xfrm>
          <a:custGeom>
            <a:avLst/>
            <a:gdLst/>
            <a:ahLst/>
            <a:cxnLst/>
            <a:rect l="l" t="t" r="r" b="b"/>
            <a:pathLst>
              <a:path w="800100" h="658495">
                <a:moveTo>
                  <a:pt x="0" y="0"/>
                </a:moveTo>
                <a:lnTo>
                  <a:pt x="0" y="658368"/>
                </a:lnTo>
                <a:lnTo>
                  <a:pt x="800100" y="658368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9750" y="3092180"/>
            <a:ext cx="5640323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2650" y="3752072"/>
            <a:ext cx="5297423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8598" y="4411964"/>
            <a:ext cx="4951475" cy="659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7782" y="5070332"/>
            <a:ext cx="4622291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5254" y="5730224"/>
            <a:ext cx="4274819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0754" y="2435336"/>
            <a:ext cx="5989319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25181" y="2286392"/>
            <a:ext cx="2845435" cy="3978910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10"/>
              </a:spcBef>
            </a:pPr>
            <a:r>
              <a:rPr sz="2800" i="1" spc="-5" dirty="0">
                <a:latin typeface="Calibri"/>
                <a:cs typeface="Calibri"/>
              </a:rPr>
              <a:t>Cash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Collection</a:t>
            </a:r>
            <a:endParaRPr sz="2800">
              <a:latin typeface="Calibri"/>
              <a:cs typeface="Calibri"/>
            </a:endParaRPr>
          </a:p>
          <a:p>
            <a:pPr marL="1594485" marR="6985" indent="353060" algn="r">
              <a:lnSpc>
                <a:spcPts val="5200"/>
              </a:lnSpc>
              <a:spcBef>
                <a:spcPts val="455"/>
              </a:spcBef>
            </a:pPr>
            <a:r>
              <a:rPr sz="2800" i="1" spc="-5" dirty="0">
                <a:latin typeface="Calibri"/>
                <a:cs typeface="Calibri"/>
              </a:rPr>
              <a:t>B</a:t>
            </a:r>
            <a:r>
              <a:rPr sz="2800" i="1" spc="-15" dirty="0">
                <a:latin typeface="Calibri"/>
                <a:cs typeface="Calibri"/>
              </a:rPr>
              <a:t>illi</a:t>
            </a:r>
            <a:r>
              <a:rPr sz="2800" i="1" spc="-5" dirty="0">
                <a:latin typeface="Calibri"/>
                <a:cs typeface="Calibri"/>
              </a:rPr>
              <a:t>ng  </a:t>
            </a:r>
            <a:r>
              <a:rPr sz="2800" i="1" spc="-10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h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pp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1350"/>
              </a:spcBef>
            </a:pPr>
            <a:r>
              <a:rPr sz="2800" i="1" spc="-10" dirty="0">
                <a:latin typeface="Calibri"/>
                <a:cs typeface="Calibri"/>
              </a:rPr>
              <a:t>Sales </a:t>
            </a:r>
            <a:r>
              <a:rPr sz="2800" i="1" spc="-5" dirty="0">
                <a:latin typeface="Calibri"/>
                <a:cs typeface="Calibri"/>
              </a:rPr>
              <a:t>Order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Entry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2400" spc="-10" dirty="0">
                <a:latin typeface="Calibri"/>
                <a:cs typeface="Calibri"/>
              </a:rPr>
              <a:t>Sistem Informasi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Siklus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605"/>
              </a:spcBef>
            </a:pP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hulu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74213" y="2441940"/>
            <a:ext cx="4134608" cy="3949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5499" y="3750548"/>
            <a:ext cx="798830" cy="657225"/>
          </a:xfrm>
          <a:custGeom>
            <a:avLst/>
            <a:gdLst/>
            <a:ahLst/>
            <a:cxnLst/>
            <a:rect l="l" t="t" r="r" b="b"/>
            <a:pathLst>
              <a:path w="798829" h="657225">
                <a:moveTo>
                  <a:pt x="0" y="0"/>
                </a:moveTo>
                <a:lnTo>
                  <a:pt x="0" y="656844"/>
                </a:lnTo>
                <a:lnTo>
                  <a:pt x="798576" y="656844"/>
                </a:lnTo>
                <a:lnTo>
                  <a:pt x="79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9B4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1347" y="4408916"/>
            <a:ext cx="798830" cy="658495"/>
          </a:xfrm>
          <a:custGeom>
            <a:avLst/>
            <a:gdLst/>
            <a:ahLst/>
            <a:cxnLst/>
            <a:rect l="l" t="t" r="r" b="b"/>
            <a:pathLst>
              <a:path w="798830" h="658495">
                <a:moveTo>
                  <a:pt x="0" y="0"/>
                </a:moveTo>
                <a:lnTo>
                  <a:pt x="0" y="658368"/>
                </a:lnTo>
                <a:lnTo>
                  <a:pt x="798576" y="658368"/>
                </a:lnTo>
                <a:lnTo>
                  <a:pt x="79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BE8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7194" y="5068808"/>
            <a:ext cx="800100" cy="661670"/>
          </a:xfrm>
          <a:custGeom>
            <a:avLst/>
            <a:gdLst/>
            <a:ahLst/>
            <a:cxnLst/>
            <a:rect l="l" t="t" r="r" b="b"/>
            <a:pathLst>
              <a:path w="800100" h="661670">
                <a:moveTo>
                  <a:pt x="0" y="0"/>
                </a:moveTo>
                <a:lnTo>
                  <a:pt x="0" y="661416"/>
                </a:lnTo>
                <a:lnTo>
                  <a:pt x="800100" y="661416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7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1522" y="5731748"/>
            <a:ext cx="798830" cy="660400"/>
          </a:xfrm>
          <a:custGeom>
            <a:avLst/>
            <a:gdLst/>
            <a:ahLst/>
            <a:cxnLst/>
            <a:rect l="l" t="t" r="r" b="b"/>
            <a:pathLst>
              <a:path w="798830" h="660400">
                <a:moveTo>
                  <a:pt x="0" y="0"/>
                </a:moveTo>
                <a:lnTo>
                  <a:pt x="0" y="659892"/>
                </a:lnTo>
                <a:lnTo>
                  <a:pt x="798576" y="659892"/>
                </a:lnTo>
                <a:lnTo>
                  <a:pt x="79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233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4485" y="3102340"/>
            <a:ext cx="3445760" cy="328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4757" y="3762740"/>
            <a:ext cx="2755388" cy="2628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6553" y="4423140"/>
            <a:ext cx="2063492" cy="1968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825" y="5083540"/>
            <a:ext cx="1374644" cy="1308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5574" y="5731748"/>
            <a:ext cx="692150" cy="660400"/>
          </a:xfrm>
          <a:custGeom>
            <a:avLst/>
            <a:gdLst/>
            <a:ahLst/>
            <a:cxnLst/>
            <a:rect l="l" t="t" r="r" b="b"/>
            <a:pathLst>
              <a:path w="692150" h="660400">
                <a:moveTo>
                  <a:pt x="691892" y="659892"/>
                </a:moveTo>
                <a:lnTo>
                  <a:pt x="345948" y="0"/>
                </a:lnTo>
                <a:lnTo>
                  <a:pt x="0" y="659892"/>
                </a:lnTo>
                <a:lnTo>
                  <a:pt x="691892" y="659892"/>
                </a:lnTo>
                <a:close/>
              </a:path>
            </a:pathLst>
          </a:custGeom>
          <a:solidFill>
            <a:srgbClr val="405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9223" y="6009116"/>
            <a:ext cx="198120" cy="266700"/>
          </a:xfrm>
          <a:custGeom>
            <a:avLst/>
            <a:gdLst/>
            <a:ahLst/>
            <a:cxnLst/>
            <a:rect l="l" t="t" r="r" b="b"/>
            <a:pathLst>
              <a:path w="198120" h="266700">
                <a:moveTo>
                  <a:pt x="70104" y="110871"/>
                </a:moveTo>
                <a:lnTo>
                  <a:pt x="70104" y="73152"/>
                </a:lnTo>
                <a:lnTo>
                  <a:pt x="68580" y="77724"/>
                </a:lnTo>
                <a:lnTo>
                  <a:pt x="68580" y="80772"/>
                </a:lnTo>
                <a:lnTo>
                  <a:pt x="67056" y="85344"/>
                </a:lnTo>
                <a:lnTo>
                  <a:pt x="65532" y="88392"/>
                </a:lnTo>
                <a:lnTo>
                  <a:pt x="60960" y="92964"/>
                </a:lnTo>
                <a:lnTo>
                  <a:pt x="57912" y="94488"/>
                </a:lnTo>
                <a:lnTo>
                  <a:pt x="54864" y="97536"/>
                </a:lnTo>
                <a:lnTo>
                  <a:pt x="41148" y="97536"/>
                </a:lnTo>
                <a:lnTo>
                  <a:pt x="32004" y="92964"/>
                </a:lnTo>
                <a:lnTo>
                  <a:pt x="24384" y="85344"/>
                </a:lnTo>
                <a:lnTo>
                  <a:pt x="21336" y="76200"/>
                </a:lnTo>
                <a:lnTo>
                  <a:pt x="18288" y="71628"/>
                </a:lnTo>
                <a:lnTo>
                  <a:pt x="18288" y="67056"/>
                </a:lnTo>
                <a:lnTo>
                  <a:pt x="16764" y="64008"/>
                </a:lnTo>
                <a:lnTo>
                  <a:pt x="16764" y="42672"/>
                </a:lnTo>
                <a:lnTo>
                  <a:pt x="15240" y="42672"/>
                </a:lnTo>
                <a:lnTo>
                  <a:pt x="15240" y="41148"/>
                </a:lnTo>
                <a:lnTo>
                  <a:pt x="12192" y="41148"/>
                </a:lnTo>
                <a:lnTo>
                  <a:pt x="10668" y="42672"/>
                </a:lnTo>
                <a:lnTo>
                  <a:pt x="9144" y="42672"/>
                </a:lnTo>
                <a:lnTo>
                  <a:pt x="7620" y="44196"/>
                </a:lnTo>
                <a:lnTo>
                  <a:pt x="4572" y="45720"/>
                </a:lnTo>
                <a:lnTo>
                  <a:pt x="3048" y="45720"/>
                </a:lnTo>
                <a:lnTo>
                  <a:pt x="3048" y="47244"/>
                </a:lnTo>
                <a:lnTo>
                  <a:pt x="0" y="50292"/>
                </a:lnTo>
                <a:lnTo>
                  <a:pt x="0" y="65532"/>
                </a:lnTo>
                <a:lnTo>
                  <a:pt x="1524" y="68580"/>
                </a:lnTo>
                <a:lnTo>
                  <a:pt x="1524" y="71628"/>
                </a:lnTo>
                <a:lnTo>
                  <a:pt x="3048" y="76200"/>
                </a:lnTo>
                <a:lnTo>
                  <a:pt x="4572" y="79248"/>
                </a:lnTo>
                <a:lnTo>
                  <a:pt x="7620" y="88392"/>
                </a:lnTo>
                <a:lnTo>
                  <a:pt x="12192" y="94488"/>
                </a:lnTo>
                <a:lnTo>
                  <a:pt x="15240" y="99060"/>
                </a:lnTo>
                <a:lnTo>
                  <a:pt x="24384" y="108204"/>
                </a:lnTo>
                <a:lnTo>
                  <a:pt x="28956" y="111252"/>
                </a:lnTo>
                <a:lnTo>
                  <a:pt x="35052" y="114300"/>
                </a:lnTo>
                <a:lnTo>
                  <a:pt x="39624" y="115824"/>
                </a:lnTo>
                <a:lnTo>
                  <a:pt x="45720" y="117348"/>
                </a:lnTo>
                <a:lnTo>
                  <a:pt x="56388" y="117348"/>
                </a:lnTo>
                <a:lnTo>
                  <a:pt x="68580" y="111252"/>
                </a:lnTo>
                <a:lnTo>
                  <a:pt x="70104" y="110871"/>
                </a:lnTo>
                <a:close/>
              </a:path>
              <a:path w="198120" h="266700">
                <a:moveTo>
                  <a:pt x="146304" y="120396"/>
                </a:moveTo>
                <a:lnTo>
                  <a:pt x="146304" y="115824"/>
                </a:lnTo>
                <a:lnTo>
                  <a:pt x="144780" y="114300"/>
                </a:lnTo>
                <a:lnTo>
                  <a:pt x="144780" y="112776"/>
                </a:lnTo>
                <a:lnTo>
                  <a:pt x="143256" y="111252"/>
                </a:lnTo>
                <a:lnTo>
                  <a:pt x="143256" y="109728"/>
                </a:lnTo>
                <a:lnTo>
                  <a:pt x="141732" y="108204"/>
                </a:lnTo>
                <a:lnTo>
                  <a:pt x="141732" y="106680"/>
                </a:lnTo>
                <a:lnTo>
                  <a:pt x="140208" y="106680"/>
                </a:lnTo>
                <a:lnTo>
                  <a:pt x="140208" y="105156"/>
                </a:lnTo>
                <a:lnTo>
                  <a:pt x="135636" y="105156"/>
                </a:lnTo>
                <a:lnTo>
                  <a:pt x="47244" y="152400"/>
                </a:lnTo>
                <a:lnTo>
                  <a:pt x="45720" y="152400"/>
                </a:lnTo>
                <a:lnTo>
                  <a:pt x="45720" y="155448"/>
                </a:lnTo>
                <a:lnTo>
                  <a:pt x="47244" y="156972"/>
                </a:lnTo>
                <a:lnTo>
                  <a:pt x="47244" y="158496"/>
                </a:lnTo>
                <a:lnTo>
                  <a:pt x="48768" y="160020"/>
                </a:lnTo>
                <a:lnTo>
                  <a:pt x="48768" y="161544"/>
                </a:lnTo>
                <a:lnTo>
                  <a:pt x="50292" y="163068"/>
                </a:lnTo>
                <a:lnTo>
                  <a:pt x="50292" y="164592"/>
                </a:lnTo>
                <a:lnTo>
                  <a:pt x="51816" y="166116"/>
                </a:lnTo>
                <a:lnTo>
                  <a:pt x="51816" y="167640"/>
                </a:lnTo>
                <a:lnTo>
                  <a:pt x="53340" y="167640"/>
                </a:lnTo>
                <a:lnTo>
                  <a:pt x="54864" y="169164"/>
                </a:lnTo>
                <a:lnTo>
                  <a:pt x="56388" y="169164"/>
                </a:lnTo>
                <a:lnTo>
                  <a:pt x="56388" y="167640"/>
                </a:lnTo>
                <a:lnTo>
                  <a:pt x="144780" y="120396"/>
                </a:lnTo>
                <a:lnTo>
                  <a:pt x="146304" y="120396"/>
                </a:lnTo>
                <a:close/>
              </a:path>
              <a:path w="198120" h="266700">
                <a:moveTo>
                  <a:pt x="166116" y="160020"/>
                </a:moveTo>
                <a:lnTo>
                  <a:pt x="166116" y="152400"/>
                </a:lnTo>
                <a:lnTo>
                  <a:pt x="164592" y="152400"/>
                </a:lnTo>
                <a:lnTo>
                  <a:pt x="164592" y="150876"/>
                </a:lnTo>
                <a:lnTo>
                  <a:pt x="163068" y="147828"/>
                </a:lnTo>
                <a:lnTo>
                  <a:pt x="161544" y="146304"/>
                </a:lnTo>
                <a:lnTo>
                  <a:pt x="161544" y="144780"/>
                </a:lnTo>
                <a:lnTo>
                  <a:pt x="160020" y="143256"/>
                </a:lnTo>
                <a:lnTo>
                  <a:pt x="160020" y="141732"/>
                </a:lnTo>
                <a:lnTo>
                  <a:pt x="158496" y="141732"/>
                </a:lnTo>
                <a:lnTo>
                  <a:pt x="158496" y="140208"/>
                </a:lnTo>
                <a:lnTo>
                  <a:pt x="155448" y="140208"/>
                </a:lnTo>
                <a:lnTo>
                  <a:pt x="155448" y="141732"/>
                </a:lnTo>
                <a:lnTo>
                  <a:pt x="153924" y="143256"/>
                </a:lnTo>
                <a:lnTo>
                  <a:pt x="126492" y="190500"/>
                </a:lnTo>
                <a:lnTo>
                  <a:pt x="70104" y="186048"/>
                </a:lnTo>
                <a:lnTo>
                  <a:pt x="67056" y="185928"/>
                </a:lnTo>
                <a:lnTo>
                  <a:pt x="65532" y="187452"/>
                </a:lnTo>
                <a:lnTo>
                  <a:pt x="64008" y="187452"/>
                </a:lnTo>
                <a:lnTo>
                  <a:pt x="64008" y="190500"/>
                </a:lnTo>
                <a:lnTo>
                  <a:pt x="65532" y="192024"/>
                </a:lnTo>
                <a:lnTo>
                  <a:pt x="65532" y="193548"/>
                </a:lnTo>
                <a:lnTo>
                  <a:pt x="67056" y="195072"/>
                </a:lnTo>
                <a:lnTo>
                  <a:pt x="67056" y="196596"/>
                </a:lnTo>
                <a:lnTo>
                  <a:pt x="68580" y="198120"/>
                </a:lnTo>
                <a:lnTo>
                  <a:pt x="68580" y="199644"/>
                </a:lnTo>
                <a:lnTo>
                  <a:pt x="73152" y="204216"/>
                </a:lnTo>
                <a:lnTo>
                  <a:pt x="74676" y="204216"/>
                </a:lnTo>
                <a:lnTo>
                  <a:pt x="121920" y="207264"/>
                </a:lnTo>
                <a:lnTo>
                  <a:pt x="121920" y="242476"/>
                </a:lnTo>
                <a:lnTo>
                  <a:pt x="138684" y="213360"/>
                </a:lnTo>
                <a:lnTo>
                  <a:pt x="143256" y="213741"/>
                </a:lnTo>
                <a:lnTo>
                  <a:pt x="143256" y="196596"/>
                </a:lnTo>
                <a:lnTo>
                  <a:pt x="166116" y="160020"/>
                </a:lnTo>
                <a:close/>
              </a:path>
              <a:path w="198120" h="266700">
                <a:moveTo>
                  <a:pt x="149352" y="59436"/>
                </a:moveTo>
                <a:lnTo>
                  <a:pt x="149352" y="41148"/>
                </a:lnTo>
                <a:lnTo>
                  <a:pt x="146304" y="35052"/>
                </a:lnTo>
                <a:lnTo>
                  <a:pt x="146304" y="30480"/>
                </a:lnTo>
                <a:lnTo>
                  <a:pt x="144780" y="28956"/>
                </a:lnTo>
                <a:lnTo>
                  <a:pt x="140208" y="19812"/>
                </a:lnTo>
                <a:lnTo>
                  <a:pt x="137160" y="15240"/>
                </a:lnTo>
                <a:lnTo>
                  <a:pt x="132588" y="10668"/>
                </a:lnTo>
                <a:lnTo>
                  <a:pt x="128016" y="7620"/>
                </a:lnTo>
                <a:lnTo>
                  <a:pt x="124968" y="4572"/>
                </a:lnTo>
                <a:lnTo>
                  <a:pt x="120396" y="3048"/>
                </a:lnTo>
                <a:lnTo>
                  <a:pt x="115824" y="0"/>
                </a:lnTo>
                <a:lnTo>
                  <a:pt x="99060" y="0"/>
                </a:lnTo>
                <a:lnTo>
                  <a:pt x="94488" y="1524"/>
                </a:lnTo>
                <a:lnTo>
                  <a:pt x="89916" y="4572"/>
                </a:lnTo>
                <a:lnTo>
                  <a:pt x="83820" y="7620"/>
                </a:lnTo>
                <a:lnTo>
                  <a:pt x="79248" y="10668"/>
                </a:lnTo>
                <a:lnTo>
                  <a:pt x="77724" y="13716"/>
                </a:lnTo>
                <a:lnTo>
                  <a:pt x="74676" y="18288"/>
                </a:lnTo>
                <a:lnTo>
                  <a:pt x="71628" y="21336"/>
                </a:lnTo>
                <a:lnTo>
                  <a:pt x="71628" y="25908"/>
                </a:lnTo>
                <a:lnTo>
                  <a:pt x="70104" y="30480"/>
                </a:lnTo>
                <a:lnTo>
                  <a:pt x="68580" y="33528"/>
                </a:lnTo>
                <a:lnTo>
                  <a:pt x="68580" y="60960"/>
                </a:lnTo>
                <a:lnTo>
                  <a:pt x="70104" y="65532"/>
                </a:lnTo>
                <a:lnTo>
                  <a:pt x="70104" y="110871"/>
                </a:lnTo>
                <a:lnTo>
                  <a:pt x="74676" y="109728"/>
                </a:lnTo>
                <a:lnTo>
                  <a:pt x="77724" y="105156"/>
                </a:lnTo>
                <a:lnTo>
                  <a:pt x="83820" y="99060"/>
                </a:lnTo>
                <a:lnTo>
                  <a:pt x="86868" y="89916"/>
                </a:lnTo>
                <a:lnTo>
                  <a:pt x="88392" y="86868"/>
                </a:lnTo>
                <a:lnTo>
                  <a:pt x="88392" y="38100"/>
                </a:lnTo>
                <a:lnTo>
                  <a:pt x="89916" y="35052"/>
                </a:lnTo>
                <a:lnTo>
                  <a:pt x="89916" y="30480"/>
                </a:lnTo>
                <a:lnTo>
                  <a:pt x="94488" y="25908"/>
                </a:lnTo>
                <a:lnTo>
                  <a:pt x="96012" y="22860"/>
                </a:lnTo>
                <a:lnTo>
                  <a:pt x="100584" y="21336"/>
                </a:lnTo>
                <a:lnTo>
                  <a:pt x="102108" y="19812"/>
                </a:lnTo>
                <a:lnTo>
                  <a:pt x="105156" y="18288"/>
                </a:lnTo>
                <a:lnTo>
                  <a:pt x="112776" y="18288"/>
                </a:lnTo>
                <a:lnTo>
                  <a:pt x="115824" y="19812"/>
                </a:lnTo>
                <a:lnTo>
                  <a:pt x="117348" y="19812"/>
                </a:lnTo>
                <a:lnTo>
                  <a:pt x="120396" y="21336"/>
                </a:lnTo>
                <a:lnTo>
                  <a:pt x="121920" y="24384"/>
                </a:lnTo>
                <a:lnTo>
                  <a:pt x="124968" y="25908"/>
                </a:lnTo>
                <a:lnTo>
                  <a:pt x="128016" y="32004"/>
                </a:lnTo>
                <a:lnTo>
                  <a:pt x="131064" y="36576"/>
                </a:lnTo>
                <a:lnTo>
                  <a:pt x="132588" y="39624"/>
                </a:lnTo>
                <a:lnTo>
                  <a:pt x="132588" y="42672"/>
                </a:lnTo>
                <a:lnTo>
                  <a:pt x="134112" y="47244"/>
                </a:lnTo>
                <a:lnTo>
                  <a:pt x="134112" y="65532"/>
                </a:lnTo>
                <a:lnTo>
                  <a:pt x="138684" y="65532"/>
                </a:lnTo>
                <a:lnTo>
                  <a:pt x="140208" y="64008"/>
                </a:lnTo>
                <a:lnTo>
                  <a:pt x="141732" y="64008"/>
                </a:lnTo>
                <a:lnTo>
                  <a:pt x="143256" y="62484"/>
                </a:lnTo>
                <a:lnTo>
                  <a:pt x="144780" y="62484"/>
                </a:lnTo>
                <a:lnTo>
                  <a:pt x="146304" y="60960"/>
                </a:lnTo>
                <a:lnTo>
                  <a:pt x="147828" y="60960"/>
                </a:lnTo>
                <a:lnTo>
                  <a:pt x="147828" y="59436"/>
                </a:lnTo>
                <a:lnTo>
                  <a:pt x="149352" y="59436"/>
                </a:lnTo>
                <a:close/>
              </a:path>
              <a:path w="198120" h="266700">
                <a:moveTo>
                  <a:pt x="89916" y="73152"/>
                </a:moveTo>
                <a:lnTo>
                  <a:pt x="89916" y="68580"/>
                </a:lnTo>
                <a:lnTo>
                  <a:pt x="88392" y="64008"/>
                </a:lnTo>
                <a:lnTo>
                  <a:pt x="88392" y="77724"/>
                </a:lnTo>
                <a:lnTo>
                  <a:pt x="89916" y="73152"/>
                </a:lnTo>
                <a:close/>
              </a:path>
              <a:path w="198120" h="266700">
                <a:moveTo>
                  <a:pt x="121920" y="242476"/>
                </a:moveTo>
                <a:lnTo>
                  <a:pt x="121920" y="207264"/>
                </a:lnTo>
                <a:lnTo>
                  <a:pt x="97536" y="246888"/>
                </a:lnTo>
                <a:lnTo>
                  <a:pt x="97536" y="254508"/>
                </a:lnTo>
                <a:lnTo>
                  <a:pt x="99060" y="254508"/>
                </a:lnTo>
                <a:lnTo>
                  <a:pt x="99060" y="256032"/>
                </a:lnTo>
                <a:lnTo>
                  <a:pt x="100584" y="259080"/>
                </a:lnTo>
                <a:lnTo>
                  <a:pt x="102108" y="260604"/>
                </a:lnTo>
                <a:lnTo>
                  <a:pt x="102108" y="262128"/>
                </a:lnTo>
                <a:lnTo>
                  <a:pt x="103632" y="263652"/>
                </a:lnTo>
                <a:lnTo>
                  <a:pt x="103632" y="265176"/>
                </a:lnTo>
                <a:lnTo>
                  <a:pt x="105156" y="265176"/>
                </a:lnTo>
                <a:lnTo>
                  <a:pt x="106680" y="266700"/>
                </a:lnTo>
                <a:lnTo>
                  <a:pt x="108204" y="266700"/>
                </a:lnTo>
                <a:lnTo>
                  <a:pt x="108204" y="265176"/>
                </a:lnTo>
                <a:lnTo>
                  <a:pt x="109728" y="263652"/>
                </a:lnTo>
                <a:lnTo>
                  <a:pt x="121920" y="242476"/>
                </a:lnTo>
                <a:close/>
              </a:path>
              <a:path w="198120" h="266700">
                <a:moveTo>
                  <a:pt x="196596" y="217932"/>
                </a:moveTo>
                <a:lnTo>
                  <a:pt x="196596" y="208788"/>
                </a:lnTo>
                <a:lnTo>
                  <a:pt x="193548" y="205740"/>
                </a:lnTo>
                <a:lnTo>
                  <a:pt x="193548" y="204216"/>
                </a:lnTo>
                <a:lnTo>
                  <a:pt x="190500" y="201168"/>
                </a:lnTo>
                <a:lnTo>
                  <a:pt x="188976" y="201168"/>
                </a:lnTo>
                <a:lnTo>
                  <a:pt x="188976" y="199644"/>
                </a:lnTo>
                <a:lnTo>
                  <a:pt x="187452" y="199644"/>
                </a:lnTo>
                <a:lnTo>
                  <a:pt x="143256" y="196596"/>
                </a:lnTo>
                <a:lnTo>
                  <a:pt x="143256" y="213741"/>
                </a:lnTo>
                <a:lnTo>
                  <a:pt x="193548" y="217932"/>
                </a:lnTo>
                <a:lnTo>
                  <a:pt x="196596" y="217932"/>
                </a:lnTo>
                <a:close/>
              </a:path>
              <a:path w="198120" h="266700">
                <a:moveTo>
                  <a:pt x="150876" y="54864"/>
                </a:moveTo>
                <a:lnTo>
                  <a:pt x="150876" y="51816"/>
                </a:lnTo>
                <a:lnTo>
                  <a:pt x="149352" y="48768"/>
                </a:lnTo>
                <a:lnTo>
                  <a:pt x="149352" y="56388"/>
                </a:lnTo>
                <a:lnTo>
                  <a:pt x="150876" y="54864"/>
                </a:lnTo>
                <a:close/>
              </a:path>
              <a:path w="198120" h="266700">
                <a:moveTo>
                  <a:pt x="182880" y="100584"/>
                </a:moveTo>
                <a:lnTo>
                  <a:pt x="182880" y="96012"/>
                </a:lnTo>
                <a:lnTo>
                  <a:pt x="179832" y="91440"/>
                </a:lnTo>
                <a:lnTo>
                  <a:pt x="176784" y="85344"/>
                </a:lnTo>
                <a:lnTo>
                  <a:pt x="173736" y="85344"/>
                </a:lnTo>
                <a:lnTo>
                  <a:pt x="172212" y="83820"/>
                </a:lnTo>
                <a:lnTo>
                  <a:pt x="169164" y="85344"/>
                </a:lnTo>
                <a:lnTo>
                  <a:pt x="164592" y="86868"/>
                </a:lnTo>
                <a:lnTo>
                  <a:pt x="161544" y="88392"/>
                </a:lnTo>
                <a:lnTo>
                  <a:pt x="158496" y="91440"/>
                </a:lnTo>
                <a:lnTo>
                  <a:pt x="158496" y="97536"/>
                </a:lnTo>
                <a:lnTo>
                  <a:pt x="160020" y="102108"/>
                </a:lnTo>
                <a:lnTo>
                  <a:pt x="163068" y="106680"/>
                </a:lnTo>
                <a:lnTo>
                  <a:pt x="164592" y="108204"/>
                </a:lnTo>
                <a:lnTo>
                  <a:pt x="167640" y="109728"/>
                </a:lnTo>
                <a:lnTo>
                  <a:pt x="172212" y="109728"/>
                </a:lnTo>
                <a:lnTo>
                  <a:pt x="175260" y="106680"/>
                </a:lnTo>
                <a:lnTo>
                  <a:pt x="179832" y="105156"/>
                </a:lnTo>
                <a:lnTo>
                  <a:pt x="181356" y="103632"/>
                </a:lnTo>
                <a:lnTo>
                  <a:pt x="182880" y="100584"/>
                </a:lnTo>
                <a:close/>
              </a:path>
              <a:path w="198120" h="266700">
                <a:moveTo>
                  <a:pt x="198120" y="216408"/>
                </a:moveTo>
                <a:lnTo>
                  <a:pt x="198120" y="213360"/>
                </a:lnTo>
                <a:lnTo>
                  <a:pt x="196596" y="211836"/>
                </a:lnTo>
                <a:lnTo>
                  <a:pt x="196596" y="216408"/>
                </a:lnTo>
                <a:lnTo>
                  <a:pt x="198120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7682" y="5900913"/>
            <a:ext cx="242570" cy="361315"/>
          </a:xfrm>
          <a:custGeom>
            <a:avLst/>
            <a:gdLst/>
            <a:ahLst/>
            <a:cxnLst/>
            <a:rect l="l" t="t" r="r" b="b"/>
            <a:pathLst>
              <a:path w="242570" h="361314">
                <a:moveTo>
                  <a:pt x="1524" y="67056"/>
                </a:moveTo>
                <a:lnTo>
                  <a:pt x="1524" y="65532"/>
                </a:lnTo>
                <a:lnTo>
                  <a:pt x="0" y="65532"/>
                </a:lnTo>
                <a:lnTo>
                  <a:pt x="1524" y="67056"/>
                </a:lnTo>
                <a:close/>
              </a:path>
              <a:path w="242570" h="361314">
                <a:moveTo>
                  <a:pt x="161544" y="64008"/>
                </a:moveTo>
                <a:lnTo>
                  <a:pt x="161544" y="60960"/>
                </a:lnTo>
                <a:lnTo>
                  <a:pt x="131064" y="3048"/>
                </a:lnTo>
                <a:lnTo>
                  <a:pt x="129540" y="1524"/>
                </a:lnTo>
                <a:lnTo>
                  <a:pt x="128016" y="1524"/>
                </a:lnTo>
                <a:lnTo>
                  <a:pt x="126492" y="0"/>
                </a:lnTo>
                <a:lnTo>
                  <a:pt x="123444" y="0"/>
                </a:lnTo>
                <a:lnTo>
                  <a:pt x="120396" y="1524"/>
                </a:lnTo>
                <a:lnTo>
                  <a:pt x="1524" y="64008"/>
                </a:lnTo>
                <a:lnTo>
                  <a:pt x="1524" y="71628"/>
                </a:lnTo>
                <a:lnTo>
                  <a:pt x="3048" y="71628"/>
                </a:lnTo>
                <a:lnTo>
                  <a:pt x="3048" y="74676"/>
                </a:lnTo>
                <a:lnTo>
                  <a:pt x="4572" y="76200"/>
                </a:lnTo>
                <a:lnTo>
                  <a:pt x="4572" y="77724"/>
                </a:lnTo>
                <a:lnTo>
                  <a:pt x="6096" y="77724"/>
                </a:lnTo>
                <a:lnTo>
                  <a:pt x="6096" y="79248"/>
                </a:lnTo>
                <a:lnTo>
                  <a:pt x="7620" y="79248"/>
                </a:lnTo>
                <a:lnTo>
                  <a:pt x="7620" y="80772"/>
                </a:lnTo>
                <a:lnTo>
                  <a:pt x="10668" y="80772"/>
                </a:lnTo>
                <a:lnTo>
                  <a:pt x="64008" y="51816"/>
                </a:lnTo>
                <a:lnTo>
                  <a:pt x="77724" y="76676"/>
                </a:lnTo>
                <a:lnTo>
                  <a:pt x="77724" y="45720"/>
                </a:lnTo>
                <a:lnTo>
                  <a:pt x="121920" y="21336"/>
                </a:lnTo>
                <a:lnTo>
                  <a:pt x="146304" y="68580"/>
                </a:lnTo>
                <a:lnTo>
                  <a:pt x="147828" y="70104"/>
                </a:lnTo>
                <a:lnTo>
                  <a:pt x="153924" y="70104"/>
                </a:lnTo>
                <a:lnTo>
                  <a:pt x="153924" y="68580"/>
                </a:lnTo>
                <a:lnTo>
                  <a:pt x="155448" y="68580"/>
                </a:lnTo>
                <a:lnTo>
                  <a:pt x="156972" y="67056"/>
                </a:lnTo>
                <a:lnTo>
                  <a:pt x="158496" y="67056"/>
                </a:lnTo>
                <a:lnTo>
                  <a:pt x="158496" y="65532"/>
                </a:lnTo>
                <a:lnTo>
                  <a:pt x="160020" y="65532"/>
                </a:lnTo>
                <a:lnTo>
                  <a:pt x="160020" y="64008"/>
                </a:lnTo>
                <a:lnTo>
                  <a:pt x="161544" y="64008"/>
                </a:lnTo>
                <a:close/>
              </a:path>
              <a:path w="242570" h="361314">
                <a:moveTo>
                  <a:pt x="149352" y="123444"/>
                </a:moveTo>
                <a:lnTo>
                  <a:pt x="149352" y="118872"/>
                </a:lnTo>
                <a:lnTo>
                  <a:pt x="147828" y="118872"/>
                </a:lnTo>
                <a:lnTo>
                  <a:pt x="147828" y="115824"/>
                </a:lnTo>
                <a:lnTo>
                  <a:pt x="146304" y="114300"/>
                </a:lnTo>
                <a:lnTo>
                  <a:pt x="146304" y="112776"/>
                </a:lnTo>
                <a:lnTo>
                  <a:pt x="144780" y="111252"/>
                </a:lnTo>
                <a:lnTo>
                  <a:pt x="144780" y="109728"/>
                </a:lnTo>
                <a:lnTo>
                  <a:pt x="143256" y="109728"/>
                </a:lnTo>
                <a:lnTo>
                  <a:pt x="143256" y="108204"/>
                </a:lnTo>
                <a:lnTo>
                  <a:pt x="141732" y="108204"/>
                </a:lnTo>
                <a:lnTo>
                  <a:pt x="141732" y="106680"/>
                </a:lnTo>
                <a:lnTo>
                  <a:pt x="140208" y="106680"/>
                </a:lnTo>
                <a:lnTo>
                  <a:pt x="138684" y="108204"/>
                </a:lnTo>
                <a:lnTo>
                  <a:pt x="50292" y="155448"/>
                </a:lnTo>
                <a:lnTo>
                  <a:pt x="48768" y="155448"/>
                </a:lnTo>
                <a:lnTo>
                  <a:pt x="48768" y="160020"/>
                </a:lnTo>
                <a:lnTo>
                  <a:pt x="50292" y="160020"/>
                </a:lnTo>
                <a:lnTo>
                  <a:pt x="50292" y="163068"/>
                </a:lnTo>
                <a:lnTo>
                  <a:pt x="53340" y="166116"/>
                </a:lnTo>
                <a:lnTo>
                  <a:pt x="53340" y="169164"/>
                </a:lnTo>
                <a:lnTo>
                  <a:pt x="54864" y="169164"/>
                </a:lnTo>
                <a:lnTo>
                  <a:pt x="54864" y="170688"/>
                </a:lnTo>
                <a:lnTo>
                  <a:pt x="59436" y="170688"/>
                </a:lnTo>
                <a:lnTo>
                  <a:pt x="147828" y="123444"/>
                </a:lnTo>
                <a:lnTo>
                  <a:pt x="149352" y="123444"/>
                </a:lnTo>
                <a:close/>
              </a:path>
              <a:path w="242570" h="361314">
                <a:moveTo>
                  <a:pt x="102108" y="92964"/>
                </a:moveTo>
                <a:lnTo>
                  <a:pt x="102108" y="89916"/>
                </a:lnTo>
                <a:lnTo>
                  <a:pt x="77724" y="45720"/>
                </a:lnTo>
                <a:lnTo>
                  <a:pt x="77724" y="76676"/>
                </a:lnTo>
                <a:lnTo>
                  <a:pt x="88392" y="96012"/>
                </a:lnTo>
                <a:lnTo>
                  <a:pt x="88392" y="97536"/>
                </a:lnTo>
                <a:lnTo>
                  <a:pt x="96012" y="97536"/>
                </a:lnTo>
                <a:lnTo>
                  <a:pt x="96012" y="96012"/>
                </a:lnTo>
                <a:lnTo>
                  <a:pt x="97536" y="96012"/>
                </a:lnTo>
                <a:lnTo>
                  <a:pt x="99060" y="94488"/>
                </a:lnTo>
                <a:lnTo>
                  <a:pt x="100584" y="94488"/>
                </a:lnTo>
                <a:lnTo>
                  <a:pt x="100584" y="92964"/>
                </a:lnTo>
                <a:lnTo>
                  <a:pt x="102108" y="92964"/>
                </a:lnTo>
                <a:close/>
              </a:path>
              <a:path w="242570" h="361314">
                <a:moveTo>
                  <a:pt x="85344" y="225552"/>
                </a:moveTo>
                <a:lnTo>
                  <a:pt x="85344" y="220980"/>
                </a:lnTo>
                <a:lnTo>
                  <a:pt x="83820" y="220980"/>
                </a:lnTo>
                <a:lnTo>
                  <a:pt x="83820" y="224028"/>
                </a:lnTo>
                <a:lnTo>
                  <a:pt x="85344" y="225552"/>
                </a:lnTo>
                <a:close/>
              </a:path>
              <a:path w="242570" h="361314">
                <a:moveTo>
                  <a:pt x="167640" y="158496"/>
                </a:moveTo>
                <a:lnTo>
                  <a:pt x="167640" y="152400"/>
                </a:lnTo>
                <a:lnTo>
                  <a:pt x="166116" y="150876"/>
                </a:lnTo>
                <a:lnTo>
                  <a:pt x="166116" y="149352"/>
                </a:lnTo>
                <a:lnTo>
                  <a:pt x="163068" y="146304"/>
                </a:lnTo>
                <a:lnTo>
                  <a:pt x="163068" y="144780"/>
                </a:lnTo>
                <a:lnTo>
                  <a:pt x="160020" y="141732"/>
                </a:lnTo>
                <a:lnTo>
                  <a:pt x="156972" y="141732"/>
                </a:lnTo>
                <a:lnTo>
                  <a:pt x="153924" y="144780"/>
                </a:lnTo>
                <a:lnTo>
                  <a:pt x="85344" y="219456"/>
                </a:lnTo>
                <a:lnTo>
                  <a:pt x="85344" y="227076"/>
                </a:lnTo>
                <a:lnTo>
                  <a:pt x="86868" y="228600"/>
                </a:lnTo>
                <a:lnTo>
                  <a:pt x="86868" y="230124"/>
                </a:lnTo>
                <a:lnTo>
                  <a:pt x="88392" y="233172"/>
                </a:lnTo>
                <a:lnTo>
                  <a:pt x="88392" y="234696"/>
                </a:lnTo>
                <a:lnTo>
                  <a:pt x="91440" y="237744"/>
                </a:lnTo>
                <a:lnTo>
                  <a:pt x="91440" y="239268"/>
                </a:lnTo>
                <a:lnTo>
                  <a:pt x="92964" y="239268"/>
                </a:lnTo>
                <a:lnTo>
                  <a:pt x="92964" y="240792"/>
                </a:lnTo>
                <a:lnTo>
                  <a:pt x="94488" y="240792"/>
                </a:lnTo>
                <a:lnTo>
                  <a:pt x="94488" y="242316"/>
                </a:lnTo>
                <a:lnTo>
                  <a:pt x="97536" y="242316"/>
                </a:lnTo>
                <a:lnTo>
                  <a:pt x="105156" y="241161"/>
                </a:lnTo>
                <a:lnTo>
                  <a:pt x="105156" y="224028"/>
                </a:lnTo>
                <a:lnTo>
                  <a:pt x="106680" y="222504"/>
                </a:lnTo>
                <a:lnTo>
                  <a:pt x="166116" y="158496"/>
                </a:lnTo>
                <a:lnTo>
                  <a:pt x="167640" y="158496"/>
                </a:lnTo>
                <a:close/>
              </a:path>
              <a:path w="242570" h="361314">
                <a:moveTo>
                  <a:pt x="204216" y="225552"/>
                </a:moveTo>
                <a:lnTo>
                  <a:pt x="204216" y="222504"/>
                </a:lnTo>
                <a:lnTo>
                  <a:pt x="202692" y="220980"/>
                </a:lnTo>
                <a:lnTo>
                  <a:pt x="202692" y="217932"/>
                </a:lnTo>
                <a:lnTo>
                  <a:pt x="199644" y="214884"/>
                </a:lnTo>
                <a:lnTo>
                  <a:pt x="199644" y="213360"/>
                </a:lnTo>
                <a:lnTo>
                  <a:pt x="198120" y="213360"/>
                </a:lnTo>
                <a:lnTo>
                  <a:pt x="198120" y="210312"/>
                </a:lnTo>
                <a:lnTo>
                  <a:pt x="195072" y="210312"/>
                </a:lnTo>
                <a:lnTo>
                  <a:pt x="195072" y="208788"/>
                </a:lnTo>
                <a:lnTo>
                  <a:pt x="193548" y="208788"/>
                </a:lnTo>
                <a:lnTo>
                  <a:pt x="193548" y="210312"/>
                </a:lnTo>
                <a:lnTo>
                  <a:pt x="106680" y="224028"/>
                </a:lnTo>
                <a:lnTo>
                  <a:pt x="105156" y="224028"/>
                </a:lnTo>
                <a:lnTo>
                  <a:pt x="105156" y="241161"/>
                </a:lnTo>
                <a:lnTo>
                  <a:pt x="198120" y="227076"/>
                </a:lnTo>
                <a:lnTo>
                  <a:pt x="201168" y="227076"/>
                </a:lnTo>
                <a:lnTo>
                  <a:pt x="201168" y="225552"/>
                </a:lnTo>
                <a:lnTo>
                  <a:pt x="204216" y="225552"/>
                </a:lnTo>
                <a:close/>
              </a:path>
              <a:path w="242570" h="361314">
                <a:moveTo>
                  <a:pt x="185928" y="103632"/>
                </a:moveTo>
                <a:lnTo>
                  <a:pt x="185928" y="99060"/>
                </a:lnTo>
                <a:lnTo>
                  <a:pt x="182880" y="94488"/>
                </a:lnTo>
                <a:lnTo>
                  <a:pt x="181356" y="91440"/>
                </a:lnTo>
                <a:lnTo>
                  <a:pt x="178308" y="88392"/>
                </a:lnTo>
                <a:lnTo>
                  <a:pt x="176784" y="88392"/>
                </a:lnTo>
                <a:lnTo>
                  <a:pt x="175260" y="86868"/>
                </a:lnTo>
                <a:lnTo>
                  <a:pt x="172212" y="88392"/>
                </a:lnTo>
                <a:lnTo>
                  <a:pt x="167640" y="89916"/>
                </a:lnTo>
                <a:lnTo>
                  <a:pt x="164592" y="91440"/>
                </a:lnTo>
                <a:lnTo>
                  <a:pt x="161544" y="94488"/>
                </a:lnTo>
                <a:lnTo>
                  <a:pt x="161544" y="100584"/>
                </a:lnTo>
                <a:lnTo>
                  <a:pt x="163068" y="105156"/>
                </a:lnTo>
                <a:lnTo>
                  <a:pt x="166116" y="108204"/>
                </a:lnTo>
                <a:lnTo>
                  <a:pt x="167640" y="111252"/>
                </a:lnTo>
                <a:lnTo>
                  <a:pt x="169164" y="111252"/>
                </a:lnTo>
                <a:lnTo>
                  <a:pt x="172212" y="112776"/>
                </a:lnTo>
                <a:lnTo>
                  <a:pt x="178308" y="109728"/>
                </a:lnTo>
                <a:lnTo>
                  <a:pt x="182880" y="108204"/>
                </a:lnTo>
                <a:lnTo>
                  <a:pt x="184404" y="105156"/>
                </a:lnTo>
                <a:lnTo>
                  <a:pt x="185928" y="103632"/>
                </a:lnTo>
                <a:close/>
              </a:path>
              <a:path w="242570" h="361314">
                <a:moveTo>
                  <a:pt x="242316" y="310896"/>
                </a:moveTo>
                <a:lnTo>
                  <a:pt x="242316" y="292608"/>
                </a:lnTo>
                <a:lnTo>
                  <a:pt x="239268" y="286512"/>
                </a:lnTo>
                <a:lnTo>
                  <a:pt x="236220" y="278892"/>
                </a:lnTo>
                <a:lnTo>
                  <a:pt x="233172" y="272796"/>
                </a:lnTo>
                <a:lnTo>
                  <a:pt x="228600" y="266700"/>
                </a:lnTo>
                <a:lnTo>
                  <a:pt x="224028" y="263652"/>
                </a:lnTo>
                <a:lnTo>
                  <a:pt x="217932" y="259080"/>
                </a:lnTo>
                <a:lnTo>
                  <a:pt x="213360" y="256032"/>
                </a:lnTo>
                <a:lnTo>
                  <a:pt x="205740" y="254508"/>
                </a:lnTo>
                <a:lnTo>
                  <a:pt x="199644" y="252984"/>
                </a:lnTo>
                <a:lnTo>
                  <a:pt x="193548" y="252984"/>
                </a:lnTo>
                <a:lnTo>
                  <a:pt x="185928" y="254508"/>
                </a:lnTo>
                <a:lnTo>
                  <a:pt x="179832" y="256032"/>
                </a:lnTo>
                <a:lnTo>
                  <a:pt x="164592" y="262128"/>
                </a:lnTo>
                <a:lnTo>
                  <a:pt x="149352" y="271272"/>
                </a:lnTo>
                <a:lnTo>
                  <a:pt x="144780" y="277368"/>
                </a:lnTo>
                <a:lnTo>
                  <a:pt x="140208" y="281940"/>
                </a:lnTo>
                <a:lnTo>
                  <a:pt x="135636" y="288036"/>
                </a:lnTo>
                <a:lnTo>
                  <a:pt x="134112" y="292608"/>
                </a:lnTo>
                <a:lnTo>
                  <a:pt x="131064" y="304800"/>
                </a:lnTo>
                <a:lnTo>
                  <a:pt x="132588" y="312420"/>
                </a:lnTo>
                <a:lnTo>
                  <a:pt x="132588" y="318516"/>
                </a:lnTo>
                <a:lnTo>
                  <a:pt x="135636" y="326136"/>
                </a:lnTo>
                <a:lnTo>
                  <a:pt x="140208" y="332232"/>
                </a:lnTo>
                <a:lnTo>
                  <a:pt x="141732" y="336804"/>
                </a:lnTo>
                <a:lnTo>
                  <a:pt x="144780" y="341376"/>
                </a:lnTo>
                <a:lnTo>
                  <a:pt x="146304" y="344424"/>
                </a:lnTo>
                <a:lnTo>
                  <a:pt x="147828" y="345948"/>
                </a:lnTo>
                <a:lnTo>
                  <a:pt x="147828" y="307848"/>
                </a:lnTo>
                <a:lnTo>
                  <a:pt x="149352" y="303276"/>
                </a:lnTo>
                <a:lnTo>
                  <a:pt x="150876" y="300228"/>
                </a:lnTo>
                <a:lnTo>
                  <a:pt x="152400" y="295656"/>
                </a:lnTo>
                <a:lnTo>
                  <a:pt x="153924" y="292608"/>
                </a:lnTo>
                <a:lnTo>
                  <a:pt x="158496" y="289560"/>
                </a:lnTo>
                <a:lnTo>
                  <a:pt x="161544" y="286512"/>
                </a:lnTo>
                <a:lnTo>
                  <a:pt x="170688" y="280416"/>
                </a:lnTo>
                <a:lnTo>
                  <a:pt x="182880" y="304190"/>
                </a:lnTo>
                <a:lnTo>
                  <a:pt x="182880" y="274320"/>
                </a:lnTo>
                <a:lnTo>
                  <a:pt x="185928" y="272796"/>
                </a:lnTo>
                <a:lnTo>
                  <a:pt x="190500" y="271272"/>
                </a:lnTo>
                <a:lnTo>
                  <a:pt x="208788" y="271272"/>
                </a:lnTo>
                <a:lnTo>
                  <a:pt x="211836" y="272796"/>
                </a:lnTo>
                <a:lnTo>
                  <a:pt x="214884" y="275844"/>
                </a:lnTo>
                <a:lnTo>
                  <a:pt x="217932" y="277368"/>
                </a:lnTo>
                <a:lnTo>
                  <a:pt x="220980" y="280416"/>
                </a:lnTo>
                <a:lnTo>
                  <a:pt x="222504" y="284988"/>
                </a:lnTo>
                <a:lnTo>
                  <a:pt x="227076" y="292608"/>
                </a:lnTo>
                <a:lnTo>
                  <a:pt x="228600" y="300228"/>
                </a:lnTo>
                <a:lnTo>
                  <a:pt x="228600" y="330708"/>
                </a:lnTo>
                <a:lnTo>
                  <a:pt x="230124" y="329184"/>
                </a:lnTo>
                <a:lnTo>
                  <a:pt x="234696" y="326136"/>
                </a:lnTo>
                <a:lnTo>
                  <a:pt x="237744" y="321564"/>
                </a:lnTo>
                <a:lnTo>
                  <a:pt x="239268" y="315468"/>
                </a:lnTo>
                <a:lnTo>
                  <a:pt x="242316" y="310896"/>
                </a:lnTo>
                <a:close/>
              </a:path>
              <a:path w="242570" h="361314">
                <a:moveTo>
                  <a:pt x="173736" y="358140"/>
                </a:moveTo>
                <a:lnTo>
                  <a:pt x="173736" y="350520"/>
                </a:lnTo>
                <a:lnTo>
                  <a:pt x="172212" y="348996"/>
                </a:lnTo>
                <a:lnTo>
                  <a:pt x="169164" y="347472"/>
                </a:lnTo>
                <a:lnTo>
                  <a:pt x="167640" y="345948"/>
                </a:lnTo>
                <a:lnTo>
                  <a:pt x="166116" y="342900"/>
                </a:lnTo>
                <a:lnTo>
                  <a:pt x="163068" y="341376"/>
                </a:lnTo>
                <a:lnTo>
                  <a:pt x="160020" y="338328"/>
                </a:lnTo>
                <a:lnTo>
                  <a:pt x="158496" y="335280"/>
                </a:lnTo>
                <a:lnTo>
                  <a:pt x="155448" y="332232"/>
                </a:lnTo>
                <a:lnTo>
                  <a:pt x="153924" y="327660"/>
                </a:lnTo>
                <a:lnTo>
                  <a:pt x="150876" y="321564"/>
                </a:lnTo>
                <a:lnTo>
                  <a:pt x="149352" y="316992"/>
                </a:lnTo>
                <a:lnTo>
                  <a:pt x="149352" y="312420"/>
                </a:lnTo>
                <a:lnTo>
                  <a:pt x="147828" y="307848"/>
                </a:lnTo>
                <a:lnTo>
                  <a:pt x="147828" y="345948"/>
                </a:lnTo>
                <a:lnTo>
                  <a:pt x="152400" y="350520"/>
                </a:lnTo>
                <a:lnTo>
                  <a:pt x="153924" y="353568"/>
                </a:lnTo>
                <a:lnTo>
                  <a:pt x="156972" y="355092"/>
                </a:lnTo>
                <a:lnTo>
                  <a:pt x="163068" y="361188"/>
                </a:lnTo>
                <a:lnTo>
                  <a:pt x="167640" y="361188"/>
                </a:lnTo>
                <a:lnTo>
                  <a:pt x="169164" y="359664"/>
                </a:lnTo>
                <a:lnTo>
                  <a:pt x="170688" y="359664"/>
                </a:lnTo>
                <a:lnTo>
                  <a:pt x="172212" y="358140"/>
                </a:lnTo>
                <a:lnTo>
                  <a:pt x="173736" y="358140"/>
                </a:lnTo>
                <a:close/>
              </a:path>
              <a:path w="242570" h="361314">
                <a:moveTo>
                  <a:pt x="175260" y="356616"/>
                </a:moveTo>
                <a:lnTo>
                  <a:pt x="175260" y="352044"/>
                </a:lnTo>
                <a:lnTo>
                  <a:pt x="173736" y="352044"/>
                </a:lnTo>
                <a:lnTo>
                  <a:pt x="173736" y="356616"/>
                </a:lnTo>
                <a:lnTo>
                  <a:pt x="175260" y="356616"/>
                </a:lnTo>
                <a:close/>
              </a:path>
              <a:path w="242570" h="361314">
                <a:moveTo>
                  <a:pt x="176784" y="355092"/>
                </a:moveTo>
                <a:lnTo>
                  <a:pt x="176784" y="353568"/>
                </a:lnTo>
                <a:lnTo>
                  <a:pt x="175260" y="353568"/>
                </a:lnTo>
                <a:lnTo>
                  <a:pt x="175260" y="355092"/>
                </a:lnTo>
                <a:lnTo>
                  <a:pt x="176784" y="355092"/>
                </a:lnTo>
                <a:close/>
              </a:path>
              <a:path w="242570" h="361314">
                <a:moveTo>
                  <a:pt x="228600" y="330708"/>
                </a:moveTo>
                <a:lnTo>
                  <a:pt x="228600" y="300228"/>
                </a:lnTo>
                <a:lnTo>
                  <a:pt x="225552" y="306324"/>
                </a:lnTo>
                <a:lnTo>
                  <a:pt x="222504" y="313944"/>
                </a:lnTo>
                <a:lnTo>
                  <a:pt x="216408" y="318516"/>
                </a:lnTo>
                <a:lnTo>
                  <a:pt x="208788" y="323088"/>
                </a:lnTo>
                <a:lnTo>
                  <a:pt x="182880" y="274320"/>
                </a:lnTo>
                <a:lnTo>
                  <a:pt x="182880" y="304190"/>
                </a:lnTo>
                <a:lnTo>
                  <a:pt x="201168" y="339852"/>
                </a:lnTo>
                <a:lnTo>
                  <a:pt x="204216" y="342900"/>
                </a:lnTo>
                <a:lnTo>
                  <a:pt x="205740" y="342900"/>
                </a:lnTo>
                <a:lnTo>
                  <a:pt x="207264" y="344424"/>
                </a:lnTo>
                <a:lnTo>
                  <a:pt x="208788" y="342900"/>
                </a:lnTo>
                <a:lnTo>
                  <a:pt x="211836" y="342900"/>
                </a:lnTo>
                <a:lnTo>
                  <a:pt x="214884" y="339852"/>
                </a:lnTo>
                <a:lnTo>
                  <a:pt x="220980" y="336804"/>
                </a:lnTo>
                <a:lnTo>
                  <a:pt x="225552" y="333756"/>
                </a:lnTo>
                <a:lnTo>
                  <a:pt x="228600" y="330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7103" y="5856716"/>
            <a:ext cx="280670" cy="384175"/>
          </a:xfrm>
          <a:custGeom>
            <a:avLst/>
            <a:gdLst/>
            <a:ahLst/>
            <a:cxnLst/>
            <a:rect l="l" t="t" r="r" b="b"/>
            <a:pathLst>
              <a:path w="280670" h="384175">
                <a:moveTo>
                  <a:pt x="160020" y="64008"/>
                </a:moveTo>
                <a:lnTo>
                  <a:pt x="160020" y="60960"/>
                </a:lnTo>
                <a:lnTo>
                  <a:pt x="129540" y="3048"/>
                </a:lnTo>
                <a:lnTo>
                  <a:pt x="128016" y="1524"/>
                </a:lnTo>
                <a:lnTo>
                  <a:pt x="124968" y="0"/>
                </a:lnTo>
                <a:lnTo>
                  <a:pt x="121920" y="0"/>
                </a:lnTo>
                <a:lnTo>
                  <a:pt x="118872" y="1524"/>
                </a:lnTo>
                <a:lnTo>
                  <a:pt x="1524" y="64008"/>
                </a:lnTo>
                <a:lnTo>
                  <a:pt x="0" y="64008"/>
                </a:lnTo>
                <a:lnTo>
                  <a:pt x="0" y="70104"/>
                </a:lnTo>
                <a:lnTo>
                  <a:pt x="3048" y="73152"/>
                </a:lnTo>
                <a:lnTo>
                  <a:pt x="3048" y="76200"/>
                </a:lnTo>
                <a:lnTo>
                  <a:pt x="4572" y="76200"/>
                </a:lnTo>
                <a:lnTo>
                  <a:pt x="4572" y="77724"/>
                </a:lnTo>
                <a:lnTo>
                  <a:pt x="6096" y="79248"/>
                </a:lnTo>
                <a:lnTo>
                  <a:pt x="6096" y="80772"/>
                </a:lnTo>
                <a:lnTo>
                  <a:pt x="10668" y="80772"/>
                </a:lnTo>
                <a:lnTo>
                  <a:pt x="62484" y="51816"/>
                </a:lnTo>
                <a:lnTo>
                  <a:pt x="77724" y="79438"/>
                </a:lnTo>
                <a:lnTo>
                  <a:pt x="77724" y="44196"/>
                </a:lnTo>
                <a:lnTo>
                  <a:pt x="120396" y="21336"/>
                </a:lnTo>
                <a:lnTo>
                  <a:pt x="144780" y="68580"/>
                </a:lnTo>
                <a:lnTo>
                  <a:pt x="146304" y="68580"/>
                </a:lnTo>
                <a:lnTo>
                  <a:pt x="146304" y="70104"/>
                </a:lnTo>
                <a:lnTo>
                  <a:pt x="152400" y="70104"/>
                </a:lnTo>
                <a:lnTo>
                  <a:pt x="152400" y="68580"/>
                </a:lnTo>
                <a:lnTo>
                  <a:pt x="153924" y="68580"/>
                </a:lnTo>
                <a:lnTo>
                  <a:pt x="155448" y="67056"/>
                </a:lnTo>
                <a:lnTo>
                  <a:pt x="156972" y="67056"/>
                </a:lnTo>
                <a:lnTo>
                  <a:pt x="156972" y="65532"/>
                </a:lnTo>
                <a:lnTo>
                  <a:pt x="158496" y="65532"/>
                </a:lnTo>
                <a:lnTo>
                  <a:pt x="160020" y="64008"/>
                </a:lnTo>
                <a:close/>
              </a:path>
              <a:path w="280670" h="384175">
                <a:moveTo>
                  <a:pt x="100584" y="92964"/>
                </a:moveTo>
                <a:lnTo>
                  <a:pt x="100584" y="88392"/>
                </a:lnTo>
                <a:lnTo>
                  <a:pt x="77724" y="44196"/>
                </a:lnTo>
                <a:lnTo>
                  <a:pt x="77724" y="79438"/>
                </a:lnTo>
                <a:lnTo>
                  <a:pt x="86868" y="96012"/>
                </a:lnTo>
                <a:lnTo>
                  <a:pt x="86868" y="97536"/>
                </a:lnTo>
                <a:lnTo>
                  <a:pt x="94488" y="97536"/>
                </a:lnTo>
                <a:lnTo>
                  <a:pt x="96012" y="96012"/>
                </a:lnTo>
                <a:lnTo>
                  <a:pt x="97536" y="96012"/>
                </a:lnTo>
                <a:lnTo>
                  <a:pt x="97536" y="94488"/>
                </a:lnTo>
                <a:lnTo>
                  <a:pt x="99060" y="94488"/>
                </a:lnTo>
                <a:lnTo>
                  <a:pt x="99060" y="92964"/>
                </a:lnTo>
                <a:lnTo>
                  <a:pt x="100584" y="92964"/>
                </a:lnTo>
                <a:close/>
              </a:path>
              <a:path w="280670" h="384175">
                <a:moveTo>
                  <a:pt x="170688" y="178308"/>
                </a:moveTo>
                <a:lnTo>
                  <a:pt x="170688" y="164592"/>
                </a:lnTo>
                <a:lnTo>
                  <a:pt x="169164" y="158496"/>
                </a:lnTo>
                <a:lnTo>
                  <a:pt x="167640" y="150876"/>
                </a:lnTo>
                <a:lnTo>
                  <a:pt x="163068" y="144780"/>
                </a:lnTo>
                <a:lnTo>
                  <a:pt x="158496" y="137160"/>
                </a:lnTo>
                <a:lnTo>
                  <a:pt x="153924" y="131064"/>
                </a:lnTo>
                <a:lnTo>
                  <a:pt x="149352" y="126492"/>
                </a:lnTo>
                <a:lnTo>
                  <a:pt x="143256" y="121920"/>
                </a:lnTo>
                <a:lnTo>
                  <a:pt x="137160" y="118872"/>
                </a:lnTo>
                <a:lnTo>
                  <a:pt x="124968" y="115824"/>
                </a:lnTo>
                <a:lnTo>
                  <a:pt x="118872" y="115824"/>
                </a:lnTo>
                <a:lnTo>
                  <a:pt x="103632" y="118872"/>
                </a:lnTo>
                <a:lnTo>
                  <a:pt x="97536" y="121920"/>
                </a:lnTo>
                <a:lnTo>
                  <a:pt x="89916" y="124968"/>
                </a:lnTo>
                <a:lnTo>
                  <a:pt x="82296" y="129540"/>
                </a:lnTo>
                <a:lnTo>
                  <a:pt x="76200" y="134112"/>
                </a:lnTo>
                <a:lnTo>
                  <a:pt x="71628" y="138684"/>
                </a:lnTo>
                <a:lnTo>
                  <a:pt x="65532" y="143256"/>
                </a:lnTo>
                <a:lnTo>
                  <a:pt x="59436" y="155448"/>
                </a:lnTo>
                <a:lnTo>
                  <a:pt x="57912" y="160020"/>
                </a:lnTo>
                <a:lnTo>
                  <a:pt x="57912" y="179832"/>
                </a:lnTo>
                <a:lnTo>
                  <a:pt x="60960" y="187452"/>
                </a:lnTo>
                <a:lnTo>
                  <a:pt x="65532" y="193548"/>
                </a:lnTo>
                <a:lnTo>
                  <a:pt x="68580" y="201168"/>
                </a:lnTo>
                <a:lnTo>
                  <a:pt x="73152" y="207264"/>
                </a:lnTo>
                <a:lnTo>
                  <a:pt x="74676" y="208407"/>
                </a:lnTo>
                <a:lnTo>
                  <a:pt x="74676" y="169164"/>
                </a:lnTo>
                <a:lnTo>
                  <a:pt x="77724" y="160020"/>
                </a:lnTo>
                <a:lnTo>
                  <a:pt x="79248" y="156972"/>
                </a:lnTo>
                <a:lnTo>
                  <a:pt x="82296" y="153924"/>
                </a:lnTo>
                <a:lnTo>
                  <a:pt x="86868" y="150876"/>
                </a:lnTo>
                <a:lnTo>
                  <a:pt x="89916" y="147828"/>
                </a:lnTo>
                <a:lnTo>
                  <a:pt x="99060" y="141732"/>
                </a:lnTo>
                <a:lnTo>
                  <a:pt x="105156" y="138684"/>
                </a:lnTo>
                <a:lnTo>
                  <a:pt x="118872" y="134112"/>
                </a:lnTo>
                <a:lnTo>
                  <a:pt x="123444" y="134112"/>
                </a:lnTo>
                <a:lnTo>
                  <a:pt x="128016" y="135636"/>
                </a:lnTo>
                <a:lnTo>
                  <a:pt x="132588" y="135636"/>
                </a:lnTo>
                <a:lnTo>
                  <a:pt x="137160" y="137160"/>
                </a:lnTo>
                <a:lnTo>
                  <a:pt x="140208" y="140208"/>
                </a:lnTo>
                <a:lnTo>
                  <a:pt x="143256" y="141732"/>
                </a:lnTo>
                <a:lnTo>
                  <a:pt x="152400" y="155448"/>
                </a:lnTo>
                <a:lnTo>
                  <a:pt x="153924" y="161544"/>
                </a:lnTo>
                <a:lnTo>
                  <a:pt x="153924" y="202692"/>
                </a:lnTo>
                <a:lnTo>
                  <a:pt x="161544" y="195072"/>
                </a:lnTo>
                <a:lnTo>
                  <a:pt x="166116" y="188976"/>
                </a:lnTo>
                <a:lnTo>
                  <a:pt x="167640" y="182880"/>
                </a:lnTo>
                <a:lnTo>
                  <a:pt x="170688" y="178308"/>
                </a:lnTo>
                <a:close/>
              </a:path>
              <a:path w="280670" h="384175">
                <a:moveTo>
                  <a:pt x="153924" y="202692"/>
                </a:moveTo>
                <a:lnTo>
                  <a:pt x="153924" y="170688"/>
                </a:lnTo>
                <a:lnTo>
                  <a:pt x="152400" y="173736"/>
                </a:lnTo>
                <a:lnTo>
                  <a:pt x="150876" y="178308"/>
                </a:lnTo>
                <a:lnTo>
                  <a:pt x="144780" y="184404"/>
                </a:lnTo>
                <a:lnTo>
                  <a:pt x="141732" y="188976"/>
                </a:lnTo>
                <a:lnTo>
                  <a:pt x="137160" y="192024"/>
                </a:lnTo>
                <a:lnTo>
                  <a:pt x="132588" y="193548"/>
                </a:lnTo>
                <a:lnTo>
                  <a:pt x="123444" y="199644"/>
                </a:lnTo>
                <a:lnTo>
                  <a:pt x="114300" y="202692"/>
                </a:lnTo>
                <a:lnTo>
                  <a:pt x="108204" y="204216"/>
                </a:lnTo>
                <a:lnTo>
                  <a:pt x="100584" y="204216"/>
                </a:lnTo>
                <a:lnTo>
                  <a:pt x="91440" y="201168"/>
                </a:lnTo>
                <a:lnTo>
                  <a:pt x="88392" y="198120"/>
                </a:lnTo>
                <a:lnTo>
                  <a:pt x="83820" y="196596"/>
                </a:lnTo>
                <a:lnTo>
                  <a:pt x="80772" y="192024"/>
                </a:lnTo>
                <a:lnTo>
                  <a:pt x="79248" y="187452"/>
                </a:lnTo>
                <a:lnTo>
                  <a:pt x="76200" y="182880"/>
                </a:lnTo>
                <a:lnTo>
                  <a:pt x="74676" y="178308"/>
                </a:lnTo>
                <a:lnTo>
                  <a:pt x="74676" y="208407"/>
                </a:lnTo>
                <a:lnTo>
                  <a:pt x="79248" y="211836"/>
                </a:lnTo>
                <a:lnTo>
                  <a:pt x="83820" y="216408"/>
                </a:lnTo>
                <a:lnTo>
                  <a:pt x="89916" y="219456"/>
                </a:lnTo>
                <a:lnTo>
                  <a:pt x="97536" y="220980"/>
                </a:lnTo>
                <a:lnTo>
                  <a:pt x="103632" y="222504"/>
                </a:lnTo>
                <a:lnTo>
                  <a:pt x="109728" y="222504"/>
                </a:lnTo>
                <a:lnTo>
                  <a:pt x="117348" y="220980"/>
                </a:lnTo>
                <a:lnTo>
                  <a:pt x="123444" y="219456"/>
                </a:lnTo>
                <a:lnTo>
                  <a:pt x="138684" y="213360"/>
                </a:lnTo>
                <a:lnTo>
                  <a:pt x="146304" y="208788"/>
                </a:lnTo>
                <a:lnTo>
                  <a:pt x="152400" y="204216"/>
                </a:lnTo>
                <a:lnTo>
                  <a:pt x="153924" y="202692"/>
                </a:lnTo>
                <a:close/>
              </a:path>
              <a:path w="280670" h="384175">
                <a:moveTo>
                  <a:pt x="204216" y="230124"/>
                </a:moveTo>
                <a:lnTo>
                  <a:pt x="204216" y="224028"/>
                </a:lnTo>
                <a:lnTo>
                  <a:pt x="202692" y="222504"/>
                </a:lnTo>
                <a:lnTo>
                  <a:pt x="202692" y="220980"/>
                </a:lnTo>
                <a:lnTo>
                  <a:pt x="201168" y="219456"/>
                </a:lnTo>
                <a:lnTo>
                  <a:pt x="201168" y="217932"/>
                </a:lnTo>
                <a:lnTo>
                  <a:pt x="198120" y="214884"/>
                </a:lnTo>
                <a:lnTo>
                  <a:pt x="198120" y="213360"/>
                </a:lnTo>
                <a:lnTo>
                  <a:pt x="195072" y="213360"/>
                </a:lnTo>
                <a:lnTo>
                  <a:pt x="140208" y="242316"/>
                </a:lnTo>
                <a:lnTo>
                  <a:pt x="134112" y="245364"/>
                </a:lnTo>
                <a:lnTo>
                  <a:pt x="129540" y="248412"/>
                </a:lnTo>
                <a:lnTo>
                  <a:pt x="124968" y="252984"/>
                </a:lnTo>
                <a:lnTo>
                  <a:pt x="120396" y="256032"/>
                </a:lnTo>
                <a:lnTo>
                  <a:pt x="117348" y="259080"/>
                </a:lnTo>
                <a:lnTo>
                  <a:pt x="112776" y="272796"/>
                </a:lnTo>
                <a:lnTo>
                  <a:pt x="112776" y="283464"/>
                </a:lnTo>
                <a:lnTo>
                  <a:pt x="114300" y="288036"/>
                </a:lnTo>
                <a:lnTo>
                  <a:pt x="118872" y="294132"/>
                </a:lnTo>
                <a:lnTo>
                  <a:pt x="120396" y="300228"/>
                </a:lnTo>
                <a:lnTo>
                  <a:pt x="124968" y="303276"/>
                </a:lnTo>
                <a:lnTo>
                  <a:pt x="129540" y="307848"/>
                </a:lnTo>
                <a:lnTo>
                  <a:pt x="131064" y="308610"/>
                </a:lnTo>
                <a:lnTo>
                  <a:pt x="131064" y="278892"/>
                </a:lnTo>
                <a:lnTo>
                  <a:pt x="134112" y="272796"/>
                </a:lnTo>
                <a:lnTo>
                  <a:pt x="134112" y="269748"/>
                </a:lnTo>
                <a:lnTo>
                  <a:pt x="137160" y="266700"/>
                </a:lnTo>
                <a:lnTo>
                  <a:pt x="140208" y="265176"/>
                </a:lnTo>
                <a:lnTo>
                  <a:pt x="141732" y="262128"/>
                </a:lnTo>
                <a:lnTo>
                  <a:pt x="146304" y="260604"/>
                </a:lnTo>
                <a:lnTo>
                  <a:pt x="150876" y="257556"/>
                </a:lnTo>
                <a:lnTo>
                  <a:pt x="202692" y="230124"/>
                </a:lnTo>
                <a:lnTo>
                  <a:pt x="204216" y="230124"/>
                </a:lnTo>
                <a:close/>
              </a:path>
              <a:path w="280670" h="384175">
                <a:moveTo>
                  <a:pt x="236220" y="289560"/>
                </a:moveTo>
                <a:lnTo>
                  <a:pt x="236220" y="283464"/>
                </a:lnTo>
                <a:lnTo>
                  <a:pt x="234696" y="283464"/>
                </a:lnTo>
                <a:lnTo>
                  <a:pt x="234696" y="281940"/>
                </a:lnTo>
                <a:lnTo>
                  <a:pt x="233172" y="280416"/>
                </a:lnTo>
                <a:lnTo>
                  <a:pt x="233172" y="278892"/>
                </a:lnTo>
                <a:lnTo>
                  <a:pt x="231648" y="277368"/>
                </a:lnTo>
                <a:lnTo>
                  <a:pt x="231648" y="275844"/>
                </a:lnTo>
                <a:lnTo>
                  <a:pt x="230124" y="275844"/>
                </a:lnTo>
                <a:lnTo>
                  <a:pt x="230124" y="274320"/>
                </a:lnTo>
                <a:lnTo>
                  <a:pt x="228600" y="272796"/>
                </a:lnTo>
                <a:lnTo>
                  <a:pt x="225552" y="272796"/>
                </a:lnTo>
                <a:lnTo>
                  <a:pt x="164592" y="306324"/>
                </a:lnTo>
                <a:lnTo>
                  <a:pt x="149352" y="303276"/>
                </a:lnTo>
                <a:lnTo>
                  <a:pt x="135636" y="294132"/>
                </a:lnTo>
                <a:lnTo>
                  <a:pt x="131064" y="284988"/>
                </a:lnTo>
                <a:lnTo>
                  <a:pt x="131064" y="308610"/>
                </a:lnTo>
                <a:lnTo>
                  <a:pt x="141732" y="313944"/>
                </a:lnTo>
                <a:lnTo>
                  <a:pt x="150876" y="315468"/>
                </a:lnTo>
                <a:lnTo>
                  <a:pt x="150876" y="334360"/>
                </a:lnTo>
                <a:lnTo>
                  <a:pt x="234696" y="289560"/>
                </a:lnTo>
                <a:lnTo>
                  <a:pt x="236220" y="289560"/>
                </a:lnTo>
                <a:close/>
              </a:path>
              <a:path w="280670" h="384175">
                <a:moveTo>
                  <a:pt x="150876" y="334360"/>
                </a:moveTo>
                <a:lnTo>
                  <a:pt x="150876" y="315468"/>
                </a:lnTo>
                <a:lnTo>
                  <a:pt x="138684" y="321564"/>
                </a:lnTo>
                <a:lnTo>
                  <a:pt x="137160" y="323088"/>
                </a:lnTo>
                <a:lnTo>
                  <a:pt x="137160" y="329184"/>
                </a:lnTo>
                <a:lnTo>
                  <a:pt x="138684" y="329184"/>
                </a:lnTo>
                <a:lnTo>
                  <a:pt x="138684" y="330708"/>
                </a:lnTo>
                <a:lnTo>
                  <a:pt x="140208" y="332232"/>
                </a:lnTo>
                <a:lnTo>
                  <a:pt x="140208" y="333756"/>
                </a:lnTo>
                <a:lnTo>
                  <a:pt x="143256" y="336804"/>
                </a:lnTo>
                <a:lnTo>
                  <a:pt x="146304" y="336804"/>
                </a:lnTo>
                <a:lnTo>
                  <a:pt x="150876" y="334360"/>
                </a:lnTo>
                <a:close/>
              </a:path>
              <a:path w="280670" h="384175">
                <a:moveTo>
                  <a:pt x="259080" y="335280"/>
                </a:moveTo>
                <a:lnTo>
                  <a:pt x="259080" y="327660"/>
                </a:lnTo>
                <a:lnTo>
                  <a:pt x="257556" y="326136"/>
                </a:lnTo>
                <a:lnTo>
                  <a:pt x="257556" y="324612"/>
                </a:lnTo>
                <a:lnTo>
                  <a:pt x="256032" y="323088"/>
                </a:lnTo>
                <a:lnTo>
                  <a:pt x="256032" y="321564"/>
                </a:lnTo>
                <a:lnTo>
                  <a:pt x="254508" y="321564"/>
                </a:lnTo>
                <a:lnTo>
                  <a:pt x="254508" y="320040"/>
                </a:lnTo>
                <a:lnTo>
                  <a:pt x="251460" y="320040"/>
                </a:lnTo>
                <a:lnTo>
                  <a:pt x="163068" y="367284"/>
                </a:lnTo>
                <a:lnTo>
                  <a:pt x="161544" y="367284"/>
                </a:lnTo>
                <a:lnTo>
                  <a:pt x="161544" y="373380"/>
                </a:lnTo>
                <a:lnTo>
                  <a:pt x="163068" y="374904"/>
                </a:lnTo>
                <a:lnTo>
                  <a:pt x="163068" y="376428"/>
                </a:lnTo>
                <a:lnTo>
                  <a:pt x="164592" y="377952"/>
                </a:lnTo>
                <a:lnTo>
                  <a:pt x="164592" y="379476"/>
                </a:lnTo>
                <a:lnTo>
                  <a:pt x="166116" y="381000"/>
                </a:lnTo>
                <a:lnTo>
                  <a:pt x="166116" y="382524"/>
                </a:lnTo>
                <a:lnTo>
                  <a:pt x="167640" y="382524"/>
                </a:lnTo>
                <a:lnTo>
                  <a:pt x="169164" y="384048"/>
                </a:lnTo>
                <a:lnTo>
                  <a:pt x="170688" y="384048"/>
                </a:lnTo>
                <a:lnTo>
                  <a:pt x="230124" y="352044"/>
                </a:lnTo>
                <a:lnTo>
                  <a:pt x="234696" y="353568"/>
                </a:lnTo>
                <a:lnTo>
                  <a:pt x="242316" y="353568"/>
                </a:lnTo>
                <a:lnTo>
                  <a:pt x="245364" y="355092"/>
                </a:lnTo>
                <a:lnTo>
                  <a:pt x="245364" y="341376"/>
                </a:lnTo>
                <a:lnTo>
                  <a:pt x="259080" y="335280"/>
                </a:lnTo>
                <a:close/>
              </a:path>
              <a:path w="280670" h="384175">
                <a:moveTo>
                  <a:pt x="277368" y="373380"/>
                </a:moveTo>
                <a:lnTo>
                  <a:pt x="277368" y="358140"/>
                </a:lnTo>
                <a:lnTo>
                  <a:pt x="275844" y="356616"/>
                </a:lnTo>
                <a:lnTo>
                  <a:pt x="275844" y="355092"/>
                </a:lnTo>
                <a:lnTo>
                  <a:pt x="269748" y="348996"/>
                </a:lnTo>
                <a:lnTo>
                  <a:pt x="266700" y="347472"/>
                </a:lnTo>
                <a:lnTo>
                  <a:pt x="265176" y="345948"/>
                </a:lnTo>
                <a:lnTo>
                  <a:pt x="262128" y="344424"/>
                </a:lnTo>
                <a:lnTo>
                  <a:pt x="259080" y="344424"/>
                </a:lnTo>
                <a:lnTo>
                  <a:pt x="254508" y="342900"/>
                </a:lnTo>
                <a:lnTo>
                  <a:pt x="251460" y="342900"/>
                </a:lnTo>
                <a:lnTo>
                  <a:pt x="245364" y="341376"/>
                </a:lnTo>
                <a:lnTo>
                  <a:pt x="245364" y="355092"/>
                </a:lnTo>
                <a:lnTo>
                  <a:pt x="248412" y="355092"/>
                </a:lnTo>
                <a:lnTo>
                  <a:pt x="251460" y="356616"/>
                </a:lnTo>
                <a:lnTo>
                  <a:pt x="252984" y="356616"/>
                </a:lnTo>
                <a:lnTo>
                  <a:pt x="260604" y="364236"/>
                </a:lnTo>
                <a:lnTo>
                  <a:pt x="260604" y="365760"/>
                </a:lnTo>
                <a:lnTo>
                  <a:pt x="262128" y="367284"/>
                </a:lnTo>
                <a:lnTo>
                  <a:pt x="262128" y="371856"/>
                </a:lnTo>
                <a:lnTo>
                  <a:pt x="263652" y="373380"/>
                </a:lnTo>
                <a:lnTo>
                  <a:pt x="263652" y="377952"/>
                </a:lnTo>
                <a:lnTo>
                  <a:pt x="268224" y="377952"/>
                </a:lnTo>
                <a:lnTo>
                  <a:pt x="269748" y="376428"/>
                </a:lnTo>
                <a:lnTo>
                  <a:pt x="271272" y="376428"/>
                </a:lnTo>
                <a:lnTo>
                  <a:pt x="272796" y="374904"/>
                </a:lnTo>
                <a:lnTo>
                  <a:pt x="274320" y="374904"/>
                </a:lnTo>
                <a:lnTo>
                  <a:pt x="275844" y="373380"/>
                </a:lnTo>
                <a:lnTo>
                  <a:pt x="277368" y="373380"/>
                </a:lnTo>
                <a:close/>
              </a:path>
              <a:path w="280670" h="384175">
                <a:moveTo>
                  <a:pt x="260604" y="333756"/>
                </a:moveTo>
                <a:lnTo>
                  <a:pt x="260604" y="329184"/>
                </a:lnTo>
                <a:lnTo>
                  <a:pt x="259080" y="329184"/>
                </a:lnTo>
                <a:lnTo>
                  <a:pt x="259080" y="333756"/>
                </a:lnTo>
                <a:lnTo>
                  <a:pt x="260604" y="333756"/>
                </a:lnTo>
                <a:close/>
              </a:path>
              <a:path w="280670" h="384175">
                <a:moveTo>
                  <a:pt x="278892" y="371856"/>
                </a:moveTo>
                <a:lnTo>
                  <a:pt x="278892" y="362712"/>
                </a:lnTo>
                <a:lnTo>
                  <a:pt x="277368" y="361188"/>
                </a:lnTo>
                <a:lnTo>
                  <a:pt x="277368" y="371856"/>
                </a:lnTo>
                <a:lnTo>
                  <a:pt x="278892" y="371856"/>
                </a:lnTo>
                <a:close/>
              </a:path>
              <a:path w="280670" h="384175">
                <a:moveTo>
                  <a:pt x="280416" y="370332"/>
                </a:moveTo>
                <a:lnTo>
                  <a:pt x="280416" y="367284"/>
                </a:lnTo>
                <a:lnTo>
                  <a:pt x="278892" y="365760"/>
                </a:lnTo>
                <a:lnTo>
                  <a:pt x="278892" y="370332"/>
                </a:lnTo>
                <a:lnTo>
                  <a:pt x="280416" y="37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4810" y="5740892"/>
            <a:ext cx="306705" cy="523240"/>
          </a:xfrm>
          <a:custGeom>
            <a:avLst/>
            <a:gdLst/>
            <a:ahLst/>
            <a:cxnLst/>
            <a:rect l="l" t="t" r="r" b="b"/>
            <a:pathLst>
              <a:path w="306705" h="523239">
                <a:moveTo>
                  <a:pt x="111252" y="67243"/>
                </a:moveTo>
                <a:lnTo>
                  <a:pt x="111252" y="44196"/>
                </a:lnTo>
                <a:lnTo>
                  <a:pt x="1524" y="103632"/>
                </a:lnTo>
                <a:lnTo>
                  <a:pt x="0" y="103632"/>
                </a:lnTo>
                <a:lnTo>
                  <a:pt x="0" y="111252"/>
                </a:lnTo>
                <a:lnTo>
                  <a:pt x="1524" y="112776"/>
                </a:lnTo>
                <a:lnTo>
                  <a:pt x="1524" y="114300"/>
                </a:lnTo>
                <a:lnTo>
                  <a:pt x="4572" y="117348"/>
                </a:lnTo>
                <a:lnTo>
                  <a:pt x="4572" y="118872"/>
                </a:lnTo>
                <a:lnTo>
                  <a:pt x="6096" y="118872"/>
                </a:lnTo>
                <a:lnTo>
                  <a:pt x="6096" y="120396"/>
                </a:lnTo>
                <a:lnTo>
                  <a:pt x="9144" y="120396"/>
                </a:lnTo>
                <a:lnTo>
                  <a:pt x="111252" y="67243"/>
                </a:lnTo>
                <a:close/>
              </a:path>
              <a:path w="306705" h="523239">
                <a:moveTo>
                  <a:pt x="181356" y="121920"/>
                </a:moveTo>
                <a:lnTo>
                  <a:pt x="181356" y="117348"/>
                </a:lnTo>
                <a:lnTo>
                  <a:pt x="179832" y="117348"/>
                </a:lnTo>
                <a:lnTo>
                  <a:pt x="179832" y="114300"/>
                </a:lnTo>
                <a:lnTo>
                  <a:pt x="178308" y="112776"/>
                </a:lnTo>
                <a:lnTo>
                  <a:pt x="178308" y="111252"/>
                </a:lnTo>
                <a:lnTo>
                  <a:pt x="176784" y="109728"/>
                </a:lnTo>
                <a:lnTo>
                  <a:pt x="176784" y="108204"/>
                </a:lnTo>
                <a:lnTo>
                  <a:pt x="175260" y="108204"/>
                </a:lnTo>
                <a:lnTo>
                  <a:pt x="175260" y="106680"/>
                </a:lnTo>
                <a:lnTo>
                  <a:pt x="173736" y="106680"/>
                </a:lnTo>
                <a:lnTo>
                  <a:pt x="173736" y="105156"/>
                </a:lnTo>
                <a:lnTo>
                  <a:pt x="172212" y="105156"/>
                </a:lnTo>
                <a:lnTo>
                  <a:pt x="172212" y="106680"/>
                </a:lnTo>
                <a:lnTo>
                  <a:pt x="170688" y="106680"/>
                </a:lnTo>
                <a:lnTo>
                  <a:pt x="39624" y="176784"/>
                </a:lnTo>
                <a:lnTo>
                  <a:pt x="38100" y="176784"/>
                </a:lnTo>
                <a:lnTo>
                  <a:pt x="38100" y="181356"/>
                </a:lnTo>
                <a:lnTo>
                  <a:pt x="39624" y="182880"/>
                </a:lnTo>
                <a:lnTo>
                  <a:pt x="39624" y="184404"/>
                </a:lnTo>
                <a:lnTo>
                  <a:pt x="41148" y="185928"/>
                </a:lnTo>
                <a:lnTo>
                  <a:pt x="41148" y="187452"/>
                </a:lnTo>
                <a:lnTo>
                  <a:pt x="42672" y="188976"/>
                </a:lnTo>
                <a:lnTo>
                  <a:pt x="42672" y="190500"/>
                </a:lnTo>
                <a:lnTo>
                  <a:pt x="44196" y="190500"/>
                </a:lnTo>
                <a:lnTo>
                  <a:pt x="44196" y="192024"/>
                </a:lnTo>
                <a:lnTo>
                  <a:pt x="45720" y="192024"/>
                </a:lnTo>
                <a:lnTo>
                  <a:pt x="45720" y="193548"/>
                </a:lnTo>
                <a:lnTo>
                  <a:pt x="47244" y="193548"/>
                </a:lnTo>
                <a:lnTo>
                  <a:pt x="47244" y="192024"/>
                </a:lnTo>
                <a:lnTo>
                  <a:pt x="109728" y="160020"/>
                </a:lnTo>
                <a:lnTo>
                  <a:pt x="124968" y="163068"/>
                </a:lnTo>
                <a:lnTo>
                  <a:pt x="126492" y="164084"/>
                </a:lnTo>
                <a:lnTo>
                  <a:pt x="126492" y="150876"/>
                </a:lnTo>
                <a:lnTo>
                  <a:pt x="179832" y="121920"/>
                </a:lnTo>
                <a:lnTo>
                  <a:pt x="181356" y="121920"/>
                </a:lnTo>
                <a:close/>
              </a:path>
              <a:path w="306705" h="523239">
                <a:moveTo>
                  <a:pt x="143256" y="217932"/>
                </a:moveTo>
                <a:lnTo>
                  <a:pt x="143256" y="187452"/>
                </a:lnTo>
                <a:lnTo>
                  <a:pt x="140208" y="193548"/>
                </a:lnTo>
                <a:lnTo>
                  <a:pt x="140208" y="196596"/>
                </a:lnTo>
                <a:lnTo>
                  <a:pt x="137160" y="198120"/>
                </a:lnTo>
                <a:lnTo>
                  <a:pt x="134112" y="201168"/>
                </a:lnTo>
                <a:lnTo>
                  <a:pt x="132588" y="204216"/>
                </a:lnTo>
                <a:lnTo>
                  <a:pt x="128016" y="205740"/>
                </a:lnTo>
                <a:lnTo>
                  <a:pt x="123444" y="208788"/>
                </a:lnTo>
                <a:lnTo>
                  <a:pt x="71628" y="236220"/>
                </a:lnTo>
                <a:lnTo>
                  <a:pt x="70104" y="236220"/>
                </a:lnTo>
                <a:lnTo>
                  <a:pt x="70104" y="242316"/>
                </a:lnTo>
                <a:lnTo>
                  <a:pt x="71628" y="243840"/>
                </a:lnTo>
                <a:lnTo>
                  <a:pt x="73152" y="246888"/>
                </a:lnTo>
                <a:lnTo>
                  <a:pt x="73152" y="248412"/>
                </a:lnTo>
                <a:lnTo>
                  <a:pt x="74676" y="248412"/>
                </a:lnTo>
                <a:lnTo>
                  <a:pt x="74676" y="249936"/>
                </a:lnTo>
                <a:lnTo>
                  <a:pt x="77724" y="252984"/>
                </a:lnTo>
                <a:lnTo>
                  <a:pt x="79248" y="252984"/>
                </a:lnTo>
                <a:lnTo>
                  <a:pt x="134112" y="224028"/>
                </a:lnTo>
                <a:lnTo>
                  <a:pt x="140208" y="220980"/>
                </a:lnTo>
                <a:lnTo>
                  <a:pt x="143256" y="217932"/>
                </a:lnTo>
                <a:close/>
              </a:path>
              <a:path w="306705" h="523239">
                <a:moveTo>
                  <a:pt x="153924" y="92964"/>
                </a:moveTo>
                <a:lnTo>
                  <a:pt x="153924" y="89916"/>
                </a:lnTo>
                <a:lnTo>
                  <a:pt x="106680" y="1524"/>
                </a:lnTo>
                <a:lnTo>
                  <a:pt x="106680" y="0"/>
                </a:lnTo>
                <a:lnTo>
                  <a:pt x="100584" y="0"/>
                </a:lnTo>
                <a:lnTo>
                  <a:pt x="99060" y="1524"/>
                </a:lnTo>
                <a:lnTo>
                  <a:pt x="97536" y="1524"/>
                </a:lnTo>
                <a:lnTo>
                  <a:pt x="96012" y="3048"/>
                </a:lnTo>
                <a:lnTo>
                  <a:pt x="94488" y="3048"/>
                </a:lnTo>
                <a:lnTo>
                  <a:pt x="92964" y="4572"/>
                </a:lnTo>
                <a:lnTo>
                  <a:pt x="92964" y="6096"/>
                </a:lnTo>
                <a:lnTo>
                  <a:pt x="91440" y="6096"/>
                </a:lnTo>
                <a:lnTo>
                  <a:pt x="91440" y="9144"/>
                </a:lnTo>
                <a:lnTo>
                  <a:pt x="92964" y="9144"/>
                </a:lnTo>
                <a:lnTo>
                  <a:pt x="111252" y="44196"/>
                </a:lnTo>
                <a:lnTo>
                  <a:pt x="111252" y="67243"/>
                </a:lnTo>
                <a:lnTo>
                  <a:pt x="120396" y="62484"/>
                </a:lnTo>
                <a:lnTo>
                  <a:pt x="140208" y="97536"/>
                </a:lnTo>
                <a:lnTo>
                  <a:pt x="140208" y="99060"/>
                </a:lnTo>
                <a:lnTo>
                  <a:pt x="146304" y="99060"/>
                </a:lnTo>
                <a:lnTo>
                  <a:pt x="149352" y="96012"/>
                </a:lnTo>
                <a:lnTo>
                  <a:pt x="150876" y="96012"/>
                </a:lnTo>
                <a:lnTo>
                  <a:pt x="153924" y="92964"/>
                </a:lnTo>
                <a:close/>
              </a:path>
              <a:path w="306705" h="523239">
                <a:moveTo>
                  <a:pt x="96012" y="289560"/>
                </a:moveTo>
                <a:lnTo>
                  <a:pt x="96012" y="283464"/>
                </a:lnTo>
                <a:lnTo>
                  <a:pt x="94488" y="283464"/>
                </a:lnTo>
                <a:lnTo>
                  <a:pt x="94488" y="288036"/>
                </a:lnTo>
                <a:lnTo>
                  <a:pt x="96012" y="289560"/>
                </a:lnTo>
                <a:close/>
              </a:path>
              <a:path w="306705" h="523239">
                <a:moveTo>
                  <a:pt x="193548" y="249936"/>
                </a:moveTo>
                <a:lnTo>
                  <a:pt x="193548" y="243840"/>
                </a:lnTo>
                <a:lnTo>
                  <a:pt x="192024" y="242316"/>
                </a:lnTo>
                <a:lnTo>
                  <a:pt x="192024" y="240792"/>
                </a:lnTo>
                <a:lnTo>
                  <a:pt x="190500" y="239268"/>
                </a:lnTo>
                <a:lnTo>
                  <a:pt x="190500" y="237744"/>
                </a:lnTo>
                <a:lnTo>
                  <a:pt x="188976" y="237744"/>
                </a:lnTo>
                <a:lnTo>
                  <a:pt x="188976" y="236220"/>
                </a:lnTo>
                <a:lnTo>
                  <a:pt x="187452" y="236220"/>
                </a:lnTo>
                <a:lnTo>
                  <a:pt x="187452" y="234696"/>
                </a:lnTo>
                <a:lnTo>
                  <a:pt x="184404" y="234696"/>
                </a:lnTo>
                <a:lnTo>
                  <a:pt x="96012" y="281940"/>
                </a:lnTo>
                <a:lnTo>
                  <a:pt x="96012" y="291084"/>
                </a:lnTo>
                <a:lnTo>
                  <a:pt x="97536" y="292608"/>
                </a:lnTo>
                <a:lnTo>
                  <a:pt x="97536" y="294132"/>
                </a:lnTo>
                <a:lnTo>
                  <a:pt x="100584" y="297180"/>
                </a:lnTo>
                <a:lnTo>
                  <a:pt x="100584" y="298704"/>
                </a:lnTo>
                <a:lnTo>
                  <a:pt x="105156" y="298704"/>
                </a:lnTo>
                <a:lnTo>
                  <a:pt x="163068" y="268224"/>
                </a:lnTo>
                <a:lnTo>
                  <a:pt x="172212" y="268224"/>
                </a:lnTo>
                <a:lnTo>
                  <a:pt x="175260" y="269748"/>
                </a:lnTo>
                <a:lnTo>
                  <a:pt x="178308" y="269748"/>
                </a:lnTo>
                <a:lnTo>
                  <a:pt x="179832" y="270510"/>
                </a:lnTo>
                <a:lnTo>
                  <a:pt x="179832" y="257556"/>
                </a:lnTo>
                <a:lnTo>
                  <a:pt x="192024" y="249936"/>
                </a:lnTo>
                <a:lnTo>
                  <a:pt x="193548" y="249936"/>
                </a:lnTo>
                <a:close/>
              </a:path>
              <a:path w="306705" h="523239">
                <a:moveTo>
                  <a:pt x="161544" y="193548"/>
                </a:moveTo>
                <a:lnTo>
                  <a:pt x="161544" y="182880"/>
                </a:lnTo>
                <a:lnTo>
                  <a:pt x="160020" y="176784"/>
                </a:lnTo>
                <a:lnTo>
                  <a:pt x="155448" y="170688"/>
                </a:lnTo>
                <a:lnTo>
                  <a:pt x="153924" y="166116"/>
                </a:lnTo>
                <a:lnTo>
                  <a:pt x="149352" y="163068"/>
                </a:lnTo>
                <a:lnTo>
                  <a:pt x="144780" y="158496"/>
                </a:lnTo>
                <a:lnTo>
                  <a:pt x="140208" y="155448"/>
                </a:lnTo>
                <a:lnTo>
                  <a:pt x="134112" y="152400"/>
                </a:lnTo>
                <a:lnTo>
                  <a:pt x="126492" y="150876"/>
                </a:lnTo>
                <a:lnTo>
                  <a:pt x="126492" y="164084"/>
                </a:lnTo>
                <a:lnTo>
                  <a:pt x="129540" y="166116"/>
                </a:lnTo>
                <a:lnTo>
                  <a:pt x="134112" y="167640"/>
                </a:lnTo>
                <a:lnTo>
                  <a:pt x="138684" y="172212"/>
                </a:lnTo>
                <a:lnTo>
                  <a:pt x="143256" y="181356"/>
                </a:lnTo>
                <a:lnTo>
                  <a:pt x="143256" y="217932"/>
                </a:lnTo>
                <a:lnTo>
                  <a:pt x="144780" y="216408"/>
                </a:lnTo>
                <a:lnTo>
                  <a:pt x="153924" y="210312"/>
                </a:lnTo>
                <a:lnTo>
                  <a:pt x="156972" y="205740"/>
                </a:lnTo>
                <a:lnTo>
                  <a:pt x="158496" y="202692"/>
                </a:lnTo>
                <a:lnTo>
                  <a:pt x="161544" y="193548"/>
                </a:lnTo>
                <a:close/>
              </a:path>
              <a:path w="306705" h="523239">
                <a:moveTo>
                  <a:pt x="211836" y="288036"/>
                </a:moveTo>
                <a:lnTo>
                  <a:pt x="211836" y="275844"/>
                </a:lnTo>
                <a:lnTo>
                  <a:pt x="210312" y="274320"/>
                </a:lnTo>
                <a:lnTo>
                  <a:pt x="210312" y="271272"/>
                </a:lnTo>
                <a:lnTo>
                  <a:pt x="202692" y="263652"/>
                </a:lnTo>
                <a:lnTo>
                  <a:pt x="199644" y="262128"/>
                </a:lnTo>
                <a:lnTo>
                  <a:pt x="198120" y="260604"/>
                </a:lnTo>
                <a:lnTo>
                  <a:pt x="195072" y="260604"/>
                </a:lnTo>
                <a:lnTo>
                  <a:pt x="188976" y="257556"/>
                </a:lnTo>
                <a:lnTo>
                  <a:pt x="179832" y="257556"/>
                </a:lnTo>
                <a:lnTo>
                  <a:pt x="179832" y="270510"/>
                </a:lnTo>
                <a:lnTo>
                  <a:pt x="181356" y="271272"/>
                </a:lnTo>
                <a:lnTo>
                  <a:pt x="184404" y="271272"/>
                </a:lnTo>
                <a:lnTo>
                  <a:pt x="187452" y="272796"/>
                </a:lnTo>
                <a:lnTo>
                  <a:pt x="188976" y="272796"/>
                </a:lnTo>
                <a:lnTo>
                  <a:pt x="193548" y="277368"/>
                </a:lnTo>
                <a:lnTo>
                  <a:pt x="193548" y="278892"/>
                </a:lnTo>
                <a:lnTo>
                  <a:pt x="195072" y="280416"/>
                </a:lnTo>
                <a:lnTo>
                  <a:pt x="195072" y="284988"/>
                </a:lnTo>
                <a:lnTo>
                  <a:pt x="196596" y="284988"/>
                </a:lnTo>
                <a:lnTo>
                  <a:pt x="196596" y="292608"/>
                </a:lnTo>
                <a:lnTo>
                  <a:pt x="202692" y="292608"/>
                </a:lnTo>
                <a:lnTo>
                  <a:pt x="204216" y="291084"/>
                </a:lnTo>
                <a:lnTo>
                  <a:pt x="205740" y="291084"/>
                </a:lnTo>
                <a:lnTo>
                  <a:pt x="207264" y="289560"/>
                </a:lnTo>
                <a:lnTo>
                  <a:pt x="208788" y="289560"/>
                </a:lnTo>
                <a:lnTo>
                  <a:pt x="210312" y="288036"/>
                </a:lnTo>
                <a:lnTo>
                  <a:pt x="211836" y="288036"/>
                </a:lnTo>
                <a:close/>
              </a:path>
              <a:path w="306705" h="523239">
                <a:moveTo>
                  <a:pt x="213360" y="286512"/>
                </a:moveTo>
                <a:lnTo>
                  <a:pt x="213360" y="280416"/>
                </a:lnTo>
                <a:lnTo>
                  <a:pt x="211836" y="278892"/>
                </a:lnTo>
                <a:lnTo>
                  <a:pt x="211836" y="286512"/>
                </a:lnTo>
                <a:lnTo>
                  <a:pt x="213360" y="286512"/>
                </a:lnTo>
                <a:close/>
              </a:path>
              <a:path w="306705" h="523239">
                <a:moveTo>
                  <a:pt x="251460" y="370332"/>
                </a:moveTo>
                <a:lnTo>
                  <a:pt x="251460" y="353568"/>
                </a:lnTo>
                <a:lnTo>
                  <a:pt x="249936" y="345948"/>
                </a:lnTo>
                <a:lnTo>
                  <a:pt x="245364" y="339852"/>
                </a:lnTo>
                <a:lnTo>
                  <a:pt x="242316" y="333756"/>
                </a:lnTo>
                <a:lnTo>
                  <a:pt x="237744" y="327660"/>
                </a:lnTo>
                <a:lnTo>
                  <a:pt x="233172" y="323088"/>
                </a:lnTo>
                <a:lnTo>
                  <a:pt x="227076" y="320040"/>
                </a:lnTo>
                <a:lnTo>
                  <a:pt x="222504" y="316992"/>
                </a:lnTo>
                <a:lnTo>
                  <a:pt x="210312" y="313944"/>
                </a:lnTo>
                <a:lnTo>
                  <a:pt x="202692" y="313944"/>
                </a:lnTo>
                <a:lnTo>
                  <a:pt x="196596" y="315468"/>
                </a:lnTo>
                <a:lnTo>
                  <a:pt x="181356" y="318516"/>
                </a:lnTo>
                <a:lnTo>
                  <a:pt x="149352" y="342900"/>
                </a:lnTo>
                <a:lnTo>
                  <a:pt x="141732" y="359664"/>
                </a:lnTo>
                <a:lnTo>
                  <a:pt x="141732" y="371856"/>
                </a:lnTo>
                <a:lnTo>
                  <a:pt x="143256" y="379476"/>
                </a:lnTo>
                <a:lnTo>
                  <a:pt x="144780" y="385572"/>
                </a:lnTo>
                <a:lnTo>
                  <a:pt x="149352" y="393192"/>
                </a:lnTo>
                <a:lnTo>
                  <a:pt x="150876" y="397764"/>
                </a:lnTo>
                <a:lnTo>
                  <a:pt x="153924" y="400812"/>
                </a:lnTo>
                <a:lnTo>
                  <a:pt x="156972" y="405384"/>
                </a:lnTo>
                <a:lnTo>
                  <a:pt x="158496" y="408432"/>
                </a:lnTo>
                <a:lnTo>
                  <a:pt x="158496" y="364236"/>
                </a:lnTo>
                <a:lnTo>
                  <a:pt x="160020" y="361188"/>
                </a:lnTo>
                <a:lnTo>
                  <a:pt x="161544" y="356616"/>
                </a:lnTo>
                <a:lnTo>
                  <a:pt x="170688" y="347472"/>
                </a:lnTo>
                <a:lnTo>
                  <a:pt x="179832" y="341376"/>
                </a:lnTo>
                <a:lnTo>
                  <a:pt x="192024" y="364540"/>
                </a:lnTo>
                <a:lnTo>
                  <a:pt x="192024" y="335280"/>
                </a:lnTo>
                <a:lnTo>
                  <a:pt x="195072" y="333756"/>
                </a:lnTo>
                <a:lnTo>
                  <a:pt x="199644" y="332232"/>
                </a:lnTo>
                <a:lnTo>
                  <a:pt x="202692" y="332232"/>
                </a:lnTo>
                <a:lnTo>
                  <a:pt x="207264" y="330708"/>
                </a:lnTo>
                <a:lnTo>
                  <a:pt x="210312" y="330708"/>
                </a:lnTo>
                <a:lnTo>
                  <a:pt x="214884" y="332232"/>
                </a:lnTo>
                <a:lnTo>
                  <a:pt x="217932" y="332232"/>
                </a:lnTo>
                <a:lnTo>
                  <a:pt x="220980" y="333756"/>
                </a:lnTo>
                <a:lnTo>
                  <a:pt x="224028" y="336804"/>
                </a:lnTo>
                <a:lnTo>
                  <a:pt x="227076" y="338328"/>
                </a:lnTo>
                <a:lnTo>
                  <a:pt x="230124" y="341376"/>
                </a:lnTo>
                <a:lnTo>
                  <a:pt x="233172" y="345948"/>
                </a:lnTo>
                <a:lnTo>
                  <a:pt x="236220" y="353568"/>
                </a:lnTo>
                <a:lnTo>
                  <a:pt x="237744" y="361188"/>
                </a:lnTo>
                <a:lnTo>
                  <a:pt x="237744" y="391668"/>
                </a:lnTo>
                <a:lnTo>
                  <a:pt x="243840" y="385572"/>
                </a:lnTo>
                <a:lnTo>
                  <a:pt x="249936" y="376428"/>
                </a:lnTo>
                <a:lnTo>
                  <a:pt x="251460" y="370332"/>
                </a:lnTo>
                <a:close/>
              </a:path>
              <a:path w="306705" h="523239">
                <a:moveTo>
                  <a:pt x="184404" y="417576"/>
                </a:moveTo>
                <a:lnTo>
                  <a:pt x="184404" y="411480"/>
                </a:lnTo>
                <a:lnTo>
                  <a:pt x="182880" y="409956"/>
                </a:lnTo>
                <a:lnTo>
                  <a:pt x="181356" y="409956"/>
                </a:lnTo>
                <a:lnTo>
                  <a:pt x="172212" y="400812"/>
                </a:lnTo>
                <a:lnTo>
                  <a:pt x="170688" y="397764"/>
                </a:lnTo>
                <a:lnTo>
                  <a:pt x="167640" y="396240"/>
                </a:lnTo>
                <a:lnTo>
                  <a:pt x="166116" y="391668"/>
                </a:lnTo>
                <a:lnTo>
                  <a:pt x="160020" y="382524"/>
                </a:lnTo>
                <a:lnTo>
                  <a:pt x="158496" y="377952"/>
                </a:lnTo>
                <a:lnTo>
                  <a:pt x="158496" y="408432"/>
                </a:lnTo>
                <a:lnTo>
                  <a:pt x="169164" y="419100"/>
                </a:lnTo>
                <a:lnTo>
                  <a:pt x="172212" y="420624"/>
                </a:lnTo>
                <a:lnTo>
                  <a:pt x="173736" y="420624"/>
                </a:lnTo>
                <a:lnTo>
                  <a:pt x="173736" y="422148"/>
                </a:lnTo>
                <a:lnTo>
                  <a:pt x="175260" y="422148"/>
                </a:lnTo>
                <a:lnTo>
                  <a:pt x="176784" y="420624"/>
                </a:lnTo>
                <a:lnTo>
                  <a:pt x="179832" y="420624"/>
                </a:lnTo>
                <a:lnTo>
                  <a:pt x="179832" y="419100"/>
                </a:lnTo>
                <a:lnTo>
                  <a:pt x="182880" y="419100"/>
                </a:lnTo>
                <a:lnTo>
                  <a:pt x="182880" y="417576"/>
                </a:lnTo>
                <a:lnTo>
                  <a:pt x="184404" y="417576"/>
                </a:lnTo>
                <a:close/>
              </a:path>
              <a:path w="306705" h="523239">
                <a:moveTo>
                  <a:pt x="185928" y="416052"/>
                </a:moveTo>
                <a:lnTo>
                  <a:pt x="185928" y="413004"/>
                </a:lnTo>
                <a:lnTo>
                  <a:pt x="184404" y="413004"/>
                </a:lnTo>
                <a:lnTo>
                  <a:pt x="184404" y="416052"/>
                </a:lnTo>
                <a:lnTo>
                  <a:pt x="185928" y="416052"/>
                </a:lnTo>
                <a:close/>
              </a:path>
              <a:path w="306705" h="523239">
                <a:moveTo>
                  <a:pt x="237744" y="391668"/>
                </a:moveTo>
                <a:lnTo>
                  <a:pt x="237744" y="361188"/>
                </a:lnTo>
                <a:lnTo>
                  <a:pt x="231648" y="373380"/>
                </a:lnTo>
                <a:lnTo>
                  <a:pt x="225552" y="379476"/>
                </a:lnTo>
                <a:lnTo>
                  <a:pt x="217932" y="384048"/>
                </a:lnTo>
                <a:lnTo>
                  <a:pt x="192024" y="335280"/>
                </a:lnTo>
                <a:lnTo>
                  <a:pt x="192024" y="364540"/>
                </a:lnTo>
                <a:lnTo>
                  <a:pt x="210312" y="399288"/>
                </a:lnTo>
                <a:lnTo>
                  <a:pt x="211836" y="402336"/>
                </a:lnTo>
                <a:lnTo>
                  <a:pt x="213360" y="402336"/>
                </a:lnTo>
                <a:lnTo>
                  <a:pt x="214884" y="403860"/>
                </a:lnTo>
                <a:lnTo>
                  <a:pt x="219456" y="403860"/>
                </a:lnTo>
                <a:lnTo>
                  <a:pt x="220980" y="402336"/>
                </a:lnTo>
                <a:lnTo>
                  <a:pt x="230124" y="397764"/>
                </a:lnTo>
                <a:lnTo>
                  <a:pt x="234696" y="394716"/>
                </a:lnTo>
                <a:lnTo>
                  <a:pt x="237744" y="391668"/>
                </a:lnTo>
                <a:close/>
              </a:path>
              <a:path w="306705" h="523239">
                <a:moveTo>
                  <a:pt x="306324" y="466344"/>
                </a:moveTo>
                <a:lnTo>
                  <a:pt x="304800" y="460248"/>
                </a:lnTo>
                <a:lnTo>
                  <a:pt x="304800" y="454152"/>
                </a:lnTo>
                <a:lnTo>
                  <a:pt x="303276" y="448056"/>
                </a:lnTo>
                <a:lnTo>
                  <a:pt x="298704" y="440436"/>
                </a:lnTo>
                <a:lnTo>
                  <a:pt x="295656" y="434340"/>
                </a:lnTo>
                <a:lnTo>
                  <a:pt x="291084" y="428244"/>
                </a:lnTo>
                <a:lnTo>
                  <a:pt x="286512" y="425196"/>
                </a:lnTo>
                <a:lnTo>
                  <a:pt x="281940" y="420624"/>
                </a:lnTo>
                <a:lnTo>
                  <a:pt x="275844" y="417576"/>
                </a:lnTo>
                <a:lnTo>
                  <a:pt x="263652" y="414528"/>
                </a:lnTo>
                <a:lnTo>
                  <a:pt x="256032" y="414528"/>
                </a:lnTo>
                <a:lnTo>
                  <a:pt x="249936" y="416052"/>
                </a:lnTo>
                <a:lnTo>
                  <a:pt x="242316" y="417576"/>
                </a:lnTo>
                <a:lnTo>
                  <a:pt x="202692" y="443484"/>
                </a:lnTo>
                <a:lnTo>
                  <a:pt x="198120" y="454152"/>
                </a:lnTo>
                <a:lnTo>
                  <a:pt x="195072" y="460248"/>
                </a:lnTo>
                <a:lnTo>
                  <a:pt x="195072" y="473964"/>
                </a:lnTo>
                <a:lnTo>
                  <a:pt x="196596" y="480060"/>
                </a:lnTo>
                <a:lnTo>
                  <a:pt x="199644" y="486156"/>
                </a:lnTo>
                <a:lnTo>
                  <a:pt x="202692" y="493776"/>
                </a:lnTo>
                <a:lnTo>
                  <a:pt x="205740" y="498348"/>
                </a:lnTo>
                <a:lnTo>
                  <a:pt x="207264" y="502920"/>
                </a:lnTo>
                <a:lnTo>
                  <a:pt x="211836" y="507492"/>
                </a:lnTo>
                <a:lnTo>
                  <a:pt x="211836" y="464820"/>
                </a:lnTo>
                <a:lnTo>
                  <a:pt x="213360" y="461772"/>
                </a:lnTo>
                <a:lnTo>
                  <a:pt x="214884" y="457200"/>
                </a:lnTo>
                <a:lnTo>
                  <a:pt x="224028" y="448056"/>
                </a:lnTo>
                <a:lnTo>
                  <a:pt x="233172" y="441960"/>
                </a:lnTo>
                <a:lnTo>
                  <a:pt x="245364" y="464602"/>
                </a:lnTo>
                <a:lnTo>
                  <a:pt x="245364" y="435864"/>
                </a:lnTo>
                <a:lnTo>
                  <a:pt x="249936" y="434340"/>
                </a:lnTo>
                <a:lnTo>
                  <a:pt x="252984" y="432816"/>
                </a:lnTo>
                <a:lnTo>
                  <a:pt x="257556" y="432816"/>
                </a:lnTo>
                <a:lnTo>
                  <a:pt x="260604" y="431292"/>
                </a:lnTo>
                <a:lnTo>
                  <a:pt x="265176" y="431292"/>
                </a:lnTo>
                <a:lnTo>
                  <a:pt x="268224" y="432816"/>
                </a:lnTo>
                <a:lnTo>
                  <a:pt x="271272" y="432816"/>
                </a:lnTo>
                <a:lnTo>
                  <a:pt x="275844" y="434340"/>
                </a:lnTo>
                <a:lnTo>
                  <a:pt x="278892" y="437388"/>
                </a:lnTo>
                <a:lnTo>
                  <a:pt x="281940" y="438912"/>
                </a:lnTo>
                <a:lnTo>
                  <a:pt x="283464" y="441960"/>
                </a:lnTo>
                <a:lnTo>
                  <a:pt x="286512" y="446532"/>
                </a:lnTo>
                <a:lnTo>
                  <a:pt x="291084" y="454152"/>
                </a:lnTo>
                <a:lnTo>
                  <a:pt x="291084" y="493014"/>
                </a:lnTo>
                <a:lnTo>
                  <a:pt x="292608" y="490728"/>
                </a:lnTo>
                <a:lnTo>
                  <a:pt x="297180" y="486156"/>
                </a:lnTo>
                <a:lnTo>
                  <a:pt x="303276" y="477012"/>
                </a:lnTo>
                <a:lnTo>
                  <a:pt x="304800" y="472440"/>
                </a:lnTo>
                <a:lnTo>
                  <a:pt x="306324" y="466344"/>
                </a:lnTo>
                <a:close/>
              </a:path>
              <a:path w="306705" h="523239">
                <a:moveTo>
                  <a:pt x="239268" y="516636"/>
                </a:moveTo>
                <a:lnTo>
                  <a:pt x="239268" y="513588"/>
                </a:lnTo>
                <a:lnTo>
                  <a:pt x="237744" y="512064"/>
                </a:lnTo>
                <a:lnTo>
                  <a:pt x="236220" y="512064"/>
                </a:lnTo>
                <a:lnTo>
                  <a:pt x="233172" y="509016"/>
                </a:lnTo>
                <a:lnTo>
                  <a:pt x="230124" y="507492"/>
                </a:lnTo>
                <a:lnTo>
                  <a:pt x="228600" y="504444"/>
                </a:lnTo>
                <a:lnTo>
                  <a:pt x="225552" y="502920"/>
                </a:lnTo>
                <a:lnTo>
                  <a:pt x="224028" y="499872"/>
                </a:lnTo>
                <a:lnTo>
                  <a:pt x="220980" y="496824"/>
                </a:lnTo>
                <a:lnTo>
                  <a:pt x="219456" y="492252"/>
                </a:lnTo>
                <a:lnTo>
                  <a:pt x="216408" y="489204"/>
                </a:lnTo>
                <a:lnTo>
                  <a:pt x="213360" y="483108"/>
                </a:lnTo>
                <a:lnTo>
                  <a:pt x="211836" y="478536"/>
                </a:lnTo>
                <a:lnTo>
                  <a:pt x="211836" y="507492"/>
                </a:lnTo>
                <a:lnTo>
                  <a:pt x="213360" y="509016"/>
                </a:lnTo>
                <a:lnTo>
                  <a:pt x="214884" y="512064"/>
                </a:lnTo>
                <a:lnTo>
                  <a:pt x="217932" y="513588"/>
                </a:lnTo>
                <a:lnTo>
                  <a:pt x="219456" y="516636"/>
                </a:lnTo>
                <a:lnTo>
                  <a:pt x="220980" y="518160"/>
                </a:lnTo>
                <a:lnTo>
                  <a:pt x="224028" y="519684"/>
                </a:lnTo>
                <a:lnTo>
                  <a:pt x="225552" y="521208"/>
                </a:lnTo>
                <a:lnTo>
                  <a:pt x="227076" y="521208"/>
                </a:lnTo>
                <a:lnTo>
                  <a:pt x="227076" y="522732"/>
                </a:lnTo>
                <a:lnTo>
                  <a:pt x="230124" y="522732"/>
                </a:lnTo>
                <a:lnTo>
                  <a:pt x="231648" y="521208"/>
                </a:lnTo>
                <a:lnTo>
                  <a:pt x="234696" y="521208"/>
                </a:lnTo>
                <a:lnTo>
                  <a:pt x="234696" y="519684"/>
                </a:lnTo>
                <a:lnTo>
                  <a:pt x="236220" y="519684"/>
                </a:lnTo>
                <a:lnTo>
                  <a:pt x="239268" y="516636"/>
                </a:lnTo>
                <a:close/>
              </a:path>
              <a:path w="306705" h="523239">
                <a:moveTo>
                  <a:pt x="291084" y="493014"/>
                </a:moveTo>
                <a:lnTo>
                  <a:pt x="291084" y="461772"/>
                </a:lnTo>
                <a:lnTo>
                  <a:pt x="288036" y="467868"/>
                </a:lnTo>
                <a:lnTo>
                  <a:pt x="284988" y="475488"/>
                </a:lnTo>
                <a:lnTo>
                  <a:pt x="280416" y="480060"/>
                </a:lnTo>
                <a:lnTo>
                  <a:pt x="271272" y="484632"/>
                </a:lnTo>
                <a:lnTo>
                  <a:pt x="245364" y="435864"/>
                </a:lnTo>
                <a:lnTo>
                  <a:pt x="245364" y="464602"/>
                </a:lnTo>
                <a:lnTo>
                  <a:pt x="265176" y="501396"/>
                </a:lnTo>
                <a:lnTo>
                  <a:pt x="265176" y="502920"/>
                </a:lnTo>
                <a:lnTo>
                  <a:pt x="266700" y="504444"/>
                </a:lnTo>
                <a:lnTo>
                  <a:pt x="268224" y="504444"/>
                </a:lnTo>
                <a:lnTo>
                  <a:pt x="269748" y="505968"/>
                </a:lnTo>
                <a:lnTo>
                  <a:pt x="275844" y="502920"/>
                </a:lnTo>
                <a:lnTo>
                  <a:pt x="277368" y="501396"/>
                </a:lnTo>
                <a:lnTo>
                  <a:pt x="289560" y="495300"/>
                </a:lnTo>
                <a:lnTo>
                  <a:pt x="291084" y="49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0243" y="5868908"/>
            <a:ext cx="238125" cy="388620"/>
          </a:xfrm>
          <a:custGeom>
            <a:avLst/>
            <a:gdLst/>
            <a:ahLst/>
            <a:cxnLst/>
            <a:rect l="l" t="t" r="r" b="b"/>
            <a:pathLst>
              <a:path w="238125" h="388620">
                <a:moveTo>
                  <a:pt x="111252" y="67310"/>
                </a:moveTo>
                <a:lnTo>
                  <a:pt x="111252" y="45720"/>
                </a:lnTo>
                <a:lnTo>
                  <a:pt x="1524" y="103632"/>
                </a:lnTo>
                <a:lnTo>
                  <a:pt x="0" y="103632"/>
                </a:lnTo>
                <a:lnTo>
                  <a:pt x="0" y="109728"/>
                </a:lnTo>
                <a:lnTo>
                  <a:pt x="1524" y="111252"/>
                </a:lnTo>
                <a:lnTo>
                  <a:pt x="1524" y="112776"/>
                </a:lnTo>
                <a:lnTo>
                  <a:pt x="3048" y="114300"/>
                </a:lnTo>
                <a:lnTo>
                  <a:pt x="3048" y="115824"/>
                </a:lnTo>
                <a:lnTo>
                  <a:pt x="6096" y="118872"/>
                </a:lnTo>
                <a:lnTo>
                  <a:pt x="6096" y="120396"/>
                </a:lnTo>
                <a:lnTo>
                  <a:pt x="7620" y="120396"/>
                </a:lnTo>
                <a:lnTo>
                  <a:pt x="7620" y="121920"/>
                </a:lnTo>
                <a:lnTo>
                  <a:pt x="9144" y="121920"/>
                </a:lnTo>
                <a:lnTo>
                  <a:pt x="10668" y="120396"/>
                </a:lnTo>
                <a:lnTo>
                  <a:pt x="111252" y="67310"/>
                </a:lnTo>
                <a:close/>
              </a:path>
              <a:path w="238125" h="388620">
                <a:moveTo>
                  <a:pt x="48768" y="199644"/>
                </a:moveTo>
                <a:lnTo>
                  <a:pt x="48768" y="195072"/>
                </a:lnTo>
                <a:lnTo>
                  <a:pt x="47244" y="195072"/>
                </a:lnTo>
                <a:lnTo>
                  <a:pt x="47244" y="198120"/>
                </a:lnTo>
                <a:lnTo>
                  <a:pt x="48768" y="199644"/>
                </a:lnTo>
                <a:close/>
              </a:path>
              <a:path w="238125" h="388620">
                <a:moveTo>
                  <a:pt x="132588" y="137160"/>
                </a:moveTo>
                <a:lnTo>
                  <a:pt x="132588" y="129540"/>
                </a:lnTo>
                <a:lnTo>
                  <a:pt x="129540" y="126492"/>
                </a:lnTo>
                <a:lnTo>
                  <a:pt x="129540" y="124968"/>
                </a:lnTo>
                <a:lnTo>
                  <a:pt x="128016" y="123444"/>
                </a:lnTo>
                <a:lnTo>
                  <a:pt x="128016" y="121920"/>
                </a:lnTo>
                <a:lnTo>
                  <a:pt x="126492" y="120396"/>
                </a:lnTo>
                <a:lnTo>
                  <a:pt x="126492" y="118872"/>
                </a:lnTo>
                <a:lnTo>
                  <a:pt x="123444" y="118872"/>
                </a:lnTo>
                <a:lnTo>
                  <a:pt x="121920" y="120396"/>
                </a:lnTo>
                <a:lnTo>
                  <a:pt x="120396" y="120396"/>
                </a:lnTo>
                <a:lnTo>
                  <a:pt x="120396" y="121920"/>
                </a:lnTo>
                <a:lnTo>
                  <a:pt x="118872" y="121920"/>
                </a:lnTo>
                <a:lnTo>
                  <a:pt x="48768" y="193548"/>
                </a:lnTo>
                <a:lnTo>
                  <a:pt x="48768" y="202692"/>
                </a:lnTo>
                <a:lnTo>
                  <a:pt x="51816" y="205740"/>
                </a:lnTo>
                <a:lnTo>
                  <a:pt x="51816" y="207264"/>
                </a:lnTo>
                <a:lnTo>
                  <a:pt x="53340" y="210312"/>
                </a:lnTo>
                <a:lnTo>
                  <a:pt x="54864" y="211836"/>
                </a:lnTo>
                <a:lnTo>
                  <a:pt x="54864" y="213360"/>
                </a:lnTo>
                <a:lnTo>
                  <a:pt x="56388" y="213360"/>
                </a:lnTo>
                <a:lnTo>
                  <a:pt x="56388" y="214884"/>
                </a:lnTo>
                <a:lnTo>
                  <a:pt x="60960" y="214884"/>
                </a:lnTo>
                <a:lnTo>
                  <a:pt x="70104" y="212788"/>
                </a:lnTo>
                <a:lnTo>
                  <a:pt x="70104" y="196596"/>
                </a:lnTo>
                <a:lnTo>
                  <a:pt x="132588" y="137160"/>
                </a:lnTo>
                <a:close/>
              </a:path>
              <a:path w="238125" h="388620">
                <a:moveTo>
                  <a:pt x="163068" y="195072"/>
                </a:moveTo>
                <a:lnTo>
                  <a:pt x="163068" y="185928"/>
                </a:lnTo>
                <a:lnTo>
                  <a:pt x="160020" y="182880"/>
                </a:lnTo>
                <a:lnTo>
                  <a:pt x="160020" y="181356"/>
                </a:lnTo>
                <a:lnTo>
                  <a:pt x="158496" y="181356"/>
                </a:lnTo>
                <a:lnTo>
                  <a:pt x="158496" y="179832"/>
                </a:lnTo>
                <a:lnTo>
                  <a:pt x="156972" y="178308"/>
                </a:lnTo>
                <a:lnTo>
                  <a:pt x="153924" y="178308"/>
                </a:lnTo>
                <a:lnTo>
                  <a:pt x="70104" y="198120"/>
                </a:lnTo>
                <a:lnTo>
                  <a:pt x="70104" y="212788"/>
                </a:lnTo>
                <a:lnTo>
                  <a:pt x="134112" y="198120"/>
                </a:lnTo>
                <a:lnTo>
                  <a:pt x="135636" y="198120"/>
                </a:lnTo>
                <a:lnTo>
                  <a:pt x="135636" y="221165"/>
                </a:lnTo>
                <a:lnTo>
                  <a:pt x="163068" y="195072"/>
                </a:lnTo>
                <a:close/>
              </a:path>
              <a:path w="238125" h="388620">
                <a:moveTo>
                  <a:pt x="79248" y="256032"/>
                </a:moveTo>
                <a:lnTo>
                  <a:pt x="79248" y="254508"/>
                </a:lnTo>
                <a:lnTo>
                  <a:pt x="77724" y="254508"/>
                </a:lnTo>
                <a:lnTo>
                  <a:pt x="79248" y="256032"/>
                </a:lnTo>
                <a:close/>
              </a:path>
              <a:path w="238125" h="388620">
                <a:moveTo>
                  <a:pt x="135636" y="221165"/>
                </a:moveTo>
                <a:lnTo>
                  <a:pt x="135636" y="198120"/>
                </a:lnTo>
                <a:lnTo>
                  <a:pt x="134112" y="198120"/>
                </a:lnTo>
                <a:lnTo>
                  <a:pt x="79248" y="251460"/>
                </a:lnTo>
                <a:lnTo>
                  <a:pt x="79248" y="259080"/>
                </a:lnTo>
                <a:lnTo>
                  <a:pt x="80772" y="260604"/>
                </a:lnTo>
                <a:lnTo>
                  <a:pt x="80772" y="262128"/>
                </a:lnTo>
                <a:lnTo>
                  <a:pt x="82296" y="265176"/>
                </a:lnTo>
                <a:lnTo>
                  <a:pt x="83820" y="266700"/>
                </a:lnTo>
                <a:lnTo>
                  <a:pt x="83820" y="268224"/>
                </a:lnTo>
                <a:lnTo>
                  <a:pt x="85344" y="269748"/>
                </a:lnTo>
                <a:lnTo>
                  <a:pt x="85344" y="271272"/>
                </a:lnTo>
                <a:lnTo>
                  <a:pt x="86868" y="271272"/>
                </a:lnTo>
                <a:lnTo>
                  <a:pt x="86868" y="272796"/>
                </a:lnTo>
                <a:lnTo>
                  <a:pt x="89916" y="272796"/>
                </a:lnTo>
                <a:lnTo>
                  <a:pt x="89916" y="274320"/>
                </a:lnTo>
                <a:lnTo>
                  <a:pt x="91440" y="274320"/>
                </a:lnTo>
                <a:lnTo>
                  <a:pt x="91440" y="272796"/>
                </a:lnTo>
                <a:lnTo>
                  <a:pt x="100584" y="271081"/>
                </a:lnTo>
                <a:lnTo>
                  <a:pt x="100584" y="254508"/>
                </a:lnTo>
                <a:lnTo>
                  <a:pt x="135636" y="221165"/>
                </a:lnTo>
                <a:close/>
              </a:path>
              <a:path w="238125" h="388620">
                <a:moveTo>
                  <a:pt x="153924" y="94488"/>
                </a:moveTo>
                <a:lnTo>
                  <a:pt x="153924" y="89916"/>
                </a:lnTo>
                <a:lnTo>
                  <a:pt x="106680" y="1524"/>
                </a:lnTo>
                <a:lnTo>
                  <a:pt x="106680" y="0"/>
                </a:lnTo>
                <a:lnTo>
                  <a:pt x="100584" y="0"/>
                </a:lnTo>
                <a:lnTo>
                  <a:pt x="100584" y="1524"/>
                </a:lnTo>
                <a:lnTo>
                  <a:pt x="97536" y="1524"/>
                </a:lnTo>
                <a:lnTo>
                  <a:pt x="91440" y="7620"/>
                </a:lnTo>
                <a:lnTo>
                  <a:pt x="91440" y="9144"/>
                </a:lnTo>
                <a:lnTo>
                  <a:pt x="92964" y="9144"/>
                </a:lnTo>
                <a:lnTo>
                  <a:pt x="111252" y="45720"/>
                </a:lnTo>
                <a:lnTo>
                  <a:pt x="111252" y="67310"/>
                </a:lnTo>
                <a:lnTo>
                  <a:pt x="120396" y="62484"/>
                </a:lnTo>
                <a:lnTo>
                  <a:pt x="140208" y="97536"/>
                </a:lnTo>
                <a:lnTo>
                  <a:pt x="140208" y="99060"/>
                </a:lnTo>
                <a:lnTo>
                  <a:pt x="146304" y="99060"/>
                </a:lnTo>
                <a:lnTo>
                  <a:pt x="147828" y="97536"/>
                </a:lnTo>
                <a:lnTo>
                  <a:pt x="149352" y="97536"/>
                </a:lnTo>
                <a:lnTo>
                  <a:pt x="150876" y="96012"/>
                </a:lnTo>
                <a:lnTo>
                  <a:pt x="152400" y="96012"/>
                </a:lnTo>
                <a:lnTo>
                  <a:pt x="152400" y="94488"/>
                </a:lnTo>
                <a:lnTo>
                  <a:pt x="153924" y="94488"/>
                </a:lnTo>
                <a:close/>
              </a:path>
              <a:path w="238125" h="388620">
                <a:moveTo>
                  <a:pt x="193548" y="254508"/>
                </a:moveTo>
                <a:lnTo>
                  <a:pt x="193548" y="243840"/>
                </a:lnTo>
                <a:lnTo>
                  <a:pt x="192024" y="242316"/>
                </a:lnTo>
                <a:lnTo>
                  <a:pt x="192024" y="240792"/>
                </a:lnTo>
                <a:lnTo>
                  <a:pt x="190500" y="240792"/>
                </a:lnTo>
                <a:lnTo>
                  <a:pt x="190500" y="239268"/>
                </a:lnTo>
                <a:lnTo>
                  <a:pt x="188976" y="237744"/>
                </a:lnTo>
                <a:lnTo>
                  <a:pt x="185928" y="237744"/>
                </a:lnTo>
                <a:lnTo>
                  <a:pt x="100584" y="254508"/>
                </a:lnTo>
                <a:lnTo>
                  <a:pt x="100584" y="271081"/>
                </a:lnTo>
                <a:lnTo>
                  <a:pt x="188976" y="254508"/>
                </a:lnTo>
                <a:lnTo>
                  <a:pt x="193548" y="254508"/>
                </a:lnTo>
                <a:close/>
              </a:path>
              <a:path w="238125" h="388620">
                <a:moveTo>
                  <a:pt x="134112" y="134112"/>
                </a:moveTo>
                <a:lnTo>
                  <a:pt x="132588" y="132588"/>
                </a:lnTo>
                <a:lnTo>
                  <a:pt x="132588" y="135636"/>
                </a:lnTo>
                <a:lnTo>
                  <a:pt x="134112" y="134112"/>
                </a:lnTo>
                <a:close/>
              </a:path>
              <a:path w="238125" h="388620">
                <a:moveTo>
                  <a:pt x="164592" y="193548"/>
                </a:moveTo>
                <a:lnTo>
                  <a:pt x="164592" y="190500"/>
                </a:lnTo>
                <a:lnTo>
                  <a:pt x="163068" y="188976"/>
                </a:lnTo>
                <a:lnTo>
                  <a:pt x="163068" y="193548"/>
                </a:lnTo>
                <a:lnTo>
                  <a:pt x="164592" y="193548"/>
                </a:lnTo>
                <a:close/>
              </a:path>
              <a:path w="238125" h="388620">
                <a:moveTo>
                  <a:pt x="195072" y="252984"/>
                </a:moveTo>
                <a:lnTo>
                  <a:pt x="195072" y="246888"/>
                </a:lnTo>
                <a:lnTo>
                  <a:pt x="193548" y="245364"/>
                </a:lnTo>
                <a:lnTo>
                  <a:pt x="193548" y="252984"/>
                </a:lnTo>
                <a:lnTo>
                  <a:pt x="195072" y="252984"/>
                </a:lnTo>
                <a:close/>
              </a:path>
              <a:path w="238125" h="388620">
                <a:moveTo>
                  <a:pt x="237744" y="336804"/>
                </a:moveTo>
                <a:lnTo>
                  <a:pt x="236220" y="330708"/>
                </a:lnTo>
                <a:lnTo>
                  <a:pt x="236220" y="324612"/>
                </a:lnTo>
                <a:lnTo>
                  <a:pt x="230124" y="309372"/>
                </a:lnTo>
                <a:lnTo>
                  <a:pt x="192024" y="281940"/>
                </a:lnTo>
                <a:lnTo>
                  <a:pt x="184404" y="281940"/>
                </a:lnTo>
                <a:lnTo>
                  <a:pt x="178308" y="283464"/>
                </a:lnTo>
                <a:lnTo>
                  <a:pt x="170688" y="284988"/>
                </a:lnTo>
                <a:lnTo>
                  <a:pt x="137160" y="304800"/>
                </a:lnTo>
                <a:lnTo>
                  <a:pt x="129540" y="315468"/>
                </a:lnTo>
                <a:lnTo>
                  <a:pt x="126492" y="320040"/>
                </a:lnTo>
                <a:lnTo>
                  <a:pt x="123444" y="332232"/>
                </a:lnTo>
                <a:lnTo>
                  <a:pt x="124968" y="339852"/>
                </a:lnTo>
                <a:lnTo>
                  <a:pt x="124968" y="345948"/>
                </a:lnTo>
                <a:lnTo>
                  <a:pt x="128016" y="352044"/>
                </a:lnTo>
                <a:lnTo>
                  <a:pt x="131064" y="359664"/>
                </a:lnTo>
                <a:lnTo>
                  <a:pt x="135636" y="367284"/>
                </a:lnTo>
                <a:lnTo>
                  <a:pt x="140208" y="373380"/>
                </a:lnTo>
                <a:lnTo>
                  <a:pt x="141732" y="374523"/>
                </a:lnTo>
                <a:lnTo>
                  <a:pt x="141732" y="330708"/>
                </a:lnTo>
                <a:lnTo>
                  <a:pt x="144780" y="326136"/>
                </a:lnTo>
                <a:lnTo>
                  <a:pt x="146304" y="323088"/>
                </a:lnTo>
                <a:lnTo>
                  <a:pt x="156972" y="312420"/>
                </a:lnTo>
                <a:lnTo>
                  <a:pt x="161544" y="309372"/>
                </a:lnTo>
                <a:lnTo>
                  <a:pt x="166116" y="307848"/>
                </a:lnTo>
                <a:lnTo>
                  <a:pt x="170688" y="304800"/>
                </a:lnTo>
                <a:lnTo>
                  <a:pt x="176784" y="303276"/>
                </a:lnTo>
                <a:lnTo>
                  <a:pt x="185928" y="300228"/>
                </a:lnTo>
                <a:lnTo>
                  <a:pt x="195072" y="300228"/>
                </a:lnTo>
                <a:lnTo>
                  <a:pt x="199644" y="301752"/>
                </a:lnTo>
                <a:lnTo>
                  <a:pt x="202692" y="303276"/>
                </a:lnTo>
                <a:lnTo>
                  <a:pt x="207264" y="306324"/>
                </a:lnTo>
                <a:lnTo>
                  <a:pt x="210312" y="307848"/>
                </a:lnTo>
                <a:lnTo>
                  <a:pt x="219456" y="321564"/>
                </a:lnTo>
                <a:lnTo>
                  <a:pt x="219456" y="370332"/>
                </a:lnTo>
                <a:lnTo>
                  <a:pt x="228600" y="361188"/>
                </a:lnTo>
                <a:lnTo>
                  <a:pt x="234696" y="348996"/>
                </a:lnTo>
                <a:lnTo>
                  <a:pt x="236220" y="344424"/>
                </a:lnTo>
                <a:lnTo>
                  <a:pt x="237744" y="336804"/>
                </a:lnTo>
                <a:close/>
              </a:path>
              <a:path w="238125" h="388620">
                <a:moveTo>
                  <a:pt x="219456" y="370332"/>
                </a:moveTo>
                <a:lnTo>
                  <a:pt x="219456" y="339852"/>
                </a:lnTo>
                <a:lnTo>
                  <a:pt x="216408" y="344424"/>
                </a:lnTo>
                <a:lnTo>
                  <a:pt x="214884" y="347472"/>
                </a:lnTo>
                <a:lnTo>
                  <a:pt x="208788" y="353568"/>
                </a:lnTo>
                <a:lnTo>
                  <a:pt x="190500" y="365760"/>
                </a:lnTo>
                <a:lnTo>
                  <a:pt x="184404" y="367284"/>
                </a:lnTo>
                <a:lnTo>
                  <a:pt x="175260" y="370332"/>
                </a:lnTo>
                <a:lnTo>
                  <a:pt x="170688" y="370332"/>
                </a:lnTo>
                <a:lnTo>
                  <a:pt x="166116" y="368808"/>
                </a:lnTo>
                <a:lnTo>
                  <a:pt x="161544" y="368808"/>
                </a:lnTo>
                <a:lnTo>
                  <a:pt x="158496" y="367284"/>
                </a:lnTo>
                <a:lnTo>
                  <a:pt x="155448" y="364236"/>
                </a:lnTo>
                <a:lnTo>
                  <a:pt x="150876" y="362712"/>
                </a:lnTo>
                <a:lnTo>
                  <a:pt x="147828" y="358140"/>
                </a:lnTo>
                <a:lnTo>
                  <a:pt x="146304" y="353568"/>
                </a:lnTo>
                <a:lnTo>
                  <a:pt x="143256" y="348996"/>
                </a:lnTo>
                <a:lnTo>
                  <a:pt x="141732" y="342900"/>
                </a:lnTo>
                <a:lnTo>
                  <a:pt x="141732" y="374523"/>
                </a:lnTo>
                <a:lnTo>
                  <a:pt x="146304" y="377952"/>
                </a:lnTo>
                <a:lnTo>
                  <a:pt x="150876" y="382524"/>
                </a:lnTo>
                <a:lnTo>
                  <a:pt x="156972" y="385572"/>
                </a:lnTo>
                <a:lnTo>
                  <a:pt x="169164" y="388620"/>
                </a:lnTo>
                <a:lnTo>
                  <a:pt x="176784" y="388620"/>
                </a:lnTo>
                <a:lnTo>
                  <a:pt x="184404" y="387096"/>
                </a:lnTo>
                <a:lnTo>
                  <a:pt x="190500" y="385572"/>
                </a:lnTo>
                <a:lnTo>
                  <a:pt x="205740" y="379476"/>
                </a:lnTo>
                <a:lnTo>
                  <a:pt x="213360" y="374904"/>
                </a:lnTo>
                <a:lnTo>
                  <a:pt x="219456" y="37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3505" y="5986257"/>
            <a:ext cx="207645" cy="318770"/>
          </a:xfrm>
          <a:custGeom>
            <a:avLst/>
            <a:gdLst/>
            <a:ahLst/>
            <a:cxnLst/>
            <a:rect l="l" t="t" r="r" b="b"/>
            <a:pathLst>
              <a:path w="207644" h="318770">
                <a:moveTo>
                  <a:pt x="135636" y="64008"/>
                </a:moveTo>
                <a:lnTo>
                  <a:pt x="134112" y="56388"/>
                </a:lnTo>
                <a:lnTo>
                  <a:pt x="133564" y="50649"/>
                </a:lnTo>
                <a:lnTo>
                  <a:pt x="132016" y="44767"/>
                </a:lnTo>
                <a:lnTo>
                  <a:pt x="109728" y="12192"/>
                </a:lnTo>
                <a:lnTo>
                  <a:pt x="89916" y="3048"/>
                </a:lnTo>
                <a:lnTo>
                  <a:pt x="82296" y="0"/>
                </a:lnTo>
                <a:lnTo>
                  <a:pt x="74676" y="1524"/>
                </a:lnTo>
                <a:lnTo>
                  <a:pt x="65532" y="3048"/>
                </a:lnTo>
                <a:lnTo>
                  <a:pt x="59436" y="4513"/>
                </a:lnTo>
                <a:lnTo>
                  <a:pt x="21621" y="24407"/>
                </a:lnTo>
                <a:lnTo>
                  <a:pt x="16764" y="28956"/>
                </a:lnTo>
                <a:lnTo>
                  <a:pt x="10668" y="33528"/>
                </a:lnTo>
                <a:lnTo>
                  <a:pt x="6096" y="39624"/>
                </a:lnTo>
                <a:lnTo>
                  <a:pt x="3048" y="47244"/>
                </a:lnTo>
                <a:lnTo>
                  <a:pt x="1524" y="53340"/>
                </a:lnTo>
                <a:lnTo>
                  <a:pt x="0" y="60960"/>
                </a:lnTo>
                <a:lnTo>
                  <a:pt x="1524" y="68580"/>
                </a:lnTo>
                <a:lnTo>
                  <a:pt x="2071" y="74318"/>
                </a:lnTo>
                <a:lnTo>
                  <a:pt x="3619" y="80200"/>
                </a:lnTo>
                <a:lnTo>
                  <a:pt x="6024" y="86367"/>
                </a:lnTo>
                <a:lnTo>
                  <a:pt x="9144" y="92964"/>
                </a:lnTo>
                <a:lnTo>
                  <a:pt x="16764" y="105664"/>
                </a:lnTo>
                <a:lnTo>
                  <a:pt x="16764" y="62484"/>
                </a:lnTo>
                <a:lnTo>
                  <a:pt x="18288" y="56388"/>
                </a:lnTo>
                <a:lnTo>
                  <a:pt x="21336" y="51816"/>
                </a:lnTo>
                <a:lnTo>
                  <a:pt x="22860" y="47244"/>
                </a:lnTo>
                <a:lnTo>
                  <a:pt x="27432" y="42672"/>
                </a:lnTo>
                <a:lnTo>
                  <a:pt x="32004" y="39624"/>
                </a:lnTo>
                <a:lnTo>
                  <a:pt x="36576" y="35052"/>
                </a:lnTo>
                <a:lnTo>
                  <a:pt x="42672" y="30480"/>
                </a:lnTo>
                <a:lnTo>
                  <a:pt x="50292" y="27432"/>
                </a:lnTo>
                <a:lnTo>
                  <a:pt x="54864" y="24384"/>
                </a:lnTo>
                <a:lnTo>
                  <a:pt x="60960" y="21336"/>
                </a:lnTo>
                <a:lnTo>
                  <a:pt x="73152" y="18288"/>
                </a:lnTo>
                <a:lnTo>
                  <a:pt x="85344" y="18288"/>
                </a:lnTo>
                <a:lnTo>
                  <a:pt x="115824" y="45720"/>
                </a:lnTo>
                <a:lnTo>
                  <a:pt x="118872" y="51816"/>
                </a:lnTo>
                <a:lnTo>
                  <a:pt x="118872" y="96012"/>
                </a:lnTo>
                <a:lnTo>
                  <a:pt x="124968" y="89916"/>
                </a:lnTo>
                <a:lnTo>
                  <a:pt x="129540" y="83820"/>
                </a:lnTo>
                <a:lnTo>
                  <a:pt x="131064" y="77724"/>
                </a:lnTo>
                <a:lnTo>
                  <a:pt x="134112" y="71628"/>
                </a:lnTo>
                <a:lnTo>
                  <a:pt x="135636" y="64008"/>
                </a:lnTo>
                <a:close/>
              </a:path>
              <a:path w="207644" h="318770">
                <a:moveTo>
                  <a:pt x="118872" y="96012"/>
                </a:moveTo>
                <a:lnTo>
                  <a:pt x="118872" y="62484"/>
                </a:lnTo>
                <a:lnTo>
                  <a:pt x="117348" y="67056"/>
                </a:lnTo>
                <a:lnTo>
                  <a:pt x="114276" y="73187"/>
                </a:lnTo>
                <a:lnTo>
                  <a:pt x="108204" y="82296"/>
                </a:lnTo>
                <a:lnTo>
                  <a:pt x="103632" y="85344"/>
                </a:lnTo>
                <a:lnTo>
                  <a:pt x="99060" y="89916"/>
                </a:lnTo>
                <a:lnTo>
                  <a:pt x="92964" y="92964"/>
                </a:lnTo>
                <a:lnTo>
                  <a:pt x="86868" y="97536"/>
                </a:lnTo>
                <a:lnTo>
                  <a:pt x="80772" y="100584"/>
                </a:lnTo>
                <a:lnTo>
                  <a:pt x="74676" y="102108"/>
                </a:lnTo>
                <a:lnTo>
                  <a:pt x="68580" y="105156"/>
                </a:lnTo>
                <a:lnTo>
                  <a:pt x="62484" y="106680"/>
                </a:lnTo>
                <a:lnTo>
                  <a:pt x="50292" y="106680"/>
                </a:lnTo>
                <a:lnTo>
                  <a:pt x="44196" y="105156"/>
                </a:lnTo>
                <a:lnTo>
                  <a:pt x="39624" y="103632"/>
                </a:lnTo>
                <a:lnTo>
                  <a:pt x="30480" y="97536"/>
                </a:lnTo>
                <a:lnTo>
                  <a:pt x="25908" y="92964"/>
                </a:lnTo>
                <a:lnTo>
                  <a:pt x="22860" y="86868"/>
                </a:lnTo>
                <a:lnTo>
                  <a:pt x="18288" y="79248"/>
                </a:lnTo>
                <a:lnTo>
                  <a:pt x="16764" y="73152"/>
                </a:lnTo>
                <a:lnTo>
                  <a:pt x="16764" y="105664"/>
                </a:lnTo>
                <a:lnTo>
                  <a:pt x="53149" y="123405"/>
                </a:lnTo>
                <a:lnTo>
                  <a:pt x="60960" y="123444"/>
                </a:lnTo>
                <a:lnTo>
                  <a:pt x="68580" y="121920"/>
                </a:lnTo>
                <a:lnTo>
                  <a:pt x="108585" y="104394"/>
                </a:lnTo>
                <a:lnTo>
                  <a:pt x="114014" y="100345"/>
                </a:lnTo>
                <a:lnTo>
                  <a:pt x="118872" y="96012"/>
                </a:lnTo>
                <a:close/>
              </a:path>
              <a:path w="207644" h="318770">
                <a:moveTo>
                  <a:pt x="138684" y="134112"/>
                </a:moveTo>
                <a:lnTo>
                  <a:pt x="138684" y="131064"/>
                </a:lnTo>
                <a:lnTo>
                  <a:pt x="137160" y="129540"/>
                </a:lnTo>
                <a:lnTo>
                  <a:pt x="137160" y="126492"/>
                </a:lnTo>
                <a:lnTo>
                  <a:pt x="135636" y="126492"/>
                </a:lnTo>
                <a:lnTo>
                  <a:pt x="135636" y="124968"/>
                </a:lnTo>
                <a:lnTo>
                  <a:pt x="132588" y="121920"/>
                </a:lnTo>
                <a:lnTo>
                  <a:pt x="131064" y="121920"/>
                </a:lnTo>
                <a:lnTo>
                  <a:pt x="51816" y="164592"/>
                </a:lnTo>
                <a:lnTo>
                  <a:pt x="50292" y="164592"/>
                </a:lnTo>
                <a:lnTo>
                  <a:pt x="50292" y="167640"/>
                </a:lnTo>
                <a:lnTo>
                  <a:pt x="51816" y="169164"/>
                </a:lnTo>
                <a:lnTo>
                  <a:pt x="51816" y="170688"/>
                </a:lnTo>
                <a:lnTo>
                  <a:pt x="53340" y="172212"/>
                </a:lnTo>
                <a:lnTo>
                  <a:pt x="53340" y="173736"/>
                </a:lnTo>
                <a:lnTo>
                  <a:pt x="54864" y="175260"/>
                </a:lnTo>
                <a:lnTo>
                  <a:pt x="54864" y="176784"/>
                </a:lnTo>
                <a:lnTo>
                  <a:pt x="56388" y="176784"/>
                </a:lnTo>
                <a:lnTo>
                  <a:pt x="56388" y="178308"/>
                </a:lnTo>
                <a:lnTo>
                  <a:pt x="59555" y="178245"/>
                </a:lnTo>
                <a:lnTo>
                  <a:pt x="114300" y="149352"/>
                </a:lnTo>
                <a:lnTo>
                  <a:pt x="121920" y="150876"/>
                </a:lnTo>
                <a:lnTo>
                  <a:pt x="126492" y="152019"/>
                </a:lnTo>
                <a:lnTo>
                  <a:pt x="126492" y="140208"/>
                </a:lnTo>
                <a:lnTo>
                  <a:pt x="137160" y="135636"/>
                </a:lnTo>
                <a:lnTo>
                  <a:pt x="138684" y="134112"/>
                </a:lnTo>
                <a:close/>
              </a:path>
              <a:path w="207644" h="318770">
                <a:moveTo>
                  <a:pt x="143256" y="201676"/>
                </a:moveTo>
                <a:lnTo>
                  <a:pt x="143256" y="176784"/>
                </a:lnTo>
                <a:lnTo>
                  <a:pt x="141732" y="179832"/>
                </a:lnTo>
                <a:lnTo>
                  <a:pt x="140208" y="181356"/>
                </a:lnTo>
                <a:lnTo>
                  <a:pt x="138684" y="184404"/>
                </a:lnTo>
                <a:lnTo>
                  <a:pt x="137160" y="185928"/>
                </a:lnTo>
                <a:lnTo>
                  <a:pt x="134112" y="187452"/>
                </a:lnTo>
                <a:lnTo>
                  <a:pt x="131064" y="190500"/>
                </a:lnTo>
                <a:lnTo>
                  <a:pt x="126492" y="192024"/>
                </a:lnTo>
                <a:lnTo>
                  <a:pt x="80772" y="217932"/>
                </a:lnTo>
                <a:lnTo>
                  <a:pt x="79248" y="217932"/>
                </a:lnTo>
                <a:lnTo>
                  <a:pt x="79248" y="222504"/>
                </a:lnTo>
                <a:lnTo>
                  <a:pt x="80772" y="224028"/>
                </a:lnTo>
                <a:lnTo>
                  <a:pt x="80772" y="225552"/>
                </a:lnTo>
                <a:lnTo>
                  <a:pt x="82296" y="227076"/>
                </a:lnTo>
                <a:lnTo>
                  <a:pt x="82296" y="228600"/>
                </a:lnTo>
                <a:lnTo>
                  <a:pt x="83820" y="228600"/>
                </a:lnTo>
                <a:lnTo>
                  <a:pt x="83820" y="230124"/>
                </a:lnTo>
                <a:lnTo>
                  <a:pt x="85344" y="231648"/>
                </a:lnTo>
                <a:lnTo>
                  <a:pt x="88392" y="231648"/>
                </a:lnTo>
                <a:lnTo>
                  <a:pt x="135636" y="205740"/>
                </a:lnTo>
                <a:lnTo>
                  <a:pt x="141732" y="202692"/>
                </a:lnTo>
                <a:lnTo>
                  <a:pt x="143256" y="201676"/>
                </a:lnTo>
                <a:close/>
              </a:path>
              <a:path w="207644" h="318770">
                <a:moveTo>
                  <a:pt x="207264" y="274320"/>
                </a:moveTo>
                <a:lnTo>
                  <a:pt x="207264" y="259080"/>
                </a:lnTo>
                <a:lnTo>
                  <a:pt x="205740" y="252984"/>
                </a:lnTo>
                <a:lnTo>
                  <a:pt x="201168" y="246888"/>
                </a:lnTo>
                <a:lnTo>
                  <a:pt x="198120" y="240792"/>
                </a:lnTo>
                <a:lnTo>
                  <a:pt x="195072" y="236220"/>
                </a:lnTo>
                <a:lnTo>
                  <a:pt x="190500" y="233172"/>
                </a:lnTo>
                <a:lnTo>
                  <a:pt x="185928" y="228600"/>
                </a:lnTo>
                <a:lnTo>
                  <a:pt x="181356" y="227076"/>
                </a:lnTo>
                <a:lnTo>
                  <a:pt x="175260" y="225552"/>
                </a:lnTo>
                <a:lnTo>
                  <a:pt x="170688" y="224028"/>
                </a:lnTo>
                <a:lnTo>
                  <a:pt x="164592" y="224028"/>
                </a:lnTo>
                <a:lnTo>
                  <a:pt x="156972" y="225552"/>
                </a:lnTo>
                <a:lnTo>
                  <a:pt x="150876" y="225552"/>
                </a:lnTo>
                <a:lnTo>
                  <a:pt x="138684" y="231648"/>
                </a:lnTo>
                <a:lnTo>
                  <a:pt x="131064" y="236220"/>
                </a:lnTo>
                <a:lnTo>
                  <a:pt x="124968" y="240792"/>
                </a:lnTo>
                <a:lnTo>
                  <a:pt x="120396" y="245364"/>
                </a:lnTo>
                <a:lnTo>
                  <a:pt x="115824" y="248412"/>
                </a:lnTo>
                <a:lnTo>
                  <a:pt x="112776" y="254508"/>
                </a:lnTo>
                <a:lnTo>
                  <a:pt x="111252" y="259080"/>
                </a:lnTo>
                <a:lnTo>
                  <a:pt x="109728" y="265176"/>
                </a:lnTo>
                <a:lnTo>
                  <a:pt x="109728" y="275844"/>
                </a:lnTo>
                <a:lnTo>
                  <a:pt x="112776" y="288036"/>
                </a:lnTo>
                <a:lnTo>
                  <a:pt x="115824" y="294132"/>
                </a:lnTo>
                <a:lnTo>
                  <a:pt x="118872" y="298704"/>
                </a:lnTo>
                <a:lnTo>
                  <a:pt x="121920" y="304800"/>
                </a:lnTo>
                <a:lnTo>
                  <a:pt x="123444" y="306324"/>
                </a:lnTo>
                <a:lnTo>
                  <a:pt x="123444" y="272796"/>
                </a:lnTo>
                <a:lnTo>
                  <a:pt x="124968" y="268224"/>
                </a:lnTo>
                <a:lnTo>
                  <a:pt x="126492" y="265176"/>
                </a:lnTo>
                <a:lnTo>
                  <a:pt x="126492" y="262128"/>
                </a:lnTo>
                <a:lnTo>
                  <a:pt x="135636" y="252984"/>
                </a:lnTo>
                <a:lnTo>
                  <a:pt x="138684" y="251460"/>
                </a:lnTo>
                <a:lnTo>
                  <a:pt x="143256" y="248412"/>
                </a:lnTo>
                <a:lnTo>
                  <a:pt x="153924" y="268562"/>
                </a:lnTo>
                <a:lnTo>
                  <a:pt x="153924" y="242316"/>
                </a:lnTo>
                <a:lnTo>
                  <a:pt x="156972" y="240792"/>
                </a:lnTo>
                <a:lnTo>
                  <a:pt x="160020" y="240792"/>
                </a:lnTo>
                <a:lnTo>
                  <a:pt x="164592" y="239268"/>
                </a:lnTo>
                <a:lnTo>
                  <a:pt x="173736" y="239268"/>
                </a:lnTo>
                <a:lnTo>
                  <a:pt x="185928" y="245364"/>
                </a:lnTo>
                <a:lnTo>
                  <a:pt x="187452" y="248412"/>
                </a:lnTo>
                <a:lnTo>
                  <a:pt x="190500" y="251460"/>
                </a:lnTo>
                <a:lnTo>
                  <a:pt x="193548" y="259080"/>
                </a:lnTo>
                <a:lnTo>
                  <a:pt x="195072" y="265176"/>
                </a:lnTo>
                <a:lnTo>
                  <a:pt x="195072" y="292608"/>
                </a:lnTo>
                <a:lnTo>
                  <a:pt x="199644" y="288036"/>
                </a:lnTo>
                <a:lnTo>
                  <a:pt x="202692" y="283464"/>
                </a:lnTo>
                <a:lnTo>
                  <a:pt x="204216" y="278892"/>
                </a:lnTo>
                <a:lnTo>
                  <a:pt x="207264" y="274320"/>
                </a:lnTo>
                <a:close/>
              </a:path>
              <a:path w="207644" h="318770">
                <a:moveTo>
                  <a:pt x="147828" y="315468"/>
                </a:moveTo>
                <a:lnTo>
                  <a:pt x="147828" y="310896"/>
                </a:lnTo>
                <a:lnTo>
                  <a:pt x="144780" y="307848"/>
                </a:lnTo>
                <a:lnTo>
                  <a:pt x="143256" y="307848"/>
                </a:lnTo>
                <a:lnTo>
                  <a:pt x="134112" y="298704"/>
                </a:lnTo>
                <a:lnTo>
                  <a:pt x="131064" y="292608"/>
                </a:lnTo>
                <a:lnTo>
                  <a:pt x="128016" y="289560"/>
                </a:lnTo>
                <a:lnTo>
                  <a:pt x="124968" y="280416"/>
                </a:lnTo>
                <a:lnTo>
                  <a:pt x="124968" y="275844"/>
                </a:lnTo>
                <a:lnTo>
                  <a:pt x="123444" y="272796"/>
                </a:lnTo>
                <a:lnTo>
                  <a:pt x="123444" y="306324"/>
                </a:lnTo>
                <a:lnTo>
                  <a:pt x="135636" y="318516"/>
                </a:lnTo>
                <a:lnTo>
                  <a:pt x="143256" y="318516"/>
                </a:lnTo>
                <a:lnTo>
                  <a:pt x="144780" y="316992"/>
                </a:lnTo>
                <a:lnTo>
                  <a:pt x="146304" y="316992"/>
                </a:lnTo>
                <a:lnTo>
                  <a:pt x="146304" y="315468"/>
                </a:lnTo>
                <a:lnTo>
                  <a:pt x="147828" y="315468"/>
                </a:lnTo>
                <a:close/>
              </a:path>
              <a:path w="207644" h="318770">
                <a:moveTo>
                  <a:pt x="160020" y="178308"/>
                </a:moveTo>
                <a:lnTo>
                  <a:pt x="160020" y="169164"/>
                </a:lnTo>
                <a:lnTo>
                  <a:pt x="158496" y="164592"/>
                </a:lnTo>
                <a:lnTo>
                  <a:pt x="149352" y="150876"/>
                </a:lnTo>
                <a:lnTo>
                  <a:pt x="140208" y="144780"/>
                </a:lnTo>
                <a:lnTo>
                  <a:pt x="134112" y="141732"/>
                </a:lnTo>
                <a:lnTo>
                  <a:pt x="126492" y="140208"/>
                </a:lnTo>
                <a:lnTo>
                  <a:pt x="126492" y="152019"/>
                </a:lnTo>
                <a:lnTo>
                  <a:pt x="128016" y="152400"/>
                </a:lnTo>
                <a:lnTo>
                  <a:pt x="131064" y="153924"/>
                </a:lnTo>
                <a:lnTo>
                  <a:pt x="135636" y="156972"/>
                </a:lnTo>
                <a:lnTo>
                  <a:pt x="141732" y="163068"/>
                </a:lnTo>
                <a:lnTo>
                  <a:pt x="143256" y="166116"/>
                </a:lnTo>
                <a:lnTo>
                  <a:pt x="143256" y="201676"/>
                </a:lnTo>
                <a:lnTo>
                  <a:pt x="146304" y="199644"/>
                </a:lnTo>
                <a:lnTo>
                  <a:pt x="155448" y="190500"/>
                </a:lnTo>
                <a:lnTo>
                  <a:pt x="156972" y="187452"/>
                </a:lnTo>
                <a:lnTo>
                  <a:pt x="160020" y="178308"/>
                </a:lnTo>
                <a:close/>
              </a:path>
              <a:path w="207644" h="318770">
                <a:moveTo>
                  <a:pt x="149352" y="313944"/>
                </a:moveTo>
                <a:lnTo>
                  <a:pt x="149352" y="312420"/>
                </a:lnTo>
                <a:lnTo>
                  <a:pt x="147828" y="312420"/>
                </a:lnTo>
                <a:lnTo>
                  <a:pt x="147828" y="313944"/>
                </a:lnTo>
                <a:lnTo>
                  <a:pt x="149352" y="313944"/>
                </a:lnTo>
                <a:close/>
              </a:path>
              <a:path w="207644" h="318770">
                <a:moveTo>
                  <a:pt x="195072" y="292608"/>
                </a:moveTo>
                <a:lnTo>
                  <a:pt x="195072" y="265176"/>
                </a:lnTo>
                <a:lnTo>
                  <a:pt x="188976" y="277368"/>
                </a:lnTo>
                <a:lnTo>
                  <a:pt x="184404" y="281940"/>
                </a:lnTo>
                <a:lnTo>
                  <a:pt x="176784" y="284988"/>
                </a:lnTo>
                <a:lnTo>
                  <a:pt x="153924" y="242316"/>
                </a:lnTo>
                <a:lnTo>
                  <a:pt x="153924" y="268562"/>
                </a:lnTo>
                <a:lnTo>
                  <a:pt x="170688" y="300228"/>
                </a:lnTo>
                <a:lnTo>
                  <a:pt x="173736" y="303276"/>
                </a:lnTo>
                <a:lnTo>
                  <a:pt x="178308" y="303276"/>
                </a:lnTo>
                <a:lnTo>
                  <a:pt x="179832" y="301752"/>
                </a:lnTo>
                <a:lnTo>
                  <a:pt x="182880" y="301752"/>
                </a:lnTo>
                <a:lnTo>
                  <a:pt x="192024" y="295656"/>
                </a:lnTo>
                <a:lnTo>
                  <a:pt x="195072" y="29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895" y="913879"/>
            <a:ext cx="5628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Pick and </a:t>
            </a:r>
            <a:r>
              <a:rPr sz="4400" spc="-25" dirty="0"/>
              <a:t>Pack </a:t>
            </a:r>
            <a:r>
              <a:rPr sz="4400" dirty="0"/>
              <a:t>the</a:t>
            </a:r>
            <a:r>
              <a:rPr sz="4400" spc="-55" dirty="0"/>
              <a:t> </a:t>
            </a:r>
            <a:r>
              <a:rPr sz="4400" spc="-20" dirty="0"/>
              <a:t>Orders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10689" y="2147300"/>
            <a:ext cx="2811777" cy="2813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594" y="2147300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2817873" y="2816352"/>
                </a:moveTo>
                <a:lnTo>
                  <a:pt x="2817873" y="470916"/>
                </a:lnTo>
                <a:lnTo>
                  <a:pt x="2346957" y="0"/>
                </a:lnTo>
                <a:lnTo>
                  <a:pt x="472440" y="0"/>
                </a:lnTo>
                <a:lnTo>
                  <a:pt x="470916" y="1524"/>
                </a:lnTo>
                <a:lnTo>
                  <a:pt x="469392" y="1524"/>
                </a:lnTo>
                <a:lnTo>
                  <a:pt x="1524" y="469392"/>
                </a:lnTo>
                <a:lnTo>
                  <a:pt x="1524" y="470916"/>
                </a:lnTo>
                <a:lnTo>
                  <a:pt x="0" y="472440"/>
                </a:lnTo>
                <a:lnTo>
                  <a:pt x="0" y="2816352"/>
                </a:lnTo>
                <a:lnTo>
                  <a:pt x="3048" y="2817876"/>
                </a:lnTo>
                <a:lnTo>
                  <a:pt x="6096" y="2817876"/>
                </a:lnTo>
                <a:lnTo>
                  <a:pt x="6096" y="2808732"/>
                </a:lnTo>
                <a:lnTo>
                  <a:pt x="9144" y="2808732"/>
                </a:lnTo>
                <a:lnTo>
                  <a:pt x="9144" y="477012"/>
                </a:lnTo>
                <a:lnTo>
                  <a:pt x="10668" y="473964"/>
                </a:lnTo>
                <a:lnTo>
                  <a:pt x="10668" y="475488"/>
                </a:lnTo>
                <a:lnTo>
                  <a:pt x="473964" y="12192"/>
                </a:lnTo>
                <a:lnTo>
                  <a:pt x="473964" y="10668"/>
                </a:lnTo>
                <a:lnTo>
                  <a:pt x="477012" y="9144"/>
                </a:lnTo>
                <a:lnTo>
                  <a:pt x="477012" y="10668"/>
                </a:lnTo>
                <a:lnTo>
                  <a:pt x="2342385" y="10668"/>
                </a:lnTo>
                <a:lnTo>
                  <a:pt x="2342385" y="9144"/>
                </a:lnTo>
                <a:lnTo>
                  <a:pt x="2345433" y="10668"/>
                </a:lnTo>
                <a:lnTo>
                  <a:pt x="2345433" y="12192"/>
                </a:lnTo>
                <a:lnTo>
                  <a:pt x="2808729" y="475488"/>
                </a:lnTo>
                <a:lnTo>
                  <a:pt x="2808729" y="473964"/>
                </a:lnTo>
                <a:lnTo>
                  <a:pt x="2810253" y="477012"/>
                </a:lnTo>
                <a:lnTo>
                  <a:pt x="2810253" y="2808732"/>
                </a:lnTo>
                <a:lnTo>
                  <a:pt x="2813301" y="2808732"/>
                </a:lnTo>
                <a:lnTo>
                  <a:pt x="2813301" y="2817876"/>
                </a:lnTo>
                <a:lnTo>
                  <a:pt x="2816349" y="2817876"/>
                </a:lnTo>
                <a:lnTo>
                  <a:pt x="2817873" y="2816352"/>
                </a:lnTo>
                <a:close/>
              </a:path>
              <a:path w="2818129" h="2818129">
                <a:moveTo>
                  <a:pt x="2813301" y="2808732"/>
                </a:moveTo>
                <a:lnTo>
                  <a:pt x="6096" y="2808732"/>
                </a:lnTo>
                <a:lnTo>
                  <a:pt x="10668" y="2813304"/>
                </a:lnTo>
                <a:lnTo>
                  <a:pt x="10668" y="2817876"/>
                </a:lnTo>
                <a:lnTo>
                  <a:pt x="2808729" y="2817876"/>
                </a:lnTo>
                <a:lnTo>
                  <a:pt x="2808729" y="2813304"/>
                </a:lnTo>
                <a:lnTo>
                  <a:pt x="2813301" y="2808732"/>
                </a:lnTo>
                <a:close/>
              </a:path>
              <a:path w="2818129" h="2818129">
                <a:moveTo>
                  <a:pt x="10668" y="2817876"/>
                </a:moveTo>
                <a:lnTo>
                  <a:pt x="10668" y="2813304"/>
                </a:lnTo>
                <a:lnTo>
                  <a:pt x="6096" y="2808732"/>
                </a:lnTo>
                <a:lnTo>
                  <a:pt x="6096" y="2817876"/>
                </a:lnTo>
                <a:lnTo>
                  <a:pt x="10668" y="2817876"/>
                </a:lnTo>
                <a:close/>
              </a:path>
              <a:path w="2818129" h="2818129">
                <a:moveTo>
                  <a:pt x="10668" y="475488"/>
                </a:moveTo>
                <a:lnTo>
                  <a:pt x="10668" y="473964"/>
                </a:lnTo>
                <a:lnTo>
                  <a:pt x="9144" y="477012"/>
                </a:lnTo>
                <a:lnTo>
                  <a:pt x="10668" y="475488"/>
                </a:lnTo>
                <a:close/>
              </a:path>
              <a:path w="2818129" h="2818129">
                <a:moveTo>
                  <a:pt x="10668" y="2808732"/>
                </a:moveTo>
                <a:lnTo>
                  <a:pt x="10668" y="475488"/>
                </a:lnTo>
                <a:lnTo>
                  <a:pt x="9144" y="477012"/>
                </a:lnTo>
                <a:lnTo>
                  <a:pt x="9144" y="2808732"/>
                </a:lnTo>
                <a:lnTo>
                  <a:pt x="10668" y="2808732"/>
                </a:lnTo>
                <a:close/>
              </a:path>
              <a:path w="2818129" h="2818129">
                <a:moveTo>
                  <a:pt x="477012" y="9144"/>
                </a:moveTo>
                <a:lnTo>
                  <a:pt x="473964" y="10668"/>
                </a:lnTo>
                <a:lnTo>
                  <a:pt x="475488" y="10668"/>
                </a:lnTo>
                <a:lnTo>
                  <a:pt x="477012" y="9144"/>
                </a:lnTo>
                <a:close/>
              </a:path>
              <a:path w="2818129" h="2818129">
                <a:moveTo>
                  <a:pt x="475488" y="10668"/>
                </a:moveTo>
                <a:lnTo>
                  <a:pt x="473964" y="10668"/>
                </a:lnTo>
                <a:lnTo>
                  <a:pt x="473964" y="12192"/>
                </a:lnTo>
                <a:lnTo>
                  <a:pt x="475488" y="10668"/>
                </a:lnTo>
                <a:close/>
              </a:path>
              <a:path w="2818129" h="2818129">
                <a:moveTo>
                  <a:pt x="477012" y="10668"/>
                </a:moveTo>
                <a:lnTo>
                  <a:pt x="477012" y="9144"/>
                </a:lnTo>
                <a:lnTo>
                  <a:pt x="475488" y="10668"/>
                </a:lnTo>
                <a:lnTo>
                  <a:pt x="477012" y="10668"/>
                </a:lnTo>
                <a:close/>
              </a:path>
              <a:path w="2818129" h="2818129">
                <a:moveTo>
                  <a:pt x="2345433" y="10668"/>
                </a:moveTo>
                <a:lnTo>
                  <a:pt x="2342385" y="9144"/>
                </a:lnTo>
                <a:lnTo>
                  <a:pt x="2343909" y="10668"/>
                </a:lnTo>
                <a:lnTo>
                  <a:pt x="2345433" y="10668"/>
                </a:lnTo>
                <a:close/>
              </a:path>
              <a:path w="2818129" h="2818129">
                <a:moveTo>
                  <a:pt x="2343909" y="10668"/>
                </a:moveTo>
                <a:lnTo>
                  <a:pt x="2342385" y="9144"/>
                </a:lnTo>
                <a:lnTo>
                  <a:pt x="2342385" y="10668"/>
                </a:lnTo>
                <a:lnTo>
                  <a:pt x="2343909" y="10668"/>
                </a:lnTo>
                <a:close/>
              </a:path>
              <a:path w="2818129" h="2818129">
                <a:moveTo>
                  <a:pt x="2345433" y="12192"/>
                </a:moveTo>
                <a:lnTo>
                  <a:pt x="2345433" y="10668"/>
                </a:lnTo>
                <a:lnTo>
                  <a:pt x="2343909" y="10668"/>
                </a:lnTo>
                <a:lnTo>
                  <a:pt x="2345433" y="12192"/>
                </a:lnTo>
                <a:close/>
              </a:path>
              <a:path w="2818129" h="2818129">
                <a:moveTo>
                  <a:pt x="2810253" y="477012"/>
                </a:moveTo>
                <a:lnTo>
                  <a:pt x="2808729" y="473964"/>
                </a:lnTo>
                <a:lnTo>
                  <a:pt x="2808729" y="475488"/>
                </a:lnTo>
                <a:lnTo>
                  <a:pt x="2810253" y="477012"/>
                </a:lnTo>
                <a:close/>
              </a:path>
              <a:path w="2818129" h="2818129">
                <a:moveTo>
                  <a:pt x="2810253" y="2808732"/>
                </a:moveTo>
                <a:lnTo>
                  <a:pt x="2810253" y="477012"/>
                </a:lnTo>
                <a:lnTo>
                  <a:pt x="2808729" y="475488"/>
                </a:lnTo>
                <a:lnTo>
                  <a:pt x="2808729" y="2808732"/>
                </a:lnTo>
                <a:lnTo>
                  <a:pt x="2810253" y="2808732"/>
                </a:lnTo>
                <a:close/>
              </a:path>
              <a:path w="2818129" h="2818129">
                <a:moveTo>
                  <a:pt x="2813301" y="2817876"/>
                </a:moveTo>
                <a:lnTo>
                  <a:pt x="2813301" y="2808732"/>
                </a:lnTo>
                <a:lnTo>
                  <a:pt x="2808729" y="2813304"/>
                </a:lnTo>
                <a:lnTo>
                  <a:pt x="2808729" y="2817876"/>
                </a:lnTo>
                <a:lnTo>
                  <a:pt x="2813301" y="2817876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4125" y="2425686"/>
            <a:ext cx="7867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Picking  </a:t>
            </a:r>
            <a:r>
              <a:rPr sz="2000" spc="-5" dirty="0">
                <a:latin typeface="Calibri"/>
                <a:cs typeface="Calibri"/>
              </a:rPr>
              <a:t>berisi  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pada  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810" y="2425686"/>
            <a:ext cx="128714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6350" indent="-57785" algn="r">
              <a:lnSpc>
                <a:spcPct val="100000"/>
              </a:lnSpc>
              <a:spcBef>
                <a:spcPts val="100"/>
              </a:spcBef>
              <a:tabLst>
                <a:tab pos="783590" algn="l"/>
              </a:tabLst>
            </a:pP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ic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t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p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aan</a:t>
            </a:r>
            <a:endParaRPr sz="2000">
              <a:latin typeface="Calibri"/>
              <a:cs typeface="Calibri"/>
            </a:endParaRPr>
          </a:p>
          <a:p>
            <a:pPr marL="673735" marR="5080" indent="-9017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ba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  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4125" y="3644886"/>
            <a:ext cx="11798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  </a:t>
            </a:r>
            <a:r>
              <a:rPr sz="2000" spc="-5" dirty="0">
                <a:latin typeface="Calibri"/>
                <a:cs typeface="Calibri"/>
              </a:rPr>
              <a:t>mengepak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6265" y="3644886"/>
            <a:ext cx="760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44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 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4125" y="4254485"/>
            <a:ext cx="1523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000" spc="-10" dirty="0">
                <a:latin typeface="Calibri"/>
                <a:cs typeface="Calibri"/>
              </a:rPr>
              <a:t>yang	</a:t>
            </a:r>
            <a:r>
              <a:rPr sz="2000" spc="-5" dirty="0">
                <a:latin typeface="Calibri"/>
                <a:cs typeface="Calibri"/>
              </a:rPr>
              <a:t>dipesan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7683" y="4254485"/>
            <a:ext cx="478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ole</a:t>
            </a:r>
            <a:r>
              <a:rPr sz="2000" dirty="0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125" y="4559285"/>
            <a:ext cx="1159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pelanggan.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69938" y="2142728"/>
            <a:ext cx="5059679" cy="404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93106" y="2479026"/>
            <a:ext cx="4210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4569" algn="l"/>
                <a:tab pos="1677670" algn="l"/>
                <a:tab pos="2390775" algn="l"/>
                <a:tab pos="3707765" algn="l"/>
              </a:tabLst>
            </a:pP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uda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ah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3106" y="2783826"/>
            <a:ext cx="4210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4120" algn="l"/>
                <a:tab pos="2122805" algn="l"/>
                <a:tab pos="3227070" algn="l"/>
              </a:tabLst>
            </a:pPr>
            <a:r>
              <a:rPr sz="2000" spc="-5" dirty="0">
                <a:latin typeface="Calibri"/>
                <a:cs typeface="Calibri"/>
              </a:rPr>
              <a:t>dilengkapi	</a:t>
            </a:r>
            <a:r>
              <a:rPr sz="2000" spc="-10" dirty="0">
                <a:latin typeface="Calibri"/>
                <a:cs typeface="Calibri"/>
              </a:rPr>
              <a:t>dengan	teknologi	informasi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3106" y="3088626"/>
            <a:ext cx="3350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3310" algn="l"/>
                <a:tab pos="2796540" algn="l"/>
              </a:tabLst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	</a:t>
            </a: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as	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0846" y="3088626"/>
            <a:ext cx="415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106" y="3393426"/>
            <a:ext cx="3375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meningkatkan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efisiensi.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Contoh </a:t>
            </a:r>
            <a:r>
              <a:rPr sz="2000" spc="-5" dirty="0">
                <a:latin typeface="Calibri"/>
                <a:cs typeface="Calibri"/>
              </a:rPr>
              <a:t>otomasi </a:t>
            </a:r>
            <a:r>
              <a:rPr sz="2000" spc="-10" dirty="0">
                <a:latin typeface="Calibri"/>
                <a:cs typeface="Calibri"/>
              </a:rPr>
              <a:t>yang dilakukan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3106" y="4003025"/>
            <a:ext cx="288353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Penggunaan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komputer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Barcode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Sabuk</a:t>
            </a:r>
            <a:r>
              <a:rPr sz="2000" spc="-15" dirty="0">
                <a:latin typeface="Calibri"/>
                <a:cs typeface="Calibri"/>
              </a:rPr>
              <a:t> Conveyor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Forklift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90700" algn="l"/>
              </a:tabLst>
            </a:pPr>
            <a:r>
              <a:rPr sz="2000" dirty="0">
                <a:latin typeface="Calibri"/>
                <a:cs typeface="Calibri"/>
              </a:rPr>
              <a:t>Rad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	F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qu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9196" y="5222225"/>
            <a:ext cx="5054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36006" y="5527025"/>
            <a:ext cx="16630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375" y="612128"/>
            <a:ext cx="7089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Threats </a:t>
            </a:r>
            <a:r>
              <a:rPr sz="4400" dirty="0"/>
              <a:t>and </a:t>
            </a:r>
            <a:r>
              <a:rPr sz="4400" spc="-15" dirty="0"/>
              <a:t>Controls </a:t>
            </a:r>
            <a:r>
              <a:rPr sz="4400" dirty="0"/>
              <a:t>:</a:t>
            </a:r>
            <a:r>
              <a:rPr sz="4400" spc="-35" dirty="0"/>
              <a:t> </a:t>
            </a:r>
            <a:r>
              <a:rPr sz="4400" dirty="0"/>
              <a:t>Shipping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555" y="2044938"/>
          <a:ext cx="8229600" cy="2194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962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5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Pemilihan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barang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salah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Pemindaian Barcode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RFID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2710" marR="974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Kehilangan/pencurian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barang  persediaan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Lokasi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persediaan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aman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85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Pendokumentasian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setiap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transfer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persediaan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942" y="913879"/>
            <a:ext cx="3336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Ship the</a:t>
            </a:r>
            <a:r>
              <a:rPr sz="4400" spc="-70" dirty="0"/>
              <a:t> </a:t>
            </a:r>
            <a:r>
              <a:rPr sz="4400" spc="-15" dirty="0"/>
              <a:t>Order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82317" y="2004044"/>
            <a:ext cx="2951984" cy="2596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745" y="2004044"/>
            <a:ext cx="2961640" cy="2601595"/>
          </a:xfrm>
          <a:custGeom>
            <a:avLst/>
            <a:gdLst/>
            <a:ahLst/>
            <a:cxnLst/>
            <a:rect l="l" t="t" r="r" b="b"/>
            <a:pathLst>
              <a:path w="2961640" h="2601595">
                <a:moveTo>
                  <a:pt x="2961129" y="2599944"/>
                </a:moveTo>
                <a:lnTo>
                  <a:pt x="2961129" y="414528"/>
                </a:lnTo>
                <a:lnTo>
                  <a:pt x="2959605" y="391668"/>
                </a:lnTo>
                <a:lnTo>
                  <a:pt x="2947413" y="327660"/>
                </a:lnTo>
                <a:lnTo>
                  <a:pt x="2935221" y="286512"/>
                </a:lnTo>
                <a:lnTo>
                  <a:pt x="2918457" y="246888"/>
                </a:lnTo>
                <a:lnTo>
                  <a:pt x="2907789" y="228600"/>
                </a:lnTo>
                <a:lnTo>
                  <a:pt x="2898645" y="210312"/>
                </a:lnTo>
                <a:lnTo>
                  <a:pt x="2862069" y="158496"/>
                </a:lnTo>
                <a:lnTo>
                  <a:pt x="2817873" y="112776"/>
                </a:lnTo>
                <a:lnTo>
                  <a:pt x="2769105" y="74676"/>
                </a:lnTo>
                <a:lnTo>
                  <a:pt x="2732529" y="51816"/>
                </a:lnTo>
                <a:lnTo>
                  <a:pt x="2694429" y="33528"/>
                </a:lnTo>
                <a:lnTo>
                  <a:pt x="2654805" y="19812"/>
                </a:lnTo>
                <a:lnTo>
                  <a:pt x="2590797" y="4572"/>
                </a:lnTo>
                <a:lnTo>
                  <a:pt x="2546601" y="0"/>
                </a:lnTo>
                <a:lnTo>
                  <a:pt x="413004" y="0"/>
                </a:lnTo>
                <a:lnTo>
                  <a:pt x="370332" y="4572"/>
                </a:lnTo>
                <a:lnTo>
                  <a:pt x="327660" y="13716"/>
                </a:lnTo>
                <a:lnTo>
                  <a:pt x="286512" y="25908"/>
                </a:lnTo>
                <a:lnTo>
                  <a:pt x="246888" y="42672"/>
                </a:lnTo>
                <a:lnTo>
                  <a:pt x="210312" y="62484"/>
                </a:lnTo>
                <a:lnTo>
                  <a:pt x="158496" y="99060"/>
                </a:lnTo>
                <a:lnTo>
                  <a:pt x="128016" y="128016"/>
                </a:lnTo>
                <a:lnTo>
                  <a:pt x="112776" y="143256"/>
                </a:lnTo>
                <a:lnTo>
                  <a:pt x="74676" y="192024"/>
                </a:lnTo>
                <a:lnTo>
                  <a:pt x="51816" y="228600"/>
                </a:lnTo>
                <a:lnTo>
                  <a:pt x="33528" y="266700"/>
                </a:lnTo>
                <a:lnTo>
                  <a:pt x="19812" y="306324"/>
                </a:lnTo>
                <a:lnTo>
                  <a:pt x="7620" y="348996"/>
                </a:lnTo>
                <a:lnTo>
                  <a:pt x="1524" y="391668"/>
                </a:lnTo>
                <a:lnTo>
                  <a:pt x="0" y="414528"/>
                </a:lnTo>
                <a:lnTo>
                  <a:pt x="0" y="2599944"/>
                </a:lnTo>
                <a:lnTo>
                  <a:pt x="1524" y="2601468"/>
                </a:lnTo>
                <a:lnTo>
                  <a:pt x="4572" y="2601468"/>
                </a:lnTo>
                <a:lnTo>
                  <a:pt x="4572" y="2592324"/>
                </a:lnTo>
                <a:lnTo>
                  <a:pt x="9144" y="2592324"/>
                </a:lnTo>
                <a:lnTo>
                  <a:pt x="9144" y="414528"/>
                </a:lnTo>
                <a:lnTo>
                  <a:pt x="13716" y="371856"/>
                </a:lnTo>
                <a:lnTo>
                  <a:pt x="22860" y="329184"/>
                </a:lnTo>
                <a:lnTo>
                  <a:pt x="35052" y="289560"/>
                </a:lnTo>
                <a:lnTo>
                  <a:pt x="60960" y="233172"/>
                </a:lnTo>
                <a:lnTo>
                  <a:pt x="82296" y="198120"/>
                </a:lnTo>
                <a:lnTo>
                  <a:pt x="106680" y="164592"/>
                </a:lnTo>
                <a:lnTo>
                  <a:pt x="134112" y="134112"/>
                </a:lnTo>
                <a:lnTo>
                  <a:pt x="164592" y="106680"/>
                </a:lnTo>
                <a:lnTo>
                  <a:pt x="198120" y="82296"/>
                </a:lnTo>
                <a:lnTo>
                  <a:pt x="233172" y="60960"/>
                </a:lnTo>
                <a:lnTo>
                  <a:pt x="269748" y="42672"/>
                </a:lnTo>
                <a:lnTo>
                  <a:pt x="329184" y="22860"/>
                </a:lnTo>
                <a:lnTo>
                  <a:pt x="371856" y="13716"/>
                </a:lnTo>
                <a:lnTo>
                  <a:pt x="393192" y="12192"/>
                </a:lnTo>
                <a:lnTo>
                  <a:pt x="414528" y="9144"/>
                </a:lnTo>
                <a:lnTo>
                  <a:pt x="2546601" y="9144"/>
                </a:lnTo>
                <a:lnTo>
                  <a:pt x="2567937" y="12192"/>
                </a:lnTo>
                <a:lnTo>
                  <a:pt x="2589273" y="13716"/>
                </a:lnTo>
                <a:lnTo>
                  <a:pt x="2631945" y="22860"/>
                </a:lnTo>
                <a:lnTo>
                  <a:pt x="2671569" y="35052"/>
                </a:lnTo>
                <a:lnTo>
                  <a:pt x="2727957" y="60960"/>
                </a:lnTo>
                <a:lnTo>
                  <a:pt x="2763009" y="82296"/>
                </a:lnTo>
                <a:lnTo>
                  <a:pt x="2796537" y="106680"/>
                </a:lnTo>
                <a:lnTo>
                  <a:pt x="2827017" y="134112"/>
                </a:lnTo>
                <a:lnTo>
                  <a:pt x="2854449" y="164592"/>
                </a:lnTo>
                <a:lnTo>
                  <a:pt x="2878833" y="198120"/>
                </a:lnTo>
                <a:lnTo>
                  <a:pt x="2900169" y="233172"/>
                </a:lnTo>
                <a:lnTo>
                  <a:pt x="2918457" y="269748"/>
                </a:lnTo>
                <a:lnTo>
                  <a:pt x="2938269" y="329184"/>
                </a:lnTo>
                <a:lnTo>
                  <a:pt x="2947413" y="371856"/>
                </a:lnTo>
                <a:lnTo>
                  <a:pt x="2948937" y="393192"/>
                </a:lnTo>
                <a:lnTo>
                  <a:pt x="2951985" y="414528"/>
                </a:lnTo>
                <a:lnTo>
                  <a:pt x="2951985" y="2592324"/>
                </a:lnTo>
                <a:lnTo>
                  <a:pt x="2956557" y="2592324"/>
                </a:lnTo>
                <a:lnTo>
                  <a:pt x="2956557" y="2601468"/>
                </a:lnTo>
                <a:lnTo>
                  <a:pt x="2959605" y="2601468"/>
                </a:lnTo>
                <a:lnTo>
                  <a:pt x="2961129" y="2599944"/>
                </a:lnTo>
                <a:close/>
              </a:path>
              <a:path w="2961640" h="2601595">
                <a:moveTo>
                  <a:pt x="2956557" y="2592324"/>
                </a:moveTo>
                <a:lnTo>
                  <a:pt x="4572" y="2592324"/>
                </a:lnTo>
                <a:lnTo>
                  <a:pt x="9144" y="2596896"/>
                </a:lnTo>
                <a:lnTo>
                  <a:pt x="9144" y="2601468"/>
                </a:lnTo>
                <a:lnTo>
                  <a:pt x="2951985" y="2601468"/>
                </a:lnTo>
                <a:lnTo>
                  <a:pt x="2951985" y="2596896"/>
                </a:lnTo>
                <a:lnTo>
                  <a:pt x="2956557" y="2592324"/>
                </a:lnTo>
                <a:close/>
              </a:path>
              <a:path w="2961640" h="2601595">
                <a:moveTo>
                  <a:pt x="9144" y="2601468"/>
                </a:moveTo>
                <a:lnTo>
                  <a:pt x="9144" y="2596896"/>
                </a:lnTo>
                <a:lnTo>
                  <a:pt x="4572" y="2592324"/>
                </a:lnTo>
                <a:lnTo>
                  <a:pt x="4572" y="2601468"/>
                </a:lnTo>
                <a:lnTo>
                  <a:pt x="9144" y="2601468"/>
                </a:lnTo>
                <a:close/>
              </a:path>
              <a:path w="2961640" h="2601595">
                <a:moveTo>
                  <a:pt x="2956557" y="2601468"/>
                </a:moveTo>
                <a:lnTo>
                  <a:pt x="2956557" y="2592324"/>
                </a:lnTo>
                <a:lnTo>
                  <a:pt x="2951985" y="2596896"/>
                </a:lnTo>
                <a:lnTo>
                  <a:pt x="2951985" y="2601468"/>
                </a:lnTo>
                <a:lnTo>
                  <a:pt x="2956557" y="2601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7549" y="2119362"/>
            <a:ext cx="1267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Packing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Slip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549" y="2728962"/>
            <a:ext cx="25425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343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</a:t>
            </a:r>
            <a:r>
              <a:rPr sz="2000" spc="-5" dirty="0">
                <a:latin typeface="Calibri"/>
                <a:cs typeface="Calibri"/>
              </a:rPr>
              <a:t>mencantumkan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549" y="3338562"/>
            <a:ext cx="2540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0930" algn="l"/>
                <a:tab pos="1613535" algn="l"/>
              </a:tabLst>
            </a:pPr>
            <a:r>
              <a:rPr sz="2000" spc="-10" dirty="0">
                <a:latin typeface="Calibri"/>
                <a:cs typeface="Calibri"/>
              </a:rPr>
              <a:t>kuantitas	</a:t>
            </a:r>
            <a:r>
              <a:rPr sz="2000" dirty="0">
                <a:latin typeface="Calibri"/>
                <a:cs typeface="Calibri"/>
              </a:rPr>
              <a:t>dan	</a:t>
            </a:r>
            <a:r>
              <a:rPr sz="2000" spc="-5" dirty="0">
                <a:latin typeface="Calibri"/>
                <a:cs typeface="Calibri"/>
              </a:rPr>
              <a:t>deskripsi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3192" y="3643362"/>
            <a:ext cx="11068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ise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buah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549" y="3643362"/>
            <a:ext cx="1304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barang </a:t>
            </a:r>
            <a:r>
              <a:rPr sz="2000" spc="-15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dalam  </a:t>
            </a:r>
            <a:r>
              <a:rPr sz="2000" spc="-5" dirty="0">
                <a:latin typeface="Calibri"/>
                <a:cs typeface="Calibri"/>
              </a:rPr>
              <a:t>pengiriman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2002" y="2004044"/>
            <a:ext cx="2951987" cy="2599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7430" y="2004044"/>
            <a:ext cx="2962910" cy="2601595"/>
          </a:xfrm>
          <a:custGeom>
            <a:avLst/>
            <a:gdLst/>
            <a:ahLst/>
            <a:cxnLst/>
            <a:rect l="l" t="t" r="r" b="b"/>
            <a:pathLst>
              <a:path w="2962909" h="2601595">
                <a:moveTo>
                  <a:pt x="2962656" y="2599944"/>
                </a:moveTo>
                <a:lnTo>
                  <a:pt x="2962656" y="435864"/>
                </a:lnTo>
                <a:lnTo>
                  <a:pt x="2959608" y="391668"/>
                </a:lnTo>
                <a:lnTo>
                  <a:pt x="2953512" y="348996"/>
                </a:lnTo>
                <a:lnTo>
                  <a:pt x="2942844" y="306324"/>
                </a:lnTo>
                <a:lnTo>
                  <a:pt x="2927604" y="266700"/>
                </a:lnTo>
                <a:lnTo>
                  <a:pt x="2909316" y="228600"/>
                </a:lnTo>
                <a:lnTo>
                  <a:pt x="2887980" y="192024"/>
                </a:lnTo>
                <a:lnTo>
                  <a:pt x="2862072" y="158496"/>
                </a:lnTo>
                <a:lnTo>
                  <a:pt x="2834640" y="128016"/>
                </a:lnTo>
                <a:lnTo>
                  <a:pt x="2802636" y="99060"/>
                </a:lnTo>
                <a:lnTo>
                  <a:pt x="2752344" y="62484"/>
                </a:lnTo>
                <a:lnTo>
                  <a:pt x="2694432" y="33528"/>
                </a:lnTo>
                <a:lnTo>
                  <a:pt x="2634996" y="13716"/>
                </a:lnTo>
                <a:lnTo>
                  <a:pt x="2592324" y="4572"/>
                </a:lnTo>
                <a:lnTo>
                  <a:pt x="2548128" y="0"/>
                </a:lnTo>
                <a:lnTo>
                  <a:pt x="414528" y="0"/>
                </a:lnTo>
                <a:lnTo>
                  <a:pt x="370332" y="4572"/>
                </a:lnTo>
                <a:lnTo>
                  <a:pt x="327660" y="13716"/>
                </a:lnTo>
                <a:lnTo>
                  <a:pt x="286512" y="25908"/>
                </a:lnTo>
                <a:lnTo>
                  <a:pt x="246888" y="42672"/>
                </a:lnTo>
                <a:lnTo>
                  <a:pt x="210312" y="62484"/>
                </a:lnTo>
                <a:lnTo>
                  <a:pt x="158496" y="99060"/>
                </a:lnTo>
                <a:lnTo>
                  <a:pt x="112776" y="143256"/>
                </a:lnTo>
                <a:lnTo>
                  <a:pt x="100584" y="158496"/>
                </a:lnTo>
                <a:lnTo>
                  <a:pt x="86868" y="175260"/>
                </a:lnTo>
                <a:lnTo>
                  <a:pt x="74676" y="192024"/>
                </a:lnTo>
                <a:lnTo>
                  <a:pt x="42672" y="246888"/>
                </a:lnTo>
                <a:lnTo>
                  <a:pt x="35052" y="266700"/>
                </a:lnTo>
                <a:lnTo>
                  <a:pt x="25908" y="286512"/>
                </a:lnTo>
                <a:lnTo>
                  <a:pt x="19812" y="306324"/>
                </a:lnTo>
                <a:lnTo>
                  <a:pt x="13716" y="327660"/>
                </a:lnTo>
                <a:lnTo>
                  <a:pt x="4572" y="370332"/>
                </a:lnTo>
                <a:lnTo>
                  <a:pt x="3048" y="391668"/>
                </a:lnTo>
                <a:lnTo>
                  <a:pt x="0" y="414528"/>
                </a:lnTo>
                <a:lnTo>
                  <a:pt x="0" y="2599944"/>
                </a:lnTo>
                <a:lnTo>
                  <a:pt x="1524" y="2601468"/>
                </a:lnTo>
                <a:lnTo>
                  <a:pt x="4572" y="2601468"/>
                </a:lnTo>
                <a:lnTo>
                  <a:pt x="4572" y="2592324"/>
                </a:lnTo>
                <a:lnTo>
                  <a:pt x="9144" y="2592324"/>
                </a:lnTo>
                <a:lnTo>
                  <a:pt x="9144" y="435864"/>
                </a:lnTo>
                <a:lnTo>
                  <a:pt x="12192" y="393192"/>
                </a:lnTo>
                <a:lnTo>
                  <a:pt x="18288" y="350520"/>
                </a:lnTo>
                <a:lnTo>
                  <a:pt x="35052" y="289560"/>
                </a:lnTo>
                <a:lnTo>
                  <a:pt x="60960" y="233172"/>
                </a:lnTo>
                <a:lnTo>
                  <a:pt x="82296" y="198120"/>
                </a:lnTo>
                <a:lnTo>
                  <a:pt x="106680" y="164592"/>
                </a:lnTo>
                <a:lnTo>
                  <a:pt x="149352" y="120396"/>
                </a:lnTo>
                <a:lnTo>
                  <a:pt x="198120" y="82296"/>
                </a:lnTo>
                <a:lnTo>
                  <a:pt x="233172" y="60960"/>
                </a:lnTo>
                <a:lnTo>
                  <a:pt x="271272" y="42672"/>
                </a:lnTo>
                <a:lnTo>
                  <a:pt x="309372" y="28956"/>
                </a:lnTo>
                <a:lnTo>
                  <a:pt x="350520" y="18288"/>
                </a:lnTo>
                <a:lnTo>
                  <a:pt x="393192" y="12192"/>
                </a:lnTo>
                <a:lnTo>
                  <a:pt x="414528" y="9144"/>
                </a:lnTo>
                <a:lnTo>
                  <a:pt x="2546604" y="9144"/>
                </a:lnTo>
                <a:lnTo>
                  <a:pt x="2569464" y="12192"/>
                </a:lnTo>
                <a:lnTo>
                  <a:pt x="2590800" y="13716"/>
                </a:lnTo>
                <a:lnTo>
                  <a:pt x="2631948" y="22860"/>
                </a:lnTo>
                <a:lnTo>
                  <a:pt x="2671572" y="35052"/>
                </a:lnTo>
                <a:lnTo>
                  <a:pt x="2711196" y="51816"/>
                </a:lnTo>
                <a:lnTo>
                  <a:pt x="2746248" y="71628"/>
                </a:lnTo>
                <a:lnTo>
                  <a:pt x="2764536" y="82296"/>
                </a:lnTo>
                <a:lnTo>
                  <a:pt x="2796540" y="106680"/>
                </a:lnTo>
                <a:lnTo>
                  <a:pt x="2842260" y="149352"/>
                </a:lnTo>
                <a:lnTo>
                  <a:pt x="2854452" y="164592"/>
                </a:lnTo>
                <a:lnTo>
                  <a:pt x="2868168" y="181356"/>
                </a:lnTo>
                <a:lnTo>
                  <a:pt x="2878836" y="198120"/>
                </a:lnTo>
                <a:lnTo>
                  <a:pt x="2891028" y="214884"/>
                </a:lnTo>
                <a:lnTo>
                  <a:pt x="2901696" y="233172"/>
                </a:lnTo>
                <a:lnTo>
                  <a:pt x="2918460" y="269748"/>
                </a:lnTo>
                <a:lnTo>
                  <a:pt x="2933700" y="309372"/>
                </a:lnTo>
                <a:lnTo>
                  <a:pt x="2944368" y="350520"/>
                </a:lnTo>
                <a:lnTo>
                  <a:pt x="2950464" y="393192"/>
                </a:lnTo>
                <a:lnTo>
                  <a:pt x="2951988" y="414528"/>
                </a:lnTo>
                <a:lnTo>
                  <a:pt x="2951988" y="2592324"/>
                </a:lnTo>
                <a:lnTo>
                  <a:pt x="2956560" y="2592324"/>
                </a:lnTo>
                <a:lnTo>
                  <a:pt x="2956560" y="2601468"/>
                </a:lnTo>
                <a:lnTo>
                  <a:pt x="2959608" y="2601468"/>
                </a:lnTo>
                <a:lnTo>
                  <a:pt x="2962656" y="2599944"/>
                </a:lnTo>
                <a:close/>
              </a:path>
              <a:path w="2962909" h="2601595">
                <a:moveTo>
                  <a:pt x="2956560" y="2592324"/>
                </a:moveTo>
                <a:lnTo>
                  <a:pt x="4572" y="2592324"/>
                </a:lnTo>
                <a:lnTo>
                  <a:pt x="9144" y="2596896"/>
                </a:lnTo>
                <a:lnTo>
                  <a:pt x="9144" y="2601468"/>
                </a:lnTo>
                <a:lnTo>
                  <a:pt x="2951988" y="2601468"/>
                </a:lnTo>
                <a:lnTo>
                  <a:pt x="2951988" y="2596896"/>
                </a:lnTo>
                <a:lnTo>
                  <a:pt x="2956560" y="2592324"/>
                </a:lnTo>
                <a:close/>
              </a:path>
              <a:path w="2962909" h="2601595">
                <a:moveTo>
                  <a:pt x="9144" y="2601468"/>
                </a:moveTo>
                <a:lnTo>
                  <a:pt x="9144" y="2596896"/>
                </a:lnTo>
                <a:lnTo>
                  <a:pt x="4572" y="2592324"/>
                </a:lnTo>
                <a:lnTo>
                  <a:pt x="4572" y="2601468"/>
                </a:lnTo>
                <a:lnTo>
                  <a:pt x="9144" y="2601468"/>
                </a:lnTo>
                <a:close/>
              </a:path>
              <a:path w="2962909" h="2601595">
                <a:moveTo>
                  <a:pt x="2956560" y="2601468"/>
                </a:moveTo>
                <a:lnTo>
                  <a:pt x="2956560" y="2592324"/>
                </a:lnTo>
                <a:lnTo>
                  <a:pt x="2951988" y="2596896"/>
                </a:lnTo>
                <a:lnTo>
                  <a:pt x="2951988" y="2601468"/>
                </a:lnTo>
                <a:lnTo>
                  <a:pt x="2956560" y="2601468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88762" y="2271762"/>
            <a:ext cx="1377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Bill of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Lading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8762" y="2881362"/>
            <a:ext cx="254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9975" algn="l"/>
                <a:tab pos="2045335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ak	hu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um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8762" y="3186161"/>
            <a:ext cx="254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z="2000" spc="-5" dirty="0">
                <a:latin typeface="Calibri"/>
                <a:cs typeface="Calibri"/>
              </a:rPr>
              <a:t>menjelaskan	tanggung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8637" y="3490962"/>
            <a:ext cx="6413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j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ab  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7166" y="3490962"/>
            <a:ext cx="741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938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atas  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0490" y="3490962"/>
            <a:ext cx="761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8762" y="4100561"/>
            <a:ext cx="1389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dalam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928103"/>
            <a:ext cx="9143996" cy="638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9586" y="612128"/>
            <a:ext cx="4460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Contoh Packing</a:t>
            </a:r>
            <a:r>
              <a:rPr sz="4400" spc="-50" dirty="0"/>
              <a:t> </a:t>
            </a:r>
            <a:r>
              <a:rPr sz="4400" spc="-5" dirty="0"/>
              <a:t>Slip</a:t>
            </a:r>
            <a:endParaRPr sz="4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3450" y="1504172"/>
            <a:ext cx="5715000" cy="501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0354" y="2801096"/>
            <a:ext cx="1152525" cy="1655445"/>
          </a:xfrm>
          <a:custGeom>
            <a:avLst/>
            <a:gdLst/>
            <a:ahLst/>
            <a:cxnLst/>
            <a:rect l="l" t="t" r="r" b="b"/>
            <a:pathLst>
              <a:path w="1152525" h="1655445">
                <a:moveTo>
                  <a:pt x="0" y="0"/>
                </a:moveTo>
                <a:lnTo>
                  <a:pt x="0" y="1655064"/>
                </a:lnTo>
                <a:lnTo>
                  <a:pt x="1152144" y="1655064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638" y="2787380"/>
            <a:ext cx="1178560" cy="1682750"/>
          </a:xfrm>
          <a:custGeom>
            <a:avLst/>
            <a:gdLst/>
            <a:ahLst/>
            <a:cxnLst/>
            <a:rect l="l" t="t" r="r" b="b"/>
            <a:pathLst>
              <a:path w="1178560" h="1682750">
                <a:moveTo>
                  <a:pt x="1178048" y="1676400"/>
                </a:moveTo>
                <a:lnTo>
                  <a:pt x="1178048" y="6096"/>
                </a:lnTo>
                <a:lnTo>
                  <a:pt x="1171952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3716" y="1682496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152140" y="25908"/>
                </a:lnTo>
                <a:lnTo>
                  <a:pt x="1152140" y="13716"/>
                </a:lnTo>
                <a:lnTo>
                  <a:pt x="1165856" y="25908"/>
                </a:lnTo>
                <a:lnTo>
                  <a:pt x="1165856" y="1682496"/>
                </a:lnTo>
                <a:lnTo>
                  <a:pt x="1171952" y="1682496"/>
                </a:lnTo>
                <a:lnTo>
                  <a:pt x="1178048" y="1676400"/>
                </a:lnTo>
                <a:close/>
              </a:path>
              <a:path w="1178560" h="168275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1178560" h="1682750">
                <a:moveTo>
                  <a:pt x="25908" y="1656588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1656588"/>
                </a:lnTo>
                <a:lnTo>
                  <a:pt x="25908" y="1656588"/>
                </a:lnTo>
                <a:close/>
              </a:path>
              <a:path w="1178560" h="1682750">
                <a:moveTo>
                  <a:pt x="1165856" y="1656588"/>
                </a:moveTo>
                <a:lnTo>
                  <a:pt x="13716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152140" y="1682496"/>
                </a:lnTo>
                <a:lnTo>
                  <a:pt x="1152140" y="1668780"/>
                </a:lnTo>
                <a:lnTo>
                  <a:pt x="1165856" y="1656588"/>
                </a:lnTo>
                <a:close/>
              </a:path>
              <a:path w="1178560" h="1682750">
                <a:moveTo>
                  <a:pt x="25908" y="1682496"/>
                </a:moveTo>
                <a:lnTo>
                  <a:pt x="25908" y="1668780"/>
                </a:lnTo>
                <a:lnTo>
                  <a:pt x="13716" y="1656588"/>
                </a:lnTo>
                <a:lnTo>
                  <a:pt x="13716" y="1682496"/>
                </a:lnTo>
                <a:lnTo>
                  <a:pt x="25908" y="1682496"/>
                </a:lnTo>
                <a:close/>
              </a:path>
              <a:path w="1178560" h="1682750">
                <a:moveTo>
                  <a:pt x="1165856" y="25908"/>
                </a:moveTo>
                <a:lnTo>
                  <a:pt x="1152140" y="13716"/>
                </a:lnTo>
                <a:lnTo>
                  <a:pt x="1152140" y="25908"/>
                </a:lnTo>
                <a:lnTo>
                  <a:pt x="1165856" y="25908"/>
                </a:lnTo>
                <a:close/>
              </a:path>
              <a:path w="1178560" h="1682750">
                <a:moveTo>
                  <a:pt x="1165856" y="1656588"/>
                </a:moveTo>
                <a:lnTo>
                  <a:pt x="1165856" y="25908"/>
                </a:lnTo>
                <a:lnTo>
                  <a:pt x="1152140" y="25908"/>
                </a:lnTo>
                <a:lnTo>
                  <a:pt x="1152140" y="1656588"/>
                </a:lnTo>
                <a:lnTo>
                  <a:pt x="1165856" y="1656588"/>
                </a:lnTo>
                <a:close/>
              </a:path>
              <a:path w="1178560" h="1682750">
                <a:moveTo>
                  <a:pt x="1165856" y="1682496"/>
                </a:moveTo>
                <a:lnTo>
                  <a:pt x="1165856" y="1656588"/>
                </a:lnTo>
                <a:lnTo>
                  <a:pt x="1152140" y="1668780"/>
                </a:lnTo>
                <a:lnTo>
                  <a:pt x="1152140" y="1682496"/>
                </a:lnTo>
                <a:lnTo>
                  <a:pt x="1165856" y="1682496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0354" y="3143490"/>
            <a:ext cx="11525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16535" indent="-7493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Level</a:t>
            </a:r>
            <a:r>
              <a:rPr sz="2000" i="1" spc="-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  DFD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6035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Billing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705" y="627875"/>
            <a:ext cx="5605268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3022" y="574028"/>
            <a:ext cx="1417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latin typeface="Calibri"/>
                <a:cs typeface="Calibri"/>
              </a:rPr>
              <a:t>Billing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8118" y="913879"/>
            <a:ext cx="2043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</a:t>
            </a:r>
            <a:r>
              <a:rPr sz="4400" spc="-75" dirty="0"/>
              <a:t>n</a:t>
            </a:r>
            <a:r>
              <a:rPr sz="4400" spc="-35" dirty="0"/>
              <a:t>v</a:t>
            </a:r>
            <a:r>
              <a:rPr sz="4400" dirty="0"/>
              <a:t>o</a:t>
            </a:r>
            <a:r>
              <a:rPr sz="4400" spc="-5" dirty="0"/>
              <a:t>ici</a:t>
            </a:r>
            <a:r>
              <a:rPr sz="4400" dirty="0"/>
              <a:t>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725414" y="1717532"/>
            <a:ext cx="6848855" cy="5591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594" y="2363708"/>
            <a:ext cx="2891025" cy="266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594" y="2363708"/>
            <a:ext cx="2891155" cy="2674620"/>
          </a:xfrm>
          <a:custGeom>
            <a:avLst/>
            <a:gdLst/>
            <a:ahLst/>
            <a:cxnLst/>
            <a:rect l="l" t="t" r="r" b="b"/>
            <a:pathLst>
              <a:path w="2891154" h="2674620">
                <a:moveTo>
                  <a:pt x="2891025" y="2671572"/>
                </a:moveTo>
                <a:lnTo>
                  <a:pt x="2891025" y="448056"/>
                </a:lnTo>
                <a:lnTo>
                  <a:pt x="2889501" y="446532"/>
                </a:lnTo>
                <a:lnTo>
                  <a:pt x="2889501" y="445008"/>
                </a:lnTo>
                <a:lnTo>
                  <a:pt x="2444493" y="1524"/>
                </a:lnTo>
                <a:lnTo>
                  <a:pt x="2444493" y="0"/>
                </a:lnTo>
                <a:lnTo>
                  <a:pt x="3048" y="0"/>
                </a:lnTo>
                <a:lnTo>
                  <a:pt x="0" y="3048"/>
                </a:lnTo>
                <a:lnTo>
                  <a:pt x="0" y="2226564"/>
                </a:lnTo>
                <a:lnTo>
                  <a:pt x="6096" y="2232660"/>
                </a:ln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2438397" y="9144"/>
                </a:lnTo>
                <a:lnTo>
                  <a:pt x="2438397" y="7620"/>
                </a:lnTo>
                <a:lnTo>
                  <a:pt x="2441445" y="9144"/>
                </a:lnTo>
                <a:lnTo>
                  <a:pt x="2441445" y="10678"/>
                </a:lnTo>
                <a:lnTo>
                  <a:pt x="2880357" y="451098"/>
                </a:lnTo>
                <a:lnTo>
                  <a:pt x="2880357" y="449580"/>
                </a:lnTo>
                <a:lnTo>
                  <a:pt x="2881881" y="452628"/>
                </a:lnTo>
                <a:lnTo>
                  <a:pt x="2881881" y="2663952"/>
                </a:lnTo>
                <a:lnTo>
                  <a:pt x="2884929" y="2663952"/>
                </a:lnTo>
                <a:lnTo>
                  <a:pt x="2884929" y="2674620"/>
                </a:lnTo>
                <a:lnTo>
                  <a:pt x="2887977" y="2674620"/>
                </a:lnTo>
                <a:lnTo>
                  <a:pt x="2891025" y="2671572"/>
                </a:lnTo>
                <a:close/>
              </a:path>
              <a:path w="2891154" h="2674620">
                <a:moveTo>
                  <a:pt x="10668" y="9144"/>
                </a:move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close/>
              </a:path>
              <a:path w="2891154" h="2674620">
                <a:moveTo>
                  <a:pt x="10668" y="2223516"/>
                </a:moveTo>
                <a:lnTo>
                  <a:pt x="10668" y="9144"/>
                </a:lnTo>
                <a:lnTo>
                  <a:pt x="6096" y="9144"/>
                </a:lnTo>
                <a:lnTo>
                  <a:pt x="6096" y="2232660"/>
                </a:lnTo>
                <a:lnTo>
                  <a:pt x="9144" y="2235708"/>
                </a:lnTo>
                <a:lnTo>
                  <a:pt x="9144" y="2221992"/>
                </a:lnTo>
                <a:lnTo>
                  <a:pt x="10668" y="2223516"/>
                </a:lnTo>
                <a:close/>
              </a:path>
              <a:path w="2891154" h="2674620">
                <a:moveTo>
                  <a:pt x="451104" y="2663952"/>
                </a:moveTo>
                <a:lnTo>
                  <a:pt x="9144" y="2221992"/>
                </a:lnTo>
                <a:lnTo>
                  <a:pt x="10668" y="2225040"/>
                </a:lnTo>
                <a:lnTo>
                  <a:pt x="10668" y="2237232"/>
                </a:lnTo>
                <a:lnTo>
                  <a:pt x="448056" y="2674620"/>
                </a:lnTo>
                <a:lnTo>
                  <a:pt x="449580" y="2674620"/>
                </a:lnTo>
                <a:lnTo>
                  <a:pt x="449580" y="2663952"/>
                </a:lnTo>
                <a:lnTo>
                  <a:pt x="451104" y="2663952"/>
                </a:lnTo>
                <a:close/>
              </a:path>
              <a:path w="2891154" h="2674620">
                <a:moveTo>
                  <a:pt x="10668" y="2237232"/>
                </a:moveTo>
                <a:lnTo>
                  <a:pt x="10668" y="2225040"/>
                </a:lnTo>
                <a:lnTo>
                  <a:pt x="9144" y="2221992"/>
                </a:lnTo>
                <a:lnTo>
                  <a:pt x="9144" y="2235708"/>
                </a:lnTo>
                <a:lnTo>
                  <a:pt x="10668" y="2237232"/>
                </a:lnTo>
                <a:close/>
              </a:path>
              <a:path w="2891154" h="2674620">
                <a:moveTo>
                  <a:pt x="452628" y="2665476"/>
                </a:moveTo>
                <a:lnTo>
                  <a:pt x="451104" y="2663952"/>
                </a:lnTo>
                <a:lnTo>
                  <a:pt x="449580" y="2663952"/>
                </a:lnTo>
                <a:lnTo>
                  <a:pt x="452628" y="2665476"/>
                </a:lnTo>
                <a:close/>
              </a:path>
              <a:path w="2891154" h="2674620">
                <a:moveTo>
                  <a:pt x="452628" y="2674620"/>
                </a:moveTo>
                <a:lnTo>
                  <a:pt x="452628" y="2665476"/>
                </a:lnTo>
                <a:lnTo>
                  <a:pt x="449580" y="2663952"/>
                </a:lnTo>
                <a:lnTo>
                  <a:pt x="449580" y="2674620"/>
                </a:lnTo>
                <a:lnTo>
                  <a:pt x="452628" y="2674620"/>
                </a:lnTo>
                <a:close/>
              </a:path>
              <a:path w="2891154" h="2674620">
                <a:moveTo>
                  <a:pt x="2884929" y="2663952"/>
                </a:moveTo>
                <a:lnTo>
                  <a:pt x="451104" y="2663952"/>
                </a:lnTo>
                <a:lnTo>
                  <a:pt x="452628" y="2665476"/>
                </a:lnTo>
                <a:lnTo>
                  <a:pt x="452628" y="2674620"/>
                </a:lnTo>
                <a:lnTo>
                  <a:pt x="2880357" y="2674620"/>
                </a:lnTo>
                <a:lnTo>
                  <a:pt x="2880357" y="2668524"/>
                </a:lnTo>
                <a:lnTo>
                  <a:pt x="2884929" y="2663952"/>
                </a:lnTo>
                <a:close/>
              </a:path>
              <a:path w="2891154" h="2674620">
                <a:moveTo>
                  <a:pt x="2441445" y="9144"/>
                </a:moveTo>
                <a:lnTo>
                  <a:pt x="2438397" y="7620"/>
                </a:lnTo>
                <a:lnTo>
                  <a:pt x="2439915" y="9144"/>
                </a:lnTo>
                <a:lnTo>
                  <a:pt x="2441445" y="9144"/>
                </a:lnTo>
                <a:close/>
              </a:path>
              <a:path w="2891154" h="2674620">
                <a:moveTo>
                  <a:pt x="2439915" y="9144"/>
                </a:moveTo>
                <a:lnTo>
                  <a:pt x="2438397" y="7620"/>
                </a:lnTo>
                <a:lnTo>
                  <a:pt x="2438397" y="9144"/>
                </a:lnTo>
                <a:lnTo>
                  <a:pt x="2439915" y="9144"/>
                </a:lnTo>
                <a:close/>
              </a:path>
              <a:path w="2891154" h="2674620">
                <a:moveTo>
                  <a:pt x="2441445" y="10678"/>
                </a:moveTo>
                <a:lnTo>
                  <a:pt x="2441445" y="9144"/>
                </a:lnTo>
                <a:lnTo>
                  <a:pt x="2439915" y="9144"/>
                </a:lnTo>
                <a:lnTo>
                  <a:pt x="2441445" y="10678"/>
                </a:lnTo>
                <a:close/>
              </a:path>
              <a:path w="2891154" h="2674620">
                <a:moveTo>
                  <a:pt x="2881881" y="452628"/>
                </a:moveTo>
                <a:lnTo>
                  <a:pt x="2880357" y="449580"/>
                </a:lnTo>
                <a:lnTo>
                  <a:pt x="2880357" y="451098"/>
                </a:lnTo>
                <a:lnTo>
                  <a:pt x="2881881" y="452628"/>
                </a:lnTo>
                <a:close/>
              </a:path>
              <a:path w="2891154" h="2674620">
                <a:moveTo>
                  <a:pt x="2881881" y="2663952"/>
                </a:moveTo>
                <a:lnTo>
                  <a:pt x="2881881" y="452628"/>
                </a:lnTo>
                <a:lnTo>
                  <a:pt x="2880357" y="451098"/>
                </a:lnTo>
                <a:lnTo>
                  <a:pt x="2880357" y="2663952"/>
                </a:lnTo>
                <a:lnTo>
                  <a:pt x="2881881" y="2663952"/>
                </a:lnTo>
                <a:close/>
              </a:path>
              <a:path w="2891154" h="2674620">
                <a:moveTo>
                  <a:pt x="2884929" y="2674620"/>
                </a:moveTo>
                <a:lnTo>
                  <a:pt x="2884929" y="2663952"/>
                </a:lnTo>
                <a:lnTo>
                  <a:pt x="2880357" y="2668524"/>
                </a:lnTo>
                <a:lnTo>
                  <a:pt x="2880357" y="2674620"/>
                </a:lnTo>
                <a:lnTo>
                  <a:pt x="2884929" y="2674620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1808" y="2453118"/>
            <a:ext cx="227901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Invoice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467485" algn="l"/>
                <a:tab pos="1779905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	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 </a:t>
            </a:r>
            <a:r>
              <a:rPr sz="2000" spc="-5" dirty="0">
                <a:latin typeface="Calibri"/>
                <a:cs typeface="Calibri"/>
              </a:rPr>
              <a:t>memberitahukan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ang  jumlah </a:t>
            </a:r>
            <a:r>
              <a:rPr sz="2000" spc="-5" dirty="0">
                <a:latin typeface="Calibri"/>
                <a:cs typeface="Calibri"/>
              </a:rPr>
              <a:t>penjualan </a:t>
            </a:r>
            <a:r>
              <a:rPr sz="2000" dirty="0">
                <a:latin typeface="Calibri"/>
                <a:cs typeface="Calibri"/>
              </a:rPr>
              <a:t>dan  </a:t>
            </a:r>
            <a:r>
              <a:rPr sz="2000" spc="-10" dirty="0">
                <a:latin typeface="Calibri"/>
                <a:cs typeface="Calibri"/>
              </a:rPr>
              <a:t>informasi  </a:t>
            </a:r>
            <a:r>
              <a:rPr sz="2000" spc="-15" dirty="0">
                <a:latin typeface="Calibri"/>
                <a:cs typeface="Calibri"/>
              </a:rPr>
              <a:t>pembayarannya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847" y="612128"/>
            <a:ext cx="7155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Threats </a:t>
            </a:r>
            <a:r>
              <a:rPr sz="4400" dirty="0"/>
              <a:t>and </a:t>
            </a:r>
            <a:r>
              <a:rPr sz="4400" spc="-15" dirty="0"/>
              <a:t>Controls </a:t>
            </a:r>
            <a:r>
              <a:rPr sz="4400" dirty="0"/>
              <a:t>:</a:t>
            </a:r>
            <a:r>
              <a:rPr sz="4400" spc="-25" dirty="0"/>
              <a:t> </a:t>
            </a:r>
            <a:r>
              <a:rPr sz="4400" spc="-15" dirty="0"/>
              <a:t>Invoicing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555" y="2044938"/>
          <a:ext cx="8248650" cy="260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1110"/>
                <a:gridCol w="5697855"/>
              </a:tblGrid>
              <a:tr h="3962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5"/>
                    </a:solidFill>
                  </a:tcPr>
                </a:tc>
              </a:tr>
              <a:tr h="396239">
                <a:tc row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Kegagalan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Penagihan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Pemisahan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fungsi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pengiriman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penagihan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</a:tr>
              <a:tr h="3962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Konfigurasi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ERP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System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  <a:tr h="70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65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Pemberian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nomor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pada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seluruh dokumen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(sistem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manual)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2710" marR="11506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Kesalahan 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708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Rekonsiliasi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kuantitas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pada packing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slip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sales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order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739" y="913879"/>
            <a:ext cx="6600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Maintain Account Receivable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82317" y="2008616"/>
            <a:ext cx="3456940" cy="2087880"/>
          </a:xfrm>
          <a:custGeom>
            <a:avLst/>
            <a:gdLst/>
            <a:ahLst/>
            <a:cxnLst/>
            <a:rect l="l" t="t" r="r" b="b"/>
            <a:pathLst>
              <a:path w="3456940" h="2087879">
                <a:moveTo>
                  <a:pt x="3456429" y="2087880"/>
                </a:moveTo>
                <a:lnTo>
                  <a:pt x="3456429" y="347472"/>
                </a:lnTo>
                <a:lnTo>
                  <a:pt x="3107433" y="0"/>
                </a:lnTo>
                <a:lnTo>
                  <a:pt x="0" y="0"/>
                </a:lnTo>
                <a:lnTo>
                  <a:pt x="0" y="2087880"/>
                </a:lnTo>
                <a:lnTo>
                  <a:pt x="3456429" y="208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601" y="1996424"/>
            <a:ext cx="3482340" cy="2113915"/>
          </a:xfrm>
          <a:custGeom>
            <a:avLst/>
            <a:gdLst/>
            <a:ahLst/>
            <a:cxnLst/>
            <a:rect l="l" t="t" r="r" b="b"/>
            <a:pathLst>
              <a:path w="3482340" h="2113915">
                <a:moveTo>
                  <a:pt x="3482337" y="2107692"/>
                </a:moveTo>
                <a:lnTo>
                  <a:pt x="3482337" y="356616"/>
                </a:lnTo>
                <a:lnTo>
                  <a:pt x="3479289" y="350520"/>
                </a:lnTo>
                <a:lnTo>
                  <a:pt x="3128769" y="1524"/>
                </a:lnTo>
                <a:lnTo>
                  <a:pt x="3125721" y="0"/>
                </a:lnTo>
                <a:lnTo>
                  <a:pt x="6096" y="0"/>
                </a:lnTo>
                <a:lnTo>
                  <a:pt x="0" y="4572"/>
                </a:lnTo>
                <a:lnTo>
                  <a:pt x="0" y="2107692"/>
                </a:lnTo>
                <a:lnTo>
                  <a:pt x="6096" y="2113788"/>
                </a:lnTo>
                <a:lnTo>
                  <a:pt x="13716" y="2113788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3112005" y="24384"/>
                </a:lnTo>
                <a:lnTo>
                  <a:pt x="3112005" y="21336"/>
                </a:lnTo>
                <a:lnTo>
                  <a:pt x="3121149" y="24384"/>
                </a:lnTo>
                <a:lnTo>
                  <a:pt x="3121149" y="30440"/>
                </a:lnTo>
                <a:lnTo>
                  <a:pt x="3456429" y="364255"/>
                </a:lnTo>
                <a:lnTo>
                  <a:pt x="3456429" y="359664"/>
                </a:lnTo>
                <a:lnTo>
                  <a:pt x="3461001" y="368808"/>
                </a:lnTo>
                <a:lnTo>
                  <a:pt x="3461001" y="2087880"/>
                </a:lnTo>
                <a:lnTo>
                  <a:pt x="3470145" y="2087880"/>
                </a:lnTo>
                <a:lnTo>
                  <a:pt x="3470145" y="2113788"/>
                </a:lnTo>
                <a:lnTo>
                  <a:pt x="3476241" y="2113788"/>
                </a:lnTo>
                <a:lnTo>
                  <a:pt x="3482337" y="2107692"/>
                </a:lnTo>
                <a:close/>
              </a:path>
              <a:path w="3482340" h="2113915">
                <a:moveTo>
                  <a:pt x="25908" y="2438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4384"/>
                </a:lnTo>
                <a:close/>
              </a:path>
              <a:path w="3482340" h="2113915">
                <a:moveTo>
                  <a:pt x="25908" y="2087880"/>
                </a:moveTo>
                <a:lnTo>
                  <a:pt x="25908" y="24384"/>
                </a:lnTo>
                <a:lnTo>
                  <a:pt x="13716" y="24384"/>
                </a:lnTo>
                <a:lnTo>
                  <a:pt x="13716" y="2087880"/>
                </a:lnTo>
                <a:lnTo>
                  <a:pt x="25908" y="2087880"/>
                </a:lnTo>
                <a:close/>
              </a:path>
              <a:path w="3482340" h="2113915">
                <a:moveTo>
                  <a:pt x="3470145" y="2087880"/>
                </a:moveTo>
                <a:lnTo>
                  <a:pt x="13716" y="2087880"/>
                </a:lnTo>
                <a:lnTo>
                  <a:pt x="25908" y="2100072"/>
                </a:lnTo>
                <a:lnTo>
                  <a:pt x="25908" y="2113788"/>
                </a:lnTo>
                <a:lnTo>
                  <a:pt x="3456429" y="2113788"/>
                </a:lnTo>
                <a:lnTo>
                  <a:pt x="3456429" y="2100072"/>
                </a:lnTo>
                <a:lnTo>
                  <a:pt x="3470145" y="2087880"/>
                </a:lnTo>
                <a:close/>
              </a:path>
              <a:path w="3482340" h="2113915">
                <a:moveTo>
                  <a:pt x="25908" y="2113788"/>
                </a:moveTo>
                <a:lnTo>
                  <a:pt x="25908" y="2100072"/>
                </a:lnTo>
                <a:lnTo>
                  <a:pt x="13716" y="2087880"/>
                </a:lnTo>
                <a:lnTo>
                  <a:pt x="13716" y="2113788"/>
                </a:lnTo>
                <a:lnTo>
                  <a:pt x="25908" y="2113788"/>
                </a:lnTo>
                <a:close/>
              </a:path>
              <a:path w="3482340" h="2113915">
                <a:moveTo>
                  <a:pt x="3121149" y="24384"/>
                </a:moveTo>
                <a:lnTo>
                  <a:pt x="3112005" y="21336"/>
                </a:lnTo>
                <a:lnTo>
                  <a:pt x="3115066" y="24384"/>
                </a:lnTo>
                <a:lnTo>
                  <a:pt x="3121149" y="24384"/>
                </a:lnTo>
                <a:close/>
              </a:path>
              <a:path w="3482340" h="2113915">
                <a:moveTo>
                  <a:pt x="3115066" y="24384"/>
                </a:moveTo>
                <a:lnTo>
                  <a:pt x="3112005" y="21336"/>
                </a:lnTo>
                <a:lnTo>
                  <a:pt x="3112005" y="24384"/>
                </a:lnTo>
                <a:lnTo>
                  <a:pt x="3115066" y="24384"/>
                </a:lnTo>
                <a:close/>
              </a:path>
              <a:path w="3482340" h="2113915">
                <a:moveTo>
                  <a:pt x="3121149" y="30440"/>
                </a:moveTo>
                <a:lnTo>
                  <a:pt x="3121149" y="24384"/>
                </a:lnTo>
                <a:lnTo>
                  <a:pt x="3115066" y="24384"/>
                </a:lnTo>
                <a:lnTo>
                  <a:pt x="3121149" y="30440"/>
                </a:lnTo>
                <a:close/>
              </a:path>
              <a:path w="3482340" h="2113915">
                <a:moveTo>
                  <a:pt x="3461001" y="368808"/>
                </a:moveTo>
                <a:lnTo>
                  <a:pt x="3456429" y="359664"/>
                </a:lnTo>
                <a:lnTo>
                  <a:pt x="3456429" y="364255"/>
                </a:lnTo>
                <a:lnTo>
                  <a:pt x="3461001" y="368808"/>
                </a:lnTo>
                <a:close/>
              </a:path>
              <a:path w="3482340" h="2113915">
                <a:moveTo>
                  <a:pt x="3461001" y="2087880"/>
                </a:moveTo>
                <a:lnTo>
                  <a:pt x="3461001" y="368808"/>
                </a:lnTo>
                <a:lnTo>
                  <a:pt x="3456429" y="364255"/>
                </a:lnTo>
                <a:lnTo>
                  <a:pt x="3456429" y="2087880"/>
                </a:lnTo>
                <a:lnTo>
                  <a:pt x="3461001" y="2087880"/>
                </a:lnTo>
                <a:close/>
              </a:path>
              <a:path w="3482340" h="2113915">
                <a:moveTo>
                  <a:pt x="3470145" y="2113788"/>
                </a:moveTo>
                <a:lnTo>
                  <a:pt x="3470145" y="2087880"/>
                </a:lnTo>
                <a:lnTo>
                  <a:pt x="3456429" y="2100072"/>
                </a:lnTo>
                <a:lnTo>
                  <a:pt x="3456429" y="2113788"/>
                </a:lnTo>
                <a:lnTo>
                  <a:pt x="3470145" y="211378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057" y="2197086"/>
            <a:ext cx="2314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Open </a:t>
            </a:r>
            <a:r>
              <a:rPr sz="2000" b="1" spc="-5" dirty="0">
                <a:latin typeface="Calibri"/>
                <a:cs typeface="Calibri"/>
              </a:rPr>
              <a:t>Invoice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Method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057" y="2806686"/>
            <a:ext cx="31235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4415" algn="l"/>
                <a:tab pos="1687195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de		p</a:t>
            </a:r>
            <a:r>
              <a:rPr sz="2000" spc="-5" dirty="0">
                <a:latin typeface="Calibri"/>
                <a:cs typeface="Calibri"/>
              </a:rPr>
              <a:t>emeli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aan  </a:t>
            </a:r>
            <a:r>
              <a:rPr sz="2000" spc="-5" dirty="0">
                <a:latin typeface="Calibri"/>
                <a:cs typeface="Calibri"/>
              </a:rPr>
              <a:t>piutang	</a:t>
            </a:r>
            <a:r>
              <a:rPr sz="2000" dirty="0">
                <a:latin typeface="Calibri"/>
                <a:cs typeface="Calibri"/>
              </a:rPr>
              <a:t>dimana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2519" y="3111485"/>
            <a:ext cx="13030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09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  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057" y="3416286"/>
            <a:ext cx="1325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membayar  </a:t>
            </a:r>
            <a:r>
              <a:rPr sz="2000" spc="-5" dirty="0">
                <a:latin typeface="Calibri"/>
                <a:cs typeface="Calibri"/>
              </a:rPr>
              <a:t>setiap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faktur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1667" y="2008616"/>
            <a:ext cx="4465320" cy="2087880"/>
          </a:xfrm>
          <a:custGeom>
            <a:avLst/>
            <a:gdLst/>
            <a:ahLst/>
            <a:cxnLst/>
            <a:rect l="l" t="t" r="r" b="b"/>
            <a:pathLst>
              <a:path w="4465320" h="2087879">
                <a:moveTo>
                  <a:pt x="4465320" y="2087880"/>
                </a:moveTo>
                <a:lnTo>
                  <a:pt x="4465320" y="347472"/>
                </a:lnTo>
                <a:lnTo>
                  <a:pt x="4117848" y="0"/>
                </a:lnTo>
                <a:lnTo>
                  <a:pt x="0" y="0"/>
                </a:lnTo>
                <a:lnTo>
                  <a:pt x="0" y="2087880"/>
                </a:lnTo>
                <a:lnTo>
                  <a:pt x="4465320" y="208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9474" y="1996424"/>
            <a:ext cx="4490085" cy="2113915"/>
          </a:xfrm>
          <a:custGeom>
            <a:avLst/>
            <a:gdLst/>
            <a:ahLst/>
            <a:cxnLst/>
            <a:rect l="l" t="t" r="r" b="b"/>
            <a:pathLst>
              <a:path w="4490084" h="2113915">
                <a:moveTo>
                  <a:pt x="4489704" y="2107692"/>
                </a:moveTo>
                <a:lnTo>
                  <a:pt x="4489704" y="356616"/>
                </a:lnTo>
                <a:lnTo>
                  <a:pt x="4486656" y="350520"/>
                </a:lnTo>
                <a:lnTo>
                  <a:pt x="4136136" y="1524"/>
                </a:lnTo>
                <a:lnTo>
                  <a:pt x="4133088" y="0"/>
                </a:lnTo>
                <a:lnTo>
                  <a:pt x="6096" y="0"/>
                </a:lnTo>
                <a:lnTo>
                  <a:pt x="0" y="4572"/>
                </a:lnTo>
                <a:lnTo>
                  <a:pt x="0" y="2107692"/>
                </a:lnTo>
                <a:lnTo>
                  <a:pt x="6096" y="2113788"/>
                </a:lnTo>
                <a:lnTo>
                  <a:pt x="12192" y="2113788"/>
                </a:lnTo>
                <a:lnTo>
                  <a:pt x="12192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4120896" y="24384"/>
                </a:lnTo>
                <a:lnTo>
                  <a:pt x="4120896" y="21336"/>
                </a:lnTo>
                <a:lnTo>
                  <a:pt x="4130040" y="24384"/>
                </a:lnTo>
                <a:lnTo>
                  <a:pt x="4130040" y="30480"/>
                </a:lnTo>
                <a:lnTo>
                  <a:pt x="4465320" y="365760"/>
                </a:lnTo>
                <a:lnTo>
                  <a:pt x="4465320" y="359664"/>
                </a:lnTo>
                <a:lnTo>
                  <a:pt x="4468368" y="368808"/>
                </a:lnTo>
                <a:lnTo>
                  <a:pt x="4468368" y="2087880"/>
                </a:lnTo>
                <a:lnTo>
                  <a:pt x="4477512" y="2087880"/>
                </a:lnTo>
                <a:lnTo>
                  <a:pt x="4477512" y="2113788"/>
                </a:lnTo>
                <a:lnTo>
                  <a:pt x="4485132" y="2113788"/>
                </a:lnTo>
                <a:lnTo>
                  <a:pt x="4489704" y="2107692"/>
                </a:lnTo>
                <a:close/>
              </a:path>
              <a:path w="4490084" h="2113915">
                <a:moveTo>
                  <a:pt x="25908" y="24384"/>
                </a:moveTo>
                <a:lnTo>
                  <a:pt x="25908" y="12192"/>
                </a:lnTo>
                <a:lnTo>
                  <a:pt x="12192" y="24384"/>
                </a:lnTo>
                <a:lnTo>
                  <a:pt x="25908" y="24384"/>
                </a:lnTo>
                <a:close/>
              </a:path>
              <a:path w="4490084" h="2113915">
                <a:moveTo>
                  <a:pt x="25908" y="2087880"/>
                </a:moveTo>
                <a:lnTo>
                  <a:pt x="25908" y="24384"/>
                </a:lnTo>
                <a:lnTo>
                  <a:pt x="12192" y="24384"/>
                </a:lnTo>
                <a:lnTo>
                  <a:pt x="12192" y="2087880"/>
                </a:lnTo>
                <a:lnTo>
                  <a:pt x="25908" y="2087880"/>
                </a:lnTo>
                <a:close/>
              </a:path>
              <a:path w="4490084" h="2113915">
                <a:moveTo>
                  <a:pt x="4477512" y="2087880"/>
                </a:moveTo>
                <a:lnTo>
                  <a:pt x="12192" y="2087880"/>
                </a:lnTo>
                <a:lnTo>
                  <a:pt x="25908" y="2100072"/>
                </a:lnTo>
                <a:lnTo>
                  <a:pt x="25908" y="2113788"/>
                </a:lnTo>
                <a:lnTo>
                  <a:pt x="4465320" y="2113788"/>
                </a:lnTo>
                <a:lnTo>
                  <a:pt x="4465320" y="2100072"/>
                </a:lnTo>
                <a:lnTo>
                  <a:pt x="4477512" y="2087880"/>
                </a:lnTo>
                <a:close/>
              </a:path>
              <a:path w="4490084" h="2113915">
                <a:moveTo>
                  <a:pt x="25908" y="2113788"/>
                </a:moveTo>
                <a:lnTo>
                  <a:pt x="25908" y="2100072"/>
                </a:lnTo>
                <a:lnTo>
                  <a:pt x="12192" y="2087880"/>
                </a:lnTo>
                <a:lnTo>
                  <a:pt x="12192" y="2113788"/>
                </a:lnTo>
                <a:lnTo>
                  <a:pt x="25908" y="2113788"/>
                </a:lnTo>
                <a:close/>
              </a:path>
              <a:path w="4490084" h="2113915">
                <a:moveTo>
                  <a:pt x="4130040" y="24384"/>
                </a:moveTo>
                <a:lnTo>
                  <a:pt x="4120896" y="21336"/>
                </a:lnTo>
                <a:lnTo>
                  <a:pt x="4123944" y="24384"/>
                </a:lnTo>
                <a:lnTo>
                  <a:pt x="4130040" y="24384"/>
                </a:lnTo>
                <a:close/>
              </a:path>
              <a:path w="4490084" h="2113915">
                <a:moveTo>
                  <a:pt x="4123944" y="24384"/>
                </a:moveTo>
                <a:lnTo>
                  <a:pt x="4120896" y="21336"/>
                </a:lnTo>
                <a:lnTo>
                  <a:pt x="4120896" y="24384"/>
                </a:lnTo>
                <a:lnTo>
                  <a:pt x="4123944" y="24384"/>
                </a:lnTo>
                <a:close/>
              </a:path>
              <a:path w="4490084" h="2113915">
                <a:moveTo>
                  <a:pt x="4130040" y="30480"/>
                </a:moveTo>
                <a:lnTo>
                  <a:pt x="4130040" y="24384"/>
                </a:lnTo>
                <a:lnTo>
                  <a:pt x="4123944" y="24384"/>
                </a:lnTo>
                <a:lnTo>
                  <a:pt x="4130040" y="30480"/>
                </a:lnTo>
                <a:close/>
              </a:path>
              <a:path w="4490084" h="2113915">
                <a:moveTo>
                  <a:pt x="4468368" y="368808"/>
                </a:moveTo>
                <a:lnTo>
                  <a:pt x="4465320" y="359664"/>
                </a:lnTo>
                <a:lnTo>
                  <a:pt x="4465320" y="365760"/>
                </a:lnTo>
                <a:lnTo>
                  <a:pt x="4468368" y="368808"/>
                </a:lnTo>
                <a:close/>
              </a:path>
              <a:path w="4490084" h="2113915">
                <a:moveTo>
                  <a:pt x="4468368" y="2087880"/>
                </a:moveTo>
                <a:lnTo>
                  <a:pt x="4468368" y="368808"/>
                </a:lnTo>
                <a:lnTo>
                  <a:pt x="4465320" y="365760"/>
                </a:lnTo>
                <a:lnTo>
                  <a:pt x="4465320" y="2087880"/>
                </a:lnTo>
                <a:lnTo>
                  <a:pt x="4468368" y="2087880"/>
                </a:lnTo>
                <a:close/>
              </a:path>
              <a:path w="4490084" h="2113915">
                <a:moveTo>
                  <a:pt x="4477512" y="2113788"/>
                </a:moveTo>
                <a:lnTo>
                  <a:pt x="4477512" y="2087880"/>
                </a:lnTo>
                <a:lnTo>
                  <a:pt x="4465320" y="2100072"/>
                </a:lnTo>
                <a:lnTo>
                  <a:pt x="4465320" y="2113788"/>
                </a:lnTo>
                <a:lnTo>
                  <a:pt x="4477512" y="2113788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21933" y="2197086"/>
            <a:ext cx="41338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Balance </a:t>
            </a:r>
            <a:r>
              <a:rPr sz="2000" b="1" spc="-10" dirty="0">
                <a:latin typeface="Calibri"/>
                <a:cs typeface="Calibri"/>
              </a:rPr>
              <a:t>Forward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Method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Metode </a:t>
            </a:r>
            <a:r>
              <a:rPr sz="2000" spc="-5" dirty="0">
                <a:latin typeface="Calibri"/>
                <a:cs typeface="Calibri"/>
              </a:rPr>
              <a:t>pemeliharaan piutang </a:t>
            </a:r>
            <a:r>
              <a:rPr sz="2000" dirty="0">
                <a:latin typeface="Calibri"/>
                <a:cs typeface="Calibri"/>
              </a:rPr>
              <a:t>dimana  </a:t>
            </a:r>
            <a:r>
              <a:rPr sz="2000" spc="-5" dirty="0">
                <a:latin typeface="Calibri"/>
                <a:cs typeface="Calibri"/>
              </a:rPr>
              <a:t>pelanggan </a:t>
            </a:r>
            <a:r>
              <a:rPr sz="2000" spc="-15" dirty="0">
                <a:latin typeface="Calibri"/>
                <a:cs typeface="Calibri"/>
              </a:rPr>
              <a:t>membayar </a:t>
            </a:r>
            <a:r>
              <a:rPr sz="2000" spc="-5" dirty="0">
                <a:latin typeface="Calibri"/>
                <a:cs typeface="Calibri"/>
              </a:rPr>
              <a:t>berdasar </a:t>
            </a:r>
            <a:r>
              <a:rPr sz="2000" dirty="0">
                <a:latin typeface="Calibri"/>
                <a:cs typeface="Calibri"/>
              </a:rPr>
              <a:t>jumlah  </a:t>
            </a:r>
            <a:r>
              <a:rPr sz="2000" spc="-10" dirty="0">
                <a:latin typeface="Calibri"/>
                <a:cs typeface="Calibri"/>
              </a:rPr>
              <a:t>yang tercantum </a:t>
            </a:r>
            <a:r>
              <a:rPr sz="2000" dirty="0">
                <a:latin typeface="Calibri"/>
                <a:cs typeface="Calibri"/>
              </a:rPr>
              <a:t>dalam </a:t>
            </a:r>
            <a:r>
              <a:rPr sz="2000" spc="-10" dirty="0">
                <a:latin typeface="Calibri"/>
                <a:cs typeface="Calibri"/>
              </a:rPr>
              <a:t>laporan  </a:t>
            </a:r>
            <a:r>
              <a:rPr sz="2000" dirty="0">
                <a:latin typeface="Calibri"/>
                <a:cs typeface="Calibri"/>
              </a:rPr>
              <a:t>bulanan, </a:t>
            </a:r>
            <a:r>
              <a:rPr sz="2000" spc="-5" dirty="0">
                <a:latin typeface="Calibri"/>
                <a:cs typeface="Calibri"/>
              </a:rPr>
              <a:t>bukan </a:t>
            </a:r>
            <a:r>
              <a:rPr sz="2000" dirty="0">
                <a:latin typeface="Calibri"/>
                <a:cs typeface="Calibri"/>
              </a:rPr>
              <a:t>tiap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faktur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7745" y="4236704"/>
            <a:ext cx="3465573" cy="295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745" y="4236704"/>
            <a:ext cx="3465829" cy="2961640"/>
          </a:xfrm>
          <a:custGeom>
            <a:avLst/>
            <a:gdLst/>
            <a:ahLst/>
            <a:cxnLst/>
            <a:rect l="l" t="t" r="r" b="b"/>
            <a:pathLst>
              <a:path w="3465829" h="2961640">
                <a:moveTo>
                  <a:pt x="3465573" y="2959608"/>
                </a:moveTo>
                <a:lnTo>
                  <a:pt x="3465573" y="1524"/>
                </a:lnTo>
                <a:lnTo>
                  <a:pt x="3462525" y="0"/>
                </a:lnTo>
                <a:lnTo>
                  <a:pt x="1524" y="0"/>
                </a:lnTo>
                <a:lnTo>
                  <a:pt x="0" y="1524"/>
                </a:lnTo>
                <a:lnTo>
                  <a:pt x="0" y="2959608"/>
                </a:lnTo>
                <a:lnTo>
                  <a:pt x="1524" y="2961132"/>
                </a:lnTo>
                <a:lnTo>
                  <a:pt x="4572" y="296113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456429" y="9144"/>
                </a:lnTo>
                <a:lnTo>
                  <a:pt x="3456429" y="4572"/>
                </a:lnTo>
                <a:lnTo>
                  <a:pt x="3461001" y="9144"/>
                </a:lnTo>
                <a:lnTo>
                  <a:pt x="3461001" y="2961132"/>
                </a:lnTo>
                <a:lnTo>
                  <a:pt x="3462525" y="2961132"/>
                </a:lnTo>
                <a:lnTo>
                  <a:pt x="3465573" y="2959608"/>
                </a:lnTo>
                <a:close/>
              </a:path>
              <a:path w="3465829" h="296164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465829" h="2961640">
                <a:moveTo>
                  <a:pt x="9144" y="295198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951988"/>
                </a:lnTo>
                <a:lnTo>
                  <a:pt x="9144" y="2951988"/>
                </a:lnTo>
                <a:close/>
              </a:path>
              <a:path w="3465829" h="2961640">
                <a:moveTo>
                  <a:pt x="3461001" y="2951988"/>
                </a:moveTo>
                <a:lnTo>
                  <a:pt x="4572" y="2951988"/>
                </a:lnTo>
                <a:lnTo>
                  <a:pt x="9144" y="2956560"/>
                </a:lnTo>
                <a:lnTo>
                  <a:pt x="9144" y="2961132"/>
                </a:lnTo>
                <a:lnTo>
                  <a:pt x="3456429" y="2961132"/>
                </a:lnTo>
                <a:lnTo>
                  <a:pt x="3456429" y="2956560"/>
                </a:lnTo>
                <a:lnTo>
                  <a:pt x="3461001" y="2951988"/>
                </a:lnTo>
                <a:close/>
              </a:path>
              <a:path w="3465829" h="2961640">
                <a:moveTo>
                  <a:pt x="9144" y="2961132"/>
                </a:moveTo>
                <a:lnTo>
                  <a:pt x="9144" y="2956560"/>
                </a:lnTo>
                <a:lnTo>
                  <a:pt x="4572" y="2951988"/>
                </a:lnTo>
                <a:lnTo>
                  <a:pt x="4572" y="2961132"/>
                </a:lnTo>
                <a:lnTo>
                  <a:pt x="9144" y="2961132"/>
                </a:lnTo>
                <a:close/>
              </a:path>
              <a:path w="3465829" h="2961640">
                <a:moveTo>
                  <a:pt x="3461001" y="9144"/>
                </a:moveTo>
                <a:lnTo>
                  <a:pt x="3456429" y="4572"/>
                </a:lnTo>
                <a:lnTo>
                  <a:pt x="3456429" y="9144"/>
                </a:lnTo>
                <a:lnTo>
                  <a:pt x="3461001" y="9144"/>
                </a:lnTo>
                <a:close/>
              </a:path>
              <a:path w="3465829" h="2961640">
                <a:moveTo>
                  <a:pt x="3461001" y="2951988"/>
                </a:moveTo>
                <a:lnTo>
                  <a:pt x="3461001" y="9144"/>
                </a:lnTo>
                <a:lnTo>
                  <a:pt x="3456429" y="9144"/>
                </a:lnTo>
                <a:lnTo>
                  <a:pt x="3456429" y="2951988"/>
                </a:lnTo>
                <a:lnTo>
                  <a:pt x="3461001" y="2951988"/>
                </a:lnTo>
                <a:close/>
              </a:path>
              <a:path w="3465829" h="2961640">
                <a:moveTo>
                  <a:pt x="3461001" y="2961132"/>
                </a:moveTo>
                <a:lnTo>
                  <a:pt x="3461001" y="2951988"/>
                </a:lnTo>
                <a:lnTo>
                  <a:pt x="3456429" y="2956560"/>
                </a:lnTo>
                <a:lnTo>
                  <a:pt x="3456429" y="2961132"/>
                </a:lnTo>
                <a:lnTo>
                  <a:pt x="3461001" y="296113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335" y="4621769"/>
            <a:ext cx="690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tuk  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057" y="4316969"/>
            <a:ext cx="21920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Keuntungan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Kondusif  menawarkan  </a:t>
            </a:r>
            <a:r>
              <a:rPr sz="2000" spc="-15" dirty="0">
                <a:latin typeface="Calibri"/>
                <a:cs typeface="Calibri"/>
              </a:rPr>
              <a:t>pembayaran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awal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1057" y="5536169"/>
            <a:ext cx="2099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0033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us	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3254" y="5536169"/>
            <a:ext cx="1046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24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as	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1057" y="5840969"/>
            <a:ext cx="32969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96439" indent="3429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seragam  </a:t>
            </a:r>
            <a:r>
              <a:rPr sz="2000" spc="-5" dirty="0">
                <a:latin typeface="Calibri"/>
                <a:cs typeface="Calibri"/>
              </a:rPr>
              <a:t>Kelemahan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36089" algn="l"/>
                <a:tab pos="265938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tus	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ap  pesanan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pelanggan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41667" y="4312904"/>
            <a:ext cx="4465320" cy="2087880"/>
          </a:xfrm>
          <a:custGeom>
            <a:avLst/>
            <a:gdLst/>
            <a:ahLst/>
            <a:cxnLst/>
            <a:rect l="l" t="t" r="r" b="b"/>
            <a:pathLst>
              <a:path w="4465320" h="2087879">
                <a:moveTo>
                  <a:pt x="4465320" y="2087880"/>
                </a:moveTo>
                <a:lnTo>
                  <a:pt x="4465320" y="347472"/>
                </a:lnTo>
                <a:lnTo>
                  <a:pt x="4117848" y="0"/>
                </a:lnTo>
                <a:lnTo>
                  <a:pt x="0" y="0"/>
                </a:lnTo>
                <a:lnTo>
                  <a:pt x="0" y="2087880"/>
                </a:lnTo>
                <a:lnTo>
                  <a:pt x="4465320" y="208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9474" y="4300713"/>
            <a:ext cx="4490085" cy="2113915"/>
          </a:xfrm>
          <a:custGeom>
            <a:avLst/>
            <a:gdLst/>
            <a:ahLst/>
            <a:cxnLst/>
            <a:rect l="l" t="t" r="r" b="b"/>
            <a:pathLst>
              <a:path w="4490084" h="2113915">
                <a:moveTo>
                  <a:pt x="4489704" y="2107692"/>
                </a:moveTo>
                <a:lnTo>
                  <a:pt x="4489704" y="356616"/>
                </a:lnTo>
                <a:lnTo>
                  <a:pt x="4486656" y="350520"/>
                </a:lnTo>
                <a:lnTo>
                  <a:pt x="4136136" y="1524"/>
                </a:lnTo>
                <a:lnTo>
                  <a:pt x="4133088" y="0"/>
                </a:lnTo>
                <a:lnTo>
                  <a:pt x="6096" y="0"/>
                </a:lnTo>
                <a:lnTo>
                  <a:pt x="0" y="4572"/>
                </a:lnTo>
                <a:lnTo>
                  <a:pt x="0" y="2107692"/>
                </a:lnTo>
                <a:lnTo>
                  <a:pt x="6096" y="2113788"/>
                </a:lnTo>
                <a:lnTo>
                  <a:pt x="12192" y="2113788"/>
                </a:lnTo>
                <a:lnTo>
                  <a:pt x="12192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4120896" y="24384"/>
                </a:lnTo>
                <a:lnTo>
                  <a:pt x="4120896" y="21336"/>
                </a:lnTo>
                <a:lnTo>
                  <a:pt x="4130040" y="24384"/>
                </a:lnTo>
                <a:lnTo>
                  <a:pt x="4130040" y="30480"/>
                </a:lnTo>
                <a:lnTo>
                  <a:pt x="4465320" y="365760"/>
                </a:lnTo>
                <a:lnTo>
                  <a:pt x="4465320" y="359664"/>
                </a:lnTo>
                <a:lnTo>
                  <a:pt x="4468368" y="368808"/>
                </a:lnTo>
                <a:lnTo>
                  <a:pt x="4468368" y="2087880"/>
                </a:lnTo>
                <a:lnTo>
                  <a:pt x="4477512" y="2087880"/>
                </a:lnTo>
                <a:lnTo>
                  <a:pt x="4477512" y="2113788"/>
                </a:lnTo>
                <a:lnTo>
                  <a:pt x="4485132" y="2113788"/>
                </a:lnTo>
                <a:lnTo>
                  <a:pt x="4489704" y="2107692"/>
                </a:lnTo>
                <a:close/>
              </a:path>
              <a:path w="4490084" h="2113915">
                <a:moveTo>
                  <a:pt x="25908" y="24384"/>
                </a:moveTo>
                <a:lnTo>
                  <a:pt x="25908" y="12192"/>
                </a:lnTo>
                <a:lnTo>
                  <a:pt x="12192" y="24384"/>
                </a:lnTo>
                <a:lnTo>
                  <a:pt x="25908" y="24384"/>
                </a:lnTo>
                <a:close/>
              </a:path>
              <a:path w="4490084" h="2113915">
                <a:moveTo>
                  <a:pt x="25908" y="2087880"/>
                </a:moveTo>
                <a:lnTo>
                  <a:pt x="25908" y="24384"/>
                </a:lnTo>
                <a:lnTo>
                  <a:pt x="12192" y="24384"/>
                </a:lnTo>
                <a:lnTo>
                  <a:pt x="12192" y="2087880"/>
                </a:lnTo>
                <a:lnTo>
                  <a:pt x="25908" y="2087880"/>
                </a:lnTo>
                <a:close/>
              </a:path>
              <a:path w="4490084" h="2113915">
                <a:moveTo>
                  <a:pt x="4477512" y="2087880"/>
                </a:moveTo>
                <a:lnTo>
                  <a:pt x="12192" y="2087880"/>
                </a:lnTo>
                <a:lnTo>
                  <a:pt x="25908" y="2100072"/>
                </a:lnTo>
                <a:lnTo>
                  <a:pt x="25908" y="2113788"/>
                </a:lnTo>
                <a:lnTo>
                  <a:pt x="4465320" y="2113788"/>
                </a:lnTo>
                <a:lnTo>
                  <a:pt x="4465320" y="2100072"/>
                </a:lnTo>
                <a:lnTo>
                  <a:pt x="4477512" y="2087880"/>
                </a:lnTo>
                <a:close/>
              </a:path>
              <a:path w="4490084" h="2113915">
                <a:moveTo>
                  <a:pt x="25908" y="2113788"/>
                </a:moveTo>
                <a:lnTo>
                  <a:pt x="25908" y="2100072"/>
                </a:lnTo>
                <a:lnTo>
                  <a:pt x="12192" y="2087880"/>
                </a:lnTo>
                <a:lnTo>
                  <a:pt x="12192" y="2113788"/>
                </a:lnTo>
                <a:lnTo>
                  <a:pt x="25908" y="2113788"/>
                </a:lnTo>
                <a:close/>
              </a:path>
              <a:path w="4490084" h="2113915">
                <a:moveTo>
                  <a:pt x="4130040" y="24384"/>
                </a:moveTo>
                <a:lnTo>
                  <a:pt x="4120896" y="21336"/>
                </a:lnTo>
                <a:lnTo>
                  <a:pt x="4123944" y="24384"/>
                </a:lnTo>
                <a:lnTo>
                  <a:pt x="4130040" y="24384"/>
                </a:lnTo>
                <a:close/>
              </a:path>
              <a:path w="4490084" h="2113915">
                <a:moveTo>
                  <a:pt x="4123944" y="24384"/>
                </a:moveTo>
                <a:lnTo>
                  <a:pt x="4120896" y="21336"/>
                </a:lnTo>
                <a:lnTo>
                  <a:pt x="4120896" y="24384"/>
                </a:lnTo>
                <a:lnTo>
                  <a:pt x="4123944" y="24384"/>
                </a:lnTo>
                <a:close/>
              </a:path>
              <a:path w="4490084" h="2113915">
                <a:moveTo>
                  <a:pt x="4130040" y="30480"/>
                </a:moveTo>
                <a:lnTo>
                  <a:pt x="4130040" y="24384"/>
                </a:lnTo>
                <a:lnTo>
                  <a:pt x="4123944" y="24384"/>
                </a:lnTo>
                <a:lnTo>
                  <a:pt x="4130040" y="30480"/>
                </a:lnTo>
                <a:close/>
              </a:path>
              <a:path w="4490084" h="2113915">
                <a:moveTo>
                  <a:pt x="4468368" y="368808"/>
                </a:moveTo>
                <a:lnTo>
                  <a:pt x="4465320" y="359664"/>
                </a:lnTo>
                <a:lnTo>
                  <a:pt x="4465320" y="365760"/>
                </a:lnTo>
                <a:lnTo>
                  <a:pt x="4468368" y="368808"/>
                </a:lnTo>
                <a:close/>
              </a:path>
              <a:path w="4490084" h="2113915">
                <a:moveTo>
                  <a:pt x="4468368" y="2087880"/>
                </a:moveTo>
                <a:lnTo>
                  <a:pt x="4468368" y="368808"/>
                </a:lnTo>
                <a:lnTo>
                  <a:pt x="4465320" y="365760"/>
                </a:lnTo>
                <a:lnTo>
                  <a:pt x="4465320" y="2087880"/>
                </a:lnTo>
                <a:lnTo>
                  <a:pt x="4468368" y="2087880"/>
                </a:lnTo>
                <a:close/>
              </a:path>
              <a:path w="4490084" h="2113915">
                <a:moveTo>
                  <a:pt x="4477512" y="2113788"/>
                </a:moveTo>
                <a:lnTo>
                  <a:pt x="4477512" y="2087880"/>
                </a:lnTo>
                <a:lnTo>
                  <a:pt x="4465320" y="2100072"/>
                </a:lnTo>
                <a:lnTo>
                  <a:pt x="4465320" y="2113788"/>
                </a:lnTo>
                <a:lnTo>
                  <a:pt x="4477512" y="2113788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21933" y="4501373"/>
            <a:ext cx="1413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Credit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Memo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21933" y="5110973"/>
            <a:ext cx="4132579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Dokumen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disetujui oleh manajer  </a:t>
            </a:r>
            <a:r>
              <a:rPr sz="2000" spc="-10" dirty="0">
                <a:latin typeface="Calibri"/>
                <a:cs typeface="Calibri"/>
              </a:rPr>
              <a:t>kredit yang mengotorisasi </a:t>
            </a:r>
            <a:r>
              <a:rPr sz="2000" spc="-5" dirty="0">
                <a:latin typeface="Calibri"/>
                <a:cs typeface="Calibri"/>
              </a:rPr>
              <a:t>departemen  penagihan </a:t>
            </a:r>
            <a:r>
              <a:rPr sz="2000" spc="-10" dirty="0">
                <a:latin typeface="Calibri"/>
                <a:cs typeface="Calibri"/>
              </a:rPr>
              <a:t>untuk </a:t>
            </a:r>
            <a:r>
              <a:rPr sz="2000" spc="-5" dirty="0">
                <a:latin typeface="Calibri"/>
                <a:cs typeface="Calibri"/>
              </a:rPr>
              <a:t>mengkredit </a:t>
            </a:r>
            <a:r>
              <a:rPr sz="2000" spc="-15" dirty="0">
                <a:latin typeface="Calibri"/>
                <a:cs typeface="Calibri"/>
              </a:rPr>
              <a:t>rekening  </a:t>
            </a:r>
            <a:r>
              <a:rPr sz="2000" spc="-10" dirty="0">
                <a:latin typeface="Calibri"/>
                <a:cs typeface="Calibri"/>
              </a:rPr>
              <a:t>seorang </a:t>
            </a:r>
            <a:r>
              <a:rPr sz="2000" spc="-5" dirty="0">
                <a:latin typeface="Calibri"/>
                <a:cs typeface="Calibri"/>
              </a:rPr>
              <a:t>pelanggan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707" y="342380"/>
            <a:ext cx="63480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3580" marR="5080" indent="-1961514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Threats </a:t>
            </a:r>
            <a:r>
              <a:rPr spc="-5" dirty="0"/>
              <a:t>and </a:t>
            </a:r>
            <a:r>
              <a:rPr spc="-15" dirty="0"/>
              <a:t>Controls </a:t>
            </a:r>
            <a:r>
              <a:rPr spc="-5" dirty="0"/>
              <a:t>:</a:t>
            </a:r>
            <a:r>
              <a:rPr spc="-75" dirty="0"/>
              <a:t> </a:t>
            </a:r>
            <a:r>
              <a:rPr spc="-15" dirty="0"/>
              <a:t>Account  Receivables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555" y="2044938"/>
          <a:ext cx="8229600" cy="1493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962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ABC6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ABC6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Kesalahan pemeliharaan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rekening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26415" indent="-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Rekonsiliasi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pemrosesan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transaksi  melibatkan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pihak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lain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Penerbitan Credit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Memo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ilegal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Pemisahan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fungsi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908" y="1216136"/>
            <a:ext cx="4847844" cy="3448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703" y="3232388"/>
            <a:ext cx="4506467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705" y="568439"/>
            <a:ext cx="5952740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8334" y="514592"/>
            <a:ext cx="3460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dirty="0">
                <a:latin typeface="Calibri"/>
                <a:cs typeface="Calibri"/>
              </a:rPr>
              <a:t>Cash</a:t>
            </a:r>
            <a:r>
              <a:rPr sz="4400" i="1" spc="-65" dirty="0">
                <a:latin typeface="Calibri"/>
                <a:cs typeface="Calibri"/>
              </a:rPr>
              <a:t> </a:t>
            </a:r>
            <a:r>
              <a:rPr sz="4400" i="1" spc="-5" dirty="0">
                <a:latin typeface="Calibri"/>
                <a:cs typeface="Calibri"/>
              </a:rPr>
              <a:t>Collection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9575" y="1427975"/>
            <a:ext cx="3681984" cy="1804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9575" y="1427975"/>
            <a:ext cx="3682365" cy="1809114"/>
          </a:xfrm>
          <a:custGeom>
            <a:avLst/>
            <a:gdLst/>
            <a:ahLst/>
            <a:cxnLst/>
            <a:rect l="l" t="t" r="r" b="b"/>
            <a:pathLst>
              <a:path w="3682365" h="1809114">
                <a:moveTo>
                  <a:pt x="3681984" y="1807461"/>
                </a:moveTo>
                <a:lnTo>
                  <a:pt x="3681984" y="301748"/>
                </a:lnTo>
                <a:lnTo>
                  <a:pt x="3680460" y="301748"/>
                </a:lnTo>
                <a:lnTo>
                  <a:pt x="3380232" y="1524"/>
                </a:lnTo>
                <a:lnTo>
                  <a:pt x="3380232" y="0"/>
                </a:lnTo>
                <a:lnTo>
                  <a:pt x="1524" y="0"/>
                </a:lnTo>
                <a:lnTo>
                  <a:pt x="0" y="1524"/>
                </a:lnTo>
                <a:lnTo>
                  <a:pt x="0" y="1507232"/>
                </a:lnTo>
                <a:lnTo>
                  <a:pt x="4572" y="1511781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374136" y="9144"/>
                </a:lnTo>
                <a:lnTo>
                  <a:pt x="3374136" y="7620"/>
                </a:lnTo>
                <a:lnTo>
                  <a:pt x="3377184" y="9144"/>
                </a:lnTo>
                <a:lnTo>
                  <a:pt x="3377184" y="10667"/>
                </a:lnTo>
                <a:lnTo>
                  <a:pt x="3672840" y="306320"/>
                </a:lnTo>
                <a:lnTo>
                  <a:pt x="3672840" y="304796"/>
                </a:lnTo>
                <a:lnTo>
                  <a:pt x="3674364" y="307844"/>
                </a:lnTo>
                <a:lnTo>
                  <a:pt x="3674364" y="1799841"/>
                </a:lnTo>
                <a:lnTo>
                  <a:pt x="3677412" y="1799841"/>
                </a:lnTo>
                <a:lnTo>
                  <a:pt x="3677412" y="1808985"/>
                </a:lnTo>
                <a:lnTo>
                  <a:pt x="3680460" y="1808985"/>
                </a:lnTo>
                <a:lnTo>
                  <a:pt x="3681984" y="1807461"/>
                </a:lnTo>
                <a:close/>
              </a:path>
              <a:path w="3682365" h="180911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682365" h="1809114">
                <a:moveTo>
                  <a:pt x="9144" y="150266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511781"/>
                </a:lnTo>
                <a:lnTo>
                  <a:pt x="7620" y="1514814"/>
                </a:lnTo>
                <a:lnTo>
                  <a:pt x="7620" y="1501136"/>
                </a:lnTo>
                <a:lnTo>
                  <a:pt x="9144" y="1502660"/>
                </a:lnTo>
                <a:close/>
              </a:path>
              <a:path w="3682365" h="1809114">
                <a:moveTo>
                  <a:pt x="306324" y="1799841"/>
                </a:moveTo>
                <a:lnTo>
                  <a:pt x="7620" y="1501136"/>
                </a:lnTo>
                <a:lnTo>
                  <a:pt x="9144" y="1504184"/>
                </a:lnTo>
                <a:lnTo>
                  <a:pt x="9144" y="1516330"/>
                </a:lnTo>
                <a:lnTo>
                  <a:pt x="301752" y="1807461"/>
                </a:lnTo>
                <a:lnTo>
                  <a:pt x="301752" y="1808985"/>
                </a:lnTo>
                <a:lnTo>
                  <a:pt x="304800" y="1808985"/>
                </a:lnTo>
                <a:lnTo>
                  <a:pt x="304800" y="1799841"/>
                </a:lnTo>
                <a:lnTo>
                  <a:pt x="306324" y="1799841"/>
                </a:lnTo>
                <a:close/>
              </a:path>
              <a:path w="3682365" h="1809114">
                <a:moveTo>
                  <a:pt x="9144" y="1516330"/>
                </a:moveTo>
                <a:lnTo>
                  <a:pt x="9144" y="1504184"/>
                </a:lnTo>
                <a:lnTo>
                  <a:pt x="7620" y="1501136"/>
                </a:lnTo>
                <a:lnTo>
                  <a:pt x="7620" y="1514814"/>
                </a:lnTo>
                <a:lnTo>
                  <a:pt x="9144" y="1516330"/>
                </a:lnTo>
                <a:close/>
              </a:path>
              <a:path w="3682365" h="1809114">
                <a:moveTo>
                  <a:pt x="307848" y="1801365"/>
                </a:moveTo>
                <a:lnTo>
                  <a:pt x="306324" y="1799841"/>
                </a:lnTo>
                <a:lnTo>
                  <a:pt x="304800" y="1799841"/>
                </a:lnTo>
                <a:lnTo>
                  <a:pt x="307848" y="1801365"/>
                </a:lnTo>
                <a:close/>
              </a:path>
              <a:path w="3682365" h="1809114">
                <a:moveTo>
                  <a:pt x="307848" y="1808985"/>
                </a:moveTo>
                <a:lnTo>
                  <a:pt x="307848" y="1801365"/>
                </a:lnTo>
                <a:lnTo>
                  <a:pt x="304800" y="1799841"/>
                </a:lnTo>
                <a:lnTo>
                  <a:pt x="304800" y="1808985"/>
                </a:lnTo>
                <a:lnTo>
                  <a:pt x="307848" y="1808985"/>
                </a:lnTo>
                <a:close/>
              </a:path>
              <a:path w="3682365" h="1809114">
                <a:moveTo>
                  <a:pt x="3677412" y="1799841"/>
                </a:moveTo>
                <a:lnTo>
                  <a:pt x="306324" y="1799841"/>
                </a:lnTo>
                <a:lnTo>
                  <a:pt x="307848" y="1801365"/>
                </a:lnTo>
                <a:lnTo>
                  <a:pt x="307848" y="1808985"/>
                </a:lnTo>
                <a:lnTo>
                  <a:pt x="3672840" y="1808985"/>
                </a:lnTo>
                <a:lnTo>
                  <a:pt x="3672840" y="1804413"/>
                </a:lnTo>
                <a:lnTo>
                  <a:pt x="3677412" y="1799841"/>
                </a:lnTo>
                <a:close/>
              </a:path>
              <a:path w="3682365" h="1809114">
                <a:moveTo>
                  <a:pt x="3377184" y="9144"/>
                </a:moveTo>
                <a:lnTo>
                  <a:pt x="3374136" y="7620"/>
                </a:lnTo>
                <a:lnTo>
                  <a:pt x="3375660" y="9144"/>
                </a:lnTo>
                <a:lnTo>
                  <a:pt x="3377184" y="9144"/>
                </a:lnTo>
                <a:close/>
              </a:path>
              <a:path w="3682365" h="1809114">
                <a:moveTo>
                  <a:pt x="3375660" y="9144"/>
                </a:moveTo>
                <a:lnTo>
                  <a:pt x="3374136" y="7620"/>
                </a:lnTo>
                <a:lnTo>
                  <a:pt x="3374136" y="9144"/>
                </a:lnTo>
                <a:lnTo>
                  <a:pt x="3375660" y="9144"/>
                </a:lnTo>
                <a:close/>
              </a:path>
              <a:path w="3682365" h="1809114">
                <a:moveTo>
                  <a:pt x="3377184" y="10667"/>
                </a:moveTo>
                <a:lnTo>
                  <a:pt x="3377184" y="9144"/>
                </a:lnTo>
                <a:lnTo>
                  <a:pt x="3375660" y="9144"/>
                </a:lnTo>
                <a:lnTo>
                  <a:pt x="3377184" y="10667"/>
                </a:lnTo>
                <a:close/>
              </a:path>
              <a:path w="3682365" h="1809114">
                <a:moveTo>
                  <a:pt x="3674364" y="307844"/>
                </a:moveTo>
                <a:lnTo>
                  <a:pt x="3672840" y="304796"/>
                </a:lnTo>
                <a:lnTo>
                  <a:pt x="3672840" y="306320"/>
                </a:lnTo>
                <a:lnTo>
                  <a:pt x="3674364" y="307844"/>
                </a:lnTo>
                <a:close/>
              </a:path>
              <a:path w="3682365" h="1809114">
                <a:moveTo>
                  <a:pt x="3674364" y="1799841"/>
                </a:moveTo>
                <a:lnTo>
                  <a:pt x="3674364" y="307844"/>
                </a:lnTo>
                <a:lnTo>
                  <a:pt x="3672840" y="306320"/>
                </a:lnTo>
                <a:lnTo>
                  <a:pt x="3672840" y="1799841"/>
                </a:lnTo>
                <a:lnTo>
                  <a:pt x="3674364" y="1799841"/>
                </a:lnTo>
                <a:close/>
              </a:path>
              <a:path w="3682365" h="1809114">
                <a:moveTo>
                  <a:pt x="3677412" y="1808985"/>
                </a:moveTo>
                <a:lnTo>
                  <a:pt x="3677412" y="1799841"/>
                </a:lnTo>
                <a:lnTo>
                  <a:pt x="3672840" y="1804413"/>
                </a:lnTo>
                <a:lnTo>
                  <a:pt x="3672840" y="1808985"/>
                </a:lnTo>
                <a:lnTo>
                  <a:pt x="3677412" y="1808985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35440" y="1389366"/>
            <a:ext cx="653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F</a:t>
            </a:r>
            <a:r>
              <a:rPr sz="2000" b="1" spc="5" dirty="0">
                <a:latin typeface="Calibri"/>
                <a:cs typeface="Calibri"/>
              </a:rPr>
              <a:t>un</a:t>
            </a:r>
            <a:r>
              <a:rPr sz="2000" b="1" spc="-10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8921" y="1389366"/>
            <a:ext cx="879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latin typeface="Calibri"/>
                <a:cs typeface="Calibri"/>
              </a:rPr>
              <a:t>T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s</a:t>
            </a:r>
            <a:r>
              <a:rPr sz="2000" b="1" spc="-50" dirty="0">
                <a:latin typeface="Calibri"/>
                <a:cs typeface="Calibri"/>
              </a:rPr>
              <a:t>f</a:t>
            </a:r>
            <a:r>
              <a:rPr sz="2000" b="1" spc="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3765" y="1389366"/>
            <a:ext cx="10636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ct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ic  </a:t>
            </a:r>
            <a:r>
              <a:rPr sz="2000" b="1" spc="-5" dirty="0">
                <a:latin typeface="Calibri"/>
                <a:cs typeface="Calibri"/>
              </a:rPr>
              <a:t>(EFT)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6937" y="2303766"/>
            <a:ext cx="537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dana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91342" y="2303766"/>
            <a:ext cx="786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3765" y="2303766"/>
            <a:ext cx="13055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Transfer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naan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7613" y="2608566"/>
            <a:ext cx="1062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1100" y="2608566"/>
            <a:ext cx="586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un</a:t>
            </a:r>
            <a:r>
              <a:rPr sz="2000" dirty="0">
                <a:latin typeface="Calibri"/>
                <a:cs typeface="Calibri"/>
              </a:rPr>
              <a:t>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3765" y="2913366"/>
            <a:ext cx="2550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perbankan </a:t>
            </a:r>
            <a:r>
              <a:rPr sz="2000" spc="-10" dirty="0">
                <a:latin typeface="Calibri"/>
                <a:cs typeface="Calibri"/>
              </a:rPr>
              <a:t>secara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online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2965" y="4524740"/>
            <a:ext cx="3681981" cy="2784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2965" y="4524740"/>
            <a:ext cx="3682365" cy="2784475"/>
          </a:xfrm>
          <a:custGeom>
            <a:avLst/>
            <a:gdLst/>
            <a:ahLst/>
            <a:cxnLst/>
            <a:rect l="l" t="t" r="r" b="b"/>
            <a:pathLst>
              <a:path w="3682365" h="2784475">
                <a:moveTo>
                  <a:pt x="3681981" y="2784347"/>
                </a:moveTo>
                <a:lnTo>
                  <a:pt x="3681981" y="464820"/>
                </a:lnTo>
                <a:lnTo>
                  <a:pt x="3680457" y="464820"/>
                </a:lnTo>
                <a:lnTo>
                  <a:pt x="3215637" y="0"/>
                </a:lnTo>
                <a:lnTo>
                  <a:pt x="3048" y="0"/>
                </a:lnTo>
                <a:lnTo>
                  <a:pt x="0" y="1524"/>
                </a:lnTo>
                <a:lnTo>
                  <a:pt x="0" y="2324100"/>
                </a:lnTo>
                <a:lnTo>
                  <a:pt x="4572" y="232867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211065" y="9144"/>
                </a:lnTo>
                <a:lnTo>
                  <a:pt x="3211065" y="7620"/>
                </a:lnTo>
                <a:lnTo>
                  <a:pt x="3214113" y="9144"/>
                </a:lnTo>
                <a:lnTo>
                  <a:pt x="3214113" y="10668"/>
                </a:lnTo>
                <a:lnTo>
                  <a:pt x="3672837" y="469392"/>
                </a:lnTo>
                <a:lnTo>
                  <a:pt x="3672837" y="467868"/>
                </a:lnTo>
                <a:lnTo>
                  <a:pt x="3674361" y="470916"/>
                </a:lnTo>
                <a:lnTo>
                  <a:pt x="3674361" y="2779776"/>
                </a:lnTo>
                <a:lnTo>
                  <a:pt x="3677409" y="2779776"/>
                </a:lnTo>
                <a:lnTo>
                  <a:pt x="3677409" y="2784347"/>
                </a:lnTo>
                <a:lnTo>
                  <a:pt x="3681981" y="2784347"/>
                </a:lnTo>
                <a:close/>
              </a:path>
              <a:path w="3682365" h="278447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682365" h="2784475">
                <a:moveTo>
                  <a:pt x="9144" y="2319523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328672"/>
                </a:lnTo>
                <a:lnTo>
                  <a:pt x="7620" y="2331720"/>
                </a:lnTo>
                <a:lnTo>
                  <a:pt x="7620" y="2318004"/>
                </a:lnTo>
                <a:lnTo>
                  <a:pt x="9144" y="2319523"/>
                </a:lnTo>
                <a:close/>
              </a:path>
              <a:path w="3682365" h="2784475">
                <a:moveTo>
                  <a:pt x="470911" y="2779776"/>
                </a:moveTo>
                <a:lnTo>
                  <a:pt x="7620" y="2318004"/>
                </a:lnTo>
                <a:lnTo>
                  <a:pt x="9144" y="2321052"/>
                </a:lnTo>
                <a:lnTo>
                  <a:pt x="9144" y="2333244"/>
                </a:lnTo>
                <a:lnTo>
                  <a:pt x="460247" y="2784347"/>
                </a:lnTo>
                <a:lnTo>
                  <a:pt x="467868" y="2784347"/>
                </a:lnTo>
                <a:lnTo>
                  <a:pt x="467868" y="2779776"/>
                </a:lnTo>
                <a:lnTo>
                  <a:pt x="470911" y="2779776"/>
                </a:lnTo>
                <a:close/>
              </a:path>
              <a:path w="3682365" h="2784475">
                <a:moveTo>
                  <a:pt x="9144" y="2333244"/>
                </a:moveTo>
                <a:lnTo>
                  <a:pt x="9144" y="2321052"/>
                </a:lnTo>
                <a:lnTo>
                  <a:pt x="7620" y="2318004"/>
                </a:lnTo>
                <a:lnTo>
                  <a:pt x="7620" y="2331720"/>
                </a:lnTo>
                <a:lnTo>
                  <a:pt x="9144" y="2333244"/>
                </a:lnTo>
                <a:close/>
              </a:path>
              <a:path w="3682365" h="2784475">
                <a:moveTo>
                  <a:pt x="472440" y="2781300"/>
                </a:moveTo>
                <a:lnTo>
                  <a:pt x="470911" y="2779776"/>
                </a:lnTo>
                <a:lnTo>
                  <a:pt x="467868" y="2779776"/>
                </a:lnTo>
                <a:lnTo>
                  <a:pt x="472440" y="2781300"/>
                </a:lnTo>
                <a:close/>
              </a:path>
              <a:path w="3682365" h="2784475">
                <a:moveTo>
                  <a:pt x="472440" y="2784347"/>
                </a:moveTo>
                <a:lnTo>
                  <a:pt x="472440" y="2781300"/>
                </a:lnTo>
                <a:lnTo>
                  <a:pt x="467868" y="2779776"/>
                </a:lnTo>
                <a:lnTo>
                  <a:pt x="467868" y="2784347"/>
                </a:lnTo>
                <a:lnTo>
                  <a:pt x="472440" y="2784347"/>
                </a:lnTo>
                <a:close/>
              </a:path>
              <a:path w="3682365" h="2784475">
                <a:moveTo>
                  <a:pt x="3677409" y="2779776"/>
                </a:moveTo>
                <a:lnTo>
                  <a:pt x="470911" y="2779776"/>
                </a:lnTo>
                <a:lnTo>
                  <a:pt x="472440" y="2781300"/>
                </a:lnTo>
                <a:lnTo>
                  <a:pt x="472440" y="2784347"/>
                </a:lnTo>
                <a:lnTo>
                  <a:pt x="3672837" y="2784347"/>
                </a:lnTo>
                <a:lnTo>
                  <a:pt x="3677409" y="2779776"/>
                </a:lnTo>
                <a:close/>
              </a:path>
              <a:path w="3682365" h="2784475">
                <a:moveTo>
                  <a:pt x="3214113" y="9144"/>
                </a:moveTo>
                <a:lnTo>
                  <a:pt x="3211065" y="7620"/>
                </a:lnTo>
                <a:lnTo>
                  <a:pt x="3212589" y="9144"/>
                </a:lnTo>
                <a:lnTo>
                  <a:pt x="3214113" y="9144"/>
                </a:lnTo>
                <a:close/>
              </a:path>
              <a:path w="3682365" h="2784475">
                <a:moveTo>
                  <a:pt x="3212589" y="9144"/>
                </a:moveTo>
                <a:lnTo>
                  <a:pt x="3211065" y="7620"/>
                </a:lnTo>
                <a:lnTo>
                  <a:pt x="3211065" y="9144"/>
                </a:lnTo>
                <a:lnTo>
                  <a:pt x="3212589" y="9144"/>
                </a:lnTo>
                <a:close/>
              </a:path>
              <a:path w="3682365" h="2784475">
                <a:moveTo>
                  <a:pt x="3214113" y="10668"/>
                </a:moveTo>
                <a:lnTo>
                  <a:pt x="3214113" y="9144"/>
                </a:lnTo>
                <a:lnTo>
                  <a:pt x="3212589" y="9144"/>
                </a:lnTo>
                <a:lnTo>
                  <a:pt x="3214113" y="10668"/>
                </a:lnTo>
                <a:close/>
              </a:path>
              <a:path w="3682365" h="2784475">
                <a:moveTo>
                  <a:pt x="3674361" y="470916"/>
                </a:moveTo>
                <a:lnTo>
                  <a:pt x="3672837" y="467868"/>
                </a:lnTo>
                <a:lnTo>
                  <a:pt x="3672837" y="469392"/>
                </a:lnTo>
                <a:lnTo>
                  <a:pt x="3674361" y="470916"/>
                </a:lnTo>
                <a:close/>
              </a:path>
              <a:path w="3682365" h="2784475">
                <a:moveTo>
                  <a:pt x="3674361" y="2779776"/>
                </a:moveTo>
                <a:lnTo>
                  <a:pt x="3674361" y="470916"/>
                </a:lnTo>
                <a:lnTo>
                  <a:pt x="3672837" y="469392"/>
                </a:lnTo>
                <a:lnTo>
                  <a:pt x="3672837" y="2779776"/>
                </a:lnTo>
                <a:lnTo>
                  <a:pt x="3674361" y="2779776"/>
                </a:lnTo>
                <a:close/>
              </a:path>
              <a:path w="3682365" h="2784475">
                <a:moveTo>
                  <a:pt x="3677409" y="2784347"/>
                </a:moveTo>
                <a:lnTo>
                  <a:pt x="3677409" y="2779776"/>
                </a:lnTo>
                <a:lnTo>
                  <a:pt x="3672837" y="2784347"/>
                </a:lnTo>
                <a:lnTo>
                  <a:pt x="3677409" y="2784347"/>
                </a:lnTo>
                <a:close/>
              </a:path>
            </a:pathLst>
          </a:custGeom>
          <a:solidFill>
            <a:srgbClr val="BD4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9449" y="4519661"/>
            <a:ext cx="30537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2547620" algn="l"/>
              </a:tabLst>
            </a:pP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ci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	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ct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ic	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  </a:t>
            </a:r>
            <a:r>
              <a:rPr sz="2000" b="1" spc="-10" dirty="0">
                <a:latin typeface="Calibri"/>
                <a:cs typeface="Calibri"/>
              </a:rPr>
              <a:t>Interchange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(FEDI)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Kombinasi </a:t>
            </a:r>
            <a:r>
              <a:rPr sz="2000" dirty="0">
                <a:latin typeface="Calibri"/>
                <a:cs typeface="Calibri"/>
              </a:rPr>
              <a:t>EFT </a:t>
            </a:r>
            <a:r>
              <a:rPr sz="2000" spc="-5" dirty="0">
                <a:latin typeface="Calibri"/>
                <a:cs typeface="Calibri"/>
              </a:rPr>
              <a:t>dan EDI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9449" y="5738860"/>
            <a:ext cx="2186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65605" algn="l"/>
              </a:tabLst>
            </a:pPr>
            <a:r>
              <a:rPr sz="2000" spc="-5" dirty="0">
                <a:latin typeface="Calibri"/>
                <a:cs typeface="Calibri"/>
              </a:rPr>
              <a:t>memungkinkan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irim</a:t>
            </a:r>
            <a:r>
              <a:rPr sz="2000" dirty="0">
                <a:latin typeface="Calibri"/>
                <a:cs typeface="Calibri"/>
              </a:rPr>
              <a:t>an	ua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9449" y="5738860"/>
            <a:ext cx="30524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8585" marR="5080" indent="-6731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  dan</a:t>
            </a:r>
            <a:endParaRPr sz="20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tabLst>
                <a:tab pos="1285875" algn="l"/>
                <a:tab pos="2512695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dana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449" y="6653260"/>
            <a:ext cx="30505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disertakan </a:t>
            </a:r>
            <a:r>
              <a:rPr sz="2000" dirty="0">
                <a:latin typeface="Calibri"/>
                <a:cs typeface="Calibri"/>
              </a:rPr>
              <a:t>dalam </a:t>
            </a:r>
            <a:r>
              <a:rPr sz="2000" spc="-5" dirty="0">
                <a:latin typeface="Calibri"/>
                <a:cs typeface="Calibri"/>
              </a:rPr>
              <a:t>satu </a:t>
            </a:r>
            <a:r>
              <a:rPr sz="2000" spc="-15" dirty="0">
                <a:latin typeface="Calibri"/>
                <a:cs typeface="Calibri"/>
              </a:rPr>
              <a:t>paket  </a:t>
            </a:r>
            <a:r>
              <a:rPr sz="2000" spc="-10" dirty="0">
                <a:latin typeface="Calibri"/>
                <a:cs typeface="Calibri"/>
              </a:rPr>
              <a:t>elektronik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640067"/>
            <a:ext cx="4239764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393" y="521551"/>
            <a:ext cx="3933825" cy="12992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22019" algn="ctr">
              <a:lnSpc>
                <a:spcPct val="100000"/>
              </a:lnSpc>
              <a:spcBef>
                <a:spcPts val="625"/>
              </a:spcBef>
            </a:pPr>
            <a:r>
              <a:rPr sz="4400" spc="-10" dirty="0">
                <a:solidFill>
                  <a:srgbClr val="FFFFFF"/>
                </a:solidFill>
              </a:rPr>
              <a:t>Pendahuluan</a:t>
            </a:r>
            <a:endParaRPr sz="4400"/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3200" i="1" spc="-15" dirty="0">
                <a:latin typeface="Calibri"/>
                <a:cs typeface="Calibri"/>
              </a:rPr>
              <a:t>Revenue </a:t>
            </a:r>
            <a:r>
              <a:rPr sz="3200" i="1" spc="-5" dirty="0">
                <a:latin typeface="Calibri"/>
                <a:cs typeface="Calibri"/>
              </a:rPr>
              <a:t>Cycle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705" y="2008616"/>
            <a:ext cx="7452356" cy="5300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8098" y="3953240"/>
            <a:ext cx="1152525" cy="1655445"/>
          </a:xfrm>
          <a:custGeom>
            <a:avLst/>
            <a:gdLst/>
            <a:ahLst/>
            <a:cxnLst/>
            <a:rect l="l" t="t" r="r" b="b"/>
            <a:pathLst>
              <a:path w="1152525" h="1655445">
                <a:moveTo>
                  <a:pt x="0" y="0"/>
                </a:moveTo>
                <a:lnTo>
                  <a:pt x="0" y="1655064"/>
                </a:lnTo>
                <a:lnTo>
                  <a:pt x="1152144" y="1655064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5907" y="3939525"/>
            <a:ext cx="1178560" cy="1682750"/>
          </a:xfrm>
          <a:custGeom>
            <a:avLst/>
            <a:gdLst/>
            <a:ahLst/>
            <a:cxnLst/>
            <a:rect l="l" t="t" r="r" b="b"/>
            <a:pathLst>
              <a:path w="1178559" h="1682750">
                <a:moveTo>
                  <a:pt x="1178052" y="1676400"/>
                </a:moveTo>
                <a:lnTo>
                  <a:pt x="1178052" y="6096"/>
                </a:lnTo>
                <a:lnTo>
                  <a:pt x="1171956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2192" y="1682496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152144" y="25908"/>
                </a:lnTo>
                <a:lnTo>
                  <a:pt x="1152144" y="13716"/>
                </a:lnTo>
                <a:lnTo>
                  <a:pt x="1164336" y="25908"/>
                </a:lnTo>
                <a:lnTo>
                  <a:pt x="1164336" y="1682496"/>
                </a:lnTo>
                <a:lnTo>
                  <a:pt x="1171956" y="1682496"/>
                </a:lnTo>
                <a:lnTo>
                  <a:pt x="1178052" y="1676400"/>
                </a:lnTo>
                <a:close/>
              </a:path>
              <a:path w="1178559" h="168275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178559" h="1682750">
                <a:moveTo>
                  <a:pt x="25908" y="1656588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1656588"/>
                </a:lnTo>
                <a:lnTo>
                  <a:pt x="25908" y="1656588"/>
                </a:lnTo>
                <a:close/>
              </a:path>
              <a:path w="1178559" h="1682750">
                <a:moveTo>
                  <a:pt x="1164336" y="1656588"/>
                </a:moveTo>
                <a:lnTo>
                  <a:pt x="12192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152144" y="1682496"/>
                </a:lnTo>
                <a:lnTo>
                  <a:pt x="1152144" y="1668780"/>
                </a:lnTo>
                <a:lnTo>
                  <a:pt x="1164336" y="1656588"/>
                </a:lnTo>
                <a:close/>
              </a:path>
              <a:path w="1178559" h="1682750">
                <a:moveTo>
                  <a:pt x="25908" y="1682496"/>
                </a:moveTo>
                <a:lnTo>
                  <a:pt x="25908" y="1668780"/>
                </a:lnTo>
                <a:lnTo>
                  <a:pt x="12192" y="1656588"/>
                </a:lnTo>
                <a:lnTo>
                  <a:pt x="12192" y="1682496"/>
                </a:lnTo>
                <a:lnTo>
                  <a:pt x="25908" y="1682496"/>
                </a:lnTo>
                <a:close/>
              </a:path>
              <a:path w="1178559" h="1682750">
                <a:moveTo>
                  <a:pt x="1164336" y="25908"/>
                </a:moveTo>
                <a:lnTo>
                  <a:pt x="1152144" y="13716"/>
                </a:lnTo>
                <a:lnTo>
                  <a:pt x="1152144" y="25908"/>
                </a:lnTo>
                <a:lnTo>
                  <a:pt x="1164336" y="25908"/>
                </a:lnTo>
                <a:close/>
              </a:path>
              <a:path w="1178559" h="1682750">
                <a:moveTo>
                  <a:pt x="1164336" y="1656588"/>
                </a:moveTo>
                <a:lnTo>
                  <a:pt x="1164336" y="25908"/>
                </a:lnTo>
                <a:lnTo>
                  <a:pt x="1152144" y="25908"/>
                </a:lnTo>
                <a:lnTo>
                  <a:pt x="1152144" y="1656588"/>
                </a:lnTo>
                <a:lnTo>
                  <a:pt x="1164336" y="1656588"/>
                </a:lnTo>
                <a:close/>
              </a:path>
              <a:path w="1178559" h="1682750">
                <a:moveTo>
                  <a:pt x="1164336" y="1682496"/>
                </a:moveTo>
                <a:lnTo>
                  <a:pt x="1164336" y="1656588"/>
                </a:lnTo>
                <a:lnTo>
                  <a:pt x="1152144" y="1668780"/>
                </a:lnTo>
                <a:lnTo>
                  <a:pt x="1152144" y="1682496"/>
                </a:lnTo>
                <a:lnTo>
                  <a:pt x="1164336" y="168249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98098" y="4143233"/>
            <a:ext cx="11525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120014" indent="1270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Revenue 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Cycle 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Context 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498" y="395720"/>
            <a:ext cx="2820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Contoh</a:t>
            </a:r>
            <a:r>
              <a:rPr sz="4400" spc="-85" dirty="0"/>
              <a:t> </a:t>
            </a:r>
            <a:r>
              <a:rPr sz="4400" dirty="0"/>
              <a:t>FEDI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94280" y="1432544"/>
            <a:ext cx="9035795" cy="587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660" y="647180"/>
            <a:ext cx="7815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Threats </a:t>
            </a:r>
            <a:r>
              <a:rPr spc="-5" dirty="0"/>
              <a:t>and </a:t>
            </a:r>
            <a:r>
              <a:rPr spc="-15" dirty="0"/>
              <a:t>Controls </a:t>
            </a:r>
            <a:r>
              <a:rPr spc="-5" dirty="0"/>
              <a:t>: Cash</a:t>
            </a:r>
            <a:r>
              <a:rPr spc="-65" dirty="0"/>
              <a:t> </a:t>
            </a:r>
            <a:r>
              <a:rPr spc="-5" dirty="0"/>
              <a:t>Collection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555" y="2044938"/>
          <a:ext cx="8248650" cy="281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962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2710" marR="5372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Lapping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(Penggelapan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kas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dengan 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cara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penundaan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pengakuan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penerimaan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piutang)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Pemisahan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orang yang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menangani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kas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memposting pengiriman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uang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ke 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rekening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Credit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Memo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ilegal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1600" indent="-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Pemisahan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orang yang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menangani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kas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mengotorisasi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credit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memo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2710" marR="5943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Pencurian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melalui manipulasi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laporan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bank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Pemisahan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orang yang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menangani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kas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merekonsiliasi laporan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bank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451091"/>
            <a:ext cx="914399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630" y="1283195"/>
            <a:ext cx="3749036" cy="195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2630" y="1283195"/>
            <a:ext cx="3755390" cy="1953895"/>
          </a:xfrm>
          <a:custGeom>
            <a:avLst/>
            <a:gdLst/>
            <a:ahLst/>
            <a:cxnLst/>
            <a:rect l="l" t="t" r="r" b="b"/>
            <a:pathLst>
              <a:path w="3755390" h="1953895">
                <a:moveTo>
                  <a:pt x="3755133" y="1626105"/>
                </a:moveTo>
                <a:lnTo>
                  <a:pt x="3755133" y="329180"/>
                </a:lnTo>
                <a:lnTo>
                  <a:pt x="3750561" y="278888"/>
                </a:lnTo>
                <a:lnTo>
                  <a:pt x="3747513" y="263648"/>
                </a:lnTo>
                <a:lnTo>
                  <a:pt x="3744465" y="246884"/>
                </a:lnTo>
                <a:lnTo>
                  <a:pt x="3739893" y="231648"/>
                </a:lnTo>
                <a:lnTo>
                  <a:pt x="3733797" y="216408"/>
                </a:lnTo>
                <a:lnTo>
                  <a:pt x="3729225" y="201168"/>
                </a:lnTo>
                <a:lnTo>
                  <a:pt x="3721605" y="187452"/>
                </a:lnTo>
                <a:lnTo>
                  <a:pt x="3715509" y="172212"/>
                </a:lnTo>
                <a:lnTo>
                  <a:pt x="3706365" y="158496"/>
                </a:lnTo>
                <a:lnTo>
                  <a:pt x="3698745" y="144780"/>
                </a:lnTo>
                <a:lnTo>
                  <a:pt x="3689601" y="132588"/>
                </a:lnTo>
                <a:lnTo>
                  <a:pt x="3657597" y="96012"/>
                </a:lnTo>
                <a:lnTo>
                  <a:pt x="3634737" y="76200"/>
                </a:lnTo>
                <a:lnTo>
                  <a:pt x="3622545" y="65532"/>
                </a:lnTo>
                <a:lnTo>
                  <a:pt x="3608829" y="56388"/>
                </a:lnTo>
                <a:lnTo>
                  <a:pt x="3596637" y="48768"/>
                </a:lnTo>
                <a:lnTo>
                  <a:pt x="3582921" y="39624"/>
                </a:lnTo>
                <a:lnTo>
                  <a:pt x="3567681" y="33528"/>
                </a:lnTo>
                <a:lnTo>
                  <a:pt x="3553965" y="25908"/>
                </a:lnTo>
                <a:lnTo>
                  <a:pt x="3538725" y="19812"/>
                </a:lnTo>
                <a:lnTo>
                  <a:pt x="3508245" y="10668"/>
                </a:lnTo>
                <a:lnTo>
                  <a:pt x="3491481" y="7620"/>
                </a:lnTo>
                <a:lnTo>
                  <a:pt x="3476241" y="4572"/>
                </a:lnTo>
                <a:lnTo>
                  <a:pt x="3425949" y="0"/>
                </a:lnTo>
                <a:lnTo>
                  <a:pt x="329184" y="0"/>
                </a:lnTo>
                <a:lnTo>
                  <a:pt x="278892" y="4572"/>
                </a:lnTo>
                <a:lnTo>
                  <a:pt x="263652" y="7620"/>
                </a:lnTo>
                <a:lnTo>
                  <a:pt x="246888" y="10668"/>
                </a:lnTo>
                <a:lnTo>
                  <a:pt x="231648" y="15240"/>
                </a:lnTo>
                <a:lnTo>
                  <a:pt x="216408" y="21336"/>
                </a:lnTo>
                <a:lnTo>
                  <a:pt x="201168" y="25908"/>
                </a:lnTo>
                <a:lnTo>
                  <a:pt x="187452" y="33528"/>
                </a:lnTo>
                <a:lnTo>
                  <a:pt x="172212" y="39624"/>
                </a:lnTo>
                <a:lnTo>
                  <a:pt x="158496" y="48768"/>
                </a:lnTo>
                <a:lnTo>
                  <a:pt x="120396" y="76200"/>
                </a:lnTo>
                <a:lnTo>
                  <a:pt x="76200" y="120396"/>
                </a:lnTo>
                <a:lnTo>
                  <a:pt x="48768" y="158496"/>
                </a:lnTo>
                <a:lnTo>
                  <a:pt x="39624" y="172212"/>
                </a:lnTo>
                <a:lnTo>
                  <a:pt x="33528" y="187452"/>
                </a:lnTo>
                <a:lnTo>
                  <a:pt x="25908" y="201168"/>
                </a:lnTo>
                <a:lnTo>
                  <a:pt x="19812" y="216408"/>
                </a:lnTo>
                <a:lnTo>
                  <a:pt x="10668" y="246884"/>
                </a:lnTo>
                <a:lnTo>
                  <a:pt x="7620" y="263648"/>
                </a:lnTo>
                <a:lnTo>
                  <a:pt x="4572" y="278888"/>
                </a:lnTo>
                <a:lnTo>
                  <a:pt x="0" y="329180"/>
                </a:lnTo>
                <a:lnTo>
                  <a:pt x="0" y="1626105"/>
                </a:lnTo>
                <a:lnTo>
                  <a:pt x="4572" y="1676397"/>
                </a:lnTo>
                <a:lnTo>
                  <a:pt x="7620" y="1691637"/>
                </a:lnTo>
                <a:lnTo>
                  <a:pt x="10668" y="1708401"/>
                </a:lnTo>
                <a:lnTo>
                  <a:pt x="10668" y="312416"/>
                </a:lnTo>
                <a:lnTo>
                  <a:pt x="13716" y="280412"/>
                </a:lnTo>
                <a:lnTo>
                  <a:pt x="28956" y="219456"/>
                </a:lnTo>
                <a:lnTo>
                  <a:pt x="56388" y="163068"/>
                </a:lnTo>
                <a:lnTo>
                  <a:pt x="103632" y="103632"/>
                </a:lnTo>
                <a:lnTo>
                  <a:pt x="150876" y="64008"/>
                </a:lnTo>
                <a:lnTo>
                  <a:pt x="164592" y="56388"/>
                </a:lnTo>
                <a:lnTo>
                  <a:pt x="176784" y="48768"/>
                </a:lnTo>
                <a:lnTo>
                  <a:pt x="190500" y="41148"/>
                </a:lnTo>
                <a:lnTo>
                  <a:pt x="205740" y="35052"/>
                </a:lnTo>
                <a:lnTo>
                  <a:pt x="219456" y="28956"/>
                </a:lnTo>
                <a:lnTo>
                  <a:pt x="249936" y="19812"/>
                </a:lnTo>
                <a:lnTo>
                  <a:pt x="280416" y="13716"/>
                </a:lnTo>
                <a:lnTo>
                  <a:pt x="297180" y="12192"/>
                </a:lnTo>
                <a:lnTo>
                  <a:pt x="312420" y="10668"/>
                </a:lnTo>
                <a:lnTo>
                  <a:pt x="3442713" y="10668"/>
                </a:lnTo>
                <a:lnTo>
                  <a:pt x="3457953" y="12192"/>
                </a:lnTo>
                <a:lnTo>
                  <a:pt x="3474717" y="13716"/>
                </a:lnTo>
                <a:lnTo>
                  <a:pt x="3505197" y="19812"/>
                </a:lnTo>
                <a:lnTo>
                  <a:pt x="3535677" y="28956"/>
                </a:lnTo>
                <a:lnTo>
                  <a:pt x="3549393" y="35052"/>
                </a:lnTo>
                <a:lnTo>
                  <a:pt x="3564633" y="41148"/>
                </a:lnTo>
                <a:lnTo>
                  <a:pt x="3592065" y="56388"/>
                </a:lnTo>
                <a:lnTo>
                  <a:pt x="3604257" y="64008"/>
                </a:lnTo>
                <a:lnTo>
                  <a:pt x="3616449" y="73152"/>
                </a:lnTo>
                <a:lnTo>
                  <a:pt x="3628641" y="83820"/>
                </a:lnTo>
                <a:lnTo>
                  <a:pt x="3651501" y="103632"/>
                </a:lnTo>
                <a:lnTo>
                  <a:pt x="3672837" y="126492"/>
                </a:lnTo>
                <a:lnTo>
                  <a:pt x="3691125" y="150876"/>
                </a:lnTo>
                <a:lnTo>
                  <a:pt x="3698745" y="164592"/>
                </a:lnTo>
                <a:lnTo>
                  <a:pt x="3706365" y="176784"/>
                </a:lnTo>
                <a:lnTo>
                  <a:pt x="3713985" y="190500"/>
                </a:lnTo>
                <a:lnTo>
                  <a:pt x="3720081" y="205740"/>
                </a:lnTo>
                <a:lnTo>
                  <a:pt x="3726177" y="219456"/>
                </a:lnTo>
                <a:lnTo>
                  <a:pt x="3735321" y="249932"/>
                </a:lnTo>
                <a:lnTo>
                  <a:pt x="3741417" y="280412"/>
                </a:lnTo>
                <a:lnTo>
                  <a:pt x="3744465" y="312416"/>
                </a:lnTo>
                <a:lnTo>
                  <a:pt x="3744465" y="1706877"/>
                </a:lnTo>
                <a:lnTo>
                  <a:pt x="3747513" y="1691637"/>
                </a:lnTo>
                <a:lnTo>
                  <a:pt x="3750561" y="1674873"/>
                </a:lnTo>
                <a:lnTo>
                  <a:pt x="3755133" y="1626105"/>
                </a:lnTo>
                <a:close/>
              </a:path>
              <a:path w="3755390" h="1953895">
                <a:moveTo>
                  <a:pt x="3744465" y="1706877"/>
                </a:moveTo>
                <a:lnTo>
                  <a:pt x="3744465" y="1641345"/>
                </a:lnTo>
                <a:lnTo>
                  <a:pt x="3741417" y="1674873"/>
                </a:lnTo>
                <a:lnTo>
                  <a:pt x="3735321" y="1705353"/>
                </a:lnTo>
                <a:lnTo>
                  <a:pt x="3726177" y="1735833"/>
                </a:lnTo>
                <a:lnTo>
                  <a:pt x="3720081" y="1749549"/>
                </a:lnTo>
                <a:lnTo>
                  <a:pt x="3713985" y="1764789"/>
                </a:lnTo>
                <a:lnTo>
                  <a:pt x="3706365" y="1778505"/>
                </a:lnTo>
                <a:lnTo>
                  <a:pt x="3698745" y="1790697"/>
                </a:lnTo>
                <a:lnTo>
                  <a:pt x="3691125" y="1804413"/>
                </a:lnTo>
                <a:lnTo>
                  <a:pt x="3681981" y="1816605"/>
                </a:lnTo>
                <a:lnTo>
                  <a:pt x="3651501" y="1851657"/>
                </a:lnTo>
                <a:lnTo>
                  <a:pt x="3628641" y="1871469"/>
                </a:lnTo>
                <a:lnTo>
                  <a:pt x="3616449" y="1882137"/>
                </a:lnTo>
                <a:lnTo>
                  <a:pt x="3604257" y="1889757"/>
                </a:lnTo>
                <a:lnTo>
                  <a:pt x="3590541" y="1898901"/>
                </a:lnTo>
                <a:lnTo>
                  <a:pt x="3578349" y="1906521"/>
                </a:lnTo>
                <a:lnTo>
                  <a:pt x="3564633" y="1912617"/>
                </a:lnTo>
                <a:lnTo>
                  <a:pt x="3549393" y="1920237"/>
                </a:lnTo>
                <a:lnTo>
                  <a:pt x="3535677" y="1924809"/>
                </a:lnTo>
                <a:lnTo>
                  <a:pt x="3520437" y="1930905"/>
                </a:lnTo>
                <a:lnTo>
                  <a:pt x="3505197" y="1935477"/>
                </a:lnTo>
                <a:lnTo>
                  <a:pt x="3474717" y="1941573"/>
                </a:lnTo>
                <a:lnTo>
                  <a:pt x="3457953" y="1943097"/>
                </a:lnTo>
                <a:lnTo>
                  <a:pt x="3442713" y="1944621"/>
                </a:lnTo>
                <a:lnTo>
                  <a:pt x="312420" y="1944621"/>
                </a:lnTo>
                <a:lnTo>
                  <a:pt x="297180" y="1943097"/>
                </a:lnTo>
                <a:lnTo>
                  <a:pt x="280416" y="1941573"/>
                </a:lnTo>
                <a:lnTo>
                  <a:pt x="249936" y="1935477"/>
                </a:lnTo>
                <a:lnTo>
                  <a:pt x="234696" y="1930905"/>
                </a:lnTo>
                <a:lnTo>
                  <a:pt x="219456" y="1924809"/>
                </a:lnTo>
                <a:lnTo>
                  <a:pt x="205740" y="1920237"/>
                </a:lnTo>
                <a:lnTo>
                  <a:pt x="190500" y="1912617"/>
                </a:lnTo>
                <a:lnTo>
                  <a:pt x="176784" y="1906521"/>
                </a:lnTo>
                <a:lnTo>
                  <a:pt x="163068" y="1898901"/>
                </a:lnTo>
                <a:lnTo>
                  <a:pt x="126492" y="1871469"/>
                </a:lnTo>
                <a:lnTo>
                  <a:pt x="82296" y="1828797"/>
                </a:lnTo>
                <a:lnTo>
                  <a:pt x="41148" y="1763265"/>
                </a:lnTo>
                <a:lnTo>
                  <a:pt x="19812" y="1705353"/>
                </a:lnTo>
                <a:lnTo>
                  <a:pt x="10668" y="1641345"/>
                </a:lnTo>
                <a:lnTo>
                  <a:pt x="10668" y="1708401"/>
                </a:lnTo>
                <a:lnTo>
                  <a:pt x="15240" y="1723641"/>
                </a:lnTo>
                <a:lnTo>
                  <a:pt x="21336" y="1738881"/>
                </a:lnTo>
                <a:lnTo>
                  <a:pt x="25908" y="1754121"/>
                </a:lnTo>
                <a:lnTo>
                  <a:pt x="33528" y="1767837"/>
                </a:lnTo>
                <a:lnTo>
                  <a:pt x="39624" y="1783077"/>
                </a:lnTo>
                <a:lnTo>
                  <a:pt x="48768" y="1796793"/>
                </a:lnTo>
                <a:lnTo>
                  <a:pt x="76200" y="1834893"/>
                </a:lnTo>
                <a:lnTo>
                  <a:pt x="120396" y="1879089"/>
                </a:lnTo>
                <a:lnTo>
                  <a:pt x="158496" y="1906521"/>
                </a:lnTo>
                <a:lnTo>
                  <a:pt x="201168" y="1927857"/>
                </a:lnTo>
                <a:lnTo>
                  <a:pt x="246888" y="1944621"/>
                </a:lnTo>
                <a:lnTo>
                  <a:pt x="263652" y="1947669"/>
                </a:lnTo>
                <a:lnTo>
                  <a:pt x="278892" y="1950717"/>
                </a:lnTo>
                <a:lnTo>
                  <a:pt x="312420" y="1953765"/>
                </a:lnTo>
                <a:lnTo>
                  <a:pt x="3442713" y="1953765"/>
                </a:lnTo>
                <a:lnTo>
                  <a:pt x="3476241" y="1950717"/>
                </a:lnTo>
                <a:lnTo>
                  <a:pt x="3491481" y="1947669"/>
                </a:lnTo>
                <a:lnTo>
                  <a:pt x="3508245" y="1944621"/>
                </a:lnTo>
                <a:lnTo>
                  <a:pt x="3553965" y="1927857"/>
                </a:lnTo>
                <a:lnTo>
                  <a:pt x="3596637" y="1906521"/>
                </a:lnTo>
                <a:lnTo>
                  <a:pt x="3634737" y="1879089"/>
                </a:lnTo>
                <a:lnTo>
                  <a:pt x="3689601" y="1822701"/>
                </a:lnTo>
                <a:lnTo>
                  <a:pt x="3706365" y="1795269"/>
                </a:lnTo>
                <a:lnTo>
                  <a:pt x="3715509" y="1781553"/>
                </a:lnTo>
                <a:lnTo>
                  <a:pt x="3721605" y="1767837"/>
                </a:lnTo>
                <a:lnTo>
                  <a:pt x="3729225" y="1754121"/>
                </a:lnTo>
                <a:lnTo>
                  <a:pt x="3735321" y="1738881"/>
                </a:lnTo>
                <a:lnTo>
                  <a:pt x="3739893" y="1723641"/>
                </a:lnTo>
                <a:lnTo>
                  <a:pt x="3744465" y="1706877"/>
                </a:lnTo>
                <a:close/>
              </a:path>
            </a:pathLst>
          </a:custGeom>
          <a:solidFill>
            <a:srgbClr val="F69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1952" y="1470138"/>
            <a:ext cx="1642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Remittance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List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952" y="2079738"/>
            <a:ext cx="33959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Dokumen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berisi </a:t>
            </a:r>
            <a:r>
              <a:rPr sz="2000" dirty="0">
                <a:latin typeface="Calibri"/>
                <a:cs typeface="Calibri"/>
              </a:rPr>
              <a:t>nama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1828" y="2384538"/>
            <a:ext cx="33959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7569" algn="l"/>
                <a:tab pos="2316480" algn="l"/>
              </a:tabLst>
            </a:pPr>
            <a:r>
              <a:rPr sz="2000" dirty="0">
                <a:latin typeface="Calibri"/>
                <a:cs typeface="Calibri"/>
              </a:rPr>
              <a:t>ju</a:t>
            </a:r>
            <a:r>
              <a:rPr sz="2000" spc="-5" dirty="0">
                <a:latin typeface="Calibri"/>
                <a:cs typeface="Calibri"/>
              </a:rPr>
              <a:t>ml</a:t>
            </a:r>
            <a:r>
              <a:rPr sz="2000" dirty="0">
                <a:latin typeface="Calibri"/>
                <a:cs typeface="Calibri"/>
              </a:rPr>
              <a:t>ah	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	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1952" y="2689338"/>
            <a:ext cx="2718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diterima </a:t>
            </a:r>
            <a:r>
              <a:rPr sz="2000" dirty="0">
                <a:latin typeface="Calibri"/>
                <a:cs typeface="Calibri"/>
              </a:rPr>
              <a:t>dalam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2350" y="1287767"/>
            <a:ext cx="3096767" cy="1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3167" y="1283195"/>
            <a:ext cx="3749039" cy="1952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3167" y="1283195"/>
            <a:ext cx="3755390" cy="1953895"/>
          </a:xfrm>
          <a:custGeom>
            <a:avLst/>
            <a:gdLst/>
            <a:ahLst/>
            <a:cxnLst/>
            <a:rect l="l" t="t" r="r" b="b"/>
            <a:pathLst>
              <a:path w="3755390" h="1953895">
                <a:moveTo>
                  <a:pt x="1524" y="1642869"/>
                </a:moveTo>
                <a:lnTo>
                  <a:pt x="1524" y="312416"/>
                </a:lnTo>
                <a:lnTo>
                  <a:pt x="0" y="329180"/>
                </a:lnTo>
                <a:lnTo>
                  <a:pt x="0" y="1626105"/>
                </a:lnTo>
                <a:lnTo>
                  <a:pt x="1524" y="1642869"/>
                </a:lnTo>
                <a:close/>
              </a:path>
              <a:path w="3755390" h="1953895">
                <a:moveTo>
                  <a:pt x="3755136" y="1626105"/>
                </a:moveTo>
                <a:lnTo>
                  <a:pt x="3755136" y="329180"/>
                </a:lnTo>
                <a:lnTo>
                  <a:pt x="3750564" y="278888"/>
                </a:lnTo>
                <a:lnTo>
                  <a:pt x="3747516" y="263648"/>
                </a:lnTo>
                <a:lnTo>
                  <a:pt x="3744468" y="246884"/>
                </a:lnTo>
                <a:lnTo>
                  <a:pt x="3739896" y="231648"/>
                </a:lnTo>
                <a:lnTo>
                  <a:pt x="3733800" y="216408"/>
                </a:lnTo>
                <a:lnTo>
                  <a:pt x="3729228" y="201168"/>
                </a:lnTo>
                <a:lnTo>
                  <a:pt x="3721608" y="187452"/>
                </a:lnTo>
                <a:lnTo>
                  <a:pt x="3713988" y="172212"/>
                </a:lnTo>
                <a:lnTo>
                  <a:pt x="3698748" y="144780"/>
                </a:lnTo>
                <a:lnTo>
                  <a:pt x="3689604" y="132588"/>
                </a:lnTo>
                <a:lnTo>
                  <a:pt x="3657600" y="96012"/>
                </a:lnTo>
                <a:lnTo>
                  <a:pt x="3634740" y="76200"/>
                </a:lnTo>
                <a:lnTo>
                  <a:pt x="3622548" y="65532"/>
                </a:lnTo>
                <a:lnTo>
                  <a:pt x="3608832" y="56388"/>
                </a:lnTo>
                <a:lnTo>
                  <a:pt x="3596640" y="48768"/>
                </a:lnTo>
                <a:lnTo>
                  <a:pt x="3582924" y="39624"/>
                </a:lnTo>
                <a:lnTo>
                  <a:pt x="3567684" y="33528"/>
                </a:lnTo>
                <a:lnTo>
                  <a:pt x="3553968" y="25908"/>
                </a:lnTo>
                <a:lnTo>
                  <a:pt x="3538728" y="19812"/>
                </a:lnTo>
                <a:lnTo>
                  <a:pt x="3508248" y="10668"/>
                </a:lnTo>
                <a:lnTo>
                  <a:pt x="3491484" y="7620"/>
                </a:lnTo>
                <a:lnTo>
                  <a:pt x="3476244" y="4572"/>
                </a:lnTo>
                <a:lnTo>
                  <a:pt x="3425952" y="0"/>
                </a:lnTo>
                <a:lnTo>
                  <a:pt x="329184" y="0"/>
                </a:lnTo>
                <a:lnTo>
                  <a:pt x="278892" y="4572"/>
                </a:lnTo>
                <a:lnTo>
                  <a:pt x="263652" y="7620"/>
                </a:lnTo>
                <a:lnTo>
                  <a:pt x="246888" y="10668"/>
                </a:lnTo>
                <a:lnTo>
                  <a:pt x="231648" y="15240"/>
                </a:lnTo>
                <a:lnTo>
                  <a:pt x="216408" y="21336"/>
                </a:lnTo>
                <a:lnTo>
                  <a:pt x="201168" y="25908"/>
                </a:lnTo>
                <a:lnTo>
                  <a:pt x="185928" y="33528"/>
                </a:lnTo>
                <a:lnTo>
                  <a:pt x="172212" y="39624"/>
                </a:lnTo>
                <a:lnTo>
                  <a:pt x="158496" y="48768"/>
                </a:lnTo>
                <a:lnTo>
                  <a:pt x="96012" y="97536"/>
                </a:lnTo>
                <a:lnTo>
                  <a:pt x="65532" y="132588"/>
                </a:lnTo>
                <a:lnTo>
                  <a:pt x="48768" y="158496"/>
                </a:lnTo>
                <a:lnTo>
                  <a:pt x="39624" y="172212"/>
                </a:lnTo>
                <a:lnTo>
                  <a:pt x="33528" y="187452"/>
                </a:lnTo>
                <a:lnTo>
                  <a:pt x="25908" y="201168"/>
                </a:lnTo>
                <a:lnTo>
                  <a:pt x="19812" y="216408"/>
                </a:lnTo>
                <a:lnTo>
                  <a:pt x="10668" y="246884"/>
                </a:lnTo>
                <a:lnTo>
                  <a:pt x="7620" y="263648"/>
                </a:lnTo>
                <a:lnTo>
                  <a:pt x="4572" y="278888"/>
                </a:lnTo>
                <a:lnTo>
                  <a:pt x="1524" y="295652"/>
                </a:lnTo>
                <a:lnTo>
                  <a:pt x="1524" y="1659633"/>
                </a:lnTo>
                <a:lnTo>
                  <a:pt x="4572" y="1676397"/>
                </a:lnTo>
                <a:lnTo>
                  <a:pt x="7620" y="1691637"/>
                </a:lnTo>
                <a:lnTo>
                  <a:pt x="10668" y="1708401"/>
                </a:lnTo>
                <a:lnTo>
                  <a:pt x="10668" y="312416"/>
                </a:lnTo>
                <a:lnTo>
                  <a:pt x="13716" y="280412"/>
                </a:lnTo>
                <a:lnTo>
                  <a:pt x="28956" y="219456"/>
                </a:lnTo>
                <a:lnTo>
                  <a:pt x="56388" y="163068"/>
                </a:lnTo>
                <a:lnTo>
                  <a:pt x="82296" y="126492"/>
                </a:lnTo>
                <a:lnTo>
                  <a:pt x="126492" y="82296"/>
                </a:lnTo>
                <a:lnTo>
                  <a:pt x="164592" y="56388"/>
                </a:lnTo>
                <a:lnTo>
                  <a:pt x="176784" y="48768"/>
                </a:lnTo>
                <a:lnTo>
                  <a:pt x="190500" y="41148"/>
                </a:lnTo>
                <a:lnTo>
                  <a:pt x="205740" y="35052"/>
                </a:lnTo>
                <a:lnTo>
                  <a:pt x="219456" y="28956"/>
                </a:lnTo>
                <a:lnTo>
                  <a:pt x="249936" y="19812"/>
                </a:lnTo>
                <a:lnTo>
                  <a:pt x="280416" y="13716"/>
                </a:lnTo>
                <a:lnTo>
                  <a:pt x="297180" y="12192"/>
                </a:lnTo>
                <a:lnTo>
                  <a:pt x="312420" y="10668"/>
                </a:lnTo>
                <a:lnTo>
                  <a:pt x="3442716" y="10668"/>
                </a:lnTo>
                <a:lnTo>
                  <a:pt x="3457956" y="12192"/>
                </a:lnTo>
                <a:lnTo>
                  <a:pt x="3474720" y="13716"/>
                </a:lnTo>
                <a:lnTo>
                  <a:pt x="3505200" y="19812"/>
                </a:lnTo>
                <a:lnTo>
                  <a:pt x="3535680" y="28956"/>
                </a:lnTo>
                <a:lnTo>
                  <a:pt x="3549396" y="35052"/>
                </a:lnTo>
                <a:lnTo>
                  <a:pt x="3564636" y="41148"/>
                </a:lnTo>
                <a:lnTo>
                  <a:pt x="3592068" y="56388"/>
                </a:lnTo>
                <a:lnTo>
                  <a:pt x="3604260" y="64008"/>
                </a:lnTo>
                <a:lnTo>
                  <a:pt x="3616452" y="73152"/>
                </a:lnTo>
                <a:lnTo>
                  <a:pt x="3628644" y="83820"/>
                </a:lnTo>
                <a:lnTo>
                  <a:pt x="3651504" y="103632"/>
                </a:lnTo>
                <a:lnTo>
                  <a:pt x="3672840" y="126492"/>
                </a:lnTo>
                <a:lnTo>
                  <a:pt x="3691128" y="150876"/>
                </a:lnTo>
                <a:lnTo>
                  <a:pt x="3698748" y="164592"/>
                </a:lnTo>
                <a:lnTo>
                  <a:pt x="3706368" y="176784"/>
                </a:lnTo>
                <a:lnTo>
                  <a:pt x="3713988" y="190500"/>
                </a:lnTo>
                <a:lnTo>
                  <a:pt x="3720084" y="205740"/>
                </a:lnTo>
                <a:lnTo>
                  <a:pt x="3726180" y="219456"/>
                </a:lnTo>
                <a:lnTo>
                  <a:pt x="3735324" y="249932"/>
                </a:lnTo>
                <a:lnTo>
                  <a:pt x="3741420" y="280412"/>
                </a:lnTo>
                <a:lnTo>
                  <a:pt x="3744468" y="312416"/>
                </a:lnTo>
                <a:lnTo>
                  <a:pt x="3744468" y="1706877"/>
                </a:lnTo>
                <a:lnTo>
                  <a:pt x="3747516" y="1691637"/>
                </a:lnTo>
                <a:lnTo>
                  <a:pt x="3750564" y="1674873"/>
                </a:lnTo>
                <a:lnTo>
                  <a:pt x="3755136" y="1626105"/>
                </a:lnTo>
                <a:close/>
              </a:path>
              <a:path w="3755390" h="1953895">
                <a:moveTo>
                  <a:pt x="3744468" y="1706877"/>
                </a:moveTo>
                <a:lnTo>
                  <a:pt x="3744468" y="1641345"/>
                </a:lnTo>
                <a:lnTo>
                  <a:pt x="3741420" y="1674873"/>
                </a:lnTo>
                <a:lnTo>
                  <a:pt x="3735324" y="1705353"/>
                </a:lnTo>
                <a:lnTo>
                  <a:pt x="3726180" y="1735833"/>
                </a:lnTo>
                <a:lnTo>
                  <a:pt x="3720084" y="1749549"/>
                </a:lnTo>
                <a:lnTo>
                  <a:pt x="3713988" y="1764789"/>
                </a:lnTo>
                <a:lnTo>
                  <a:pt x="3706368" y="1778505"/>
                </a:lnTo>
                <a:lnTo>
                  <a:pt x="3698748" y="1790697"/>
                </a:lnTo>
                <a:lnTo>
                  <a:pt x="3691128" y="1804413"/>
                </a:lnTo>
                <a:lnTo>
                  <a:pt x="3681984" y="1816605"/>
                </a:lnTo>
                <a:lnTo>
                  <a:pt x="3651504" y="1851657"/>
                </a:lnTo>
                <a:lnTo>
                  <a:pt x="3628644" y="1871469"/>
                </a:lnTo>
                <a:lnTo>
                  <a:pt x="3616452" y="1882137"/>
                </a:lnTo>
                <a:lnTo>
                  <a:pt x="3604260" y="1889757"/>
                </a:lnTo>
                <a:lnTo>
                  <a:pt x="3590544" y="1898901"/>
                </a:lnTo>
                <a:lnTo>
                  <a:pt x="3578352" y="1906521"/>
                </a:lnTo>
                <a:lnTo>
                  <a:pt x="3564636" y="1912617"/>
                </a:lnTo>
                <a:lnTo>
                  <a:pt x="3549396" y="1920237"/>
                </a:lnTo>
                <a:lnTo>
                  <a:pt x="3535680" y="1924809"/>
                </a:lnTo>
                <a:lnTo>
                  <a:pt x="3520440" y="1930905"/>
                </a:lnTo>
                <a:lnTo>
                  <a:pt x="3505200" y="1935477"/>
                </a:lnTo>
                <a:lnTo>
                  <a:pt x="3474720" y="1941573"/>
                </a:lnTo>
                <a:lnTo>
                  <a:pt x="3457956" y="1943097"/>
                </a:lnTo>
                <a:lnTo>
                  <a:pt x="3442716" y="1944621"/>
                </a:lnTo>
                <a:lnTo>
                  <a:pt x="312420" y="1944621"/>
                </a:lnTo>
                <a:lnTo>
                  <a:pt x="297180" y="1943097"/>
                </a:lnTo>
                <a:lnTo>
                  <a:pt x="280416" y="1941573"/>
                </a:lnTo>
                <a:lnTo>
                  <a:pt x="249936" y="1935477"/>
                </a:lnTo>
                <a:lnTo>
                  <a:pt x="234696" y="1930905"/>
                </a:lnTo>
                <a:lnTo>
                  <a:pt x="219456" y="1924809"/>
                </a:lnTo>
                <a:lnTo>
                  <a:pt x="204216" y="1920237"/>
                </a:lnTo>
                <a:lnTo>
                  <a:pt x="190500" y="1912617"/>
                </a:lnTo>
                <a:lnTo>
                  <a:pt x="176784" y="1906521"/>
                </a:lnTo>
                <a:lnTo>
                  <a:pt x="163068" y="1898901"/>
                </a:lnTo>
                <a:lnTo>
                  <a:pt x="126492" y="1871469"/>
                </a:lnTo>
                <a:lnTo>
                  <a:pt x="82296" y="1828797"/>
                </a:lnTo>
                <a:lnTo>
                  <a:pt x="41148" y="1763265"/>
                </a:lnTo>
                <a:lnTo>
                  <a:pt x="19812" y="1705353"/>
                </a:lnTo>
                <a:lnTo>
                  <a:pt x="10668" y="1641345"/>
                </a:lnTo>
                <a:lnTo>
                  <a:pt x="10668" y="1708401"/>
                </a:lnTo>
                <a:lnTo>
                  <a:pt x="19812" y="1738881"/>
                </a:lnTo>
                <a:lnTo>
                  <a:pt x="25908" y="1754121"/>
                </a:lnTo>
                <a:lnTo>
                  <a:pt x="33528" y="1767837"/>
                </a:lnTo>
                <a:lnTo>
                  <a:pt x="39624" y="1783077"/>
                </a:lnTo>
                <a:lnTo>
                  <a:pt x="48768" y="1796793"/>
                </a:lnTo>
                <a:lnTo>
                  <a:pt x="56388" y="1808985"/>
                </a:lnTo>
                <a:lnTo>
                  <a:pt x="65532" y="1822701"/>
                </a:lnTo>
                <a:lnTo>
                  <a:pt x="97536" y="1857753"/>
                </a:lnTo>
                <a:lnTo>
                  <a:pt x="132588" y="1889757"/>
                </a:lnTo>
                <a:lnTo>
                  <a:pt x="172212" y="1914141"/>
                </a:lnTo>
                <a:lnTo>
                  <a:pt x="231648" y="1940049"/>
                </a:lnTo>
                <a:lnTo>
                  <a:pt x="263652" y="1947669"/>
                </a:lnTo>
                <a:lnTo>
                  <a:pt x="278892" y="1950717"/>
                </a:lnTo>
                <a:lnTo>
                  <a:pt x="312420" y="1953765"/>
                </a:lnTo>
                <a:lnTo>
                  <a:pt x="3442716" y="1953765"/>
                </a:lnTo>
                <a:lnTo>
                  <a:pt x="3476244" y="1950717"/>
                </a:lnTo>
                <a:lnTo>
                  <a:pt x="3491484" y="1947669"/>
                </a:lnTo>
                <a:lnTo>
                  <a:pt x="3508248" y="1944621"/>
                </a:lnTo>
                <a:lnTo>
                  <a:pt x="3553968" y="1927857"/>
                </a:lnTo>
                <a:lnTo>
                  <a:pt x="3596640" y="1906521"/>
                </a:lnTo>
                <a:lnTo>
                  <a:pt x="3634740" y="1879089"/>
                </a:lnTo>
                <a:lnTo>
                  <a:pt x="3689604" y="1822701"/>
                </a:lnTo>
                <a:lnTo>
                  <a:pt x="3706368" y="1795269"/>
                </a:lnTo>
                <a:lnTo>
                  <a:pt x="3715512" y="1781553"/>
                </a:lnTo>
                <a:lnTo>
                  <a:pt x="3721608" y="1767837"/>
                </a:lnTo>
                <a:lnTo>
                  <a:pt x="3729228" y="1754121"/>
                </a:lnTo>
                <a:lnTo>
                  <a:pt x="3735324" y="1738881"/>
                </a:lnTo>
                <a:lnTo>
                  <a:pt x="3739896" y="1723641"/>
                </a:lnTo>
                <a:lnTo>
                  <a:pt x="3744468" y="1706877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92493" y="1622538"/>
            <a:ext cx="949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Lock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Box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2493" y="2232138"/>
            <a:ext cx="33959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Alamat </a:t>
            </a:r>
            <a:r>
              <a:rPr sz="2000" dirty="0">
                <a:latin typeface="Calibri"/>
                <a:cs typeface="Calibri"/>
              </a:rPr>
              <a:t>pos bagi </a:t>
            </a:r>
            <a:r>
              <a:rPr sz="2000" spc="-5" dirty="0">
                <a:latin typeface="Calibri"/>
                <a:cs typeface="Calibri"/>
              </a:rPr>
              <a:t>pelanggan </a:t>
            </a:r>
            <a:r>
              <a:rPr sz="2000" spc="-15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ingin </a:t>
            </a:r>
            <a:r>
              <a:rPr sz="2000" spc="-5" dirty="0">
                <a:latin typeface="Calibri"/>
                <a:cs typeface="Calibri"/>
              </a:rPr>
              <a:t>mengirimkan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13167" y="3515852"/>
            <a:ext cx="3749039" cy="2668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3167" y="3515852"/>
            <a:ext cx="3755390" cy="2674620"/>
          </a:xfrm>
          <a:custGeom>
            <a:avLst/>
            <a:gdLst/>
            <a:ahLst/>
            <a:cxnLst/>
            <a:rect l="l" t="t" r="r" b="b"/>
            <a:pathLst>
              <a:path w="3755390" h="2674620">
                <a:moveTo>
                  <a:pt x="3755136" y="2225040"/>
                </a:moveTo>
                <a:lnTo>
                  <a:pt x="3755136" y="449580"/>
                </a:lnTo>
                <a:lnTo>
                  <a:pt x="3752088" y="402336"/>
                </a:lnTo>
                <a:lnTo>
                  <a:pt x="3745992" y="358140"/>
                </a:lnTo>
                <a:lnTo>
                  <a:pt x="3727704" y="294132"/>
                </a:lnTo>
                <a:lnTo>
                  <a:pt x="3700272" y="234696"/>
                </a:lnTo>
                <a:lnTo>
                  <a:pt x="3665220" y="179832"/>
                </a:lnTo>
                <a:lnTo>
                  <a:pt x="3622548" y="131064"/>
                </a:lnTo>
                <a:lnTo>
                  <a:pt x="3607308" y="117348"/>
                </a:lnTo>
                <a:lnTo>
                  <a:pt x="3590544" y="102108"/>
                </a:lnTo>
                <a:lnTo>
                  <a:pt x="3573780" y="89916"/>
                </a:lnTo>
                <a:lnTo>
                  <a:pt x="3557016" y="76200"/>
                </a:lnTo>
                <a:lnTo>
                  <a:pt x="3538728" y="65532"/>
                </a:lnTo>
                <a:lnTo>
                  <a:pt x="3518916" y="54864"/>
                </a:lnTo>
                <a:lnTo>
                  <a:pt x="3500628" y="44196"/>
                </a:lnTo>
                <a:lnTo>
                  <a:pt x="3480816" y="35052"/>
                </a:lnTo>
                <a:lnTo>
                  <a:pt x="3459480" y="27432"/>
                </a:lnTo>
                <a:lnTo>
                  <a:pt x="3439668" y="19812"/>
                </a:lnTo>
                <a:lnTo>
                  <a:pt x="3418332" y="13716"/>
                </a:lnTo>
                <a:lnTo>
                  <a:pt x="3395472" y="9144"/>
                </a:lnTo>
                <a:lnTo>
                  <a:pt x="3374136" y="4572"/>
                </a:lnTo>
                <a:lnTo>
                  <a:pt x="3351276" y="3048"/>
                </a:lnTo>
                <a:lnTo>
                  <a:pt x="3328416" y="0"/>
                </a:lnTo>
                <a:lnTo>
                  <a:pt x="426720" y="0"/>
                </a:lnTo>
                <a:lnTo>
                  <a:pt x="403860" y="3048"/>
                </a:lnTo>
                <a:lnTo>
                  <a:pt x="381000" y="4572"/>
                </a:lnTo>
                <a:lnTo>
                  <a:pt x="358140" y="9144"/>
                </a:lnTo>
                <a:lnTo>
                  <a:pt x="336804" y="13716"/>
                </a:lnTo>
                <a:lnTo>
                  <a:pt x="315468" y="19812"/>
                </a:lnTo>
                <a:lnTo>
                  <a:pt x="295656" y="27432"/>
                </a:lnTo>
                <a:lnTo>
                  <a:pt x="274320" y="35052"/>
                </a:lnTo>
                <a:lnTo>
                  <a:pt x="254508" y="44196"/>
                </a:lnTo>
                <a:lnTo>
                  <a:pt x="234696" y="54864"/>
                </a:lnTo>
                <a:lnTo>
                  <a:pt x="198120" y="76200"/>
                </a:lnTo>
                <a:lnTo>
                  <a:pt x="181356" y="89916"/>
                </a:lnTo>
                <a:lnTo>
                  <a:pt x="163068" y="102108"/>
                </a:lnTo>
                <a:lnTo>
                  <a:pt x="147828" y="117348"/>
                </a:lnTo>
                <a:lnTo>
                  <a:pt x="132588" y="131064"/>
                </a:lnTo>
                <a:lnTo>
                  <a:pt x="103632" y="163068"/>
                </a:lnTo>
                <a:lnTo>
                  <a:pt x="65532" y="216408"/>
                </a:lnTo>
                <a:lnTo>
                  <a:pt x="44196" y="254508"/>
                </a:lnTo>
                <a:lnTo>
                  <a:pt x="27432" y="294132"/>
                </a:lnTo>
                <a:lnTo>
                  <a:pt x="9144" y="358140"/>
                </a:lnTo>
                <a:lnTo>
                  <a:pt x="3048" y="403860"/>
                </a:lnTo>
                <a:lnTo>
                  <a:pt x="0" y="449580"/>
                </a:lnTo>
                <a:lnTo>
                  <a:pt x="0" y="2225040"/>
                </a:lnTo>
                <a:lnTo>
                  <a:pt x="3048" y="2270760"/>
                </a:lnTo>
                <a:lnTo>
                  <a:pt x="9144" y="2314956"/>
                </a:lnTo>
                <a:lnTo>
                  <a:pt x="10668" y="2320671"/>
                </a:lnTo>
                <a:lnTo>
                  <a:pt x="10668" y="426720"/>
                </a:lnTo>
                <a:lnTo>
                  <a:pt x="12192" y="403860"/>
                </a:lnTo>
                <a:lnTo>
                  <a:pt x="18288" y="359664"/>
                </a:lnTo>
                <a:lnTo>
                  <a:pt x="24384" y="339852"/>
                </a:lnTo>
                <a:lnTo>
                  <a:pt x="36576" y="297180"/>
                </a:lnTo>
                <a:lnTo>
                  <a:pt x="44196" y="277368"/>
                </a:lnTo>
                <a:lnTo>
                  <a:pt x="53340" y="259080"/>
                </a:lnTo>
                <a:lnTo>
                  <a:pt x="62484" y="239268"/>
                </a:lnTo>
                <a:lnTo>
                  <a:pt x="73152" y="220980"/>
                </a:lnTo>
                <a:lnTo>
                  <a:pt x="85344" y="202692"/>
                </a:lnTo>
                <a:lnTo>
                  <a:pt x="109728" y="169164"/>
                </a:lnTo>
                <a:lnTo>
                  <a:pt x="124968" y="153924"/>
                </a:lnTo>
                <a:lnTo>
                  <a:pt x="138684" y="138684"/>
                </a:lnTo>
                <a:lnTo>
                  <a:pt x="153924" y="123444"/>
                </a:lnTo>
                <a:lnTo>
                  <a:pt x="170688" y="109728"/>
                </a:lnTo>
                <a:lnTo>
                  <a:pt x="185928" y="97536"/>
                </a:lnTo>
                <a:lnTo>
                  <a:pt x="204216" y="85344"/>
                </a:lnTo>
                <a:lnTo>
                  <a:pt x="220980" y="73152"/>
                </a:lnTo>
                <a:lnTo>
                  <a:pt x="259080" y="53340"/>
                </a:lnTo>
                <a:lnTo>
                  <a:pt x="318516" y="28956"/>
                </a:lnTo>
                <a:lnTo>
                  <a:pt x="361188" y="18288"/>
                </a:lnTo>
                <a:lnTo>
                  <a:pt x="403860" y="12192"/>
                </a:lnTo>
                <a:lnTo>
                  <a:pt x="449580" y="9144"/>
                </a:lnTo>
                <a:lnTo>
                  <a:pt x="3305556" y="9144"/>
                </a:lnTo>
                <a:lnTo>
                  <a:pt x="3351276" y="12192"/>
                </a:lnTo>
                <a:lnTo>
                  <a:pt x="3393948" y="18288"/>
                </a:lnTo>
                <a:lnTo>
                  <a:pt x="3436620" y="28956"/>
                </a:lnTo>
                <a:lnTo>
                  <a:pt x="3476244" y="44196"/>
                </a:lnTo>
                <a:lnTo>
                  <a:pt x="3515868" y="62484"/>
                </a:lnTo>
                <a:lnTo>
                  <a:pt x="3550920" y="85344"/>
                </a:lnTo>
                <a:lnTo>
                  <a:pt x="3569208" y="97536"/>
                </a:lnTo>
                <a:lnTo>
                  <a:pt x="3601212" y="123444"/>
                </a:lnTo>
                <a:lnTo>
                  <a:pt x="3631692" y="153924"/>
                </a:lnTo>
                <a:lnTo>
                  <a:pt x="3657600" y="185928"/>
                </a:lnTo>
                <a:lnTo>
                  <a:pt x="3669792" y="204216"/>
                </a:lnTo>
                <a:lnTo>
                  <a:pt x="3681984" y="220980"/>
                </a:lnTo>
                <a:lnTo>
                  <a:pt x="3710940" y="278892"/>
                </a:lnTo>
                <a:lnTo>
                  <a:pt x="3724656" y="318516"/>
                </a:lnTo>
                <a:lnTo>
                  <a:pt x="3739896" y="382524"/>
                </a:lnTo>
                <a:lnTo>
                  <a:pt x="3744468" y="426720"/>
                </a:lnTo>
                <a:lnTo>
                  <a:pt x="3744468" y="2320671"/>
                </a:lnTo>
                <a:lnTo>
                  <a:pt x="3745992" y="2314956"/>
                </a:lnTo>
                <a:lnTo>
                  <a:pt x="3752088" y="2270760"/>
                </a:lnTo>
                <a:lnTo>
                  <a:pt x="3755136" y="2225040"/>
                </a:lnTo>
                <a:close/>
              </a:path>
              <a:path w="3755390" h="2674620">
                <a:moveTo>
                  <a:pt x="3744468" y="2320671"/>
                </a:moveTo>
                <a:lnTo>
                  <a:pt x="3744468" y="2247900"/>
                </a:lnTo>
                <a:lnTo>
                  <a:pt x="3742944" y="2270760"/>
                </a:lnTo>
                <a:lnTo>
                  <a:pt x="3739896" y="2292096"/>
                </a:lnTo>
                <a:lnTo>
                  <a:pt x="3730752" y="2334768"/>
                </a:lnTo>
                <a:lnTo>
                  <a:pt x="3718560" y="2375916"/>
                </a:lnTo>
                <a:lnTo>
                  <a:pt x="3701796" y="2415540"/>
                </a:lnTo>
                <a:lnTo>
                  <a:pt x="3691128" y="2435352"/>
                </a:lnTo>
                <a:lnTo>
                  <a:pt x="3681984" y="2453640"/>
                </a:lnTo>
                <a:lnTo>
                  <a:pt x="3669792" y="2470404"/>
                </a:lnTo>
                <a:lnTo>
                  <a:pt x="3657600" y="2488692"/>
                </a:lnTo>
                <a:lnTo>
                  <a:pt x="3643884" y="2505456"/>
                </a:lnTo>
                <a:lnTo>
                  <a:pt x="3616452" y="2535936"/>
                </a:lnTo>
                <a:lnTo>
                  <a:pt x="3584448" y="2564892"/>
                </a:lnTo>
                <a:lnTo>
                  <a:pt x="3550920" y="2589276"/>
                </a:lnTo>
                <a:lnTo>
                  <a:pt x="3514344" y="2612136"/>
                </a:lnTo>
                <a:lnTo>
                  <a:pt x="3476244" y="2630424"/>
                </a:lnTo>
                <a:lnTo>
                  <a:pt x="3436620" y="2644140"/>
                </a:lnTo>
                <a:lnTo>
                  <a:pt x="3372612" y="2659380"/>
                </a:lnTo>
                <a:lnTo>
                  <a:pt x="3328416" y="2663952"/>
                </a:lnTo>
                <a:lnTo>
                  <a:pt x="426720" y="2663952"/>
                </a:lnTo>
                <a:lnTo>
                  <a:pt x="403860" y="2662428"/>
                </a:lnTo>
                <a:lnTo>
                  <a:pt x="339852" y="2650236"/>
                </a:lnTo>
                <a:lnTo>
                  <a:pt x="298704" y="2638044"/>
                </a:lnTo>
                <a:lnTo>
                  <a:pt x="259080" y="2621280"/>
                </a:lnTo>
                <a:lnTo>
                  <a:pt x="239268" y="2610612"/>
                </a:lnTo>
                <a:lnTo>
                  <a:pt x="220980" y="2601468"/>
                </a:lnTo>
                <a:lnTo>
                  <a:pt x="204216" y="2589276"/>
                </a:lnTo>
                <a:lnTo>
                  <a:pt x="185928" y="2577084"/>
                </a:lnTo>
                <a:lnTo>
                  <a:pt x="169164" y="2563368"/>
                </a:lnTo>
                <a:lnTo>
                  <a:pt x="138684" y="2535936"/>
                </a:lnTo>
                <a:lnTo>
                  <a:pt x="109728" y="2503932"/>
                </a:lnTo>
                <a:lnTo>
                  <a:pt x="85344" y="2470404"/>
                </a:lnTo>
                <a:lnTo>
                  <a:pt x="62484" y="2433828"/>
                </a:lnTo>
                <a:lnTo>
                  <a:pt x="44196" y="2395728"/>
                </a:lnTo>
                <a:lnTo>
                  <a:pt x="28956" y="2356104"/>
                </a:lnTo>
                <a:lnTo>
                  <a:pt x="24384" y="2334768"/>
                </a:lnTo>
                <a:lnTo>
                  <a:pt x="18288" y="2313432"/>
                </a:lnTo>
                <a:lnTo>
                  <a:pt x="12192" y="2269236"/>
                </a:lnTo>
                <a:lnTo>
                  <a:pt x="10668" y="2247900"/>
                </a:lnTo>
                <a:lnTo>
                  <a:pt x="10668" y="2320671"/>
                </a:lnTo>
                <a:lnTo>
                  <a:pt x="21336" y="2359152"/>
                </a:lnTo>
                <a:lnTo>
                  <a:pt x="35052" y="2400300"/>
                </a:lnTo>
                <a:lnTo>
                  <a:pt x="54864" y="2439924"/>
                </a:lnTo>
                <a:lnTo>
                  <a:pt x="77724" y="2476500"/>
                </a:lnTo>
                <a:lnTo>
                  <a:pt x="103632" y="2511552"/>
                </a:lnTo>
                <a:lnTo>
                  <a:pt x="147828" y="2557272"/>
                </a:lnTo>
                <a:lnTo>
                  <a:pt x="181356" y="2584704"/>
                </a:lnTo>
                <a:lnTo>
                  <a:pt x="216408" y="2609088"/>
                </a:lnTo>
                <a:lnTo>
                  <a:pt x="236220" y="2619756"/>
                </a:lnTo>
                <a:lnTo>
                  <a:pt x="254508" y="2630424"/>
                </a:lnTo>
                <a:lnTo>
                  <a:pt x="295656" y="2647188"/>
                </a:lnTo>
                <a:lnTo>
                  <a:pt x="336804" y="2659380"/>
                </a:lnTo>
                <a:lnTo>
                  <a:pt x="381000" y="2668524"/>
                </a:lnTo>
                <a:lnTo>
                  <a:pt x="449580" y="2674620"/>
                </a:lnTo>
                <a:lnTo>
                  <a:pt x="3305556" y="2674620"/>
                </a:lnTo>
                <a:lnTo>
                  <a:pt x="3351276" y="2671572"/>
                </a:lnTo>
                <a:lnTo>
                  <a:pt x="3395472" y="2665476"/>
                </a:lnTo>
                <a:lnTo>
                  <a:pt x="3439668" y="2653284"/>
                </a:lnTo>
                <a:lnTo>
                  <a:pt x="3480816" y="2638044"/>
                </a:lnTo>
                <a:lnTo>
                  <a:pt x="3500628" y="2630424"/>
                </a:lnTo>
                <a:lnTo>
                  <a:pt x="3538728" y="2609088"/>
                </a:lnTo>
                <a:lnTo>
                  <a:pt x="3573780" y="2584704"/>
                </a:lnTo>
                <a:lnTo>
                  <a:pt x="3607308" y="2557272"/>
                </a:lnTo>
                <a:lnTo>
                  <a:pt x="3637788" y="2526792"/>
                </a:lnTo>
                <a:lnTo>
                  <a:pt x="3665220" y="2493264"/>
                </a:lnTo>
                <a:lnTo>
                  <a:pt x="3689604" y="2458212"/>
                </a:lnTo>
                <a:lnTo>
                  <a:pt x="3700272" y="2438400"/>
                </a:lnTo>
                <a:lnTo>
                  <a:pt x="3710940" y="2420112"/>
                </a:lnTo>
                <a:lnTo>
                  <a:pt x="3718560" y="2400300"/>
                </a:lnTo>
                <a:lnTo>
                  <a:pt x="3727704" y="2378964"/>
                </a:lnTo>
                <a:lnTo>
                  <a:pt x="3733800" y="2359152"/>
                </a:lnTo>
                <a:lnTo>
                  <a:pt x="3739896" y="2337816"/>
                </a:lnTo>
                <a:lnTo>
                  <a:pt x="3744468" y="2320671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27545" y="3605262"/>
            <a:ext cx="2043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Electronic </a:t>
            </a:r>
            <a:r>
              <a:rPr sz="2000" b="1" dirty="0">
                <a:latin typeface="Calibri"/>
                <a:cs typeface="Calibri"/>
              </a:rPr>
              <a:t>Lock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Box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7545" y="4214861"/>
            <a:ext cx="33261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Pengaturan </a:t>
            </a:r>
            <a:r>
              <a:rPr sz="2000" spc="-5" dirty="0">
                <a:latin typeface="Calibri"/>
                <a:cs typeface="Calibri"/>
              </a:rPr>
              <a:t>peti </a:t>
            </a:r>
            <a:r>
              <a:rPr sz="2000" dirty="0">
                <a:latin typeface="Calibri"/>
                <a:cs typeface="Calibri"/>
              </a:rPr>
              <a:t>uang di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7545" y="4519661"/>
            <a:ext cx="33248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6800" algn="l"/>
                <a:tab pos="1327785" algn="l"/>
                <a:tab pos="2273935" algn="l"/>
                <a:tab pos="2619375" algn="l"/>
              </a:tabLst>
            </a:pPr>
            <a:r>
              <a:rPr sz="2000" dirty="0">
                <a:latin typeface="Calibri"/>
                <a:cs typeface="Calibri"/>
              </a:rPr>
              <a:t>bank	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ele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 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iri</a:t>
            </a:r>
            <a:r>
              <a:rPr sz="2000" dirty="0">
                <a:latin typeface="Calibri"/>
                <a:cs typeface="Calibri"/>
              </a:rPr>
              <a:t>m	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mo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7545" y="5129261"/>
            <a:ext cx="33261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rekening </a:t>
            </a:r>
            <a:r>
              <a:rPr sz="2000" spc="-5" dirty="0">
                <a:latin typeface="Calibri"/>
                <a:cs typeface="Calibri"/>
              </a:rPr>
              <a:t>pelanggan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jumlah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7545" y="5434061"/>
            <a:ext cx="332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6155" algn="l"/>
                <a:tab pos="2563495" algn="l"/>
              </a:tabLst>
            </a:pP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et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7545" y="5738860"/>
            <a:ext cx="2433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menerima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pembayaran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2630" y="3515852"/>
            <a:ext cx="3749036" cy="3607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630" y="3515852"/>
            <a:ext cx="3755390" cy="3610610"/>
          </a:xfrm>
          <a:custGeom>
            <a:avLst/>
            <a:gdLst/>
            <a:ahLst/>
            <a:cxnLst/>
            <a:rect l="l" t="t" r="r" b="b"/>
            <a:pathLst>
              <a:path w="3755390" h="3610609">
                <a:moveTo>
                  <a:pt x="3755133" y="3005328"/>
                </a:moveTo>
                <a:lnTo>
                  <a:pt x="3755133" y="605028"/>
                </a:lnTo>
                <a:lnTo>
                  <a:pt x="3752085" y="542544"/>
                </a:lnTo>
                <a:lnTo>
                  <a:pt x="3742941" y="483108"/>
                </a:lnTo>
                <a:lnTo>
                  <a:pt x="3727701" y="425196"/>
                </a:lnTo>
                <a:lnTo>
                  <a:pt x="3706365" y="368808"/>
                </a:lnTo>
                <a:lnTo>
                  <a:pt x="3681981" y="316992"/>
                </a:lnTo>
                <a:lnTo>
                  <a:pt x="3651501" y="266700"/>
                </a:lnTo>
                <a:lnTo>
                  <a:pt x="3616449" y="219456"/>
                </a:lnTo>
                <a:lnTo>
                  <a:pt x="3576825" y="176784"/>
                </a:lnTo>
                <a:lnTo>
                  <a:pt x="3511293" y="120396"/>
                </a:lnTo>
                <a:lnTo>
                  <a:pt x="3464049" y="88392"/>
                </a:lnTo>
                <a:lnTo>
                  <a:pt x="3412233" y="59436"/>
                </a:lnTo>
                <a:lnTo>
                  <a:pt x="3357369" y="36576"/>
                </a:lnTo>
                <a:lnTo>
                  <a:pt x="3272025" y="12192"/>
                </a:lnTo>
                <a:lnTo>
                  <a:pt x="3211065" y="3048"/>
                </a:lnTo>
                <a:lnTo>
                  <a:pt x="3150105" y="0"/>
                </a:lnTo>
                <a:lnTo>
                  <a:pt x="605024" y="0"/>
                </a:lnTo>
                <a:lnTo>
                  <a:pt x="544064" y="3048"/>
                </a:lnTo>
                <a:lnTo>
                  <a:pt x="483108" y="12192"/>
                </a:lnTo>
                <a:lnTo>
                  <a:pt x="425196" y="27432"/>
                </a:lnTo>
                <a:lnTo>
                  <a:pt x="370332" y="47244"/>
                </a:lnTo>
                <a:lnTo>
                  <a:pt x="316992" y="73152"/>
                </a:lnTo>
                <a:lnTo>
                  <a:pt x="266700" y="103632"/>
                </a:lnTo>
                <a:lnTo>
                  <a:pt x="198120" y="156972"/>
                </a:lnTo>
                <a:lnTo>
                  <a:pt x="156972" y="198120"/>
                </a:lnTo>
                <a:lnTo>
                  <a:pt x="120396" y="243840"/>
                </a:lnTo>
                <a:lnTo>
                  <a:pt x="88392" y="291084"/>
                </a:lnTo>
                <a:lnTo>
                  <a:pt x="59436" y="342900"/>
                </a:lnTo>
                <a:lnTo>
                  <a:pt x="48768" y="370332"/>
                </a:lnTo>
                <a:lnTo>
                  <a:pt x="36576" y="397764"/>
                </a:lnTo>
                <a:lnTo>
                  <a:pt x="27432" y="425196"/>
                </a:lnTo>
                <a:lnTo>
                  <a:pt x="12192" y="483108"/>
                </a:lnTo>
                <a:lnTo>
                  <a:pt x="3048" y="542544"/>
                </a:lnTo>
                <a:lnTo>
                  <a:pt x="0" y="605028"/>
                </a:lnTo>
                <a:lnTo>
                  <a:pt x="0" y="3005328"/>
                </a:lnTo>
                <a:lnTo>
                  <a:pt x="3048" y="3067812"/>
                </a:lnTo>
                <a:lnTo>
                  <a:pt x="10668" y="3117088"/>
                </a:lnTo>
                <a:lnTo>
                  <a:pt x="10668" y="574548"/>
                </a:lnTo>
                <a:lnTo>
                  <a:pt x="16764" y="513588"/>
                </a:lnTo>
                <a:lnTo>
                  <a:pt x="28956" y="455676"/>
                </a:lnTo>
                <a:lnTo>
                  <a:pt x="45720" y="400812"/>
                </a:lnTo>
                <a:lnTo>
                  <a:pt x="68580" y="347472"/>
                </a:lnTo>
                <a:lnTo>
                  <a:pt x="96012" y="295656"/>
                </a:lnTo>
                <a:lnTo>
                  <a:pt x="128016" y="248412"/>
                </a:lnTo>
                <a:lnTo>
                  <a:pt x="164592" y="204216"/>
                </a:lnTo>
                <a:lnTo>
                  <a:pt x="205740" y="164592"/>
                </a:lnTo>
                <a:lnTo>
                  <a:pt x="249936" y="128016"/>
                </a:lnTo>
                <a:lnTo>
                  <a:pt x="321564" y="80772"/>
                </a:lnTo>
                <a:lnTo>
                  <a:pt x="373380" y="56388"/>
                </a:lnTo>
                <a:lnTo>
                  <a:pt x="428244" y="36576"/>
                </a:lnTo>
                <a:lnTo>
                  <a:pt x="486156" y="21336"/>
                </a:lnTo>
                <a:lnTo>
                  <a:pt x="544064" y="12192"/>
                </a:lnTo>
                <a:lnTo>
                  <a:pt x="605024" y="9144"/>
                </a:lnTo>
                <a:lnTo>
                  <a:pt x="3150105" y="9144"/>
                </a:lnTo>
                <a:lnTo>
                  <a:pt x="3211065" y="12192"/>
                </a:lnTo>
                <a:lnTo>
                  <a:pt x="3240021" y="16764"/>
                </a:lnTo>
                <a:lnTo>
                  <a:pt x="3270501" y="21336"/>
                </a:lnTo>
                <a:lnTo>
                  <a:pt x="3297933" y="28956"/>
                </a:lnTo>
                <a:lnTo>
                  <a:pt x="3326889" y="36576"/>
                </a:lnTo>
                <a:lnTo>
                  <a:pt x="3354321" y="45720"/>
                </a:lnTo>
                <a:lnTo>
                  <a:pt x="3407661" y="68580"/>
                </a:lnTo>
                <a:lnTo>
                  <a:pt x="3457953" y="96012"/>
                </a:lnTo>
                <a:lnTo>
                  <a:pt x="3506721" y="128016"/>
                </a:lnTo>
                <a:lnTo>
                  <a:pt x="3549393" y="164592"/>
                </a:lnTo>
                <a:lnTo>
                  <a:pt x="3590541" y="204216"/>
                </a:lnTo>
                <a:lnTo>
                  <a:pt x="3608829" y="227076"/>
                </a:lnTo>
                <a:lnTo>
                  <a:pt x="3627117" y="248412"/>
                </a:lnTo>
                <a:lnTo>
                  <a:pt x="3659121" y="295656"/>
                </a:lnTo>
                <a:lnTo>
                  <a:pt x="3686553" y="347472"/>
                </a:lnTo>
                <a:lnTo>
                  <a:pt x="3709413" y="400812"/>
                </a:lnTo>
                <a:lnTo>
                  <a:pt x="3726177" y="455676"/>
                </a:lnTo>
                <a:lnTo>
                  <a:pt x="3738369" y="515112"/>
                </a:lnTo>
                <a:lnTo>
                  <a:pt x="3744465" y="574548"/>
                </a:lnTo>
                <a:lnTo>
                  <a:pt x="3744465" y="3117088"/>
                </a:lnTo>
                <a:lnTo>
                  <a:pt x="3752085" y="3066288"/>
                </a:lnTo>
                <a:lnTo>
                  <a:pt x="3755133" y="3005328"/>
                </a:lnTo>
                <a:close/>
              </a:path>
              <a:path w="3755390" h="3610609">
                <a:moveTo>
                  <a:pt x="3744465" y="3117088"/>
                </a:moveTo>
                <a:lnTo>
                  <a:pt x="3744465" y="3035808"/>
                </a:lnTo>
                <a:lnTo>
                  <a:pt x="3738369" y="3096768"/>
                </a:lnTo>
                <a:lnTo>
                  <a:pt x="3726177" y="3154680"/>
                </a:lnTo>
                <a:lnTo>
                  <a:pt x="3709413" y="3209544"/>
                </a:lnTo>
                <a:lnTo>
                  <a:pt x="3686553" y="3262884"/>
                </a:lnTo>
                <a:lnTo>
                  <a:pt x="3659121" y="3314700"/>
                </a:lnTo>
                <a:lnTo>
                  <a:pt x="3627117" y="3361944"/>
                </a:lnTo>
                <a:lnTo>
                  <a:pt x="3608829" y="3383280"/>
                </a:lnTo>
                <a:lnTo>
                  <a:pt x="3590541" y="3406140"/>
                </a:lnTo>
                <a:lnTo>
                  <a:pt x="3549393" y="3445764"/>
                </a:lnTo>
                <a:lnTo>
                  <a:pt x="3505197" y="3482340"/>
                </a:lnTo>
                <a:lnTo>
                  <a:pt x="3457953" y="3514344"/>
                </a:lnTo>
                <a:lnTo>
                  <a:pt x="3407661" y="3541776"/>
                </a:lnTo>
                <a:lnTo>
                  <a:pt x="3354321" y="3564636"/>
                </a:lnTo>
                <a:lnTo>
                  <a:pt x="3268977" y="3589020"/>
                </a:lnTo>
                <a:lnTo>
                  <a:pt x="3211065" y="3598164"/>
                </a:lnTo>
                <a:lnTo>
                  <a:pt x="3150105" y="3601212"/>
                </a:lnTo>
                <a:lnTo>
                  <a:pt x="605024" y="3601212"/>
                </a:lnTo>
                <a:lnTo>
                  <a:pt x="544064" y="3598164"/>
                </a:lnTo>
                <a:lnTo>
                  <a:pt x="515112" y="3593592"/>
                </a:lnTo>
                <a:lnTo>
                  <a:pt x="484632" y="3589020"/>
                </a:lnTo>
                <a:lnTo>
                  <a:pt x="457200" y="3581400"/>
                </a:lnTo>
                <a:lnTo>
                  <a:pt x="428244" y="3573780"/>
                </a:lnTo>
                <a:lnTo>
                  <a:pt x="400812" y="3564636"/>
                </a:lnTo>
                <a:lnTo>
                  <a:pt x="347472" y="3541776"/>
                </a:lnTo>
                <a:lnTo>
                  <a:pt x="297180" y="3514344"/>
                </a:lnTo>
                <a:lnTo>
                  <a:pt x="249936" y="3482340"/>
                </a:lnTo>
                <a:lnTo>
                  <a:pt x="205740" y="3445764"/>
                </a:lnTo>
                <a:lnTo>
                  <a:pt x="164592" y="3406140"/>
                </a:lnTo>
                <a:lnTo>
                  <a:pt x="146304" y="3383280"/>
                </a:lnTo>
                <a:lnTo>
                  <a:pt x="128016" y="3361944"/>
                </a:lnTo>
                <a:lnTo>
                  <a:pt x="96012" y="3313176"/>
                </a:lnTo>
                <a:lnTo>
                  <a:pt x="68580" y="3262884"/>
                </a:lnTo>
                <a:lnTo>
                  <a:pt x="45720" y="3209544"/>
                </a:lnTo>
                <a:lnTo>
                  <a:pt x="28956" y="3153156"/>
                </a:lnTo>
                <a:lnTo>
                  <a:pt x="16764" y="3095244"/>
                </a:lnTo>
                <a:lnTo>
                  <a:pt x="10668" y="3035808"/>
                </a:lnTo>
                <a:lnTo>
                  <a:pt x="10668" y="3117088"/>
                </a:lnTo>
                <a:lnTo>
                  <a:pt x="27432" y="3185160"/>
                </a:lnTo>
                <a:lnTo>
                  <a:pt x="48768" y="3241548"/>
                </a:lnTo>
                <a:lnTo>
                  <a:pt x="73152" y="3293364"/>
                </a:lnTo>
                <a:lnTo>
                  <a:pt x="103632" y="3343656"/>
                </a:lnTo>
                <a:lnTo>
                  <a:pt x="138684" y="3389376"/>
                </a:lnTo>
                <a:lnTo>
                  <a:pt x="178308" y="3433572"/>
                </a:lnTo>
                <a:lnTo>
                  <a:pt x="243840" y="3489960"/>
                </a:lnTo>
                <a:lnTo>
                  <a:pt x="292608" y="3521964"/>
                </a:lnTo>
                <a:lnTo>
                  <a:pt x="316992" y="3537204"/>
                </a:lnTo>
                <a:lnTo>
                  <a:pt x="370332" y="3563112"/>
                </a:lnTo>
                <a:lnTo>
                  <a:pt x="425196" y="3582924"/>
                </a:lnTo>
                <a:lnTo>
                  <a:pt x="483108" y="3598164"/>
                </a:lnTo>
                <a:lnTo>
                  <a:pt x="544064" y="3607308"/>
                </a:lnTo>
                <a:lnTo>
                  <a:pt x="605024" y="3610356"/>
                </a:lnTo>
                <a:lnTo>
                  <a:pt x="3150105" y="3610356"/>
                </a:lnTo>
                <a:lnTo>
                  <a:pt x="3211065" y="3607308"/>
                </a:lnTo>
                <a:lnTo>
                  <a:pt x="3272025" y="3598164"/>
                </a:lnTo>
                <a:lnTo>
                  <a:pt x="3329937" y="3582924"/>
                </a:lnTo>
                <a:lnTo>
                  <a:pt x="3384801" y="3563112"/>
                </a:lnTo>
                <a:lnTo>
                  <a:pt x="3438141" y="3537204"/>
                </a:lnTo>
                <a:lnTo>
                  <a:pt x="3488433" y="3506724"/>
                </a:lnTo>
                <a:lnTo>
                  <a:pt x="3557013" y="3453384"/>
                </a:lnTo>
                <a:lnTo>
                  <a:pt x="3598161" y="3412236"/>
                </a:lnTo>
                <a:lnTo>
                  <a:pt x="3634737" y="3366516"/>
                </a:lnTo>
                <a:lnTo>
                  <a:pt x="3666741" y="3319272"/>
                </a:lnTo>
                <a:lnTo>
                  <a:pt x="3695697" y="3267456"/>
                </a:lnTo>
                <a:lnTo>
                  <a:pt x="3706365" y="3240024"/>
                </a:lnTo>
                <a:lnTo>
                  <a:pt x="3718557" y="3212592"/>
                </a:lnTo>
                <a:lnTo>
                  <a:pt x="3727701" y="3185160"/>
                </a:lnTo>
                <a:lnTo>
                  <a:pt x="3742941" y="3127248"/>
                </a:lnTo>
                <a:lnTo>
                  <a:pt x="3744465" y="3117088"/>
                </a:lnTo>
                <a:close/>
              </a:path>
            </a:pathLst>
          </a:custGeom>
          <a:solidFill>
            <a:srgbClr val="97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52724" y="3615930"/>
            <a:ext cx="32353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94255" algn="l"/>
              </a:tabLst>
            </a:pP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	</a:t>
            </a:r>
            <a:r>
              <a:rPr sz="2000" b="1" spc="-35" dirty="0">
                <a:latin typeface="Calibri"/>
                <a:cs typeface="Calibri"/>
              </a:rPr>
              <a:t>P</a:t>
            </a:r>
            <a:r>
              <a:rPr sz="2000" b="1" spc="-55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  </a:t>
            </a:r>
            <a:r>
              <a:rPr sz="2000" b="1" spc="-5" dirty="0">
                <a:latin typeface="Calibri"/>
                <a:cs typeface="Calibri"/>
              </a:rPr>
              <a:t>Identification </a:t>
            </a:r>
            <a:r>
              <a:rPr sz="2000" b="1" dirty="0">
                <a:latin typeface="Calibri"/>
                <a:cs typeface="Calibri"/>
              </a:rPr>
              <a:t>Code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(UPIC)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2724" y="4530329"/>
            <a:ext cx="1437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2724" y="4835129"/>
            <a:ext cx="1313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pelanggan 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4761" y="4530329"/>
            <a:ext cx="17430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12700" marR="5080" indent="725170" algn="r">
              <a:lnSpc>
                <a:spcPct val="100000"/>
              </a:lnSpc>
              <a:tabLst>
                <a:tab pos="979805" algn="l"/>
              </a:tabLst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iri</a:t>
            </a:r>
            <a:r>
              <a:rPr sz="2000" dirty="0">
                <a:latin typeface="Calibri"/>
                <a:cs typeface="Calibri"/>
              </a:rPr>
              <a:t>m  </a:t>
            </a:r>
            <a:r>
              <a:rPr sz="2000" spc="-5" dirty="0">
                <a:latin typeface="Calibri"/>
                <a:cs typeface="Calibri"/>
              </a:rPr>
              <a:t>mel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ui	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buah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56551" y="5444729"/>
            <a:ext cx="2332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5105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5" dirty="0">
                <a:latin typeface="Calibri"/>
                <a:cs typeface="Calibri"/>
              </a:rPr>
              <a:t>Cle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52724" y="5444729"/>
            <a:ext cx="6781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kredit  </a:t>
            </a:r>
            <a:r>
              <a:rPr sz="2000" spc="-5" dirty="0">
                <a:latin typeface="Calibri"/>
                <a:cs typeface="Calibri"/>
              </a:rPr>
              <a:t>Ho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  pihak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8408" y="5749528"/>
            <a:ext cx="84264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penjual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66625" y="5749528"/>
            <a:ext cx="152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05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rl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mem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2724" y="6359128"/>
            <a:ext cx="1892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9845" algn="l"/>
              </a:tabLst>
            </a:pPr>
            <a:r>
              <a:rPr sz="2000" spc="-10" dirty="0">
                <a:latin typeface="Calibri"/>
                <a:cs typeface="Calibri"/>
              </a:rPr>
              <a:t>informasi	detail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39061" y="6359128"/>
            <a:ext cx="1047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52724" y="6663928"/>
            <a:ext cx="1908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rekening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banknya.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4" y="451088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802" y="612128"/>
            <a:ext cx="4052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Cash </a:t>
            </a:r>
            <a:r>
              <a:rPr sz="4400" spc="-5" dirty="0"/>
              <a:t>Flow</a:t>
            </a:r>
            <a:r>
              <a:rPr sz="4400" spc="-60" dirty="0"/>
              <a:t> </a:t>
            </a:r>
            <a:r>
              <a:rPr sz="4400" spc="-10" dirty="0"/>
              <a:t>Budget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10688" y="1661144"/>
            <a:ext cx="8567928" cy="3803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594" y="5460476"/>
            <a:ext cx="6273800" cy="173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594" y="5460476"/>
            <a:ext cx="6274435" cy="1737360"/>
          </a:xfrm>
          <a:custGeom>
            <a:avLst/>
            <a:gdLst/>
            <a:ahLst/>
            <a:cxnLst/>
            <a:rect l="l" t="t" r="r" b="b"/>
            <a:pathLst>
              <a:path w="6274434" h="1737359">
                <a:moveTo>
                  <a:pt x="1524" y="1459992"/>
                </a:moveTo>
                <a:lnTo>
                  <a:pt x="1524" y="277368"/>
                </a:lnTo>
                <a:lnTo>
                  <a:pt x="0" y="292608"/>
                </a:lnTo>
                <a:lnTo>
                  <a:pt x="0" y="1444752"/>
                </a:lnTo>
                <a:lnTo>
                  <a:pt x="1524" y="1459992"/>
                </a:lnTo>
                <a:close/>
              </a:path>
              <a:path w="6274434" h="1737359">
                <a:moveTo>
                  <a:pt x="6274305" y="1459992"/>
                </a:moveTo>
                <a:lnTo>
                  <a:pt x="6274305" y="277368"/>
                </a:lnTo>
                <a:lnTo>
                  <a:pt x="6272781" y="262128"/>
                </a:lnTo>
                <a:lnTo>
                  <a:pt x="6262113" y="205740"/>
                </a:lnTo>
                <a:lnTo>
                  <a:pt x="6245349" y="166116"/>
                </a:lnTo>
                <a:lnTo>
                  <a:pt x="6239253" y="152400"/>
                </a:lnTo>
                <a:lnTo>
                  <a:pt x="6188961" y="85344"/>
                </a:lnTo>
                <a:lnTo>
                  <a:pt x="6146289" y="50292"/>
                </a:lnTo>
                <a:lnTo>
                  <a:pt x="6108189" y="28956"/>
                </a:lnTo>
                <a:lnTo>
                  <a:pt x="6095997" y="22860"/>
                </a:lnTo>
                <a:lnTo>
                  <a:pt x="6041133" y="6096"/>
                </a:lnTo>
                <a:lnTo>
                  <a:pt x="5996937" y="0"/>
                </a:lnTo>
                <a:lnTo>
                  <a:pt x="278892" y="0"/>
                </a:lnTo>
                <a:lnTo>
                  <a:pt x="248412" y="3048"/>
                </a:lnTo>
                <a:lnTo>
                  <a:pt x="234696" y="6096"/>
                </a:lnTo>
                <a:lnTo>
                  <a:pt x="219456" y="9144"/>
                </a:lnTo>
                <a:lnTo>
                  <a:pt x="205740" y="12192"/>
                </a:lnTo>
                <a:lnTo>
                  <a:pt x="192024" y="16764"/>
                </a:lnTo>
                <a:lnTo>
                  <a:pt x="179832" y="22860"/>
                </a:lnTo>
                <a:lnTo>
                  <a:pt x="166116" y="28956"/>
                </a:lnTo>
                <a:lnTo>
                  <a:pt x="129540" y="50292"/>
                </a:lnTo>
                <a:lnTo>
                  <a:pt x="86868" y="85344"/>
                </a:lnTo>
                <a:lnTo>
                  <a:pt x="50292" y="129540"/>
                </a:lnTo>
                <a:lnTo>
                  <a:pt x="36576" y="152400"/>
                </a:lnTo>
                <a:lnTo>
                  <a:pt x="28956" y="166116"/>
                </a:lnTo>
                <a:lnTo>
                  <a:pt x="22860" y="178308"/>
                </a:lnTo>
                <a:lnTo>
                  <a:pt x="9144" y="219456"/>
                </a:lnTo>
                <a:lnTo>
                  <a:pt x="6096" y="233172"/>
                </a:lnTo>
                <a:lnTo>
                  <a:pt x="4572" y="248412"/>
                </a:lnTo>
                <a:lnTo>
                  <a:pt x="1524" y="262128"/>
                </a:lnTo>
                <a:lnTo>
                  <a:pt x="1524" y="1475232"/>
                </a:lnTo>
                <a:lnTo>
                  <a:pt x="4572" y="1488948"/>
                </a:lnTo>
                <a:lnTo>
                  <a:pt x="6096" y="1504188"/>
                </a:lnTo>
                <a:lnTo>
                  <a:pt x="9144" y="1517904"/>
                </a:lnTo>
                <a:lnTo>
                  <a:pt x="10668" y="1522476"/>
                </a:lnTo>
                <a:lnTo>
                  <a:pt x="10668" y="277368"/>
                </a:lnTo>
                <a:lnTo>
                  <a:pt x="13716" y="249936"/>
                </a:lnTo>
                <a:lnTo>
                  <a:pt x="15240" y="234696"/>
                </a:lnTo>
                <a:lnTo>
                  <a:pt x="18288" y="220980"/>
                </a:lnTo>
                <a:lnTo>
                  <a:pt x="22860" y="208788"/>
                </a:lnTo>
                <a:lnTo>
                  <a:pt x="27432" y="195072"/>
                </a:lnTo>
                <a:lnTo>
                  <a:pt x="32004" y="182880"/>
                </a:lnTo>
                <a:lnTo>
                  <a:pt x="38100" y="169164"/>
                </a:lnTo>
                <a:lnTo>
                  <a:pt x="44196" y="156972"/>
                </a:lnTo>
                <a:lnTo>
                  <a:pt x="51816" y="146304"/>
                </a:lnTo>
                <a:lnTo>
                  <a:pt x="57912" y="134112"/>
                </a:lnTo>
                <a:lnTo>
                  <a:pt x="74676" y="112776"/>
                </a:lnTo>
                <a:lnTo>
                  <a:pt x="92964" y="91440"/>
                </a:lnTo>
                <a:lnTo>
                  <a:pt x="112776" y="73152"/>
                </a:lnTo>
                <a:lnTo>
                  <a:pt x="135636" y="57912"/>
                </a:lnTo>
                <a:lnTo>
                  <a:pt x="146304" y="50292"/>
                </a:lnTo>
                <a:lnTo>
                  <a:pt x="158496" y="42672"/>
                </a:lnTo>
                <a:lnTo>
                  <a:pt x="170688" y="36576"/>
                </a:lnTo>
                <a:lnTo>
                  <a:pt x="182880" y="32004"/>
                </a:lnTo>
                <a:lnTo>
                  <a:pt x="196596" y="25908"/>
                </a:lnTo>
                <a:lnTo>
                  <a:pt x="208788" y="21336"/>
                </a:lnTo>
                <a:lnTo>
                  <a:pt x="249936" y="12192"/>
                </a:lnTo>
                <a:lnTo>
                  <a:pt x="265176" y="10668"/>
                </a:lnTo>
                <a:lnTo>
                  <a:pt x="278892" y="9144"/>
                </a:lnTo>
                <a:lnTo>
                  <a:pt x="5996937" y="9144"/>
                </a:lnTo>
                <a:lnTo>
                  <a:pt x="6010653" y="10668"/>
                </a:lnTo>
                <a:lnTo>
                  <a:pt x="6025893" y="12192"/>
                </a:lnTo>
                <a:lnTo>
                  <a:pt x="6067041" y="21336"/>
                </a:lnTo>
                <a:lnTo>
                  <a:pt x="6079233" y="25908"/>
                </a:lnTo>
                <a:lnTo>
                  <a:pt x="6092949" y="32004"/>
                </a:lnTo>
                <a:lnTo>
                  <a:pt x="6105141" y="36576"/>
                </a:lnTo>
                <a:lnTo>
                  <a:pt x="6117333" y="44196"/>
                </a:lnTo>
                <a:lnTo>
                  <a:pt x="6129525" y="50292"/>
                </a:lnTo>
                <a:lnTo>
                  <a:pt x="6140193" y="57912"/>
                </a:lnTo>
                <a:lnTo>
                  <a:pt x="6182865" y="92964"/>
                </a:lnTo>
                <a:lnTo>
                  <a:pt x="6217917" y="134112"/>
                </a:lnTo>
                <a:lnTo>
                  <a:pt x="6224013" y="146304"/>
                </a:lnTo>
                <a:lnTo>
                  <a:pt x="6231633" y="156972"/>
                </a:lnTo>
                <a:lnTo>
                  <a:pt x="6248397" y="195072"/>
                </a:lnTo>
                <a:lnTo>
                  <a:pt x="6262113" y="249936"/>
                </a:lnTo>
                <a:lnTo>
                  <a:pt x="6265161" y="277368"/>
                </a:lnTo>
                <a:lnTo>
                  <a:pt x="6265161" y="1517904"/>
                </a:lnTo>
                <a:lnTo>
                  <a:pt x="6269733" y="1504188"/>
                </a:lnTo>
                <a:lnTo>
                  <a:pt x="6271257" y="1488948"/>
                </a:lnTo>
                <a:lnTo>
                  <a:pt x="6272781" y="1475232"/>
                </a:lnTo>
                <a:lnTo>
                  <a:pt x="6274305" y="1459992"/>
                </a:lnTo>
                <a:close/>
              </a:path>
              <a:path w="6274434" h="1737359">
                <a:moveTo>
                  <a:pt x="6265161" y="1517904"/>
                </a:moveTo>
                <a:lnTo>
                  <a:pt x="6265161" y="1459992"/>
                </a:lnTo>
                <a:lnTo>
                  <a:pt x="6262113" y="1487424"/>
                </a:lnTo>
                <a:lnTo>
                  <a:pt x="6252969" y="1528572"/>
                </a:lnTo>
                <a:lnTo>
                  <a:pt x="6248397" y="1542288"/>
                </a:lnTo>
                <a:lnTo>
                  <a:pt x="6242301" y="1554480"/>
                </a:lnTo>
                <a:lnTo>
                  <a:pt x="6237729" y="1568196"/>
                </a:lnTo>
                <a:lnTo>
                  <a:pt x="6231633" y="1580388"/>
                </a:lnTo>
                <a:lnTo>
                  <a:pt x="6224013" y="1591056"/>
                </a:lnTo>
                <a:lnTo>
                  <a:pt x="6216393" y="1603248"/>
                </a:lnTo>
                <a:lnTo>
                  <a:pt x="6182865" y="1644396"/>
                </a:lnTo>
                <a:lnTo>
                  <a:pt x="6140193" y="1679448"/>
                </a:lnTo>
                <a:lnTo>
                  <a:pt x="6117333" y="1693164"/>
                </a:lnTo>
                <a:lnTo>
                  <a:pt x="6105141" y="1700784"/>
                </a:lnTo>
                <a:lnTo>
                  <a:pt x="6092949" y="1705356"/>
                </a:lnTo>
                <a:lnTo>
                  <a:pt x="6079233" y="1711452"/>
                </a:lnTo>
                <a:lnTo>
                  <a:pt x="6065517" y="1714500"/>
                </a:lnTo>
                <a:lnTo>
                  <a:pt x="6053325" y="1719072"/>
                </a:lnTo>
                <a:lnTo>
                  <a:pt x="6039609" y="1722120"/>
                </a:lnTo>
                <a:lnTo>
                  <a:pt x="6024369" y="1725168"/>
                </a:lnTo>
                <a:lnTo>
                  <a:pt x="5996937" y="1728216"/>
                </a:lnTo>
                <a:lnTo>
                  <a:pt x="278892" y="1728216"/>
                </a:lnTo>
                <a:lnTo>
                  <a:pt x="222504" y="1719072"/>
                </a:lnTo>
                <a:lnTo>
                  <a:pt x="196596" y="1709928"/>
                </a:lnTo>
                <a:lnTo>
                  <a:pt x="182880" y="1705356"/>
                </a:lnTo>
                <a:lnTo>
                  <a:pt x="146304" y="1687068"/>
                </a:lnTo>
                <a:lnTo>
                  <a:pt x="112776" y="1662684"/>
                </a:lnTo>
                <a:lnTo>
                  <a:pt x="74676" y="1624584"/>
                </a:lnTo>
                <a:lnTo>
                  <a:pt x="51816" y="1591056"/>
                </a:lnTo>
                <a:lnTo>
                  <a:pt x="44196" y="1578864"/>
                </a:lnTo>
                <a:lnTo>
                  <a:pt x="27432" y="1542288"/>
                </a:lnTo>
                <a:lnTo>
                  <a:pt x="15240" y="1501140"/>
                </a:lnTo>
                <a:lnTo>
                  <a:pt x="10668" y="1458468"/>
                </a:lnTo>
                <a:lnTo>
                  <a:pt x="10668" y="1522476"/>
                </a:lnTo>
                <a:lnTo>
                  <a:pt x="18288" y="1545336"/>
                </a:lnTo>
                <a:lnTo>
                  <a:pt x="24384" y="1559052"/>
                </a:lnTo>
                <a:lnTo>
                  <a:pt x="28956" y="1571244"/>
                </a:lnTo>
                <a:lnTo>
                  <a:pt x="36576" y="1584960"/>
                </a:lnTo>
                <a:lnTo>
                  <a:pt x="42672" y="1597152"/>
                </a:lnTo>
                <a:lnTo>
                  <a:pt x="50292" y="1609344"/>
                </a:lnTo>
                <a:lnTo>
                  <a:pt x="86868" y="1652016"/>
                </a:lnTo>
                <a:lnTo>
                  <a:pt x="129540" y="1687068"/>
                </a:lnTo>
                <a:lnTo>
                  <a:pt x="166116" y="1708404"/>
                </a:lnTo>
                <a:lnTo>
                  <a:pt x="193548" y="1719072"/>
                </a:lnTo>
                <a:lnTo>
                  <a:pt x="205740" y="1723644"/>
                </a:lnTo>
                <a:lnTo>
                  <a:pt x="220980" y="1728216"/>
                </a:lnTo>
                <a:lnTo>
                  <a:pt x="248412" y="1734312"/>
                </a:lnTo>
                <a:lnTo>
                  <a:pt x="278892" y="1737360"/>
                </a:lnTo>
                <a:lnTo>
                  <a:pt x="5996937" y="1737360"/>
                </a:lnTo>
                <a:lnTo>
                  <a:pt x="6054849" y="1728216"/>
                </a:lnTo>
                <a:lnTo>
                  <a:pt x="6095997" y="1714500"/>
                </a:lnTo>
                <a:lnTo>
                  <a:pt x="6146289" y="1687068"/>
                </a:lnTo>
                <a:lnTo>
                  <a:pt x="6188961" y="1652016"/>
                </a:lnTo>
                <a:lnTo>
                  <a:pt x="6225537" y="1607820"/>
                </a:lnTo>
                <a:lnTo>
                  <a:pt x="6239253" y="1583436"/>
                </a:lnTo>
                <a:lnTo>
                  <a:pt x="6251445" y="1559052"/>
                </a:lnTo>
                <a:lnTo>
                  <a:pt x="6257541" y="1545336"/>
                </a:lnTo>
                <a:lnTo>
                  <a:pt x="6262113" y="1531620"/>
                </a:lnTo>
                <a:lnTo>
                  <a:pt x="6265161" y="1517904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3249" y="5690092"/>
            <a:ext cx="59372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Cash </a:t>
            </a:r>
            <a:r>
              <a:rPr sz="2000" b="1" dirty="0">
                <a:latin typeface="Calibri"/>
                <a:cs typeface="Calibri"/>
              </a:rPr>
              <a:t>Flow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Budget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Anggaran yang menunjukkan </a:t>
            </a:r>
            <a:r>
              <a:rPr sz="2000" spc="-15" dirty="0">
                <a:latin typeface="Calibri"/>
                <a:cs typeface="Calibri"/>
              </a:rPr>
              <a:t>proyeksi </a:t>
            </a:r>
            <a:r>
              <a:rPr sz="2000" dirty="0">
                <a:latin typeface="Calibri"/>
                <a:cs typeface="Calibri"/>
              </a:rPr>
              <a:t>arus </a:t>
            </a:r>
            <a:r>
              <a:rPr sz="2000" spc="-10" dirty="0">
                <a:latin typeface="Calibri"/>
                <a:cs typeface="Calibri"/>
              </a:rPr>
              <a:t>kas </a:t>
            </a:r>
            <a:r>
              <a:rPr sz="2000" dirty="0">
                <a:latin typeface="Calibri"/>
                <a:cs typeface="Calibri"/>
              </a:rPr>
              <a:t>masuk  dan arus </a:t>
            </a:r>
            <a:r>
              <a:rPr sz="2000" spc="-10" dirty="0">
                <a:latin typeface="Calibri"/>
                <a:cs typeface="Calibri"/>
              </a:rPr>
              <a:t>kas keluar </a:t>
            </a:r>
            <a:r>
              <a:rPr sz="2000" spc="-5" dirty="0">
                <a:latin typeface="Calibri"/>
                <a:cs typeface="Calibri"/>
              </a:rPr>
              <a:t>untuk periode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tertentu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550" y="1428990"/>
            <a:ext cx="2976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Arial"/>
                <a:cs typeface="Arial"/>
              </a:rPr>
              <a:t>Referensi</a:t>
            </a:r>
            <a:r>
              <a:rPr sz="4800" spc="-40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: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239" y="2595764"/>
            <a:ext cx="680402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Arial"/>
                <a:cs typeface="Arial"/>
              </a:rPr>
              <a:t>Accounting </a:t>
            </a:r>
            <a:r>
              <a:rPr sz="2800" spc="-5" dirty="0">
                <a:latin typeface="Arial"/>
                <a:cs typeface="Arial"/>
              </a:rPr>
              <a:t>Information Systems </a:t>
            </a:r>
            <a:r>
              <a:rPr sz="2400" spc="-5" dirty="0">
                <a:latin typeface="Arial"/>
                <a:cs typeface="Arial"/>
              </a:rPr>
              <a:t>12</a:t>
            </a:r>
            <a:r>
              <a:rPr sz="2400" spc="-7" baseline="24305" dirty="0">
                <a:latin typeface="Arial"/>
                <a:cs typeface="Arial"/>
              </a:rPr>
              <a:t>th</a:t>
            </a:r>
            <a:r>
              <a:rPr sz="2400" spc="359" baseline="243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Edition</a:t>
            </a:r>
            <a:endParaRPr sz="2400">
              <a:latin typeface="Arial"/>
              <a:cs typeface="Arial"/>
            </a:endParaRPr>
          </a:p>
          <a:p>
            <a:pPr marL="1799589" marR="1793239" algn="ctr">
              <a:lnSpc>
                <a:spcPct val="120000"/>
              </a:lnSpc>
            </a:pPr>
            <a:r>
              <a:rPr sz="2800" spc="-5" dirty="0">
                <a:latin typeface="Arial"/>
                <a:cs typeface="Arial"/>
              </a:rPr>
              <a:t>Marshall B.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Romney  Paul </a:t>
            </a:r>
            <a:r>
              <a:rPr sz="2800" dirty="0">
                <a:latin typeface="Arial"/>
                <a:cs typeface="Arial"/>
              </a:rPr>
              <a:t>John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Steinbart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4" y="451088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451091"/>
            <a:ext cx="914399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537" y="1042403"/>
            <a:ext cx="4104640" cy="462280"/>
          </a:xfrm>
          <a:custGeom>
            <a:avLst/>
            <a:gdLst/>
            <a:ahLst/>
            <a:cxnLst/>
            <a:rect l="l" t="t" r="r" b="b"/>
            <a:pathLst>
              <a:path w="4104640" h="462280">
                <a:moveTo>
                  <a:pt x="0" y="0"/>
                </a:moveTo>
                <a:lnTo>
                  <a:pt x="0" y="461772"/>
                </a:lnTo>
                <a:lnTo>
                  <a:pt x="4104132" y="461772"/>
                </a:lnTo>
                <a:lnTo>
                  <a:pt x="410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345" y="1030211"/>
            <a:ext cx="4130040" cy="487680"/>
          </a:xfrm>
          <a:custGeom>
            <a:avLst/>
            <a:gdLst/>
            <a:ahLst/>
            <a:cxnLst/>
            <a:rect l="l" t="t" r="r" b="b"/>
            <a:pathLst>
              <a:path w="4130040" h="487680">
                <a:moveTo>
                  <a:pt x="4130037" y="481584"/>
                </a:moveTo>
                <a:lnTo>
                  <a:pt x="4130037" y="6096"/>
                </a:lnTo>
                <a:lnTo>
                  <a:pt x="4123941" y="0"/>
                </a:lnTo>
                <a:lnTo>
                  <a:pt x="6096" y="0"/>
                </a:lnTo>
                <a:lnTo>
                  <a:pt x="0" y="6096"/>
                </a:lnTo>
                <a:lnTo>
                  <a:pt x="0" y="481584"/>
                </a:lnTo>
                <a:lnTo>
                  <a:pt x="6096" y="487680"/>
                </a:lnTo>
                <a:lnTo>
                  <a:pt x="12192" y="48768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104129" y="25908"/>
                </a:lnTo>
                <a:lnTo>
                  <a:pt x="4104129" y="12192"/>
                </a:lnTo>
                <a:lnTo>
                  <a:pt x="4116321" y="25908"/>
                </a:lnTo>
                <a:lnTo>
                  <a:pt x="4116321" y="487680"/>
                </a:lnTo>
                <a:lnTo>
                  <a:pt x="4123941" y="487680"/>
                </a:lnTo>
                <a:lnTo>
                  <a:pt x="4130037" y="481584"/>
                </a:lnTo>
                <a:close/>
              </a:path>
              <a:path w="4130040" h="487680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130040" h="487680">
                <a:moveTo>
                  <a:pt x="25908" y="46177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461772"/>
                </a:lnTo>
                <a:lnTo>
                  <a:pt x="25908" y="461772"/>
                </a:lnTo>
                <a:close/>
              </a:path>
              <a:path w="4130040" h="487680">
                <a:moveTo>
                  <a:pt x="4116321" y="461772"/>
                </a:moveTo>
                <a:lnTo>
                  <a:pt x="12192" y="461772"/>
                </a:lnTo>
                <a:lnTo>
                  <a:pt x="25908" y="473964"/>
                </a:lnTo>
                <a:lnTo>
                  <a:pt x="25908" y="487680"/>
                </a:lnTo>
                <a:lnTo>
                  <a:pt x="4104129" y="487680"/>
                </a:lnTo>
                <a:lnTo>
                  <a:pt x="4104129" y="473964"/>
                </a:lnTo>
                <a:lnTo>
                  <a:pt x="4116321" y="461772"/>
                </a:lnTo>
                <a:close/>
              </a:path>
              <a:path w="4130040" h="487680">
                <a:moveTo>
                  <a:pt x="25908" y="487680"/>
                </a:moveTo>
                <a:lnTo>
                  <a:pt x="25908" y="473964"/>
                </a:lnTo>
                <a:lnTo>
                  <a:pt x="12192" y="461772"/>
                </a:lnTo>
                <a:lnTo>
                  <a:pt x="12192" y="487680"/>
                </a:lnTo>
                <a:lnTo>
                  <a:pt x="25908" y="487680"/>
                </a:lnTo>
                <a:close/>
              </a:path>
              <a:path w="4130040" h="487680">
                <a:moveTo>
                  <a:pt x="4116321" y="25908"/>
                </a:moveTo>
                <a:lnTo>
                  <a:pt x="4104129" y="12192"/>
                </a:lnTo>
                <a:lnTo>
                  <a:pt x="4104129" y="25908"/>
                </a:lnTo>
                <a:lnTo>
                  <a:pt x="4116321" y="25908"/>
                </a:lnTo>
                <a:close/>
              </a:path>
              <a:path w="4130040" h="487680">
                <a:moveTo>
                  <a:pt x="4116321" y="461772"/>
                </a:moveTo>
                <a:lnTo>
                  <a:pt x="4116321" y="25908"/>
                </a:lnTo>
                <a:lnTo>
                  <a:pt x="4104129" y="25908"/>
                </a:lnTo>
                <a:lnTo>
                  <a:pt x="4104129" y="461772"/>
                </a:lnTo>
                <a:lnTo>
                  <a:pt x="4116321" y="461772"/>
                </a:lnTo>
                <a:close/>
              </a:path>
              <a:path w="4130040" h="487680">
                <a:moveTo>
                  <a:pt x="4116321" y="487680"/>
                </a:moveTo>
                <a:lnTo>
                  <a:pt x="4116321" y="461772"/>
                </a:lnTo>
                <a:lnTo>
                  <a:pt x="4104129" y="473964"/>
                </a:lnTo>
                <a:lnTo>
                  <a:pt x="4104129" y="487680"/>
                </a:lnTo>
                <a:lnTo>
                  <a:pt x="4116321" y="48768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7801" y="1057134"/>
            <a:ext cx="34372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DFD </a:t>
            </a:r>
            <a:r>
              <a:rPr sz="2400" spc="-10" dirty="0"/>
              <a:t>Level </a:t>
            </a:r>
            <a:r>
              <a:rPr sz="2400" dirty="0"/>
              <a:t>0 : </a:t>
            </a:r>
            <a:r>
              <a:rPr sz="2400" i="1" spc="-10" dirty="0">
                <a:latin typeface="Calibri"/>
                <a:cs typeface="Calibri"/>
              </a:rPr>
              <a:t>Revenue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705" y="1412735"/>
            <a:ext cx="8028428" cy="589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705" y="568439"/>
            <a:ext cx="8855960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4313" y="514592"/>
            <a:ext cx="80473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Sistem Informasi </a:t>
            </a:r>
            <a:r>
              <a:rPr sz="4400" spc="-5" dirty="0"/>
              <a:t>Siklus</a:t>
            </a:r>
            <a:r>
              <a:rPr sz="4400" spc="-25" dirty="0"/>
              <a:t> </a:t>
            </a:r>
            <a:r>
              <a:rPr sz="4400" spc="-15" dirty="0"/>
              <a:t>Pendapatan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8" y="252464"/>
            <a:ext cx="4572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Threats </a:t>
            </a:r>
            <a:r>
              <a:rPr sz="4400" dirty="0"/>
              <a:t>And</a:t>
            </a:r>
            <a:r>
              <a:rPr sz="4400" spc="-60" dirty="0"/>
              <a:t> </a:t>
            </a:r>
            <a:r>
              <a:rPr sz="4400" spc="-15" dirty="0"/>
              <a:t>Control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1355" y="921753"/>
          <a:ext cx="9037320" cy="6370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85"/>
                <a:gridCol w="2113915"/>
                <a:gridCol w="5684520"/>
              </a:tblGrid>
              <a:tr h="3962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96236">
                <a:tc rowSpan="3">
                  <a:txBody>
                    <a:bodyPr/>
                    <a:lstStyle/>
                    <a:p>
                      <a:pPr marL="92710" marR="3263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issues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2710" marR="1676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Master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tidak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akurat/tidak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valid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Pengendalian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integritas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pemrosesan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data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2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Pembatasan akses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ke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induk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01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851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Tinjauan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atas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seluruh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perubahan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terhadap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data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induk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239">
                <a:tc rowSpan="3">
                  <a:txBody>
                    <a:bodyPr/>
                    <a:lstStyle/>
                    <a:p>
                      <a:pPr marL="92710" marR="5340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Sales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Entry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2710" marR="6597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Piutang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tidak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tertagih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Batas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kredit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62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Otorisasi spesifik untuk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menyetujui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penjualan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kredit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Piutang diklasifikasikan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umurnya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6239"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Shipping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 marR="361315" indent="-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Pengiriman  barang salah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/ju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ah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ny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Teknologi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barcode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RFID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01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019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Rekonsiliasi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daftar pemilihan untuk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detail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pesanan  penjualan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6239"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Billing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 marR="928369" indent="-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Kegagalan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Pemisahan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fungsi penagihan dan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pengiriman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01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693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Rekonsiliasi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periodik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faktur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penjualan,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kartu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pengambilan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dokumen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pengiriman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01039">
                <a:tc rowSpan="2">
                  <a:txBody>
                    <a:bodyPr/>
                    <a:lstStyle/>
                    <a:p>
                      <a:pPr marL="92710" marR="10731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Cash  Colle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 marR="9690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Aliran kas 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35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Diskon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bila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pembayaran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dilakukan segera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oleh  pelanggan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Anggaran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arus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905" y="5257784"/>
            <a:ext cx="1841500" cy="640080"/>
          </a:xfrm>
          <a:custGeom>
            <a:avLst/>
            <a:gdLst/>
            <a:ahLst/>
            <a:cxnLst/>
            <a:rect l="l" t="t" r="r" b="b"/>
            <a:pathLst>
              <a:path w="1841500" h="640079">
                <a:moveTo>
                  <a:pt x="0" y="0"/>
                </a:moveTo>
                <a:lnTo>
                  <a:pt x="0" y="640080"/>
                </a:lnTo>
                <a:lnTo>
                  <a:pt x="1840992" y="640080"/>
                </a:lnTo>
                <a:lnTo>
                  <a:pt x="1840992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5894" y="5257784"/>
            <a:ext cx="2743200" cy="640080"/>
          </a:xfrm>
          <a:custGeom>
            <a:avLst/>
            <a:gdLst/>
            <a:ahLst/>
            <a:cxnLst/>
            <a:rect l="l" t="t" r="r" b="b"/>
            <a:pathLst>
              <a:path w="2743200" h="640079">
                <a:moveTo>
                  <a:pt x="0" y="0"/>
                </a:moveTo>
                <a:lnTo>
                  <a:pt x="0" y="640080"/>
                </a:lnTo>
                <a:lnTo>
                  <a:pt x="2743200" y="640080"/>
                </a:lnTo>
                <a:lnTo>
                  <a:pt x="274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9094" y="5257784"/>
            <a:ext cx="2743200" cy="640080"/>
          </a:xfrm>
          <a:custGeom>
            <a:avLst/>
            <a:gdLst/>
            <a:ahLst/>
            <a:cxnLst/>
            <a:rect l="l" t="t" r="r" b="b"/>
            <a:pathLst>
              <a:path w="2743200" h="640079">
                <a:moveTo>
                  <a:pt x="0" y="0"/>
                </a:moveTo>
                <a:lnTo>
                  <a:pt x="0" y="640080"/>
                </a:lnTo>
                <a:lnTo>
                  <a:pt x="2743200" y="640080"/>
                </a:lnTo>
                <a:lnTo>
                  <a:pt x="274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905" y="6537944"/>
            <a:ext cx="7327900" cy="0"/>
          </a:xfrm>
          <a:custGeom>
            <a:avLst/>
            <a:gdLst/>
            <a:ahLst/>
            <a:cxnLst/>
            <a:rect l="l" t="t" r="r" b="b"/>
            <a:pathLst>
              <a:path w="7327900">
                <a:moveTo>
                  <a:pt x="0" y="0"/>
                </a:moveTo>
                <a:lnTo>
                  <a:pt x="7327388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905" y="2038588"/>
          <a:ext cx="7327900" cy="2566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735"/>
                <a:gridCol w="2767965"/>
                <a:gridCol w="2743200"/>
              </a:tblGrid>
              <a:tr h="3718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</a:tr>
              <a:tr h="640080">
                <a:tc row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issues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Sales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Entry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Situs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susah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diakses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Pesanan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akurat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53440" indent="-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Gunakan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CMS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sederhana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083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Sewa hosting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bandwith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pada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provider  yang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berkualitas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14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Identifikasi item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dengan  jelas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95169" y="4635485"/>
            <a:ext cx="82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pp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5537" y="4635485"/>
            <a:ext cx="225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Kesalahan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pembebanan  </a:t>
            </a:r>
            <a:r>
              <a:rPr sz="1800" spc="-15" dirty="0">
                <a:latin typeface="Calibri"/>
                <a:cs typeface="Calibri"/>
              </a:rPr>
              <a:t>biaya</a:t>
            </a:r>
            <a:r>
              <a:rPr sz="1800" spc="-5" dirty="0">
                <a:latin typeface="Calibri"/>
                <a:cs typeface="Calibri"/>
              </a:rPr>
              <a:t> pengiriman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9359" y="4635485"/>
            <a:ext cx="251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Pemisahan </a:t>
            </a:r>
            <a:r>
              <a:rPr sz="1800" dirty="0">
                <a:latin typeface="Calibri"/>
                <a:cs typeface="Calibri"/>
              </a:rPr>
              <a:t>fungsi  </a:t>
            </a:r>
            <a:r>
              <a:rPr sz="1800" spc="-5" dirty="0">
                <a:latin typeface="Calibri"/>
                <a:cs typeface="Calibri"/>
              </a:rPr>
              <a:t>pengiriman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penagihan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7869" y="5274041"/>
            <a:ext cx="636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illi</a:t>
            </a:r>
            <a:r>
              <a:rPr sz="2000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8860" y="5275565"/>
            <a:ext cx="2183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Kesalahan </a:t>
            </a:r>
            <a:r>
              <a:rPr sz="1800" spc="-10" dirty="0">
                <a:latin typeface="Calibri"/>
                <a:cs typeface="Calibri"/>
              </a:rPr>
              <a:t>identifikasi  pembayaran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pelanggan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2059" y="5275565"/>
            <a:ext cx="2111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Penggunaan </a:t>
            </a:r>
            <a:r>
              <a:rPr sz="1800" spc="-20" dirty="0">
                <a:latin typeface="Calibri"/>
                <a:cs typeface="Calibri"/>
              </a:rPr>
              <a:t>kode </a:t>
            </a:r>
            <a:r>
              <a:rPr sz="1800" spc="-5" dirty="0">
                <a:latin typeface="Calibri"/>
                <a:cs typeface="Calibri"/>
              </a:rPr>
              <a:t>unik  </a:t>
            </a:r>
            <a:r>
              <a:rPr sz="1800" dirty="0">
                <a:latin typeface="Calibri"/>
                <a:cs typeface="Calibri"/>
              </a:rPr>
              <a:t>pada </a:t>
            </a:r>
            <a:r>
              <a:rPr sz="1800" spc="-5" dirty="0">
                <a:latin typeface="Calibri"/>
                <a:cs typeface="Calibri"/>
              </a:rPr>
              <a:t>jumlah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tagihan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905" y="5897864"/>
            <a:ext cx="1841500" cy="627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Cash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55898" y="5915644"/>
            <a:ext cx="5486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  <a:tabLst>
                <a:tab pos="2835275" algn="l"/>
              </a:tabLst>
            </a:pPr>
            <a:r>
              <a:rPr sz="1800" spc="-10" dirty="0">
                <a:latin typeface="Calibri"/>
                <a:cs typeface="Calibri"/>
              </a:rPr>
              <a:t>Pelanggan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tidak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membayar	Pengiriman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dilakukan</a:t>
            </a:r>
            <a:endParaRPr sz="1800" dirty="0">
              <a:latin typeface="Calibri"/>
              <a:cs typeface="Calibri"/>
            </a:endParaRPr>
          </a:p>
          <a:p>
            <a:pPr marL="28359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setelah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pembayaran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5837" y="1666734"/>
            <a:ext cx="416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Siklus penjualan </a:t>
            </a:r>
            <a:r>
              <a:rPr sz="1800" dirty="0">
                <a:latin typeface="Calibri"/>
                <a:cs typeface="Calibri"/>
              </a:rPr>
              <a:t>pada </a:t>
            </a:r>
            <a:r>
              <a:rPr sz="1800" spc="-25" dirty="0">
                <a:latin typeface="Calibri"/>
                <a:cs typeface="Calibri"/>
              </a:rPr>
              <a:t>toko </a:t>
            </a:r>
            <a:r>
              <a:rPr sz="1800" spc="-5" dirty="0">
                <a:latin typeface="Calibri"/>
                <a:cs typeface="Calibri"/>
              </a:rPr>
              <a:t>online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sederhana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61990" y="545579"/>
            <a:ext cx="1207008" cy="112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281" y="1360919"/>
            <a:ext cx="7619996" cy="594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8098" y="3953240"/>
            <a:ext cx="1152525" cy="1655445"/>
          </a:xfrm>
          <a:custGeom>
            <a:avLst/>
            <a:gdLst/>
            <a:ahLst/>
            <a:cxnLst/>
            <a:rect l="l" t="t" r="r" b="b"/>
            <a:pathLst>
              <a:path w="1152525" h="1655445">
                <a:moveTo>
                  <a:pt x="0" y="0"/>
                </a:moveTo>
                <a:lnTo>
                  <a:pt x="0" y="1655064"/>
                </a:lnTo>
                <a:lnTo>
                  <a:pt x="1152144" y="1655064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5907" y="3939525"/>
            <a:ext cx="1178560" cy="1682750"/>
          </a:xfrm>
          <a:custGeom>
            <a:avLst/>
            <a:gdLst/>
            <a:ahLst/>
            <a:cxnLst/>
            <a:rect l="l" t="t" r="r" b="b"/>
            <a:pathLst>
              <a:path w="1178559" h="1682750">
                <a:moveTo>
                  <a:pt x="1178052" y="1676400"/>
                </a:moveTo>
                <a:lnTo>
                  <a:pt x="1178052" y="6096"/>
                </a:lnTo>
                <a:lnTo>
                  <a:pt x="1171956" y="0"/>
                </a:lnTo>
                <a:lnTo>
                  <a:pt x="6096" y="0"/>
                </a:lnTo>
                <a:lnTo>
                  <a:pt x="0" y="6096"/>
                </a:lnTo>
                <a:lnTo>
                  <a:pt x="0" y="1676400"/>
                </a:lnTo>
                <a:lnTo>
                  <a:pt x="6096" y="1682496"/>
                </a:lnTo>
                <a:lnTo>
                  <a:pt x="12192" y="1682496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1152144" y="25908"/>
                </a:lnTo>
                <a:lnTo>
                  <a:pt x="1152144" y="13716"/>
                </a:lnTo>
                <a:lnTo>
                  <a:pt x="1164336" y="25908"/>
                </a:lnTo>
                <a:lnTo>
                  <a:pt x="1164336" y="1682496"/>
                </a:lnTo>
                <a:lnTo>
                  <a:pt x="1171956" y="1682496"/>
                </a:lnTo>
                <a:lnTo>
                  <a:pt x="1178052" y="1676400"/>
                </a:lnTo>
                <a:close/>
              </a:path>
              <a:path w="1178559" h="1682750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178559" h="1682750">
                <a:moveTo>
                  <a:pt x="25908" y="1656588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1656588"/>
                </a:lnTo>
                <a:lnTo>
                  <a:pt x="25908" y="1656588"/>
                </a:lnTo>
                <a:close/>
              </a:path>
              <a:path w="1178559" h="1682750">
                <a:moveTo>
                  <a:pt x="1164336" y="1656588"/>
                </a:moveTo>
                <a:lnTo>
                  <a:pt x="12192" y="1656588"/>
                </a:lnTo>
                <a:lnTo>
                  <a:pt x="25908" y="1668780"/>
                </a:lnTo>
                <a:lnTo>
                  <a:pt x="25908" y="1682496"/>
                </a:lnTo>
                <a:lnTo>
                  <a:pt x="1152144" y="1682496"/>
                </a:lnTo>
                <a:lnTo>
                  <a:pt x="1152144" y="1668780"/>
                </a:lnTo>
                <a:lnTo>
                  <a:pt x="1164336" y="1656588"/>
                </a:lnTo>
                <a:close/>
              </a:path>
              <a:path w="1178559" h="1682750">
                <a:moveTo>
                  <a:pt x="25908" y="1682496"/>
                </a:moveTo>
                <a:lnTo>
                  <a:pt x="25908" y="1668780"/>
                </a:lnTo>
                <a:lnTo>
                  <a:pt x="12192" y="1656588"/>
                </a:lnTo>
                <a:lnTo>
                  <a:pt x="12192" y="1682496"/>
                </a:lnTo>
                <a:lnTo>
                  <a:pt x="25908" y="1682496"/>
                </a:lnTo>
                <a:close/>
              </a:path>
              <a:path w="1178559" h="1682750">
                <a:moveTo>
                  <a:pt x="1164336" y="25908"/>
                </a:moveTo>
                <a:lnTo>
                  <a:pt x="1152144" y="13716"/>
                </a:lnTo>
                <a:lnTo>
                  <a:pt x="1152144" y="25908"/>
                </a:lnTo>
                <a:lnTo>
                  <a:pt x="1164336" y="25908"/>
                </a:lnTo>
                <a:close/>
              </a:path>
              <a:path w="1178559" h="1682750">
                <a:moveTo>
                  <a:pt x="1164336" y="1656588"/>
                </a:moveTo>
                <a:lnTo>
                  <a:pt x="1164336" y="25908"/>
                </a:lnTo>
                <a:lnTo>
                  <a:pt x="1152144" y="25908"/>
                </a:lnTo>
                <a:lnTo>
                  <a:pt x="1152144" y="1656588"/>
                </a:lnTo>
                <a:lnTo>
                  <a:pt x="1164336" y="1656588"/>
                </a:lnTo>
                <a:close/>
              </a:path>
              <a:path w="1178559" h="1682750">
                <a:moveTo>
                  <a:pt x="1164336" y="1682496"/>
                </a:moveTo>
                <a:lnTo>
                  <a:pt x="1164336" y="1656588"/>
                </a:lnTo>
                <a:lnTo>
                  <a:pt x="1152144" y="1668780"/>
                </a:lnTo>
                <a:lnTo>
                  <a:pt x="1152144" y="1682496"/>
                </a:lnTo>
                <a:lnTo>
                  <a:pt x="1164336" y="1682496"/>
                </a:lnTo>
                <a:close/>
              </a:path>
            </a:pathLst>
          </a:custGeom>
          <a:solidFill>
            <a:srgbClr val="708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98098" y="3990833"/>
            <a:ext cx="115252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16535" indent="-74930" algn="just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Level</a:t>
            </a:r>
            <a:r>
              <a:rPr sz="2000" i="1" spc="-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  DFD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80035" marR="270510" indent="3302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Sales  </a:t>
            </a:r>
            <a:r>
              <a:rPr sz="2000" i="1" spc="-5" dirty="0">
                <a:latin typeface="Calibri"/>
                <a:cs typeface="Calibri"/>
              </a:rPr>
              <a:t>Or</a:t>
            </a:r>
            <a:r>
              <a:rPr sz="2000" i="1" dirty="0">
                <a:latin typeface="Calibri"/>
                <a:cs typeface="Calibri"/>
              </a:rPr>
              <a:t>der  </a:t>
            </a:r>
            <a:r>
              <a:rPr sz="2000" i="1" spc="-5" dirty="0">
                <a:latin typeface="Calibri"/>
                <a:cs typeface="Calibri"/>
              </a:rPr>
              <a:t>Entry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4281" y="699503"/>
            <a:ext cx="4951472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6443" y="645656"/>
            <a:ext cx="39179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latin typeface="Calibri"/>
                <a:cs typeface="Calibri"/>
              </a:rPr>
              <a:t>Sales Order</a:t>
            </a:r>
            <a:r>
              <a:rPr sz="4400" i="1" spc="-40" dirty="0">
                <a:latin typeface="Calibri"/>
                <a:cs typeface="Calibri"/>
              </a:rPr>
              <a:t> </a:t>
            </a:r>
            <a:r>
              <a:rPr sz="4400" i="1" spc="-15" dirty="0">
                <a:latin typeface="Calibri"/>
                <a:cs typeface="Calibri"/>
              </a:rPr>
              <a:t>Entry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919" y="324092"/>
            <a:ext cx="5243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Taking </a:t>
            </a:r>
            <a:r>
              <a:rPr sz="4400" spc="-10" dirty="0"/>
              <a:t>Customer</a:t>
            </a:r>
            <a:r>
              <a:rPr sz="4400" spc="-5" dirty="0"/>
              <a:t> </a:t>
            </a:r>
            <a:r>
              <a:rPr sz="4400" spc="-15" dirty="0"/>
              <a:t>Order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21002" y="1427975"/>
            <a:ext cx="8219440" cy="2021205"/>
          </a:xfrm>
          <a:custGeom>
            <a:avLst/>
            <a:gdLst/>
            <a:ahLst/>
            <a:cxnLst/>
            <a:rect l="l" t="t" r="r" b="b"/>
            <a:pathLst>
              <a:path w="8219440" h="2021204">
                <a:moveTo>
                  <a:pt x="8218929" y="4571"/>
                </a:moveTo>
                <a:lnTo>
                  <a:pt x="8218929" y="1524"/>
                </a:lnTo>
                <a:lnTo>
                  <a:pt x="8215881" y="0"/>
                </a:lnTo>
                <a:lnTo>
                  <a:pt x="3048" y="0"/>
                </a:lnTo>
                <a:lnTo>
                  <a:pt x="0" y="1524"/>
                </a:lnTo>
                <a:lnTo>
                  <a:pt x="0" y="4572"/>
                </a:lnTo>
                <a:lnTo>
                  <a:pt x="4571" y="6130"/>
                </a:lnTo>
                <a:lnTo>
                  <a:pt x="4571" y="4571"/>
                </a:lnTo>
                <a:lnTo>
                  <a:pt x="8218929" y="4571"/>
                </a:lnTo>
                <a:close/>
              </a:path>
              <a:path w="8219440" h="2021204">
                <a:moveTo>
                  <a:pt x="3843831" y="1315208"/>
                </a:moveTo>
                <a:lnTo>
                  <a:pt x="4571" y="6130"/>
                </a:lnTo>
                <a:lnTo>
                  <a:pt x="4571" y="1315208"/>
                </a:lnTo>
                <a:lnTo>
                  <a:pt x="3843831" y="1315208"/>
                </a:lnTo>
                <a:close/>
              </a:path>
              <a:path w="8219440" h="2021204">
                <a:moveTo>
                  <a:pt x="3857240" y="1319780"/>
                </a:moveTo>
                <a:lnTo>
                  <a:pt x="3857240" y="1315208"/>
                </a:lnTo>
                <a:lnTo>
                  <a:pt x="3843831" y="1315208"/>
                </a:lnTo>
                <a:lnTo>
                  <a:pt x="3857240" y="1319780"/>
                </a:lnTo>
                <a:close/>
              </a:path>
              <a:path w="8219440" h="2021204">
                <a:moveTo>
                  <a:pt x="4113273" y="2020820"/>
                </a:moveTo>
                <a:lnTo>
                  <a:pt x="4113273" y="2017773"/>
                </a:lnTo>
                <a:lnTo>
                  <a:pt x="4111748" y="2017773"/>
                </a:lnTo>
                <a:lnTo>
                  <a:pt x="4110224" y="2019296"/>
                </a:lnTo>
                <a:lnTo>
                  <a:pt x="4110224" y="2020820"/>
                </a:lnTo>
                <a:lnTo>
                  <a:pt x="4113273" y="2020820"/>
                </a:lnTo>
                <a:close/>
              </a:path>
              <a:path w="8219440" h="2021204">
                <a:moveTo>
                  <a:pt x="4613145" y="1522482"/>
                </a:moveTo>
                <a:lnTo>
                  <a:pt x="4613145" y="1520949"/>
                </a:lnTo>
                <a:lnTo>
                  <a:pt x="4608572" y="1520949"/>
                </a:lnTo>
                <a:lnTo>
                  <a:pt x="4112510" y="2017010"/>
                </a:lnTo>
                <a:lnTo>
                  <a:pt x="4113273" y="2017773"/>
                </a:lnTo>
                <a:lnTo>
                  <a:pt x="4113273" y="2020820"/>
                </a:lnTo>
                <a:lnTo>
                  <a:pt x="4116312" y="2020820"/>
                </a:lnTo>
                <a:lnTo>
                  <a:pt x="4613145" y="1522482"/>
                </a:lnTo>
                <a:close/>
              </a:path>
              <a:path w="8219440" h="2021204">
                <a:moveTo>
                  <a:pt x="8214357" y="1319780"/>
                </a:moveTo>
                <a:lnTo>
                  <a:pt x="8214357" y="9144"/>
                </a:lnTo>
                <a:lnTo>
                  <a:pt x="8214356" y="1315208"/>
                </a:lnTo>
                <a:lnTo>
                  <a:pt x="4361684" y="1315208"/>
                </a:lnTo>
                <a:lnTo>
                  <a:pt x="4361684" y="1516376"/>
                </a:lnTo>
                <a:lnTo>
                  <a:pt x="4361685" y="1319780"/>
                </a:lnTo>
                <a:lnTo>
                  <a:pt x="4366257" y="1315208"/>
                </a:lnTo>
                <a:lnTo>
                  <a:pt x="4366257" y="1319780"/>
                </a:lnTo>
                <a:lnTo>
                  <a:pt x="8214357" y="1319780"/>
                </a:lnTo>
                <a:close/>
              </a:path>
              <a:path w="8219440" h="2021204">
                <a:moveTo>
                  <a:pt x="4366257" y="1319780"/>
                </a:moveTo>
                <a:lnTo>
                  <a:pt x="4366257" y="1315208"/>
                </a:lnTo>
                <a:lnTo>
                  <a:pt x="4361685" y="1319780"/>
                </a:lnTo>
                <a:lnTo>
                  <a:pt x="4366257" y="1319780"/>
                </a:lnTo>
                <a:close/>
              </a:path>
              <a:path w="8219440" h="2021204">
                <a:moveTo>
                  <a:pt x="4366257" y="1511804"/>
                </a:moveTo>
                <a:lnTo>
                  <a:pt x="4366257" y="1319780"/>
                </a:lnTo>
                <a:lnTo>
                  <a:pt x="4361685" y="1319780"/>
                </a:lnTo>
                <a:lnTo>
                  <a:pt x="4361685" y="1511804"/>
                </a:lnTo>
                <a:lnTo>
                  <a:pt x="4366257" y="1511804"/>
                </a:lnTo>
                <a:close/>
              </a:path>
              <a:path w="8219440" h="2021204">
                <a:moveTo>
                  <a:pt x="4366256" y="1516376"/>
                </a:moveTo>
                <a:lnTo>
                  <a:pt x="4361685" y="1511804"/>
                </a:lnTo>
                <a:lnTo>
                  <a:pt x="4361685" y="1516376"/>
                </a:lnTo>
                <a:lnTo>
                  <a:pt x="4366256" y="1516376"/>
                </a:lnTo>
                <a:close/>
              </a:path>
              <a:path w="8219440" h="2021204">
                <a:moveTo>
                  <a:pt x="4619241" y="1516376"/>
                </a:moveTo>
                <a:lnTo>
                  <a:pt x="4617717" y="1514852"/>
                </a:lnTo>
                <a:lnTo>
                  <a:pt x="4617717" y="1513328"/>
                </a:lnTo>
                <a:lnTo>
                  <a:pt x="4614669" y="1511804"/>
                </a:lnTo>
                <a:lnTo>
                  <a:pt x="4366257" y="1511804"/>
                </a:lnTo>
                <a:lnTo>
                  <a:pt x="4366257" y="1516376"/>
                </a:lnTo>
                <a:lnTo>
                  <a:pt x="4607049" y="1516376"/>
                </a:lnTo>
                <a:lnTo>
                  <a:pt x="4610097" y="1513328"/>
                </a:lnTo>
                <a:lnTo>
                  <a:pt x="4611316" y="1516376"/>
                </a:lnTo>
                <a:lnTo>
                  <a:pt x="4613144" y="1516376"/>
                </a:lnTo>
                <a:lnTo>
                  <a:pt x="4613145" y="1520949"/>
                </a:lnTo>
                <a:lnTo>
                  <a:pt x="4613145" y="1522482"/>
                </a:lnTo>
                <a:lnTo>
                  <a:pt x="4616193" y="1519424"/>
                </a:lnTo>
                <a:lnTo>
                  <a:pt x="4617717" y="1519424"/>
                </a:lnTo>
                <a:lnTo>
                  <a:pt x="4619241" y="1516376"/>
                </a:lnTo>
                <a:close/>
              </a:path>
              <a:path w="8219440" h="2021204">
                <a:moveTo>
                  <a:pt x="4613144" y="1516376"/>
                </a:moveTo>
                <a:lnTo>
                  <a:pt x="4607049" y="1516376"/>
                </a:lnTo>
                <a:lnTo>
                  <a:pt x="4608572" y="1520949"/>
                </a:lnTo>
                <a:lnTo>
                  <a:pt x="4613144" y="1516376"/>
                </a:lnTo>
                <a:close/>
              </a:path>
              <a:path w="8219440" h="2021204">
                <a:moveTo>
                  <a:pt x="4613144" y="1520948"/>
                </a:moveTo>
                <a:lnTo>
                  <a:pt x="4613144" y="1516376"/>
                </a:lnTo>
                <a:lnTo>
                  <a:pt x="4611838" y="1517682"/>
                </a:lnTo>
                <a:lnTo>
                  <a:pt x="4613144" y="1520948"/>
                </a:lnTo>
                <a:close/>
              </a:path>
              <a:path w="8219440" h="2021204">
                <a:moveTo>
                  <a:pt x="8218929" y="1316732"/>
                </a:moveTo>
                <a:lnTo>
                  <a:pt x="8218929" y="4571"/>
                </a:lnTo>
                <a:lnTo>
                  <a:pt x="8214356" y="4571"/>
                </a:lnTo>
                <a:lnTo>
                  <a:pt x="8214356" y="9144"/>
                </a:lnTo>
                <a:lnTo>
                  <a:pt x="8214357" y="1319780"/>
                </a:lnTo>
                <a:lnTo>
                  <a:pt x="8215881" y="1319780"/>
                </a:lnTo>
                <a:lnTo>
                  <a:pt x="8218929" y="131673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782" y="2944352"/>
            <a:ext cx="1007363" cy="504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573" y="1432547"/>
            <a:ext cx="8209784" cy="1310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002" y="1427975"/>
            <a:ext cx="8219440" cy="2025650"/>
          </a:xfrm>
          <a:custGeom>
            <a:avLst/>
            <a:gdLst/>
            <a:ahLst/>
            <a:cxnLst/>
            <a:rect l="l" t="t" r="r" b="b"/>
            <a:pathLst>
              <a:path w="8219440" h="2025650">
                <a:moveTo>
                  <a:pt x="8218929" y="1316732"/>
                </a:moveTo>
                <a:lnTo>
                  <a:pt x="8218929" y="1524"/>
                </a:lnTo>
                <a:lnTo>
                  <a:pt x="8215881" y="0"/>
                </a:lnTo>
                <a:lnTo>
                  <a:pt x="3048" y="0"/>
                </a:lnTo>
                <a:lnTo>
                  <a:pt x="0" y="1524"/>
                </a:lnTo>
                <a:lnTo>
                  <a:pt x="0" y="1316732"/>
                </a:lnTo>
                <a:lnTo>
                  <a:pt x="3048" y="1319780"/>
                </a:lnTo>
                <a:lnTo>
                  <a:pt x="4572" y="131978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8209785" y="9144"/>
                </a:lnTo>
                <a:lnTo>
                  <a:pt x="8209785" y="4572"/>
                </a:lnTo>
                <a:lnTo>
                  <a:pt x="8214357" y="9144"/>
                </a:lnTo>
                <a:lnTo>
                  <a:pt x="8214357" y="1319780"/>
                </a:lnTo>
                <a:lnTo>
                  <a:pt x="8215881" y="1319780"/>
                </a:lnTo>
                <a:lnTo>
                  <a:pt x="8218929" y="1316732"/>
                </a:lnTo>
                <a:close/>
              </a:path>
              <a:path w="8219440" h="202565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8219440" h="2025650">
                <a:moveTo>
                  <a:pt x="9144" y="130911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309112"/>
                </a:lnTo>
                <a:lnTo>
                  <a:pt x="9144" y="1309112"/>
                </a:lnTo>
                <a:close/>
              </a:path>
              <a:path w="8219440" h="2025650">
                <a:moveTo>
                  <a:pt x="3861813" y="1519424"/>
                </a:moveTo>
                <a:lnTo>
                  <a:pt x="3861813" y="1312160"/>
                </a:lnTo>
                <a:lnTo>
                  <a:pt x="3860289" y="1309112"/>
                </a:lnTo>
                <a:lnTo>
                  <a:pt x="4572" y="1309112"/>
                </a:lnTo>
                <a:lnTo>
                  <a:pt x="9144" y="1315208"/>
                </a:lnTo>
                <a:lnTo>
                  <a:pt x="9144" y="1319780"/>
                </a:lnTo>
                <a:lnTo>
                  <a:pt x="3852669" y="1319780"/>
                </a:lnTo>
                <a:lnTo>
                  <a:pt x="3852669" y="1315208"/>
                </a:lnTo>
                <a:lnTo>
                  <a:pt x="3857241" y="1319780"/>
                </a:lnTo>
                <a:lnTo>
                  <a:pt x="3857241" y="1520949"/>
                </a:lnTo>
                <a:lnTo>
                  <a:pt x="3860289" y="1520949"/>
                </a:lnTo>
                <a:lnTo>
                  <a:pt x="3861813" y="1519424"/>
                </a:lnTo>
                <a:close/>
              </a:path>
              <a:path w="8219440" h="2025650">
                <a:moveTo>
                  <a:pt x="9144" y="1319780"/>
                </a:moveTo>
                <a:lnTo>
                  <a:pt x="9144" y="1315208"/>
                </a:lnTo>
                <a:lnTo>
                  <a:pt x="4572" y="1309112"/>
                </a:lnTo>
                <a:lnTo>
                  <a:pt x="4572" y="1319780"/>
                </a:lnTo>
                <a:lnTo>
                  <a:pt x="9144" y="1319780"/>
                </a:lnTo>
                <a:close/>
              </a:path>
              <a:path w="8219440" h="2025650">
                <a:moveTo>
                  <a:pt x="3857241" y="1511804"/>
                </a:moveTo>
                <a:lnTo>
                  <a:pt x="3602733" y="1511804"/>
                </a:lnTo>
                <a:lnTo>
                  <a:pt x="3601209" y="1513328"/>
                </a:lnTo>
                <a:lnTo>
                  <a:pt x="3601209" y="1514852"/>
                </a:lnTo>
                <a:lnTo>
                  <a:pt x="3599685" y="1516376"/>
                </a:lnTo>
                <a:lnTo>
                  <a:pt x="3601209" y="1519424"/>
                </a:lnTo>
                <a:lnTo>
                  <a:pt x="3602733" y="1519424"/>
                </a:lnTo>
                <a:lnTo>
                  <a:pt x="3605781" y="1522482"/>
                </a:lnTo>
                <a:lnTo>
                  <a:pt x="3605781" y="1520949"/>
                </a:lnTo>
                <a:lnTo>
                  <a:pt x="3608829" y="1513328"/>
                </a:lnTo>
                <a:lnTo>
                  <a:pt x="3616449" y="1520949"/>
                </a:lnTo>
                <a:lnTo>
                  <a:pt x="3852669" y="1520949"/>
                </a:lnTo>
                <a:lnTo>
                  <a:pt x="3852669" y="1516376"/>
                </a:lnTo>
                <a:lnTo>
                  <a:pt x="3857241" y="1511804"/>
                </a:lnTo>
                <a:close/>
              </a:path>
              <a:path w="8219440" h="2025650">
                <a:moveTo>
                  <a:pt x="3616449" y="1520949"/>
                </a:moveTo>
                <a:lnTo>
                  <a:pt x="3608829" y="1513328"/>
                </a:lnTo>
                <a:lnTo>
                  <a:pt x="3605781" y="1520949"/>
                </a:lnTo>
                <a:lnTo>
                  <a:pt x="3616449" y="1520949"/>
                </a:lnTo>
                <a:close/>
              </a:path>
              <a:path w="8219440" h="2025650">
                <a:moveTo>
                  <a:pt x="4109463" y="2013963"/>
                </a:moveTo>
                <a:lnTo>
                  <a:pt x="3616449" y="1520949"/>
                </a:lnTo>
                <a:lnTo>
                  <a:pt x="3605781" y="1520949"/>
                </a:lnTo>
                <a:lnTo>
                  <a:pt x="3605781" y="1522482"/>
                </a:lnTo>
                <a:lnTo>
                  <a:pt x="4105653" y="2023864"/>
                </a:lnTo>
                <a:lnTo>
                  <a:pt x="4105653" y="2017773"/>
                </a:lnTo>
                <a:lnTo>
                  <a:pt x="4109463" y="2013963"/>
                </a:lnTo>
                <a:close/>
              </a:path>
              <a:path w="8219440" h="2025650">
                <a:moveTo>
                  <a:pt x="3857241" y="1319780"/>
                </a:moveTo>
                <a:lnTo>
                  <a:pt x="3852669" y="1315208"/>
                </a:lnTo>
                <a:lnTo>
                  <a:pt x="3852669" y="1319780"/>
                </a:lnTo>
                <a:lnTo>
                  <a:pt x="3857241" y="1319780"/>
                </a:lnTo>
                <a:close/>
              </a:path>
              <a:path w="8219440" h="2025650">
                <a:moveTo>
                  <a:pt x="3857241" y="1511804"/>
                </a:moveTo>
                <a:lnTo>
                  <a:pt x="3857241" y="1319780"/>
                </a:lnTo>
                <a:lnTo>
                  <a:pt x="3852669" y="1319780"/>
                </a:lnTo>
                <a:lnTo>
                  <a:pt x="3852669" y="1511804"/>
                </a:lnTo>
                <a:lnTo>
                  <a:pt x="3857241" y="1511804"/>
                </a:lnTo>
                <a:close/>
              </a:path>
              <a:path w="8219440" h="2025650">
                <a:moveTo>
                  <a:pt x="3857241" y="1520949"/>
                </a:moveTo>
                <a:lnTo>
                  <a:pt x="3857241" y="1511804"/>
                </a:lnTo>
                <a:lnTo>
                  <a:pt x="3852669" y="1516376"/>
                </a:lnTo>
                <a:lnTo>
                  <a:pt x="3852669" y="1520949"/>
                </a:lnTo>
                <a:lnTo>
                  <a:pt x="3857241" y="1520949"/>
                </a:lnTo>
                <a:close/>
              </a:path>
              <a:path w="8219440" h="2025650">
                <a:moveTo>
                  <a:pt x="4113273" y="2017773"/>
                </a:moveTo>
                <a:lnTo>
                  <a:pt x="4109463" y="2013963"/>
                </a:lnTo>
                <a:lnTo>
                  <a:pt x="4105653" y="2017773"/>
                </a:lnTo>
                <a:lnTo>
                  <a:pt x="4113273" y="2017773"/>
                </a:lnTo>
                <a:close/>
              </a:path>
              <a:path w="8219440" h="2025650">
                <a:moveTo>
                  <a:pt x="4113273" y="2023869"/>
                </a:moveTo>
                <a:lnTo>
                  <a:pt x="4113273" y="2017773"/>
                </a:lnTo>
                <a:lnTo>
                  <a:pt x="4105653" y="2017773"/>
                </a:lnTo>
                <a:lnTo>
                  <a:pt x="4105653" y="2023864"/>
                </a:lnTo>
                <a:lnTo>
                  <a:pt x="4107177" y="2025393"/>
                </a:lnTo>
                <a:lnTo>
                  <a:pt x="4110225" y="2025393"/>
                </a:lnTo>
                <a:lnTo>
                  <a:pt x="4113273" y="2023869"/>
                </a:lnTo>
                <a:close/>
              </a:path>
              <a:path w="8219440" h="2025650">
                <a:moveTo>
                  <a:pt x="4613145" y="1522482"/>
                </a:moveTo>
                <a:lnTo>
                  <a:pt x="4613145" y="1520949"/>
                </a:lnTo>
                <a:lnTo>
                  <a:pt x="4602477" y="1520949"/>
                </a:lnTo>
                <a:lnTo>
                  <a:pt x="4109463" y="2013963"/>
                </a:lnTo>
                <a:lnTo>
                  <a:pt x="4113273" y="2017773"/>
                </a:lnTo>
                <a:lnTo>
                  <a:pt x="4113273" y="2023869"/>
                </a:lnTo>
                <a:lnTo>
                  <a:pt x="4613145" y="1522482"/>
                </a:lnTo>
                <a:close/>
              </a:path>
              <a:path w="8219440" h="2025650">
                <a:moveTo>
                  <a:pt x="8214357" y="1309112"/>
                </a:moveTo>
                <a:lnTo>
                  <a:pt x="4358637" y="1309112"/>
                </a:lnTo>
                <a:lnTo>
                  <a:pt x="4357113" y="1312160"/>
                </a:lnTo>
                <a:lnTo>
                  <a:pt x="4357113" y="1519424"/>
                </a:lnTo>
                <a:lnTo>
                  <a:pt x="4358637" y="1520949"/>
                </a:lnTo>
                <a:lnTo>
                  <a:pt x="4361685" y="1520949"/>
                </a:lnTo>
                <a:lnTo>
                  <a:pt x="4361685" y="1319780"/>
                </a:lnTo>
                <a:lnTo>
                  <a:pt x="4366257" y="1315208"/>
                </a:lnTo>
                <a:lnTo>
                  <a:pt x="4366257" y="1319780"/>
                </a:lnTo>
                <a:lnTo>
                  <a:pt x="8209785" y="1319780"/>
                </a:lnTo>
                <a:lnTo>
                  <a:pt x="8209785" y="1315208"/>
                </a:lnTo>
                <a:lnTo>
                  <a:pt x="8214357" y="1309112"/>
                </a:lnTo>
                <a:close/>
              </a:path>
              <a:path w="8219440" h="2025650">
                <a:moveTo>
                  <a:pt x="4366257" y="1319780"/>
                </a:moveTo>
                <a:lnTo>
                  <a:pt x="4366257" y="1315208"/>
                </a:lnTo>
                <a:lnTo>
                  <a:pt x="4361685" y="1319780"/>
                </a:lnTo>
                <a:lnTo>
                  <a:pt x="4366257" y="1319780"/>
                </a:lnTo>
                <a:close/>
              </a:path>
              <a:path w="8219440" h="2025650">
                <a:moveTo>
                  <a:pt x="4366257" y="1511804"/>
                </a:moveTo>
                <a:lnTo>
                  <a:pt x="4366257" y="1319780"/>
                </a:lnTo>
                <a:lnTo>
                  <a:pt x="4361685" y="1319780"/>
                </a:lnTo>
                <a:lnTo>
                  <a:pt x="4361685" y="1511804"/>
                </a:lnTo>
                <a:lnTo>
                  <a:pt x="4366257" y="1511804"/>
                </a:lnTo>
                <a:close/>
              </a:path>
              <a:path w="8219440" h="2025650">
                <a:moveTo>
                  <a:pt x="4619241" y="1516376"/>
                </a:moveTo>
                <a:lnTo>
                  <a:pt x="4617717" y="1514852"/>
                </a:lnTo>
                <a:lnTo>
                  <a:pt x="4617717" y="1513328"/>
                </a:lnTo>
                <a:lnTo>
                  <a:pt x="4614669" y="1511804"/>
                </a:lnTo>
                <a:lnTo>
                  <a:pt x="4361685" y="1511804"/>
                </a:lnTo>
                <a:lnTo>
                  <a:pt x="4366257" y="1516376"/>
                </a:lnTo>
                <a:lnTo>
                  <a:pt x="4366257" y="1520949"/>
                </a:lnTo>
                <a:lnTo>
                  <a:pt x="4602477" y="1520949"/>
                </a:lnTo>
                <a:lnTo>
                  <a:pt x="4610097" y="1513328"/>
                </a:lnTo>
                <a:lnTo>
                  <a:pt x="4613145" y="1520949"/>
                </a:lnTo>
                <a:lnTo>
                  <a:pt x="4613145" y="1522482"/>
                </a:lnTo>
                <a:lnTo>
                  <a:pt x="4616193" y="1519424"/>
                </a:lnTo>
                <a:lnTo>
                  <a:pt x="4617717" y="1519424"/>
                </a:lnTo>
                <a:lnTo>
                  <a:pt x="4619241" y="1516376"/>
                </a:lnTo>
                <a:close/>
              </a:path>
              <a:path w="8219440" h="2025650">
                <a:moveTo>
                  <a:pt x="4366257" y="1520949"/>
                </a:moveTo>
                <a:lnTo>
                  <a:pt x="4366257" y="1516376"/>
                </a:lnTo>
                <a:lnTo>
                  <a:pt x="4361685" y="1511804"/>
                </a:lnTo>
                <a:lnTo>
                  <a:pt x="4361685" y="1520949"/>
                </a:lnTo>
                <a:lnTo>
                  <a:pt x="4366257" y="1520949"/>
                </a:lnTo>
                <a:close/>
              </a:path>
              <a:path w="8219440" h="2025650">
                <a:moveTo>
                  <a:pt x="4613145" y="1520949"/>
                </a:moveTo>
                <a:lnTo>
                  <a:pt x="4610097" y="1513328"/>
                </a:lnTo>
                <a:lnTo>
                  <a:pt x="4602477" y="1520949"/>
                </a:lnTo>
                <a:lnTo>
                  <a:pt x="4613145" y="1520949"/>
                </a:lnTo>
                <a:close/>
              </a:path>
              <a:path w="8219440" h="2025650">
                <a:moveTo>
                  <a:pt x="8214357" y="9144"/>
                </a:moveTo>
                <a:lnTo>
                  <a:pt x="8209785" y="4572"/>
                </a:lnTo>
                <a:lnTo>
                  <a:pt x="8209785" y="9144"/>
                </a:lnTo>
                <a:lnTo>
                  <a:pt x="8214357" y="9144"/>
                </a:lnTo>
                <a:close/>
              </a:path>
              <a:path w="8219440" h="2025650">
                <a:moveTo>
                  <a:pt x="8214357" y="1309112"/>
                </a:moveTo>
                <a:lnTo>
                  <a:pt x="8214357" y="9144"/>
                </a:lnTo>
                <a:lnTo>
                  <a:pt x="8209785" y="9144"/>
                </a:lnTo>
                <a:lnTo>
                  <a:pt x="8209785" y="1309112"/>
                </a:lnTo>
                <a:lnTo>
                  <a:pt x="8214357" y="1309112"/>
                </a:lnTo>
                <a:close/>
              </a:path>
              <a:path w="8219440" h="2025650">
                <a:moveTo>
                  <a:pt x="8214357" y="1319780"/>
                </a:moveTo>
                <a:lnTo>
                  <a:pt x="8214357" y="1309112"/>
                </a:lnTo>
                <a:lnTo>
                  <a:pt x="8209785" y="1315208"/>
                </a:lnTo>
                <a:lnTo>
                  <a:pt x="8209785" y="1319780"/>
                </a:lnTo>
                <a:lnTo>
                  <a:pt x="8214357" y="131978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3187" y="1387842"/>
            <a:ext cx="781621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Sales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order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Dokumen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dibuat </a:t>
            </a:r>
            <a:r>
              <a:rPr sz="2200" spc="-25" dirty="0">
                <a:latin typeface="Calibri"/>
                <a:cs typeface="Calibri"/>
              </a:rPr>
              <a:t>ketika </a:t>
            </a:r>
            <a:r>
              <a:rPr sz="2200" spc="-15" dirty="0">
                <a:latin typeface="Calibri"/>
                <a:cs typeface="Calibri"/>
              </a:rPr>
              <a:t>terdapat </a:t>
            </a:r>
            <a:r>
              <a:rPr sz="2200" spc="-5" dirty="0">
                <a:latin typeface="Calibri"/>
                <a:cs typeface="Calibri"/>
              </a:rPr>
              <a:t>pesanan penjualan, </a:t>
            </a:r>
            <a:r>
              <a:rPr sz="2200" spc="-15" dirty="0">
                <a:latin typeface="Calibri"/>
                <a:cs typeface="Calibri"/>
              </a:rPr>
              <a:t>yang  mencantumkan </a:t>
            </a:r>
            <a:r>
              <a:rPr sz="2200" spc="-5" dirty="0">
                <a:latin typeface="Calibri"/>
                <a:cs typeface="Calibri"/>
              </a:rPr>
              <a:t>nomor </a:t>
            </a:r>
            <a:r>
              <a:rPr sz="2200" spc="-10" dirty="0">
                <a:latin typeface="Calibri"/>
                <a:cs typeface="Calibri"/>
              </a:rPr>
              <a:t>barang, </a:t>
            </a:r>
            <a:r>
              <a:rPr sz="2200" spc="-15" dirty="0">
                <a:latin typeface="Calibri"/>
                <a:cs typeface="Calibri"/>
              </a:rPr>
              <a:t>kuantitas, </a:t>
            </a:r>
            <a:r>
              <a:rPr sz="2200" spc="-20" dirty="0">
                <a:latin typeface="Calibri"/>
                <a:cs typeface="Calibri"/>
              </a:rPr>
              <a:t>harga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25" dirty="0">
                <a:latin typeface="Calibri"/>
                <a:cs typeface="Calibri"/>
              </a:rPr>
              <a:t>syarat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penjualan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1002" y="3875516"/>
            <a:ext cx="8218929" cy="2741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002" y="3875516"/>
            <a:ext cx="8219440" cy="2746375"/>
          </a:xfrm>
          <a:custGeom>
            <a:avLst/>
            <a:gdLst/>
            <a:ahLst/>
            <a:cxnLst/>
            <a:rect l="l" t="t" r="r" b="b"/>
            <a:pathLst>
              <a:path w="8219440" h="2746375">
                <a:moveTo>
                  <a:pt x="8218929" y="2744724"/>
                </a:moveTo>
                <a:lnTo>
                  <a:pt x="8218929" y="3048"/>
                </a:lnTo>
                <a:lnTo>
                  <a:pt x="8215881" y="0"/>
                </a:lnTo>
                <a:lnTo>
                  <a:pt x="3048" y="0"/>
                </a:lnTo>
                <a:lnTo>
                  <a:pt x="0" y="3048"/>
                </a:lnTo>
                <a:lnTo>
                  <a:pt x="0" y="2744724"/>
                </a:lnTo>
                <a:lnTo>
                  <a:pt x="3048" y="2746248"/>
                </a:lnTo>
                <a:lnTo>
                  <a:pt x="4572" y="2746248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8209785" y="10668"/>
                </a:lnTo>
                <a:lnTo>
                  <a:pt x="8209785" y="4572"/>
                </a:lnTo>
                <a:lnTo>
                  <a:pt x="8214357" y="10668"/>
                </a:lnTo>
                <a:lnTo>
                  <a:pt x="8214357" y="2746248"/>
                </a:lnTo>
                <a:lnTo>
                  <a:pt x="8215881" y="2746248"/>
                </a:lnTo>
                <a:lnTo>
                  <a:pt x="8218929" y="2744724"/>
                </a:lnTo>
                <a:close/>
              </a:path>
              <a:path w="8219440" h="2746375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8219440" h="2746375">
                <a:moveTo>
                  <a:pt x="9144" y="273710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2737104"/>
                </a:lnTo>
                <a:lnTo>
                  <a:pt x="9144" y="2737104"/>
                </a:lnTo>
                <a:close/>
              </a:path>
              <a:path w="8219440" h="2746375">
                <a:moveTo>
                  <a:pt x="8214357" y="2737104"/>
                </a:moveTo>
                <a:lnTo>
                  <a:pt x="4572" y="2737104"/>
                </a:lnTo>
                <a:lnTo>
                  <a:pt x="9144" y="2741676"/>
                </a:lnTo>
                <a:lnTo>
                  <a:pt x="9144" y="2746248"/>
                </a:lnTo>
                <a:lnTo>
                  <a:pt x="8209785" y="2746248"/>
                </a:lnTo>
                <a:lnTo>
                  <a:pt x="8209785" y="2741676"/>
                </a:lnTo>
                <a:lnTo>
                  <a:pt x="8214357" y="2737104"/>
                </a:lnTo>
                <a:close/>
              </a:path>
              <a:path w="8219440" h="2746375">
                <a:moveTo>
                  <a:pt x="9144" y="2746248"/>
                </a:moveTo>
                <a:lnTo>
                  <a:pt x="9144" y="2741676"/>
                </a:lnTo>
                <a:lnTo>
                  <a:pt x="4572" y="2737104"/>
                </a:lnTo>
                <a:lnTo>
                  <a:pt x="4572" y="2746248"/>
                </a:lnTo>
                <a:lnTo>
                  <a:pt x="9144" y="2746248"/>
                </a:lnTo>
                <a:close/>
              </a:path>
              <a:path w="8219440" h="2746375">
                <a:moveTo>
                  <a:pt x="8214357" y="10668"/>
                </a:moveTo>
                <a:lnTo>
                  <a:pt x="8209785" y="4572"/>
                </a:lnTo>
                <a:lnTo>
                  <a:pt x="8209785" y="10668"/>
                </a:lnTo>
                <a:lnTo>
                  <a:pt x="8214357" y="10668"/>
                </a:lnTo>
                <a:close/>
              </a:path>
              <a:path w="8219440" h="2746375">
                <a:moveTo>
                  <a:pt x="8214357" y="2737104"/>
                </a:moveTo>
                <a:lnTo>
                  <a:pt x="8214357" y="10668"/>
                </a:lnTo>
                <a:lnTo>
                  <a:pt x="8209785" y="10668"/>
                </a:lnTo>
                <a:lnTo>
                  <a:pt x="8209785" y="2737104"/>
                </a:lnTo>
                <a:lnTo>
                  <a:pt x="8214357" y="2737104"/>
                </a:lnTo>
                <a:close/>
              </a:path>
              <a:path w="8219440" h="2746375">
                <a:moveTo>
                  <a:pt x="8214357" y="2746248"/>
                </a:moveTo>
                <a:lnTo>
                  <a:pt x="8214357" y="2737104"/>
                </a:lnTo>
                <a:lnTo>
                  <a:pt x="8209785" y="2741676"/>
                </a:lnTo>
                <a:lnTo>
                  <a:pt x="8209785" y="2746248"/>
                </a:lnTo>
                <a:lnTo>
                  <a:pt x="8214357" y="2746248"/>
                </a:lnTo>
                <a:close/>
              </a:path>
            </a:pathLst>
          </a:custGeom>
          <a:solidFill>
            <a:srgbClr val="45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5837" y="4047221"/>
            <a:ext cx="7833359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Keuntungan </a:t>
            </a:r>
            <a:r>
              <a:rPr sz="2200" spc="-5" dirty="0">
                <a:latin typeface="Calibri"/>
                <a:cs typeface="Calibri"/>
              </a:rPr>
              <a:t>Sales </a:t>
            </a:r>
            <a:r>
              <a:rPr sz="2200" spc="-10" dirty="0">
                <a:latin typeface="Calibri"/>
                <a:cs typeface="Calibri"/>
              </a:rPr>
              <a:t>order </a:t>
            </a:r>
            <a:r>
              <a:rPr sz="2200" spc="-5" dirty="0">
                <a:latin typeface="Calibri"/>
                <a:cs typeface="Calibri"/>
              </a:rPr>
              <a:t>melalui </a:t>
            </a:r>
            <a:r>
              <a:rPr sz="2200" spc="-15" dirty="0">
                <a:latin typeface="Calibri"/>
                <a:cs typeface="Calibri"/>
              </a:rPr>
              <a:t>sistem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online:</a:t>
            </a:r>
            <a:endParaRPr sz="220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spc="-15" dirty="0">
                <a:latin typeface="Calibri"/>
                <a:cs typeface="Calibri"/>
              </a:rPr>
              <a:t>Pelanggan </a:t>
            </a:r>
            <a:r>
              <a:rPr sz="2200" spc="-5" dirty="0">
                <a:latin typeface="Calibri"/>
                <a:cs typeface="Calibri"/>
              </a:rPr>
              <a:t>mengisi sendiri </a:t>
            </a:r>
            <a:r>
              <a:rPr sz="2200" spc="-15" dirty="0">
                <a:latin typeface="Calibri"/>
                <a:cs typeface="Calibri"/>
              </a:rPr>
              <a:t>form </a:t>
            </a:r>
            <a:r>
              <a:rPr sz="2200" spc="-5" dirty="0">
                <a:latin typeface="Calibri"/>
                <a:cs typeface="Calibri"/>
              </a:rPr>
              <a:t>pemesanan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barang</a:t>
            </a:r>
            <a:endParaRPr sz="220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spc="-10" dirty="0">
                <a:latin typeface="Calibri"/>
                <a:cs typeface="Calibri"/>
              </a:rPr>
              <a:t>Penggunaan Electronic </a:t>
            </a:r>
            <a:r>
              <a:rPr sz="2200" spc="-15" dirty="0">
                <a:latin typeface="Calibri"/>
                <a:cs typeface="Calibri"/>
              </a:rPr>
              <a:t>Data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Interchange</a:t>
            </a:r>
            <a:endParaRPr sz="220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spc="-40" dirty="0">
                <a:latin typeface="Calibri"/>
                <a:cs typeface="Calibri"/>
              </a:rPr>
              <a:t>Teknik </a:t>
            </a:r>
            <a:r>
              <a:rPr sz="2200" spc="-10" dirty="0">
                <a:latin typeface="Calibri"/>
                <a:cs typeface="Calibri"/>
              </a:rPr>
              <a:t>pemasaran menggunakan history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pelanggan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lain</a:t>
            </a:r>
            <a:endParaRPr sz="2200">
              <a:latin typeface="Calibri"/>
              <a:cs typeface="Calibri"/>
            </a:endParaRPr>
          </a:p>
          <a:p>
            <a:pPr marL="812165" marR="508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spc="-10" dirty="0">
                <a:latin typeface="Calibri"/>
                <a:cs typeface="Calibri"/>
              </a:rPr>
              <a:t>Penggunaan </a:t>
            </a:r>
            <a:r>
              <a:rPr sz="2200" spc="-20" dirty="0">
                <a:latin typeface="Calibri"/>
                <a:cs typeface="Calibri"/>
              </a:rPr>
              <a:t>interactive </a:t>
            </a:r>
            <a:r>
              <a:rPr sz="2200" spc="-5" dirty="0">
                <a:latin typeface="Calibri"/>
                <a:cs typeface="Calibri"/>
              </a:rPr>
              <a:t>sales </a:t>
            </a:r>
            <a:r>
              <a:rPr sz="2200" spc="-10" dirty="0">
                <a:latin typeface="Calibri"/>
                <a:cs typeface="Calibri"/>
              </a:rPr>
              <a:t>order entry </a:t>
            </a:r>
            <a:r>
              <a:rPr sz="2200" spc="-25" dirty="0">
                <a:latin typeface="Calibri"/>
                <a:cs typeface="Calibri"/>
              </a:rPr>
              <a:t>system </a:t>
            </a:r>
            <a:r>
              <a:rPr sz="2200" spc="-15" dirty="0">
                <a:latin typeface="Calibri"/>
                <a:cs typeface="Calibri"/>
              </a:rPr>
              <a:t>yang  </a:t>
            </a:r>
            <a:r>
              <a:rPr sz="2200" spc="-10" dirty="0">
                <a:latin typeface="Calibri"/>
                <a:cs typeface="Calibri"/>
              </a:rPr>
              <a:t>membutuhkan </a:t>
            </a:r>
            <a:r>
              <a:rPr sz="2200" spc="-5" dirty="0">
                <a:latin typeface="Calibri"/>
                <a:cs typeface="Calibri"/>
              </a:rPr>
              <a:t>modal </a:t>
            </a:r>
            <a:r>
              <a:rPr sz="2200" spc="-10" dirty="0">
                <a:latin typeface="Calibri"/>
                <a:cs typeface="Calibri"/>
              </a:rPr>
              <a:t>lebih </a:t>
            </a:r>
            <a:r>
              <a:rPr sz="2200" spc="-5" dirty="0">
                <a:latin typeface="Calibri"/>
                <a:cs typeface="Calibri"/>
              </a:rPr>
              <a:t>sedikit dan pembelian bahan </a:t>
            </a:r>
            <a:r>
              <a:rPr sz="2200" spc="-15" dirty="0">
                <a:latin typeface="Calibri"/>
                <a:cs typeface="Calibri"/>
              </a:rPr>
              <a:t>baku  </a:t>
            </a:r>
            <a:r>
              <a:rPr sz="2200" spc="-10" dirty="0">
                <a:latin typeface="Calibri"/>
                <a:cs typeface="Calibri"/>
              </a:rPr>
              <a:t>lebih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terkontrol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893</Words>
  <Application>Microsoft Office PowerPoint</Application>
  <PresentationFormat>Custom</PresentationFormat>
  <Paragraphs>284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Pertemuan XI  Siklus Pendapatan</vt:lpstr>
      <vt:lpstr>Chapter 12</vt:lpstr>
      <vt:lpstr>Pendahuluan Revenue Cycle :</vt:lpstr>
      <vt:lpstr>DFD Level 0 : Revenue Cycle</vt:lpstr>
      <vt:lpstr>Sistem Informasi Siklus Pendapatan</vt:lpstr>
      <vt:lpstr>Threats And Control</vt:lpstr>
      <vt:lpstr>PowerPoint Presentation</vt:lpstr>
      <vt:lpstr>Sales Order Entry</vt:lpstr>
      <vt:lpstr>Taking Customer Order</vt:lpstr>
      <vt:lpstr>Form Pemesanan Diisi Oleh Pelanggan</vt:lpstr>
      <vt:lpstr>Contoh Penggunaan Data Historis</vt:lpstr>
      <vt:lpstr>Tahukah Kamu?</vt:lpstr>
      <vt:lpstr>Contoh Interactive Sales Order Entry  System</vt:lpstr>
      <vt:lpstr>Threats and Controls : Sales Order  Entry</vt:lpstr>
      <vt:lpstr>Credit Approval</vt:lpstr>
      <vt:lpstr>Checking Inventory Availability</vt:lpstr>
      <vt:lpstr>Kasus Zalada</vt:lpstr>
      <vt:lpstr>Responding Customer Inquiries</vt:lpstr>
      <vt:lpstr>Shipping</vt:lpstr>
      <vt:lpstr>Pick and Pack the Orders</vt:lpstr>
      <vt:lpstr>Threats and Controls : Shipping</vt:lpstr>
      <vt:lpstr>Ship the Order</vt:lpstr>
      <vt:lpstr>Contoh Packing Slip</vt:lpstr>
      <vt:lpstr>Billing</vt:lpstr>
      <vt:lpstr>Invoicing</vt:lpstr>
      <vt:lpstr>Threats and Controls : Invoicing</vt:lpstr>
      <vt:lpstr>Maintain Account Receivable</vt:lpstr>
      <vt:lpstr>Threats and Controls : Account  Receivables</vt:lpstr>
      <vt:lpstr>Cash Collection</vt:lpstr>
      <vt:lpstr>Contoh FEDI</vt:lpstr>
      <vt:lpstr>Threats and Controls : Cash Collection</vt:lpstr>
      <vt:lpstr>PowerPoint Presentation</vt:lpstr>
      <vt:lpstr>PowerPoint Presentation</vt:lpstr>
      <vt:lpstr>Cash Flow Budget</vt:lpstr>
      <vt:lpstr>Referensi 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Siklus Pendapatan.pptx</dc:title>
  <dc:creator>adis</dc:creator>
  <cp:lastModifiedBy>user</cp:lastModifiedBy>
  <cp:revision>1</cp:revision>
  <dcterms:created xsi:type="dcterms:W3CDTF">2020-12-27T21:12:57Z</dcterms:created>
  <dcterms:modified xsi:type="dcterms:W3CDTF">2020-12-28T01:54:33Z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2016-02-24T00:00:00Z</vt:filetime>
  </property>
  <property fmtid="{D5CDD505-2E9C-101B-9397-08002B2CF9AE}" pid="3" name="Creator">
    <vt:lpwstr>qvPDF v2.80</vt:lpwstr>
  </property>
  <property fmtid="{D5CDD505-2E9C-101B-9397-08002B2CF9AE}" pid="4" name="LastSaved">
    <vt:filetime>2020-12-27T00:00:00Z</vt:filetime>
  </property>
</Properties>
</file>