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11048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8094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569118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23489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797945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25118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243842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6955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7915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25973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20150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54748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21923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64943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342970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09735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27286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72F47D1-7974-4F2C-8506-409F6500C091}" type="datetimeFigureOut">
              <a:rPr lang="id-ID" smtClean="0"/>
              <a:pPr/>
              <a:t>27/04/2020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90587-7923-464A-8A4E-42AF7B5C800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977377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EEF1A1-8DBA-4F78-B736-38B7D0633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35528"/>
            <a:ext cx="8825658" cy="1953490"/>
          </a:xfrm>
        </p:spPr>
        <p:txBody>
          <a:bodyPr/>
          <a:lstStyle/>
          <a:p>
            <a:pPr algn="ctr"/>
            <a:r>
              <a:rPr lang="id-ID" sz="3600" b="1" dirty="0">
                <a:solidFill>
                  <a:schemeClr val="bg1"/>
                </a:solidFill>
              </a:rPr>
              <a:t>Kalimat efektif </a:t>
            </a:r>
            <a:r>
              <a:rPr lang="id-ID" sz="3600" b="1" dirty="0" smtClean="0">
                <a:solidFill>
                  <a:schemeClr val="bg1"/>
                </a:solidFill>
              </a:rPr>
              <a:t>(Ciri </a:t>
            </a:r>
            <a:r>
              <a:rPr lang="id-ID" sz="3600" b="1" dirty="0">
                <a:solidFill>
                  <a:schemeClr val="bg1"/>
                </a:solidFill>
              </a:rPr>
              <a:t>dan </a:t>
            </a:r>
            <a:r>
              <a:rPr lang="id-ID" sz="3600" b="1" dirty="0" smtClean="0">
                <a:solidFill>
                  <a:schemeClr val="bg1"/>
                </a:solidFill>
              </a:rPr>
              <a:t>Syarat-Syarat </a:t>
            </a:r>
            <a:r>
              <a:rPr lang="id-ID" sz="3600" b="1" dirty="0">
                <a:solidFill>
                  <a:schemeClr val="bg1"/>
                </a:solidFill>
              </a:rPr>
              <a:t>K</a:t>
            </a:r>
            <a:r>
              <a:rPr lang="id-ID" sz="3600" b="1" dirty="0" smtClean="0">
                <a:solidFill>
                  <a:schemeClr val="bg1"/>
                </a:solidFill>
              </a:rPr>
              <a:t>alimat Efektif</a:t>
            </a:r>
            <a:r>
              <a:rPr lang="id-ID" sz="3600" b="1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489366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1F6385-FC73-4936-9D9D-C47D176D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93328"/>
            <a:ext cx="8848028" cy="852054"/>
          </a:xfrm>
        </p:spPr>
        <p:txBody>
          <a:bodyPr/>
          <a:lstStyle/>
          <a:p>
            <a:pPr marL="914400" indent="-914400">
              <a:buFont typeface="+mj-lt"/>
              <a:buAutoNum type="arabicParenR"/>
            </a:pPr>
            <a:r>
              <a:rPr lang="id-ID" sz="3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Pengertian kalimat efektif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E11A157-442B-423E-9BBB-2565006F3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1316183"/>
            <a:ext cx="9526902" cy="4731327"/>
          </a:xfrm>
        </p:spPr>
        <p:txBody>
          <a:bodyPr>
            <a:normAutofit/>
          </a:bodyPr>
          <a:lstStyle/>
          <a:p>
            <a:pPr algn="just"/>
            <a:r>
              <a:rPr lang="id-ID" sz="2800" dirty="0"/>
              <a:t>Kalimat efektif adalah kalimat yang dapat mengungkapkan gagasan penutur/penulisnya secara tepat sehingga dapat dipahami oleh pendengar/pembaca secara tepat pula.</a:t>
            </a:r>
          </a:p>
          <a:p>
            <a:pPr algn="just"/>
            <a:r>
              <a:rPr lang="id-ID" sz="2800" dirty="0"/>
              <a:t>Efektif dalam hal ini adalah ukuran kalimat yang memiliki kemampuan menimbulkan gagasan atau pikiran pada pendengar atau pembaca. </a:t>
            </a:r>
          </a:p>
        </p:txBody>
      </p:sp>
    </p:spTree>
    <p:extLst>
      <p:ext uri="{BB962C8B-B14F-4D97-AF65-F5344CB8AC3E}">
        <p14:creationId xmlns:p14="http://schemas.microsoft.com/office/powerpoint/2010/main" xmlns="" val="174661331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37961C-17CD-4695-8407-F95FB110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83" y="379024"/>
            <a:ext cx="11984182" cy="713509"/>
          </a:xfrm>
        </p:spPr>
        <p:txBody>
          <a:bodyPr/>
          <a:lstStyle/>
          <a:p>
            <a:pPr algn="ctr"/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D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efinisi </a:t>
            </a:r>
            <a:r>
              <a:rPr lang="id-ID" sz="28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K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alimat </a:t>
            </a:r>
            <a:r>
              <a:rPr lang="id-ID" sz="28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E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fektif </a:t>
            </a:r>
            <a:r>
              <a:rPr lang="id-ID" sz="28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M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enurut </a:t>
            </a:r>
            <a:r>
              <a:rPr lang="id-ID" sz="28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B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eberapa </a:t>
            </a:r>
            <a:r>
              <a:rPr lang="id-ID" sz="28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A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hli 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B</a:t>
            </a:r>
            <a:r>
              <a:rPr lang="id-ID" sz="28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ahasa</a:t>
            </a:r>
            <a:r>
              <a:rPr lang="id-ID" dirty="0">
                <a:solidFill>
                  <a:schemeClr val="tx1"/>
                </a:solidFill>
              </a:rPr>
              <a:t/>
            </a:r>
            <a:br>
              <a:rPr lang="id-ID" dirty="0">
                <a:solidFill>
                  <a:schemeClr val="tx1"/>
                </a:solidFill>
              </a:rPr>
            </a:b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58E86C3-4B05-4FA0-8C8B-E9139969D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835" y="1205344"/>
            <a:ext cx="11970330" cy="5534891"/>
          </a:xfrm>
        </p:spPr>
        <p:txBody>
          <a:bodyPr>
            <a:normAutofit fontScale="92500"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Kalimat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yang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syarat-syarat</a:t>
            </a:r>
            <a:r>
              <a:rPr lang="en-US" sz="2400" dirty="0"/>
              <a:t> </a:t>
            </a:r>
            <a:r>
              <a:rPr lang="en-US" sz="2400" dirty="0" err="1"/>
              <a:t>komunikatif</a:t>
            </a:r>
            <a:r>
              <a:rPr lang="en-US" sz="2400" dirty="0"/>
              <a:t>, </a:t>
            </a:r>
            <a:r>
              <a:rPr lang="en-US" sz="2400" dirty="0" err="1"/>
              <a:t>gramatikal</a:t>
            </a:r>
            <a:r>
              <a:rPr lang="en-US" sz="2400" dirty="0"/>
              <a:t>, dan </a:t>
            </a:r>
            <a:r>
              <a:rPr lang="en-US" sz="2400" dirty="0" err="1"/>
              <a:t>sintaksis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juga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, </a:t>
            </a:r>
            <a:r>
              <a:rPr lang="en-US" sz="2400" dirty="0" err="1"/>
              <a:t>segar</a:t>
            </a:r>
            <a:r>
              <a:rPr lang="en-US" sz="2400" dirty="0"/>
              <a:t>,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sanggup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khayal pada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pembaca</a:t>
            </a:r>
            <a:r>
              <a:rPr lang="en-US" sz="2400" dirty="0"/>
              <a:t>. (</a:t>
            </a:r>
            <a:r>
              <a:rPr lang="en-US" sz="2400" dirty="0" err="1"/>
              <a:t>Rahayu</a:t>
            </a:r>
            <a:r>
              <a:rPr lang="en-US" sz="2400" dirty="0"/>
              <a:t>: 2007)</a:t>
            </a:r>
            <a:endParaRPr lang="id-ID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Kalimat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yang </a:t>
            </a:r>
            <a:r>
              <a:rPr lang="en-US" sz="2400" dirty="0" err="1"/>
              <a:t>benar</a:t>
            </a:r>
            <a:r>
              <a:rPr lang="en-US" sz="2400" dirty="0"/>
              <a:t> dan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orang lain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. (</a:t>
            </a:r>
            <a:r>
              <a:rPr lang="en-US" sz="2400" dirty="0" err="1"/>
              <a:t>Akhadiah</a:t>
            </a:r>
            <a:r>
              <a:rPr lang="en-US" sz="2400" dirty="0"/>
              <a:t>, </a:t>
            </a:r>
            <a:r>
              <a:rPr lang="en-US" sz="2400" dirty="0" err="1"/>
              <a:t>Arsjad</a:t>
            </a:r>
            <a:r>
              <a:rPr lang="en-US" sz="2400" dirty="0"/>
              <a:t>, dan Ridwan:2001)</a:t>
            </a:r>
            <a:endParaRPr lang="id-ID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Kalimat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,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kaidah</a:t>
            </a:r>
            <a:r>
              <a:rPr lang="en-US" sz="2400" dirty="0"/>
              <a:t>, </a:t>
            </a:r>
            <a:r>
              <a:rPr lang="en-US" sz="2400" dirty="0" err="1"/>
              <a:t>ringkas</a:t>
            </a:r>
            <a:r>
              <a:rPr lang="en-US" sz="2400" dirty="0"/>
              <a:t>, dan </a:t>
            </a:r>
            <a:r>
              <a:rPr lang="en-US" sz="2400" dirty="0" err="1"/>
              <a:t>enak</a:t>
            </a:r>
            <a:r>
              <a:rPr lang="en-US" sz="2400" dirty="0"/>
              <a:t> </a:t>
            </a:r>
            <a:r>
              <a:rPr lang="en-US" sz="2400" dirty="0" err="1"/>
              <a:t>dibaca</a:t>
            </a:r>
            <a:r>
              <a:rPr lang="en-US" sz="2400" dirty="0"/>
              <a:t>. (Arifin: 1989)</a:t>
            </a:r>
            <a:endParaRPr lang="id-ID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Kalimat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menyampaikan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dan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oleh </a:t>
            </a:r>
            <a:r>
              <a:rPr lang="en-US" sz="2400" dirty="0" err="1"/>
              <a:t>pembaca</a:t>
            </a:r>
            <a:r>
              <a:rPr lang="en-US" sz="2400" dirty="0"/>
              <a:t>. (</a:t>
            </a:r>
            <a:r>
              <a:rPr lang="en-US" sz="2400" dirty="0" err="1"/>
              <a:t>Nasucha</a:t>
            </a:r>
            <a:r>
              <a:rPr lang="en-US" sz="2400" dirty="0"/>
              <a:t>, </a:t>
            </a:r>
            <a:r>
              <a:rPr lang="en-US" sz="2400" dirty="0" err="1"/>
              <a:t>Rohmadi</a:t>
            </a:r>
            <a:r>
              <a:rPr lang="en-US" sz="2400" dirty="0"/>
              <a:t>, dan </a:t>
            </a:r>
            <a:r>
              <a:rPr lang="en-US" sz="2400" dirty="0" err="1"/>
              <a:t>Wahyudi</a:t>
            </a:r>
            <a:r>
              <a:rPr lang="en-US" sz="2400" dirty="0"/>
              <a:t>: 2009)</a:t>
            </a:r>
            <a:r>
              <a:rPr lang="id-ID" sz="2400" dirty="0"/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Kalimat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 smtClean="0"/>
              <a:t>dipahami</a:t>
            </a:r>
            <a:r>
              <a:rPr lang="en-US" sz="2400" dirty="0" smtClean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singkat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padat</a:t>
            </a:r>
            <a:r>
              <a:rPr lang="en-US" sz="2400" dirty="0"/>
              <a:t> dan </a:t>
            </a:r>
            <a:r>
              <a:rPr lang="en-US" sz="2400" dirty="0" err="1"/>
              <a:t>mudah</a:t>
            </a:r>
            <a:r>
              <a:rPr lang="en-US" sz="2400" dirty="0"/>
              <a:t> di </a:t>
            </a:r>
            <a:r>
              <a:rPr lang="en-US" sz="2400" dirty="0" err="1"/>
              <a:t>mengerti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 smtClean="0"/>
              <a:t>diartikan</a:t>
            </a:r>
            <a:r>
              <a:rPr lang="en-US" sz="2400" dirty="0"/>
              <a:t>. (ARIF HP: 2013)</a:t>
            </a:r>
            <a:endParaRPr lang="id-ID" sz="24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967212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2834E64-B94B-403E-AE22-20AEE846857E}"/>
              </a:ext>
            </a:extLst>
          </p:cNvPr>
          <p:cNvSpPr/>
          <p:nvPr/>
        </p:nvSpPr>
        <p:spPr>
          <a:xfrm>
            <a:off x="1731818" y="207818"/>
            <a:ext cx="8575964" cy="74814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>
                <a:latin typeface="Arial Rounded MT Bold" panose="020F0704030504030204" pitchFamily="34" charset="0"/>
              </a:rPr>
              <a:t>2) Ciri-ciri Kalimat Efektif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4FC4C147-34E7-4371-8E74-6A64B1FF140A}"/>
              </a:ext>
            </a:extLst>
          </p:cNvPr>
          <p:cNvSpPr/>
          <p:nvPr/>
        </p:nvSpPr>
        <p:spPr>
          <a:xfrm>
            <a:off x="1122218" y="1233055"/>
            <a:ext cx="10349345" cy="5417127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Kesejajaran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Kehematan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Penekanan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Kelogisan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Kesepadanan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Keparalelan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Ketegasan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d-ID" sz="3200" dirty="0"/>
              <a:t>kepaduan</a:t>
            </a:r>
          </a:p>
        </p:txBody>
      </p:sp>
    </p:spTree>
    <p:extLst>
      <p:ext uri="{BB962C8B-B14F-4D97-AF65-F5344CB8AC3E}">
        <p14:creationId xmlns:p14="http://schemas.microsoft.com/office/powerpoint/2010/main" xmlns="" val="146715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807A3FC6-AD6C-44D6-A62E-C71000B88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491443"/>
            <a:ext cx="9457628" cy="962891"/>
          </a:xfrm>
        </p:spPr>
        <p:txBody>
          <a:bodyPr/>
          <a:lstStyle/>
          <a:p>
            <a:r>
              <a:rPr lang="id-ID" sz="3600" b="1" dirty="0"/>
              <a:t>3) Syarat-syarat Kalimat Efektif</a:t>
            </a:r>
            <a:endParaRPr lang="id-ID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36745F2-EBB3-4B3A-B353-2F81579A7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1413164"/>
            <a:ext cx="10288901" cy="4606636"/>
          </a:xfrm>
        </p:spPr>
        <p:txBody>
          <a:bodyPr>
            <a:normAutofit/>
          </a:bodyPr>
          <a:lstStyle/>
          <a:p>
            <a:pPr marL="971550" lvl="1" indent="-514350" algn="just">
              <a:buFont typeface="+mj-lt"/>
              <a:buAutoNum type="alphaLcParenR"/>
            </a:pP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mewakili</a:t>
            </a:r>
            <a:r>
              <a:rPr lang="en-US" sz="2800" dirty="0"/>
              <a:t> </a:t>
            </a:r>
            <a:r>
              <a:rPr lang="en-US" sz="2800" dirty="0" err="1"/>
              <a:t>pikiran</a:t>
            </a:r>
            <a:r>
              <a:rPr lang="en-US" sz="2800" dirty="0"/>
              <a:t> </a:t>
            </a:r>
            <a:r>
              <a:rPr lang="en-US" sz="2800" dirty="0" err="1"/>
              <a:t>pembicara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penulisnya</a:t>
            </a:r>
            <a:r>
              <a:rPr lang="en-US" sz="2800" dirty="0"/>
              <a:t>.</a:t>
            </a:r>
            <a:endParaRPr lang="id-ID" sz="2800" dirty="0"/>
          </a:p>
          <a:p>
            <a:pPr marL="971550" lvl="1" indent="-514350" algn="just">
              <a:buFont typeface="+mj-lt"/>
              <a:buAutoNum type="alphaLcParenR"/>
            </a:pPr>
            <a:r>
              <a:rPr lang="en-US" sz="2800" dirty="0" err="1"/>
              <a:t>Mengemukakan</a:t>
            </a:r>
            <a:r>
              <a:rPr lang="en-US" sz="2800" dirty="0"/>
              <a:t> </a:t>
            </a:r>
            <a:r>
              <a:rPr lang="en-US" sz="2800" dirty="0" err="1"/>
              <a:t>pemahaman</a:t>
            </a:r>
            <a:r>
              <a:rPr lang="en-US" sz="2800" dirty="0"/>
              <a:t> yang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tepatnya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pikiran</a:t>
            </a:r>
            <a:r>
              <a:rPr lang="en-US" sz="2800" dirty="0"/>
              <a:t> </a:t>
            </a:r>
            <a:r>
              <a:rPr lang="en-US" sz="2800" dirty="0" err="1"/>
              <a:t>pendengar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pembaca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yang </a:t>
            </a:r>
            <a:r>
              <a:rPr lang="en-US" sz="2800" dirty="0" err="1"/>
              <a:t>dipikirkan</a:t>
            </a:r>
            <a:r>
              <a:rPr lang="en-US" sz="2800" dirty="0"/>
              <a:t> </a:t>
            </a:r>
            <a:r>
              <a:rPr lang="en-US" sz="2800" dirty="0" err="1"/>
              <a:t>pembaca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penulisnya</a:t>
            </a:r>
            <a:r>
              <a:rPr lang="en-US" sz="2800" dirty="0"/>
              <a:t>.</a:t>
            </a:r>
            <a:endParaRPr lang="id-ID" sz="2800" dirty="0"/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817335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8C927E-C303-4EDA-89F7-AFA862551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2" y="538946"/>
            <a:ext cx="10025665" cy="865909"/>
          </a:xfrm>
        </p:spPr>
        <p:txBody>
          <a:bodyPr/>
          <a:lstStyle/>
          <a:p>
            <a:r>
              <a:rPr lang="id-ID" sz="3600" b="1" dirty="0">
                <a:latin typeface="Arial Rounded MT Bold" panose="020F0704030504030204" pitchFamily="34" charset="0"/>
              </a:rPr>
              <a:t>4) Prinsip-prinsip Kalimat Efektif</a:t>
            </a:r>
            <a:endParaRPr lang="id-ID" sz="3600" dirty="0">
              <a:latin typeface="Arial Rounded MT Bold" panose="020F07040305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F919009-554E-4B95-94B2-18FD512989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1191491"/>
            <a:ext cx="8825659" cy="4828309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d-ID" sz="2800" dirty="0"/>
              <a:t>Kesepadanan Struktur Kalimat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d-ID" sz="2800" dirty="0"/>
              <a:t>Keparalelan Bentuk Kalimat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d-ID" sz="2800" dirty="0"/>
              <a:t>Kehematan Kata dalam Penulisan Kalimat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/>
              <a:t>Kecermatan</a:t>
            </a:r>
            <a:r>
              <a:rPr lang="en-US" sz="2800" dirty="0"/>
              <a:t> </a:t>
            </a:r>
            <a:r>
              <a:rPr lang="en-US" sz="2800" dirty="0" err="1"/>
              <a:t>Kalimat</a:t>
            </a:r>
            <a:endParaRPr lang="id-ID" sz="2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/>
              <a:t>Ketegasan</a:t>
            </a:r>
            <a:r>
              <a:rPr lang="en-US" sz="2800" dirty="0"/>
              <a:t> </a:t>
            </a:r>
            <a:r>
              <a:rPr lang="en-US" sz="2800" dirty="0" err="1"/>
              <a:t>Topik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Ide </a:t>
            </a:r>
            <a:r>
              <a:rPr lang="en-US" sz="2800" dirty="0" err="1"/>
              <a:t>Pokok</a:t>
            </a:r>
            <a:endParaRPr lang="id-ID" sz="2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/>
              <a:t>Kepaduan</a:t>
            </a:r>
            <a:r>
              <a:rPr lang="en-US" sz="2800" dirty="0"/>
              <a:t> </a:t>
            </a:r>
            <a:r>
              <a:rPr lang="en-US" sz="2800" dirty="0" err="1" smtClean="0"/>
              <a:t>Antar</a:t>
            </a:r>
            <a:r>
              <a:rPr lang="id-ID" sz="2800" dirty="0" smtClean="0"/>
              <a:t>k</a:t>
            </a:r>
            <a:r>
              <a:rPr lang="en-US" sz="2800" dirty="0" err="1" smtClean="0"/>
              <a:t>ata</a:t>
            </a:r>
            <a:r>
              <a:rPr lang="en-US" sz="2800" dirty="0" smtClean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Kalimat</a:t>
            </a:r>
            <a:endParaRPr lang="id-ID" sz="2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/>
              <a:t>Kelogisan</a:t>
            </a:r>
            <a:r>
              <a:rPr lang="en-US" sz="2800" dirty="0"/>
              <a:t> </a:t>
            </a:r>
            <a:r>
              <a:rPr lang="en-US" sz="2800" dirty="0" err="1"/>
              <a:t>Kalimat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588946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</TotalTime>
  <Words>280</Words>
  <Application>Microsoft Office PowerPoint</Application>
  <PresentationFormat>Custom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Ion</vt:lpstr>
      <vt:lpstr>Kalimat efektif (Ciri dan Syarat-Syarat Kalimat Efektif)</vt:lpstr>
      <vt:lpstr>Pengertian kalimat efektif</vt:lpstr>
      <vt:lpstr>Definisi Kalimat Efektif Menurut Beberapa Ahli Bahasa </vt:lpstr>
      <vt:lpstr>Slide 4</vt:lpstr>
      <vt:lpstr>3) Syarat-syarat Kalimat Efektif</vt:lpstr>
      <vt:lpstr>4) Prinsip-prinsip Kalimat Efektif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Kalimat efektif (ciri dan syarat-syarat kalimat efektif)</dc:title>
  <dc:creator>wayantobi1234@outlook.co.id</dc:creator>
  <cp:lastModifiedBy>acer</cp:lastModifiedBy>
  <cp:revision>11</cp:revision>
  <dcterms:created xsi:type="dcterms:W3CDTF">2019-05-06T05:52:25Z</dcterms:created>
  <dcterms:modified xsi:type="dcterms:W3CDTF">2020-04-27T03:24:57Z</dcterms:modified>
</cp:coreProperties>
</file>