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1" r:id="rId4"/>
    <p:sldId id="260"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10/24/2023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10/24/2023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10/24/2023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10/24/2023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10/24/2023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10/24/2023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b="1" dirty="0" smtClean="0">
                <a:latin typeface="Arial"/>
                <a:cs typeface="Arial"/>
              </a:rPr>
              <a:t>METODE DESIGN THINKING –PRO</a:t>
            </a:r>
            <a:r>
              <a:rPr lang="id-ID" b="1" spc="-84" dirty="0" smtClean="0">
                <a:latin typeface="Arial"/>
                <a:cs typeface="Arial"/>
              </a:rPr>
              <a:t>T</a:t>
            </a:r>
            <a:r>
              <a:rPr lang="id-ID" b="1" dirty="0" smtClean="0">
                <a:latin typeface="Arial"/>
                <a:cs typeface="Arial"/>
              </a:rPr>
              <a:t>OTYPE-TEST</a:t>
            </a:r>
            <a:r>
              <a:rPr lang="id-ID" dirty="0" smtClean="0">
                <a:latin typeface="Arial"/>
                <a:cs typeface="Arial"/>
              </a:rPr>
              <a:t/>
            </a:r>
            <a:br>
              <a:rPr lang="id-ID" dirty="0" smtClean="0">
                <a:latin typeface="Arial"/>
                <a:cs typeface="Arial"/>
              </a:rPr>
            </a:br>
            <a:endParaRPr lang="id-ID" dirty="0"/>
          </a:p>
        </p:txBody>
      </p:sp>
      <p:sp>
        <p:nvSpPr>
          <p:cNvPr id="3" name="Subtitle 2"/>
          <p:cNvSpPr>
            <a:spLocks noGrp="1"/>
          </p:cNvSpPr>
          <p:nvPr>
            <p:ph type="subTitle" idx="1"/>
          </p:nvPr>
        </p:nvSpPr>
        <p:spPr/>
        <p:txBody>
          <a:bodyPr/>
          <a:lstStyle/>
          <a:p>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878840" y="601726"/>
            <a:ext cx="7585934" cy="5490286"/>
          </a:xfrm>
          <a:prstGeom prst="rect">
            <a:avLst/>
          </a:prstGeom>
        </p:spPr>
        <p:txBody>
          <a:bodyPr wrap="square" lIns="0" tIns="0" rIns="0" bIns="0" rtlCol="0">
            <a:noAutofit/>
          </a:bodyPr>
          <a:lstStyle/>
          <a:p>
            <a:pPr marL="678053" marR="65112">
              <a:lnSpc>
                <a:spcPts val="4585"/>
              </a:lnSpc>
              <a:spcBef>
                <a:spcPts val="229"/>
              </a:spcBef>
            </a:pPr>
            <a:endParaRPr sz="4400">
              <a:latin typeface="Calibri"/>
              <a:cs typeface="Calibri"/>
            </a:endParaRPr>
          </a:p>
        </p:txBody>
      </p:sp>
      <p:sp>
        <p:nvSpPr>
          <p:cNvPr id="4" name="object 4"/>
          <p:cNvSpPr txBox="1"/>
          <p:nvPr/>
        </p:nvSpPr>
        <p:spPr>
          <a:xfrm>
            <a:off x="535940" y="1677722"/>
            <a:ext cx="203098" cy="380796"/>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sp>
        <p:nvSpPr>
          <p:cNvPr id="3" name="object 3"/>
          <p:cNvSpPr txBox="1"/>
          <p:nvPr/>
        </p:nvSpPr>
        <p:spPr>
          <a:xfrm>
            <a:off x="535940" y="3043854"/>
            <a:ext cx="202946" cy="380492"/>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pic>
        <p:nvPicPr>
          <p:cNvPr id="1026" name="Picture 2"/>
          <p:cNvPicPr>
            <a:picLocks noChangeAspect="1" noChangeArrowheads="1"/>
          </p:cNvPicPr>
          <p:nvPr/>
        </p:nvPicPr>
        <p:blipFill>
          <a:blip r:embed="rId3"/>
          <a:srcRect t="35334" r="63281" b="32666"/>
          <a:stretch>
            <a:fillRect/>
          </a:stretch>
        </p:blipFill>
        <p:spPr bwMode="auto">
          <a:xfrm>
            <a:off x="762000" y="685800"/>
            <a:ext cx="7620000" cy="4495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66800"/>
            <a:ext cx="7543800" cy="4031873"/>
          </a:xfrm>
          <a:prstGeom prst="rect">
            <a:avLst/>
          </a:prstGeom>
        </p:spPr>
        <p:txBody>
          <a:bodyPr wrap="square">
            <a:spAutoFit/>
          </a:bodyPr>
          <a:lstStyle/>
          <a:p>
            <a:r>
              <a:rPr lang="id-ID" sz="3200" dirty="0" smtClean="0">
                <a:latin typeface="Time new roman"/>
              </a:rPr>
              <a:t>Dalam menjalankan design thinking ini, Anda harus melalui 5 tahap di dalamnya yaitu </a:t>
            </a:r>
          </a:p>
          <a:p>
            <a:r>
              <a:rPr lang="id-ID" sz="3200" dirty="0" smtClean="0">
                <a:latin typeface="Time new roman"/>
              </a:rPr>
              <a:t>1.Empathize, </a:t>
            </a:r>
          </a:p>
          <a:p>
            <a:r>
              <a:rPr lang="id-ID" sz="3200" dirty="0" smtClean="0">
                <a:latin typeface="Time new roman"/>
              </a:rPr>
              <a:t>2.Define, </a:t>
            </a:r>
          </a:p>
          <a:p>
            <a:r>
              <a:rPr lang="id-ID" sz="3200" dirty="0" smtClean="0">
                <a:latin typeface="Time new roman"/>
              </a:rPr>
              <a:t>3.Ideate,</a:t>
            </a:r>
          </a:p>
          <a:p>
            <a:r>
              <a:rPr lang="id-ID" sz="3200" dirty="0" smtClean="0">
                <a:latin typeface="Time new roman"/>
              </a:rPr>
              <a:t>4. Prototype,</a:t>
            </a:r>
          </a:p>
          <a:p>
            <a:r>
              <a:rPr lang="id-ID" sz="3200" dirty="0" smtClean="0">
                <a:latin typeface="Time new roman"/>
              </a:rPr>
              <a:t>5. Test”</a:t>
            </a:r>
            <a:endParaRPr lang="id-ID" sz="3200" dirty="0">
              <a:latin typeface="Time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8840" y="601726"/>
            <a:ext cx="7585934" cy="5490286"/>
          </a:xfrm>
          <a:prstGeom prst="rect">
            <a:avLst/>
          </a:prstGeom>
        </p:spPr>
        <p:txBody>
          <a:bodyPr wrap="square" lIns="0" tIns="0" rIns="0" bIns="0" rtlCol="0">
            <a:noAutofit/>
          </a:bodyPr>
          <a:lstStyle/>
          <a:p>
            <a:pPr marL="678053" marR="65112">
              <a:lnSpc>
                <a:spcPts val="4585"/>
              </a:lnSpc>
              <a:spcBef>
                <a:spcPts val="229"/>
              </a:spcBef>
            </a:pPr>
            <a:endParaRPr sz="4400">
              <a:latin typeface="Calibri"/>
              <a:cs typeface="Calibri"/>
            </a:endParaRPr>
          </a:p>
        </p:txBody>
      </p:sp>
      <p:sp>
        <p:nvSpPr>
          <p:cNvPr id="4" name="object 4"/>
          <p:cNvSpPr txBox="1"/>
          <p:nvPr/>
        </p:nvSpPr>
        <p:spPr>
          <a:xfrm>
            <a:off x="535940" y="1677722"/>
            <a:ext cx="203098" cy="380796"/>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sp>
        <p:nvSpPr>
          <p:cNvPr id="3" name="object 3"/>
          <p:cNvSpPr txBox="1"/>
          <p:nvPr/>
        </p:nvSpPr>
        <p:spPr>
          <a:xfrm>
            <a:off x="535940" y="3043854"/>
            <a:ext cx="202946" cy="380492"/>
          </a:xfrm>
          <a:prstGeom prst="rect">
            <a:avLst/>
          </a:prstGeom>
        </p:spPr>
        <p:txBody>
          <a:bodyPr wrap="square" lIns="0" tIns="0" rIns="0" bIns="0" rtlCol="0">
            <a:noAutofit/>
          </a:bodyPr>
          <a:lstStyle/>
          <a:p>
            <a:pPr marL="12700">
              <a:lnSpc>
                <a:spcPts val="2960"/>
              </a:lnSpc>
              <a:spcBef>
                <a:spcPts val="148"/>
              </a:spcBef>
            </a:pPr>
            <a:endParaRPr sz="2800">
              <a:latin typeface="Arial"/>
              <a:cs typeface="Arial"/>
            </a:endParaRPr>
          </a:p>
        </p:txBody>
      </p:sp>
      <p:sp>
        <p:nvSpPr>
          <p:cNvPr id="7" name="Rectangle 6"/>
          <p:cNvSpPr/>
          <p:nvPr/>
        </p:nvSpPr>
        <p:spPr>
          <a:xfrm>
            <a:off x="1371600" y="1295400"/>
            <a:ext cx="7010400" cy="4401205"/>
          </a:xfrm>
          <a:prstGeom prst="rect">
            <a:avLst/>
          </a:prstGeom>
        </p:spPr>
        <p:txBody>
          <a:bodyPr wrap="square">
            <a:spAutoFit/>
          </a:bodyPr>
          <a:lstStyle/>
          <a:p>
            <a:pPr algn="just"/>
            <a:r>
              <a:rPr lang="id-ID" sz="2800" dirty="0" smtClean="0"/>
              <a:t>Metode Desain Thinking- Test</a:t>
            </a:r>
          </a:p>
          <a:p>
            <a:pPr algn="just"/>
            <a:r>
              <a:rPr lang="id-ID" sz="2800" dirty="0" smtClean="0"/>
              <a:t>Pada tahap kelima ini, test atau pengujian akan dilakukan. Selama proses pengujian ini, Anda akan melihat bagaimana target users Anda berinteraksi dengan prototype yang sudah Anda buat sebelumnya. Selain itu, tahap pengujian juga akan menghasilkan feedback yang berharga untuk meningkatkan performa dari produk tersebut.</a:t>
            </a:r>
          </a:p>
          <a:p>
            <a:pPr algn="just"/>
            <a:r>
              <a:rPr lang="id-ID" sz="2800" dirty="0" smtClean="0"/>
              <a:t>. </a:t>
            </a:r>
            <a:endParaRPr lang="id-ID"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838200"/>
            <a:ext cx="6172200" cy="5262979"/>
          </a:xfrm>
          <a:prstGeom prst="rect">
            <a:avLst/>
          </a:prstGeom>
        </p:spPr>
        <p:txBody>
          <a:bodyPr wrap="square">
            <a:spAutoFit/>
          </a:bodyPr>
          <a:lstStyle/>
          <a:p>
            <a:pPr algn="just"/>
            <a:r>
              <a:rPr lang="id-ID" sz="2800" dirty="0" smtClean="0"/>
              <a:t>Pengujian ini perlu dilakukan untuk mendeteksi kesalahan dan masalah kegunaan sejak awal. Meskipun demikian, perlu Anda ketahui bahwa tahap pengujian ini tidak selalu menjadi tahap terakhir dalam design thinking. Hal tersebut terjadi karena setelah melalui proses pengujian, Anda dapat mengidentifikasi masalah-masalah yang tidak terpikirkan sebelumnya sehingga Anda harus kembali lagi ke tahap-tahap sebelumnya</a:t>
            </a:r>
            <a:endParaRPr lang="id-ID"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71600"/>
            <a:ext cx="5943600" cy="4401205"/>
          </a:xfrm>
          <a:prstGeom prst="rect">
            <a:avLst/>
          </a:prstGeom>
        </p:spPr>
        <p:txBody>
          <a:bodyPr wrap="square">
            <a:spAutoFit/>
          </a:bodyPr>
          <a:lstStyle/>
          <a:p>
            <a:pPr algn="just"/>
            <a:r>
              <a:rPr lang="id-ID" sz="2800" dirty="0" smtClean="0"/>
              <a:t>Pada dasarnya, tim akan terus melakukan proses ini untuk menyelesaikan masalah yang  ditemukan dan produk yang dikembangkan sesuai dengan apa yang diharapkan. Dengan demikian, ketika produk yang Anda rilis ke publik, produk sudah terbebas dari bug serta sesuai dengan ekspektasi target users Anda.</a:t>
            </a:r>
            <a:endParaRPr lang="id-ID"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720840"/>
            <a:ext cx="6172200" cy="3046988"/>
          </a:xfrm>
          <a:prstGeom prst="rect">
            <a:avLst/>
          </a:prstGeom>
        </p:spPr>
        <p:txBody>
          <a:bodyPr wrap="square">
            <a:spAutoFit/>
          </a:bodyPr>
          <a:lstStyle/>
          <a:p>
            <a:pPr algn="just"/>
            <a:r>
              <a:rPr lang="id-ID" sz="2400" dirty="0" smtClean="0"/>
              <a:t>Kesimpulan </a:t>
            </a:r>
          </a:p>
          <a:p>
            <a:pPr algn="just"/>
            <a:r>
              <a:rPr lang="id-ID" sz="2400" dirty="0" smtClean="0"/>
              <a:t>Design thinking memiliki peran penting untuk memastikan bahwa produk yang Anda rancang dapat memenuhi kebutuhan target users Anda. Dengan demikian, peluang untuk mendapat kesuksesan dalam menjangkau target pasar tentu akan terbuka semakin luas untuk perusahaan Anda</a:t>
            </a:r>
            <a:endParaRPr lang="id-ID"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4844" t="40667" r="6250" b="26000"/>
          <a:stretch>
            <a:fillRect/>
          </a:stretch>
        </p:blipFill>
        <p:spPr bwMode="auto">
          <a:xfrm>
            <a:off x="1143000" y="914400"/>
            <a:ext cx="7162800" cy="4648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77344" t="34000" r="3906" b="31333"/>
          <a:stretch>
            <a:fillRect/>
          </a:stretch>
        </p:blipFill>
        <p:spPr bwMode="auto">
          <a:xfrm>
            <a:off x="1905000" y="1066800"/>
            <a:ext cx="5867400" cy="4953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TotalTime>
  <Words>194</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METODE DESIGN THINKING –PROTOTYPE-TEST </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DESIGN THINKING –PROTOTYPE-TEST </dc:title>
  <dc:creator>USER</dc:creator>
  <cp:lastModifiedBy>user</cp:lastModifiedBy>
  <cp:revision>7</cp:revision>
  <dcterms:created xsi:type="dcterms:W3CDTF">2006-08-16T00:00:00Z</dcterms:created>
  <dcterms:modified xsi:type="dcterms:W3CDTF">2023-10-24T11:44:53Z</dcterms:modified>
</cp:coreProperties>
</file>