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5" r:id="rId3"/>
    <p:sldId id="294" r:id="rId4"/>
    <p:sldId id="275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ke-4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DAN KONSTITUSI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( 2 )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5984" y="5000636"/>
            <a:ext cx="47371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Perilaku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Konstitusional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050" name="Picture 2" descr="G:\LAMPUNG\GALERY\KARIKATUR\belajarAffili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7" y="785794"/>
            <a:ext cx="7401082" cy="5408889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00034" y="428604"/>
            <a:ext cx="84306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Hari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ini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id-ID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kalian akan mengkritisi tentang :</a:t>
            </a:r>
          </a:p>
          <a:p>
            <a:pPr algn="ctr"/>
            <a:r>
              <a:rPr lang="id-ID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Negara dan konstitusi di Indonesia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571480"/>
            <a:ext cx="842968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Silahkan Anda tanggapi </a:t>
            </a:r>
            <a:r>
              <a:rPr lang="id-I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diforum</a:t>
            </a:r>
          </a:p>
          <a:p>
            <a:pPr algn="ctr"/>
            <a:endParaRPr lang="id-ID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357298"/>
            <a:ext cx="857256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Apa pentingnya konstitusi bagi suatu Negara?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G:\LAMPUNG\GALERY\POLITIK\313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429000"/>
            <a:ext cx="3905270" cy="2764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IMG_20190718_19350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3357562"/>
            <a:ext cx="2569696" cy="3286148"/>
          </a:xfrm>
          <a:prstGeom prst="rect">
            <a:avLst/>
          </a:prstGeom>
        </p:spPr>
      </p:pic>
    </p:spTree>
  </p:cSld>
  <p:clrMapOvr>
    <a:masterClrMapping/>
  </p:clrMapOvr>
  <p:transition spd="slow">
    <p:wheel spokes="2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54</Words>
  <Application>Microsoft Office PowerPoint</Application>
  <PresentationFormat>On-screen Show (4:3)</PresentationFormat>
  <Paragraphs>22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93</cp:revision>
  <dcterms:created xsi:type="dcterms:W3CDTF">2010-04-18T12:06:30Z</dcterms:created>
  <dcterms:modified xsi:type="dcterms:W3CDTF">2020-04-09T12:45:40Z</dcterms:modified>
</cp:coreProperties>
</file>