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xml" ContentType="application/vnd.openxmlformats-officedocument.themeOverrid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xml" ContentType="application/vnd.openxmlformats-officedocument.them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4.xml" ContentType="application/vnd.openxmlformats-officedocument.them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2.xml" ContentType="application/vnd.openxmlformats-officedocument.themeOverrid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33" r:id="rId2"/>
    <p:sldMasterId id="2147483799" r:id="rId3"/>
    <p:sldMasterId id="2147483857" r:id="rId4"/>
  </p:sldMasterIdLst>
  <p:notesMasterIdLst>
    <p:notesMasterId r:id="rId36"/>
  </p:notesMasterIdLst>
  <p:sldIdLst>
    <p:sldId id="2147381774" r:id="rId5"/>
    <p:sldId id="2147381334" r:id="rId6"/>
    <p:sldId id="2147381388" r:id="rId7"/>
    <p:sldId id="2147381389" r:id="rId8"/>
    <p:sldId id="2147381411" r:id="rId9"/>
    <p:sldId id="2147381775" r:id="rId10"/>
    <p:sldId id="2147381770" r:id="rId11"/>
    <p:sldId id="2147381778" r:id="rId12"/>
    <p:sldId id="2147381400" r:id="rId13"/>
    <p:sldId id="2147381398" r:id="rId14"/>
    <p:sldId id="2147381335" r:id="rId15"/>
    <p:sldId id="2147381779" r:id="rId16"/>
    <p:sldId id="2147381304" r:id="rId17"/>
    <p:sldId id="2147381300" r:id="rId18"/>
    <p:sldId id="2147381365" r:id="rId19"/>
    <p:sldId id="2147381301" r:id="rId20"/>
    <p:sldId id="2147381366" r:id="rId21"/>
    <p:sldId id="2147381302" r:id="rId22"/>
    <p:sldId id="2147381367" r:id="rId23"/>
    <p:sldId id="2147381368" r:id="rId24"/>
    <p:sldId id="2147381780" r:id="rId25"/>
    <p:sldId id="2147381410" r:id="rId26"/>
    <p:sldId id="328" r:id="rId27"/>
    <p:sldId id="2147381337" r:id="rId28"/>
    <p:sldId id="2147381310" r:id="rId29"/>
    <p:sldId id="2147381344" r:id="rId30"/>
    <p:sldId id="2147381377" r:id="rId31"/>
    <p:sldId id="2147381412" r:id="rId32"/>
    <p:sldId id="2147381425" r:id="rId33"/>
    <p:sldId id="2147381712" r:id="rId34"/>
    <p:sldId id="2147381713"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26AA9F-C52C-4476-A49F-121EDC232F35}">
          <p14:sldIdLst>
            <p14:sldId id="2147381774"/>
            <p14:sldId id="2147381334"/>
          </p14:sldIdLst>
        </p14:section>
        <p14:section name="Welcome &amp; Context Setting" id="{68B2A43B-D2BB-46AC-9320-85EBAE4CFBDF}">
          <p14:sldIdLst>
            <p14:sldId id="2147381388"/>
            <p14:sldId id="2147381389"/>
            <p14:sldId id="2147381411"/>
            <p14:sldId id="2147381775"/>
            <p14:sldId id="2147381770"/>
            <p14:sldId id="2147381778"/>
            <p14:sldId id="2147381400"/>
          </p14:sldIdLst>
        </p14:section>
        <p14:section name="Concept Recap" id="{4146F783-4B3A-4B4C-A43A-1C708AB50914}">
          <p14:sldIdLst>
            <p14:sldId id="2147381398"/>
            <p14:sldId id="2147381335"/>
            <p14:sldId id="2147381779"/>
            <p14:sldId id="2147381304"/>
            <p14:sldId id="2147381300"/>
            <p14:sldId id="2147381365"/>
            <p14:sldId id="2147381301"/>
            <p14:sldId id="2147381366"/>
            <p14:sldId id="2147381302"/>
            <p14:sldId id="2147381367"/>
            <p14:sldId id="2147381368"/>
            <p14:sldId id="2147381780"/>
          </p14:sldIdLst>
        </p14:section>
        <p14:section name="Concept Application" id="{8763F3A7-D920-794F-B2FB-C348DB2CFA46}">
          <p14:sldIdLst>
            <p14:sldId id="2147381410"/>
            <p14:sldId id="328"/>
            <p14:sldId id="2147381337"/>
            <p14:sldId id="2147381310"/>
          </p14:sldIdLst>
        </p14:section>
        <p14:section name="Q&amp;A" id="{37659ABF-3C26-410E-A5A9-7C5E54C4C18C}">
          <p14:sldIdLst>
            <p14:sldId id="2147381344"/>
            <p14:sldId id="2147381377"/>
          </p14:sldIdLst>
        </p14:section>
        <p14:section name="Debrief &amp; Next Steps" id="{F37E49DB-EE97-4284-8F4C-2CCCDFD6D9A0}">
          <p14:sldIdLst>
            <p14:sldId id="2147381412"/>
            <p14:sldId id="2147381425"/>
            <p14:sldId id="2147381712"/>
            <p14:sldId id="21473817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A"/>
    <a:srgbClr val="BFBFBF"/>
    <a:srgbClr val="BF2026"/>
    <a:srgbClr val="FFFFFF"/>
    <a:srgbClr val="202021"/>
    <a:srgbClr val="313031"/>
    <a:srgbClr val="FF878F"/>
    <a:srgbClr val="FCE1D4"/>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15CC4E-591C-6C29-C626-BEDB11C866EE}" v="1" dt="2024-09-19T17:02:22.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5"/>
    <p:restoredTop sz="94651"/>
  </p:normalViewPr>
  <p:slideViewPr>
    <p:cSldViewPr snapToGrid="0">
      <p:cViewPr varScale="1">
        <p:scale>
          <a:sx n="96" d="100"/>
          <a:sy n="96" d="100"/>
        </p:scale>
        <p:origin x="7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ti Bisla - Consultant" userId="S::aarti.bisla@wadhwanifoundation.org::9d2565b3-2400-46dd-addb-34066d51ed3d" providerId="AD" clId="Web-{5415CC4E-591C-6C29-C626-BEDB11C866EE}"/>
    <pc:docChg chg="addSld modSection">
      <pc:chgData name="Aarti Bisla - Consultant" userId="S::aarti.bisla@wadhwanifoundation.org::9d2565b3-2400-46dd-addb-34066d51ed3d" providerId="AD" clId="Web-{5415CC4E-591C-6C29-C626-BEDB11C866EE}" dt="2024-09-19T17:02:22.857" v="0"/>
      <pc:docMkLst>
        <pc:docMk/>
      </pc:docMkLst>
      <pc:sldChg chg="add">
        <pc:chgData name="Aarti Bisla - Consultant" userId="S::aarti.bisla@wadhwanifoundation.org::9d2565b3-2400-46dd-addb-34066d51ed3d" providerId="AD" clId="Web-{5415CC4E-591C-6C29-C626-BEDB11C866EE}" dt="2024-09-19T17:02:22.857" v="0"/>
        <pc:sldMkLst>
          <pc:docMk/>
          <pc:sldMk cId="1840391380" sldId="2147381409"/>
        </pc:sldMkLst>
      </pc:sldChg>
      <pc:sldMasterChg chg="addSldLayout">
        <pc:chgData name="Aarti Bisla - Consultant" userId="S::aarti.bisla@wadhwanifoundation.org::9d2565b3-2400-46dd-addb-34066d51ed3d" providerId="AD" clId="Web-{5415CC4E-591C-6C29-C626-BEDB11C866EE}" dt="2024-09-19T17:02:22.857" v="0"/>
        <pc:sldMasterMkLst>
          <pc:docMk/>
          <pc:sldMasterMk cId="3557550030" sldId="2147483648"/>
        </pc:sldMasterMkLst>
        <pc:sldLayoutChg chg="add replId">
          <pc:chgData name="Aarti Bisla - Consultant" userId="S::aarti.bisla@wadhwanifoundation.org::9d2565b3-2400-46dd-addb-34066d51ed3d" providerId="AD" clId="Web-{5415CC4E-591C-6C29-C626-BEDB11C866EE}" dt="2024-09-19T17:02:22.857" v="0"/>
          <pc:sldLayoutMkLst>
            <pc:docMk/>
            <pc:sldMasterMk cId="3557550030" sldId="2147483648"/>
            <pc:sldLayoutMk cId="963240907" sldId="2147483798"/>
          </pc:sldLayoutMkLst>
        </pc:sldLayoutChg>
      </pc:sldMasterChg>
    </pc:docChg>
  </pc:docChgLst>
  <pc:docChgLst>
    <pc:chgData name="Sheenu Jain - Consultant" userId="S::sheenu.jain@wadhwanifoundation.org::327f6770-3028-4ebc-a323-7bd6e6757946" providerId="AD" clId="Web-{F5CDCC40-4309-0347-5723-FAC45EC3AF44}"/>
    <pc:docChg chg="modSld">
      <pc:chgData name="Sheenu Jain - Consultant" userId="S::sheenu.jain@wadhwanifoundation.org::327f6770-3028-4ebc-a323-7bd6e6757946" providerId="AD" clId="Web-{F5CDCC40-4309-0347-5723-FAC45EC3AF44}" dt="2024-08-04T01:14:29.446" v="13" actId="1076"/>
      <pc:docMkLst>
        <pc:docMk/>
      </pc:docMkLst>
      <pc:sldChg chg="addSp modSp">
        <pc:chgData name="Sheenu Jain - Consultant" userId="S::sheenu.jain@wadhwanifoundation.org::327f6770-3028-4ebc-a323-7bd6e6757946" providerId="AD" clId="Web-{F5CDCC40-4309-0347-5723-FAC45EC3AF44}" dt="2024-08-04T01:14:29.446" v="13" actId="1076"/>
        <pc:sldMkLst>
          <pc:docMk/>
          <pc:sldMk cId="136597688" sldId="2147381397"/>
        </pc:sldMkLst>
        <pc:picChg chg="mod">
          <ac:chgData name="Sheenu Jain - Consultant" userId="S::sheenu.jain@wadhwanifoundation.org::327f6770-3028-4ebc-a323-7bd6e6757946" providerId="AD" clId="Web-{F5CDCC40-4309-0347-5723-FAC45EC3AF44}" dt="2024-08-04T01:14:29.446" v="13" actId="1076"/>
          <ac:picMkLst>
            <pc:docMk/>
            <pc:sldMk cId="136597688" sldId="2147381397"/>
            <ac:picMk id="13" creationId="{2181298F-0C1B-B045-865B-43F7319A6BB7}"/>
          </ac:picMkLst>
        </pc:picChg>
        <pc:picChg chg="add mod">
          <ac:chgData name="Sheenu Jain - Consultant" userId="S::sheenu.jain@wadhwanifoundation.org::327f6770-3028-4ebc-a323-7bd6e6757946" providerId="AD" clId="Web-{F5CDCC40-4309-0347-5723-FAC45EC3AF44}" dt="2024-08-04T01:14:25.649" v="12" actId="1076"/>
          <ac:picMkLst>
            <pc:docMk/>
            <pc:sldMk cId="136597688" sldId="2147381397"/>
            <ac:picMk id="14" creationId="{AA07054E-3465-0B88-2370-D14175D52E40}"/>
          </ac:picMkLst>
        </pc:picChg>
      </pc:sldChg>
    </pc:docChg>
  </pc:docChgLst>
  <pc:docChgLst>
    <pc:chgData name="Ajay Batra - Consultant" userId="S::ajay.batra@wadhwanifoundation.org::90813bcd-4e18-43d5-afab-0aa3e208d330" providerId="AD" clId="Web-{8EE058B3-D676-1B39-DD82-1737AEB84C91}"/>
    <pc:docChg chg="modSld">
      <pc:chgData name="Ajay Batra - Consultant" userId="S::ajay.batra@wadhwanifoundation.org::90813bcd-4e18-43d5-afab-0aa3e208d330" providerId="AD" clId="Web-{8EE058B3-D676-1B39-DD82-1737AEB84C91}" dt="2024-07-28T00:27:44.422" v="18" actId="20577"/>
      <pc:docMkLst>
        <pc:docMk/>
      </pc:docMkLst>
      <pc:sldChg chg="modSp">
        <pc:chgData name="Ajay Batra - Consultant" userId="S::ajay.batra@wadhwanifoundation.org::90813bcd-4e18-43d5-afab-0aa3e208d330" providerId="AD" clId="Web-{8EE058B3-D676-1B39-DD82-1737AEB84C91}" dt="2024-07-28T00:25:56.303" v="4" actId="14100"/>
        <pc:sldMkLst>
          <pc:docMk/>
          <pc:sldMk cId="3874903320" sldId="2147381289"/>
        </pc:sldMkLst>
        <pc:spChg chg="mod">
          <ac:chgData name="Ajay Batra - Consultant" userId="S::ajay.batra@wadhwanifoundation.org::90813bcd-4e18-43d5-afab-0aa3e208d330" providerId="AD" clId="Web-{8EE058B3-D676-1B39-DD82-1737AEB84C91}" dt="2024-07-28T00:25:56.303" v="4" actId="14100"/>
          <ac:spMkLst>
            <pc:docMk/>
            <pc:sldMk cId="3874903320" sldId="2147381289"/>
            <ac:spMk id="3" creationId="{23B90C9C-873F-359E-9E0E-9BF48D08EC1A}"/>
          </ac:spMkLst>
        </pc:spChg>
      </pc:sldChg>
      <pc:sldChg chg="modSp mod modShow">
        <pc:chgData name="Ajay Batra - Consultant" userId="S::ajay.batra@wadhwanifoundation.org::90813bcd-4e18-43d5-afab-0aa3e208d330" providerId="AD" clId="Web-{8EE058B3-D676-1B39-DD82-1737AEB84C91}" dt="2024-07-28T00:26:29.123" v="11"/>
        <pc:sldMkLst>
          <pc:docMk/>
          <pc:sldMk cId="3232481823" sldId="2147381334"/>
        </pc:sldMkLst>
        <pc:spChg chg="mod">
          <ac:chgData name="Ajay Batra - Consultant" userId="S::ajay.batra@wadhwanifoundation.org::90813bcd-4e18-43d5-afab-0aa3e208d330" providerId="AD" clId="Web-{8EE058B3-D676-1B39-DD82-1737AEB84C91}" dt="2024-07-28T00:26:24.873" v="10" actId="20577"/>
          <ac:spMkLst>
            <pc:docMk/>
            <pc:sldMk cId="3232481823" sldId="2147381334"/>
            <ac:spMk id="2" creationId="{E50F1511-DA4A-49CE-1232-3F5EBA96382E}"/>
          </ac:spMkLst>
        </pc:spChg>
      </pc:sldChg>
      <pc:sldChg chg="modSp">
        <pc:chgData name="Ajay Batra - Consultant" userId="S::ajay.batra@wadhwanifoundation.org::90813bcd-4e18-43d5-afab-0aa3e208d330" providerId="AD" clId="Web-{8EE058B3-D676-1B39-DD82-1737AEB84C91}" dt="2024-07-28T00:27:44.422" v="18" actId="20577"/>
        <pc:sldMkLst>
          <pc:docMk/>
          <pc:sldMk cId="248223603" sldId="2147381395"/>
        </pc:sldMkLst>
        <pc:spChg chg="mod">
          <ac:chgData name="Ajay Batra - Consultant" userId="S::ajay.batra@wadhwanifoundation.org::90813bcd-4e18-43d5-afab-0aa3e208d330" providerId="AD" clId="Web-{8EE058B3-D676-1B39-DD82-1737AEB84C91}" dt="2024-07-28T00:27:34.578" v="15" actId="20577"/>
          <ac:spMkLst>
            <pc:docMk/>
            <pc:sldMk cId="248223603" sldId="2147381395"/>
            <ac:spMk id="74" creationId="{A6ACE7E6-2B99-1A90-95EF-95BF311E87C2}"/>
          </ac:spMkLst>
        </pc:spChg>
        <pc:spChg chg="mod">
          <ac:chgData name="Ajay Batra - Consultant" userId="S::ajay.batra@wadhwanifoundation.org::90813bcd-4e18-43d5-afab-0aa3e208d330" providerId="AD" clId="Web-{8EE058B3-D676-1B39-DD82-1737AEB84C91}" dt="2024-07-28T00:27:44.422" v="18" actId="20577"/>
          <ac:spMkLst>
            <pc:docMk/>
            <pc:sldMk cId="248223603" sldId="2147381395"/>
            <ac:spMk id="75" creationId="{107B149B-D131-8EC0-7E79-13BB6CC42B13}"/>
          </ac:spMkLst>
        </pc:spChg>
      </pc:sldChg>
    </pc:docChg>
  </pc:docChgLst>
  <pc:docChgLst>
    <pc:chgData name="Sheenu Jain - Consultant" userId="S::sheenu.jain@wadhwanifoundation.org::327f6770-3028-4ebc-a323-7bd6e6757946" providerId="AD" clId="Web-{105C3106-D809-8115-D970-4ECCEB75E9D3}"/>
    <pc:docChg chg="modSld">
      <pc:chgData name="Sheenu Jain - Consultant" userId="S::sheenu.jain@wadhwanifoundation.org::327f6770-3028-4ebc-a323-7bd6e6757946" providerId="AD" clId="Web-{105C3106-D809-8115-D970-4ECCEB75E9D3}" dt="2024-06-27T22:53:19.739" v="49" actId="1076"/>
      <pc:docMkLst>
        <pc:docMk/>
      </pc:docMkLst>
      <pc:sldChg chg="addSp modSp">
        <pc:chgData name="Sheenu Jain - Consultant" userId="S::sheenu.jain@wadhwanifoundation.org::327f6770-3028-4ebc-a323-7bd6e6757946" providerId="AD" clId="Web-{105C3106-D809-8115-D970-4ECCEB75E9D3}" dt="2024-06-27T22:53:19.739" v="49" actId="1076"/>
        <pc:sldMkLst>
          <pc:docMk/>
          <pc:sldMk cId="136597688" sldId="2147381397"/>
        </pc:sldMkLst>
        <pc:spChg chg="mod">
          <ac:chgData name="Sheenu Jain - Consultant" userId="S::sheenu.jain@wadhwanifoundation.org::327f6770-3028-4ebc-a323-7bd6e6757946" providerId="AD" clId="Web-{105C3106-D809-8115-D970-4ECCEB75E9D3}" dt="2024-06-27T22:53:16.129" v="48" actId="1076"/>
          <ac:spMkLst>
            <pc:docMk/>
            <pc:sldMk cId="136597688" sldId="2147381397"/>
            <ac:spMk id="9" creationId="{E566BFEB-0C7D-8F50-C5B1-02F43D1E3582}"/>
          </ac:spMkLst>
        </pc:spChg>
        <pc:picChg chg="add mod">
          <ac:chgData name="Sheenu Jain - Consultant" userId="S::sheenu.jain@wadhwanifoundation.org::327f6770-3028-4ebc-a323-7bd6e6757946" providerId="AD" clId="Web-{105C3106-D809-8115-D970-4ECCEB75E9D3}" dt="2024-06-27T22:53:19.739" v="49" actId="1076"/>
          <ac:picMkLst>
            <pc:docMk/>
            <pc:sldMk cId="136597688" sldId="2147381397"/>
            <ac:picMk id="12" creationId="{417E9028-297D-0A90-0F2E-E5B57CD4BBEE}"/>
          </ac:picMkLst>
        </pc:picChg>
        <pc:picChg chg="mod">
          <ac:chgData name="Sheenu Jain - Consultant" userId="S::sheenu.jain@wadhwanifoundation.org::327f6770-3028-4ebc-a323-7bd6e6757946" providerId="AD" clId="Web-{105C3106-D809-8115-D970-4ECCEB75E9D3}" dt="2024-06-27T22:53:11.832" v="47" actId="1076"/>
          <ac:picMkLst>
            <pc:docMk/>
            <pc:sldMk cId="136597688" sldId="2147381397"/>
            <ac:picMk id="16" creationId="{DEF696C2-31B4-4422-9C9B-9E5EEDB4A908}"/>
          </ac:picMkLst>
        </pc:picChg>
      </pc:sldChg>
    </pc:docChg>
  </pc:docChgLst>
  <pc:docChgLst>
    <pc:chgData name="Sheenu Jain - Consultant" userId="S::sheenu.jain@wadhwanifoundation.org::327f6770-3028-4ebc-a323-7bd6e6757946" providerId="AD" clId="Web-{5464980D-6CAD-4A3C-FB59-2BA01978618F}"/>
    <pc:docChg chg="modSld">
      <pc:chgData name="Sheenu Jain - Consultant" userId="S::sheenu.jain@wadhwanifoundation.org::327f6770-3028-4ebc-a323-7bd6e6757946" providerId="AD" clId="Web-{5464980D-6CAD-4A3C-FB59-2BA01978618F}" dt="2024-08-11T00:25:50.321" v="5" actId="20577"/>
      <pc:docMkLst>
        <pc:docMk/>
      </pc:docMkLst>
      <pc:sldChg chg="modSp">
        <pc:chgData name="Sheenu Jain - Consultant" userId="S::sheenu.jain@wadhwanifoundation.org::327f6770-3028-4ebc-a323-7bd6e6757946" providerId="AD" clId="Web-{5464980D-6CAD-4A3C-FB59-2BA01978618F}" dt="2024-08-11T00:25:50.321" v="5" actId="20577"/>
        <pc:sldMkLst>
          <pc:docMk/>
          <pc:sldMk cId="248223603" sldId="2147381395"/>
        </pc:sldMkLst>
        <pc:spChg chg="mod">
          <ac:chgData name="Sheenu Jain - Consultant" userId="S::sheenu.jain@wadhwanifoundation.org::327f6770-3028-4ebc-a323-7bd6e6757946" providerId="AD" clId="Web-{5464980D-6CAD-4A3C-FB59-2BA01978618F}" dt="2024-08-11T00:25:50.321" v="5" actId="20577"/>
          <ac:spMkLst>
            <pc:docMk/>
            <pc:sldMk cId="248223603" sldId="2147381395"/>
            <ac:spMk id="69" creationId="{4718EB33-082B-7078-1D6E-B3A2578E2C9A}"/>
          </ac:spMkLst>
        </pc:spChg>
      </pc:sldChg>
    </pc:docChg>
  </pc:docChgLst>
  <pc:docChgLst>
    <pc:chgData name="Sheenu Jain - Consultant" userId="S::sheenu.jain@wadhwanifoundation.org::327f6770-3028-4ebc-a323-7bd6e6757946" providerId="AD" clId="Web-{DE1F7ABE-C0C7-F23B-4715-58B9B3202C42}"/>
    <pc:docChg chg="addSld delSld modSld sldOrd delSection modSection">
      <pc:chgData name="Sheenu Jain - Consultant" userId="S::sheenu.jain@wadhwanifoundation.org::327f6770-3028-4ebc-a323-7bd6e6757946" providerId="AD" clId="Web-{DE1F7ABE-C0C7-F23B-4715-58B9B3202C42}" dt="2024-06-23T01:53:10.935" v="82"/>
      <pc:docMkLst>
        <pc:docMk/>
      </pc:docMkLst>
      <pc:sldChg chg="delSp modSp">
        <pc:chgData name="Sheenu Jain - Consultant" userId="S::sheenu.jain@wadhwanifoundation.org::327f6770-3028-4ebc-a323-7bd6e6757946" providerId="AD" clId="Web-{DE1F7ABE-C0C7-F23B-4715-58B9B3202C42}" dt="2024-06-23T01:53:10.935" v="82"/>
        <pc:sldMkLst>
          <pc:docMk/>
          <pc:sldMk cId="1449789614" sldId="328"/>
        </pc:sldMkLst>
        <pc:spChg chg="del">
          <ac:chgData name="Sheenu Jain - Consultant" userId="S::sheenu.jain@wadhwanifoundation.org::327f6770-3028-4ebc-a323-7bd6e6757946" providerId="AD" clId="Web-{DE1F7ABE-C0C7-F23B-4715-58B9B3202C42}" dt="2024-06-23T01:25:44" v="31"/>
          <ac:spMkLst>
            <pc:docMk/>
            <pc:sldMk cId="1449789614" sldId="328"/>
            <ac:spMk id="9" creationId="{1BA14EED-3E69-6FF6-2E08-AE5830273A87}"/>
          </ac:spMkLst>
        </pc:spChg>
        <pc:spChg chg="del mod">
          <ac:chgData name="Sheenu Jain - Consultant" userId="S::sheenu.jain@wadhwanifoundation.org::327f6770-3028-4ebc-a323-7bd6e6757946" providerId="AD" clId="Web-{DE1F7ABE-C0C7-F23B-4715-58B9B3202C42}" dt="2024-06-23T01:53:10.935" v="82"/>
          <ac:spMkLst>
            <pc:docMk/>
            <pc:sldMk cId="1449789614" sldId="328"/>
            <ac:spMk id="15" creationId="{BA7F1F4F-83D2-C69E-DE5E-AEE2205DC267}"/>
          </ac:spMkLst>
        </pc:spChg>
      </pc:sldChg>
      <pc:sldChg chg="add del">
        <pc:chgData name="Sheenu Jain - Consultant" userId="S::sheenu.jain@wadhwanifoundation.org::327f6770-3028-4ebc-a323-7bd6e6757946" providerId="AD" clId="Web-{DE1F7ABE-C0C7-F23B-4715-58B9B3202C42}" dt="2024-06-23T00:23:23.179" v="16"/>
        <pc:sldMkLst>
          <pc:docMk/>
          <pc:sldMk cId="636361748" sldId="2147381290"/>
        </pc:sldMkLst>
      </pc:sldChg>
      <pc:sldChg chg="modSp ord">
        <pc:chgData name="Sheenu Jain - Consultant" userId="S::sheenu.jain@wadhwanifoundation.org::327f6770-3028-4ebc-a323-7bd6e6757946" providerId="AD" clId="Web-{DE1F7ABE-C0C7-F23B-4715-58B9B3202C42}" dt="2024-06-23T00:24:00.883" v="26" actId="20577"/>
        <pc:sldMkLst>
          <pc:docMk/>
          <pc:sldMk cId="769423307" sldId="2147381328"/>
        </pc:sldMkLst>
        <pc:spChg chg="mod">
          <ac:chgData name="Sheenu Jain - Consultant" userId="S::sheenu.jain@wadhwanifoundation.org::327f6770-3028-4ebc-a323-7bd6e6757946" providerId="AD" clId="Web-{DE1F7ABE-C0C7-F23B-4715-58B9B3202C42}" dt="2024-06-23T00:24:00.883" v="26" actId="20577"/>
          <ac:spMkLst>
            <pc:docMk/>
            <pc:sldMk cId="769423307" sldId="2147381328"/>
            <ac:spMk id="2" creationId="{E0049F22-C8FA-8BDD-4C9C-CF8CEE864740}"/>
          </ac:spMkLst>
        </pc:spChg>
      </pc:sldChg>
      <pc:sldChg chg="modSp">
        <pc:chgData name="Sheenu Jain - Consultant" userId="S::sheenu.jain@wadhwanifoundation.org::327f6770-3028-4ebc-a323-7bd6e6757946" providerId="AD" clId="Web-{DE1F7ABE-C0C7-F23B-4715-58B9B3202C42}" dt="2024-06-23T01:48:23.009" v="80" actId="20577"/>
        <pc:sldMkLst>
          <pc:docMk/>
          <pc:sldMk cId="879047578" sldId="2147381337"/>
        </pc:sldMkLst>
        <pc:spChg chg="mod">
          <ac:chgData name="Sheenu Jain - Consultant" userId="S::sheenu.jain@wadhwanifoundation.org::327f6770-3028-4ebc-a323-7bd6e6757946" providerId="AD" clId="Web-{DE1F7ABE-C0C7-F23B-4715-58B9B3202C42}" dt="2024-06-23T01:48:23.009" v="80" actId="20577"/>
          <ac:spMkLst>
            <pc:docMk/>
            <pc:sldMk cId="879047578" sldId="2147381337"/>
            <ac:spMk id="3" creationId="{AF2F1575-5810-5D97-9F3F-07E817208714}"/>
          </ac:spMkLst>
        </pc:spChg>
      </pc:sldChg>
      <pc:sldChg chg="del">
        <pc:chgData name="Sheenu Jain - Consultant" userId="S::sheenu.jain@wadhwanifoundation.org::327f6770-3028-4ebc-a323-7bd6e6757946" providerId="AD" clId="Web-{DE1F7ABE-C0C7-F23B-4715-58B9B3202C42}" dt="2024-06-23T00:20:49.646" v="1"/>
        <pc:sldMkLst>
          <pc:docMk/>
          <pc:sldMk cId="973197397" sldId="2147381346"/>
        </pc:sldMkLst>
      </pc:sldChg>
      <pc:sldChg chg="modSp add ord">
        <pc:chgData name="Sheenu Jain - Consultant" userId="S::sheenu.jain@wadhwanifoundation.org::327f6770-3028-4ebc-a323-7bd6e6757946" providerId="AD" clId="Web-{DE1F7ABE-C0C7-F23B-4715-58B9B3202C42}" dt="2024-06-23T00:22:54.804" v="13"/>
        <pc:sldMkLst>
          <pc:docMk/>
          <pc:sldMk cId="3292188813" sldId="2147381347"/>
        </pc:sldMkLst>
        <pc:spChg chg="mod">
          <ac:chgData name="Sheenu Jain - Consultant" userId="S::sheenu.jain@wadhwanifoundation.org::327f6770-3028-4ebc-a323-7bd6e6757946" providerId="AD" clId="Web-{DE1F7ABE-C0C7-F23B-4715-58B9B3202C42}" dt="2024-06-23T00:21:00.880" v="3" actId="1076"/>
          <ac:spMkLst>
            <pc:docMk/>
            <pc:sldMk cId="3292188813" sldId="2147381347"/>
            <ac:spMk id="5" creationId="{28965963-18F4-074D-8C9D-B547D31243FB}"/>
          </ac:spMkLst>
        </pc:spChg>
        <pc:spChg chg="mod">
          <ac:chgData name="Sheenu Jain - Consultant" userId="S::sheenu.jain@wadhwanifoundation.org::327f6770-3028-4ebc-a323-7bd6e6757946" providerId="AD" clId="Web-{DE1F7ABE-C0C7-F23B-4715-58B9B3202C42}" dt="2024-06-23T00:21:57.131" v="10" actId="1076"/>
          <ac:spMkLst>
            <pc:docMk/>
            <pc:sldMk cId="3292188813" sldId="2147381347"/>
            <ac:spMk id="9" creationId="{CF60D15E-A716-A43E-90FB-EFF84BA5EEC6}"/>
          </ac:spMkLst>
        </pc:spChg>
        <pc:spChg chg="mod">
          <ac:chgData name="Sheenu Jain - Consultant" userId="S::sheenu.jain@wadhwanifoundation.org::327f6770-3028-4ebc-a323-7bd6e6757946" providerId="AD" clId="Web-{DE1F7ABE-C0C7-F23B-4715-58B9B3202C42}" dt="2024-06-23T00:21:09.568" v="4" actId="20577"/>
          <ac:spMkLst>
            <pc:docMk/>
            <pc:sldMk cId="3292188813" sldId="2147381347"/>
            <ac:spMk id="95" creationId="{533CD734-AB6F-4001-9C2F-7C768FEA46B0}"/>
          </ac:spMkLst>
        </pc:spChg>
        <pc:spChg chg="mod">
          <ac:chgData name="Sheenu Jain - Consultant" userId="S::sheenu.jain@wadhwanifoundation.org::327f6770-3028-4ebc-a323-7bd6e6757946" providerId="AD" clId="Web-{DE1F7ABE-C0C7-F23B-4715-58B9B3202C42}" dt="2024-06-23T00:21:44.756" v="8" actId="20577"/>
          <ac:spMkLst>
            <pc:docMk/>
            <pc:sldMk cId="3292188813" sldId="2147381347"/>
            <ac:spMk id="97" creationId="{66209C6D-39F7-4968-98D3-E07F8D58D708}"/>
          </ac:spMkLst>
        </pc:spChg>
        <pc:cxnChg chg="mod">
          <ac:chgData name="Sheenu Jain - Consultant" userId="S::sheenu.jain@wadhwanifoundation.org::327f6770-3028-4ebc-a323-7bd6e6757946" providerId="AD" clId="Web-{DE1F7ABE-C0C7-F23B-4715-58B9B3202C42}" dt="2024-06-23T00:21:49.084" v="9" actId="1076"/>
          <ac:cxnSpMkLst>
            <pc:docMk/>
            <pc:sldMk cId="3292188813" sldId="2147381347"/>
            <ac:cxnSpMk id="7" creationId="{E0D7A839-CAC0-A2DB-E546-423D55224B67}"/>
          </ac:cxnSpMkLst>
        </pc:cxnChg>
      </pc:sldChg>
      <pc:sldChg chg="add">
        <pc:chgData name="Sheenu Jain - Consultant" userId="S::sheenu.jain@wadhwanifoundation.org::327f6770-3028-4ebc-a323-7bd6e6757946" providerId="AD" clId="Web-{DE1F7ABE-C0C7-F23B-4715-58B9B3202C42}" dt="2024-06-23T00:22:50.085" v="11"/>
        <pc:sldMkLst>
          <pc:docMk/>
          <pc:sldMk cId="725974316" sldId="2147381348"/>
        </pc:sldMkLst>
      </pc:sldChg>
      <pc:sldChg chg="del">
        <pc:chgData name="Sheenu Jain - Consultant" userId="S::sheenu.jain@wadhwanifoundation.org::327f6770-3028-4ebc-a323-7bd6e6757946" providerId="AD" clId="Web-{DE1F7ABE-C0C7-F23B-4715-58B9B3202C42}" dt="2024-06-23T01:29:05.815" v="44"/>
        <pc:sldMkLst>
          <pc:docMk/>
          <pc:sldMk cId="3723467802" sldId="2147381393"/>
        </pc:sldMkLst>
      </pc:sldChg>
      <pc:sldChg chg="ord">
        <pc:chgData name="Sheenu Jain - Consultant" userId="S::sheenu.jain@wadhwanifoundation.org::327f6770-3028-4ebc-a323-7bd6e6757946" providerId="AD" clId="Web-{DE1F7ABE-C0C7-F23B-4715-58B9B3202C42}" dt="2024-06-23T00:26:40.110" v="29"/>
        <pc:sldMkLst>
          <pc:docMk/>
          <pc:sldMk cId="248223603" sldId="2147381395"/>
        </pc:sldMkLst>
      </pc:sldChg>
      <pc:sldChg chg="modSp add">
        <pc:chgData name="Sheenu Jain - Consultant" userId="S::sheenu.jain@wadhwanifoundation.org::327f6770-3028-4ebc-a323-7bd6e6757946" providerId="AD" clId="Web-{DE1F7ABE-C0C7-F23B-4715-58B9B3202C42}" dt="2024-06-23T00:23:44.742" v="23" actId="20577"/>
        <pc:sldMkLst>
          <pc:docMk/>
          <pc:sldMk cId="802460351" sldId="2147381396"/>
        </pc:sldMkLst>
        <pc:spChg chg="mod">
          <ac:chgData name="Sheenu Jain - Consultant" userId="S::sheenu.jain@wadhwanifoundation.org::327f6770-3028-4ebc-a323-7bd6e6757946" providerId="AD" clId="Web-{DE1F7ABE-C0C7-F23B-4715-58B9B3202C42}" dt="2024-06-23T00:23:44.742" v="23" actId="20577"/>
          <ac:spMkLst>
            <pc:docMk/>
            <pc:sldMk cId="802460351" sldId="2147381396"/>
            <ac:spMk id="47" creationId="{BDC066D1-1808-64DD-3490-FF0C49DFEA8C}"/>
          </ac:spMkLst>
        </pc:spChg>
      </pc:sldChg>
      <pc:sldChg chg="modSp add">
        <pc:chgData name="Sheenu Jain - Consultant" userId="S::sheenu.jain@wadhwanifoundation.org::327f6770-3028-4ebc-a323-7bd6e6757946" providerId="AD" clId="Web-{DE1F7ABE-C0C7-F23B-4715-58B9B3202C42}" dt="2024-06-23T01:43:40.440" v="71" actId="20577"/>
        <pc:sldMkLst>
          <pc:docMk/>
          <pc:sldMk cId="136597688" sldId="2147381397"/>
        </pc:sldMkLst>
        <pc:spChg chg="mod">
          <ac:chgData name="Sheenu Jain - Consultant" userId="S::sheenu.jain@wadhwanifoundation.org::327f6770-3028-4ebc-a323-7bd6e6757946" providerId="AD" clId="Web-{DE1F7ABE-C0C7-F23B-4715-58B9B3202C42}" dt="2024-06-23T01:43:25.705" v="52" actId="20577"/>
          <ac:spMkLst>
            <pc:docMk/>
            <pc:sldMk cId="136597688" sldId="2147381397"/>
            <ac:spMk id="10" creationId="{B88AFC32-DCB3-9A60-DB6A-144260F456F3}"/>
          </ac:spMkLst>
        </pc:spChg>
        <pc:spChg chg="mod">
          <ac:chgData name="Sheenu Jain - Consultant" userId="S::sheenu.jain@wadhwanifoundation.org::327f6770-3028-4ebc-a323-7bd6e6757946" providerId="AD" clId="Web-{DE1F7ABE-C0C7-F23B-4715-58B9B3202C42}" dt="2024-06-23T01:43:40.440" v="71" actId="20577"/>
          <ac:spMkLst>
            <pc:docMk/>
            <pc:sldMk cId="136597688" sldId="2147381397"/>
            <ac:spMk id="11" creationId="{9450099E-C41C-86E8-6F43-20B3CC7F37CB}"/>
          </ac:spMkLst>
        </pc:spChg>
      </pc:sldChg>
      <pc:sldMasterChg chg="addSldLayout">
        <pc:chgData name="Sheenu Jain - Consultant" userId="S::sheenu.jain@wadhwanifoundation.org::327f6770-3028-4ebc-a323-7bd6e6757946" providerId="AD" clId="Web-{DE1F7ABE-C0C7-F23B-4715-58B9B3202C42}" dt="2024-06-23T00:20:42.521" v="0"/>
        <pc:sldMasterMkLst>
          <pc:docMk/>
          <pc:sldMasterMk cId="3557550030" sldId="2147483648"/>
        </pc:sldMasterMkLst>
        <pc:sldLayoutChg chg="add">
          <pc:chgData name="Sheenu Jain - Consultant" userId="S::sheenu.jain@wadhwanifoundation.org::327f6770-3028-4ebc-a323-7bd6e6757946" providerId="AD" clId="Web-{DE1F7ABE-C0C7-F23B-4715-58B9B3202C42}" dt="2024-06-23T00:20:42.521" v="0"/>
          <pc:sldLayoutMkLst>
            <pc:docMk/>
            <pc:sldMasterMk cId="3557550030" sldId="2147483648"/>
            <pc:sldLayoutMk cId="3837694029" sldId="2147483731"/>
          </pc:sldLayoutMkLst>
        </pc:sldLayoutChg>
      </pc:sldMasterChg>
    </pc:docChg>
  </pc:docChgLst>
  <pc:docChgLst>
    <pc:chgData name="Ajay Batra - Consultant" userId="S::ajay.batra@wadhwanifoundation.org::90813bcd-4e18-43d5-afab-0aa3e208d330" providerId="AD" clId="Web-{1874E0A8-7A95-0332-7A9B-DA38A184F498}"/>
    <pc:docChg chg="modSld">
      <pc:chgData name="Ajay Batra - Consultant" userId="S::ajay.batra@wadhwanifoundation.org::90813bcd-4e18-43d5-afab-0aa3e208d330" providerId="AD" clId="Web-{1874E0A8-7A95-0332-7A9B-DA38A184F498}" dt="2024-08-09T10:40:15.022" v="12" actId="20577"/>
      <pc:docMkLst>
        <pc:docMk/>
      </pc:docMkLst>
      <pc:sldChg chg="modSp">
        <pc:chgData name="Ajay Batra - Consultant" userId="S::ajay.batra@wadhwanifoundation.org::90813bcd-4e18-43d5-afab-0aa3e208d330" providerId="AD" clId="Web-{1874E0A8-7A95-0332-7A9B-DA38A184F498}" dt="2024-08-09T10:40:15.022" v="12" actId="20577"/>
        <pc:sldMkLst>
          <pc:docMk/>
          <pc:sldMk cId="136597688" sldId="2147381397"/>
        </pc:sldMkLst>
        <pc:spChg chg="mod">
          <ac:chgData name="Ajay Batra - Consultant" userId="S::ajay.batra@wadhwanifoundation.org::90813bcd-4e18-43d5-afab-0aa3e208d330" providerId="AD" clId="Web-{1874E0A8-7A95-0332-7A9B-DA38A184F498}" dt="2024-08-09T10:40:15.022" v="12" actId="20577"/>
          <ac:spMkLst>
            <pc:docMk/>
            <pc:sldMk cId="136597688" sldId="2147381397"/>
            <ac:spMk id="9" creationId="{E566BFEB-0C7D-8F50-C5B1-02F43D1E3582}"/>
          </ac:spMkLst>
        </pc:spChg>
      </pc:sldChg>
    </pc:docChg>
  </pc:docChgLst>
  <pc:docChgLst>
    <pc:chgData name="Sheenu Jain - Consultant" userId="S::sheenu.jain@wadhwanifoundation.org::327f6770-3028-4ebc-a323-7bd6e6757946" providerId="AD" clId="Web-{7317D738-01C6-EF2A-8579-8ADDABEFC026}"/>
    <pc:docChg chg="modSld">
      <pc:chgData name="Sheenu Jain - Consultant" userId="S::sheenu.jain@wadhwanifoundation.org::327f6770-3028-4ebc-a323-7bd6e6757946" providerId="AD" clId="Web-{7317D738-01C6-EF2A-8579-8ADDABEFC026}" dt="2024-08-07T05:37:41.943" v="5" actId="1076"/>
      <pc:docMkLst>
        <pc:docMk/>
      </pc:docMkLst>
      <pc:sldChg chg="modSp">
        <pc:chgData name="Sheenu Jain - Consultant" userId="S::sheenu.jain@wadhwanifoundation.org::327f6770-3028-4ebc-a323-7bd6e6757946" providerId="AD" clId="Web-{7317D738-01C6-EF2A-8579-8ADDABEFC026}" dt="2024-08-07T05:33:30.917" v="3" actId="20577"/>
        <pc:sldMkLst>
          <pc:docMk/>
          <pc:sldMk cId="3874903320" sldId="2147381289"/>
        </pc:sldMkLst>
        <pc:spChg chg="mod">
          <ac:chgData name="Sheenu Jain - Consultant" userId="S::sheenu.jain@wadhwanifoundation.org::327f6770-3028-4ebc-a323-7bd6e6757946" providerId="AD" clId="Web-{7317D738-01C6-EF2A-8579-8ADDABEFC026}" dt="2024-08-07T05:33:30.917" v="3" actId="20577"/>
          <ac:spMkLst>
            <pc:docMk/>
            <pc:sldMk cId="3874903320" sldId="2147381289"/>
            <ac:spMk id="2" creationId="{FA64AC98-73AE-598E-79B2-97471CFD1103}"/>
          </ac:spMkLst>
        </pc:spChg>
        <pc:spChg chg="mod">
          <ac:chgData name="Sheenu Jain - Consultant" userId="S::sheenu.jain@wadhwanifoundation.org::327f6770-3028-4ebc-a323-7bd6e6757946" providerId="AD" clId="Web-{7317D738-01C6-EF2A-8579-8ADDABEFC026}" dt="2024-08-07T05:33:20.916" v="2" actId="20577"/>
          <ac:spMkLst>
            <pc:docMk/>
            <pc:sldMk cId="3874903320" sldId="2147381289"/>
            <ac:spMk id="3" creationId="{23B90C9C-873F-359E-9E0E-9BF48D08EC1A}"/>
          </ac:spMkLst>
        </pc:spChg>
      </pc:sldChg>
      <pc:sldChg chg="modSp">
        <pc:chgData name="Sheenu Jain - Consultant" userId="S::sheenu.jain@wadhwanifoundation.org::327f6770-3028-4ebc-a323-7bd6e6757946" providerId="AD" clId="Web-{7317D738-01C6-EF2A-8579-8ADDABEFC026}" dt="2024-08-07T05:37:41.943" v="5" actId="1076"/>
        <pc:sldMkLst>
          <pc:docMk/>
          <pc:sldMk cId="3292188813" sldId="2147381347"/>
        </pc:sldMkLst>
        <pc:spChg chg="mod">
          <ac:chgData name="Sheenu Jain - Consultant" userId="S::sheenu.jain@wadhwanifoundation.org::327f6770-3028-4ebc-a323-7bd6e6757946" providerId="AD" clId="Web-{7317D738-01C6-EF2A-8579-8ADDABEFC026}" dt="2024-08-07T05:37:41.943" v="5" actId="1076"/>
          <ac:spMkLst>
            <pc:docMk/>
            <pc:sldMk cId="3292188813" sldId="2147381347"/>
            <ac:spMk id="6" creationId="{DE18E17B-4E5B-F831-0C06-A5ED0EFC8880}"/>
          </ac:spMkLst>
        </pc:spChg>
      </pc:sldChg>
    </pc:docChg>
  </pc:docChgLst>
  <pc:docChgLst>
    <pc:chgData name="Sheenu Jain - Consultant" userId="327f6770-3028-4ebc-a323-7bd6e6757946" providerId="ADAL" clId="{A610D44D-5FAB-0B41-A669-529248594468}"/>
    <pc:docChg chg="custSel addSld delSld modSld addSection modSection">
      <pc:chgData name="Sheenu Jain - Consultant" userId="327f6770-3028-4ebc-a323-7bd6e6757946" providerId="ADAL" clId="{A610D44D-5FAB-0B41-A669-529248594468}" dt="2024-08-11T01:37:42.296" v="403" actId="14734"/>
      <pc:docMkLst>
        <pc:docMk/>
      </pc:docMkLst>
      <pc:sldChg chg="mod modShow">
        <pc:chgData name="Sheenu Jain - Consultant" userId="327f6770-3028-4ebc-a323-7bd6e6757946" providerId="ADAL" clId="{A610D44D-5FAB-0B41-A669-529248594468}" dt="2024-07-25T01:00:51.471" v="38" actId="729"/>
        <pc:sldMkLst>
          <pc:docMk/>
          <pc:sldMk cId="1449789614" sldId="328"/>
        </pc:sldMkLst>
      </pc:sldChg>
      <pc:sldChg chg="modSp mod">
        <pc:chgData name="Sheenu Jain - Consultant" userId="327f6770-3028-4ebc-a323-7bd6e6757946" providerId="ADAL" clId="{A610D44D-5FAB-0B41-A669-529248594468}" dt="2024-07-24T02:37:41.340" v="11" actId="1076"/>
        <pc:sldMkLst>
          <pc:docMk/>
          <pc:sldMk cId="3874903320" sldId="2147381289"/>
        </pc:sldMkLst>
        <pc:spChg chg="mod">
          <ac:chgData name="Sheenu Jain - Consultant" userId="327f6770-3028-4ebc-a323-7bd6e6757946" providerId="ADAL" clId="{A610D44D-5FAB-0B41-A669-529248594468}" dt="2024-07-24T02:37:33.683" v="10" actId="1076"/>
          <ac:spMkLst>
            <pc:docMk/>
            <pc:sldMk cId="3874903320" sldId="2147381289"/>
            <ac:spMk id="2" creationId="{FA64AC98-73AE-598E-79B2-97471CFD1103}"/>
          </ac:spMkLst>
        </pc:spChg>
        <pc:spChg chg="mod">
          <ac:chgData name="Sheenu Jain - Consultant" userId="327f6770-3028-4ebc-a323-7bd6e6757946" providerId="ADAL" clId="{A610D44D-5FAB-0B41-A669-529248594468}" dt="2024-07-24T02:37:41.340" v="11" actId="1076"/>
          <ac:spMkLst>
            <pc:docMk/>
            <pc:sldMk cId="3874903320" sldId="2147381289"/>
            <ac:spMk id="3" creationId="{23B90C9C-873F-359E-9E0E-9BF48D08EC1A}"/>
          </ac:spMkLst>
        </pc:spChg>
      </pc:sldChg>
      <pc:sldChg chg="del">
        <pc:chgData name="Sheenu Jain - Consultant" userId="327f6770-3028-4ebc-a323-7bd6e6757946" providerId="ADAL" clId="{A610D44D-5FAB-0B41-A669-529248594468}" dt="2024-07-28T23:41:07.895" v="122" actId="2696"/>
        <pc:sldMkLst>
          <pc:docMk/>
          <pc:sldMk cId="483783097" sldId="2147381304"/>
        </pc:sldMkLst>
      </pc:sldChg>
      <pc:sldChg chg="add">
        <pc:chgData name="Sheenu Jain - Consultant" userId="327f6770-3028-4ebc-a323-7bd6e6757946" providerId="ADAL" clId="{A610D44D-5FAB-0B41-A669-529248594468}" dt="2024-07-28T23:41:16.387" v="123"/>
        <pc:sldMkLst>
          <pc:docMk/>
          <pc:sldMk cId="514799553" sldId="2147381304"/>
        </pc:sldMkLst>
      </pc:sldChg>
      <pc:sldChg chg="modSp mod">
        <pc:chgData name="Sheenu Jain - Consultant" userId="327f6770-3028-4ebc-a323-7bd6e6757946" providerId="ADAL" clId="{A610D44D-5FAB-0B41-A669-529248594468}" dt="2024-07-28T23:50:47.969" v="252" actId="20577"/>
        <pc:sldMkLst>
          <pc:docMk/>
          <pc:sldMk cId="1463478197" sldId="2147381310"/>
        </pc:sldMkLst>
        <pc:spChg chg="mod">
          <ac:chgData name="Sheenu Jain - Consultant" userId="327f6770-3028-4ebc-a323-7bd6e6757946" providerId="ADAL" clId="{A610D44D-5FAB-0B41-A669-529248594468}" dt="2024-07-28T23:50:31.593" v="249" actId="1076"/>
          <ac:spMkLst>
            <pc:docMk/>
            <pc:sldMk cId="1463478197" sldId="2147381310"/>
            <ac:spMk id="14" creationId="{C8503855-8648-DB63-17C8-1E4A7F8C67F6}"/>
          </ac:spMkLst>
        </pc:spChg>
        <pc:spChg chg="mod">
          <ac:chgData name="Sheenu Jain - Consultant" userId="327f6770-3028-4ebc-a323-7bd6e6757946" providerId="ADAL" clId="{A610D44D-5FAB-0B41-A669-529248594468}" dt="2024-07-28T23:50:47.969" v="252" actId="20577"/>
          <ac:spMkLst>
            <pc:docMk/>
            <pc:sldMk cId="1463478197" sldId="2147381310"/>
            <ac:spMk id="15" creationId="{C565A1D3-EE3C-294F-A85A-CE126FA9D1F5}"/>
          </ac:spMkLst>
        </pc:spChg>
      </pc:sldChg>
      <pc:sldChg chg="modSp del">
        <pc:chgData name="Sheenu Jain - Consultant" userId="327f6770-3028-4ebc-a323-7bd6e6757946" providerId="ADAL" clId="{A610D44D-5FAB-0B41-A669-529248594468}" dt="2024-07-29T23:26:05.278" v="270" actId="2696"/>
        <pc:sldMkLst>
          <pc:docMk/>
          <pc:sldMk cId="769423307" sldId="2147381328"/>
        </pc:sldMkLst>
        <pc:spChg chg="mod">
          <ac:chgData name="Sheenu Jain - Consultant" userId="327f6770-3028-4ebc-a323-7bd6e6757946" providerId="ADAL" clId="{A610D44D-5FAB-0B41-A669-529248594468}" dt="2024-07-29T23:25:11.257" v="261" actId="207"/>
          <ac:spMkLst>
            <pc:docMk/>
            <pc:sldMk cId="769423307" sldId="2147381328"/>
            <ac:spMk id="2" creationId="{E0049F22-C8FA-8BDD-4C9C-CF8CEE864740}"/>
          </ac:spMkLst>
        </pc:spChg>
        <pc:spChg chg="mod">
          <ac:chgData name="Sheenu Jain - Consultant" userId="327f6770-3028-4ebc-a323-7bd6e6757946" providerId="ADAL" clId="{A610D44D-5FAB-0B41-A669-529248594468}" dt="2024-07-29T23:25:11.257" v="261" actId="207"/>
          <ac:spMkLst>
            <pc:docMk/>
            <pc:sldMk cId="769423307" sldId="2147381328"/>
            <ac:spMk id="3" creationId="{688FC7F7-0291-6D51-B21C-683C0EF06AA8}"/>
          </ac:spMkLst>
        </pc:spChg>
        <pc:spChg chg="mod">
          <ac:chgData name="Sheenu Jain - Consultant" userId="327f6770-3028-4ebc-a323-7bd6e6757946" providerId="ADAL" clId="{A610D44D-5FAB-0B41-A669-529248594468}" dt="2024-07-29T23:25:11.257" v="261" actId="207"/>
          <ac:spMkLst>
            <pc:docMk/>
            <pc:sldMk cId="769423307" sldId="2147381328"/>
            <ac:spMk id="4" creationId="{11FBB0E6-4760-76FC-3F7B-147C46134FCE}"/>
          </ac:spMkLst>
        </pc:spChg>
        <pc:spChg chg="mod">
          <ac:chgData name="Sheenu Jain - Consultant" userId="327f6770-3028-4ebc-a323-7bd6e6757946" providerId="ADAL" clId="{A610D44D-5FAB-0B41-A669-529248594468}" dt="2024-07-29T23:25:11.257" v="261" actId="207"/>
          <ac:spMkLst>
            <pc:docMk/>
            <pc:sldMk cId="769423307" sldId="2147381328"/>
            <ac:spMk id="9" creationId="{7735F6AD-156F-F4B4-F8A2-DBA7C2CEA394}"/>
          </ac:spMkLst>
        </pc:spChg>
        <pc:spChg chg="mod">
          <ac:chgData name="Sheenu Jain - Consultant" userId="327f6770-3028-4ebc-a323-7bd6e6757946" providerId="ADAL" clId="{A610D44D-5FAB-0B41-A669-529248594468}" dt="2024-07-29T23:25:11.257" v="261" actId="207"/>
          <ac:spMkLst>
            <pc:docMk/>
            <pc:sldMk cId="769423307" sldId="2147381328"/>
            <ac:spMk id="10" creationId="{E91EE8CE-CF25-F551-2796-0287AAA4D2E2}"/>
          </ac:spMkLst>
        </pc:spChg>
        <pc:spChg chg="mod">
          <ac:chgData name="Sheenu Jain - Consultant" userId="327f6770-3028-4ebc-a323-7bd6e6757946" providerId="ADAL" clId="{A610D44D-5FAB-0B41-A669-529248594468}" dt="2024-07-29T23:25:11.257" v="261" actId="207"/>
          <ac:spMkLst>
            <pc:docMk/>
            <pc:sldMk cId="769423307" sldId="2147381328"/>
            <ac:spMk id="13" creationId="{390EC834-1F76-F029-869F-F724CE77ADEB}"/>
          </ac:spMkLst>
        </pc:spChg>
        <pc:spChg chg="mod">
          <ac:chgData name="Sheenu Jain - Consultant" userId="327f6770-3028-4ebc-a323-7bd6e6757946" providerId="ADAL" clId="{A610D44D-5FAB-0B41-A669-529248594468}" dt="2024-07-29T23:25:11.257" v="261" actId="207"/>
          <ac:spMkLst>
            <pc:docMk/>
            <pc:sldMk cId="769423307" sldId="2147381328"/>
            <ac:spMk id="14" creationId="{19BC7059-1411-CAF2-1F9D-9844335681B7}"/>
          </ac:spMkLst>
        </pc:spChg>
        <pc:spChg chg="mod">
          <ac:chgData name="Sheenu Jain - Consultant" userId="327f6770-3028-4ebc-a323-7bd6e6757946" providerId="ADAL" clId="{A610D44D-5FAB-0B41-A669-529248594468}" dt="2024-07-29T23:25:11.257" v="261" actId="207"/>
          <ac:spMkLst>
            <pc:docMk/>
            <pc:sldMk cId="769423307" sldId="2147381328"/>
            <ac:spMk id="15" creationId="{6FB4F167-1D44-9739-BE7A-C7950B7E8FE9}"/>
          </ac:spMkLst>
        </pc:spChg>
        <pc:spChg chg="mod">
          <ac:chgData name="Sheenu Jain - Consultant" userId="327f6770-3028-4ebc-a323-7bd6e6757946" providerId="ADAL" clId="{A610D44D-5FAB-0B41-A669-529248594468}" dt="2024-07-29T23:25:11.257" v="261" actId="207"/>
          <ac:spMkLst>
            <pc:docMk/>
            <pc:sldMk cId="769423307" sldId="2147381328"/>
            <ac:spMk id="16" creationId="{0DFB8DC6-12E2-DF2A-8718-4DD3EDAAB077}"/>
          </ac:spMkLst>
        </pc:spChg>
        <pc:spChg chg="mod">
          <ac:chgData name="Sheenu Jain - Consultant" userId="327f6770-3028-4ebc-a323-7bd6e6757946" providerId="ADAL" clId="{A610D44D-5FAB-0B41-A669-529248594468}" dt="2024-07-29T23:25:11.257" v="261" actId="207"/>
          <ac:spMkLst>
            <pc:docMk/>
            <pc:sldMk cId="769423307" sldId="2147381328"/>
            <ac:spMk id="17" creationId="{A161C023-7A3B-0633-3528-68620F700900}"/>
          </ac:spMkLst>
        </pc:spChg>
        <pc:spChg chg="mod">
          <ac:chgData name="Sheenu Jain - Consultant" userId="327f6770-3028-4ebc-a323-7bd6e6757946" providerId="ADAL" clId="{A610D44D-5FAB-0B41-A669-529248594468}" dt="2024-07-29T23:25:11.257" v="261" actId="207"/>
          <ac:spMkLst>
            <pc:docMk/>
            <pc:sldMk cId="769423307" sldId="2147381328"/>
            <ac:spMk id="18" creationId="{8352B95E-D0F9-9A7B-1CAD-D084304AAA1D}"/>
          </ac:spMkLst>
        </pc:spChg>
        <pc:spChg chg="mod">
          <ac:chgData name="Sheenu Jain - Consultant" userId="327f6770-3028-4ebc-a323-7bd6e6757946" providerId="ADAL" clId="{A610D44D-5FAB-0B41-A669-529248594468}" dt="2024-07-29T23:25:11.257" v="261" actId="207"/>
          <ac:spMkLst>
            <pc:docMk/>
            <pc:sldMk cId="769423307" sldId="2147381328"/>
            <ac:spMk id="19" creationId="{4D4E8D42-28CE-B5D8-5539-ED19526227E5}"/>
          </ac:spMkLst>
        </pc:spChg>
        <pc:spChg chg="mod">
          <ac:chgData name="Sheenu Jain - Consultant" userId="327f6770-3028-4ebc-a323-7bd6e6757946" providerId="ADAL" clId="{A610D44D-5FAB-0B41-A669-529248594468}" dt="2024-07-29T23:25:11.257" v="261" actId="207"/>
          <ac:spMkLst>
            <pc:docMk/>
            <pc:sldMk cId="769423307" sldId="2147381328"/>
            <ac:spMk id="20" creationId="{635BBEE8-B2F6-2723-5C3A-4403FD98C45F}"/>
          </ac:spMkLst>
        </pc:spChg>
        <pc:spChg chg="mod">
          <ac:chgData name="Sheenu Jain - Consultant" userId="327f6770-3028-4ebc-a323-7bd6e6757946" providerId="ADAL" clId="{A610D44D-5FAB-0B41-A669-529248594468}" dt="2024-07-29T23:25:11.257" v="261" actId="207"/>
          <ac:spMkLst>
            <pc:docMk/>
            <pc:sldMk cId="769423307" sldId="2147381328"/>
            <ac:spMk id="21" creationId="{B696C61D-6112-69AB-A522-27C2AFDE5F07}"/>
          </ac:spMkLst>
        </pc:spChg>
        <pc:spChg chg="mod">
          <ac:chgData name="Sheenu Jain - Consultant" userId="327f6770-3028-4ebc-a323-7bd6e6757946" providerId="ADAL" clId="{A610D44D-5FAB-0B41-A669-529248594468}" dt="2024-07-29T23:25:11.257" v="261" actId="207"/>
          <ac:spMkLst>
            <pc:docMk/>
            <pc:sldMk cId="769423307" sldId="2147381328"/>
            <ac:spMk id="22" creationId="{4A1BF8FB-3F54-131A-B1A6-77EDEBF4ADA3}"/>
          </ac:spMkLst>
        </pc:spChg>
        <pc:spChg chg="mod">
          <ac:chgData name="Sheenu Jain - Consultant" userId="327f6770-3028-4ebc-a323-7bd6e6757946" providerId="ADAL" clId="{A610D44D-5FAB-0B41-A669-529248594468}" dt="2024-07-29T23:25:11.257" v="261" actId="207"/>
          <ac:spMkLst>
            <pc:docMk/>
            <pc:sldMk cId="769423307" sldId="2147381328"/>
            <ac:spMk id="34" creationId="{60662895-5C09-9FE0-FB9A-B04A80BE869E}"/>
          </ac:spMkLst>
        </pc:spChg>
        <pc:picChg chg="mod">
          <ac:chgData name="Sheenu Jain - Consultant" userId="327f6770-3028-4ebc-a323-7bd6e6757946" providerId="ADAL" clId="{A610D44D-5FAB-0B41-A669-529248594468}" dt="2024-07-29T23:25:11.257" v="261" actId="207"/>
          <ac:picMkLst>
            <pc:docMk/>
            <pc:sldMk cId="769423307" sldId="2147381328"/>
            <ac:picMk id="26" creationId="{B73CD27A-6268-6EF2-37B8-2C7EF2D7109B}"/>
          </ac:picMkLst>
        </pc:picChg>
        <pc:picChg chg="mod">
          <ac:chgData name="Sheenu Jain - Consultant" userId="327f6770-3028-4ebc-a323-7bd6e6757946" providerId="ADAL" clId="{A610D44D-5FAB-0B41-A669-529248594468}" dt="2024-07-29T23:25:11.257" v="261" actId="207"/>
          <ac:picMkLst>
            <pc:docMk/>
            <pc:sldMk cId="769423307" sldId="2147381328"/>
            <ac:picMk id="30" creationId="{E95AA0B0-8758-2755-0AD2-25F60B8FB661}"/>
          </ac:picMkLst>
        </pc:picChg>
        <pc:picChg chg="mod">
          <ac:chgData name="Sheenu Jain - Consultant" userId="327f6770-3028-4ebc-a323-7bd6e6757946" providerId="ADAL" clId="{A610D44D-5FAB-0B41-A669-529248594468}" dt="2024-07-29T23:25:11.257" v="261" actId="207"/>
          <ac:picMkLst>
            <pc:docMk/>
            <pc:sldMk cId="769423307" sldId="2147381328"/>
            <ac:picMk id="43" creationId="{4BAFBDBD-A82B-1F20-0333-B7A78F015EED}"/>
          </ac:picMkLst>
        </pc:picChg>
      </pc:sldChg>
      <pc:sldChg chg="modSp mod">
        <pc:chgData name="Sheenu Jain - Consultant" userId="327f6770-3028-4ebc-a323-7bd6e6757946" providerId="ADAL" clId="{A610D44D-5FAB-0B41-A669-529248594468}" dt="2024-07-25T00:59:05.643" v="26" actId="20577"/>
        <pc:sldMkLst>
          <pc:docMk/>
          <pc:sldMk cId="3232481823" sldId="2147381334"/>
        </pc:sldMkLst>
        <pc:spChg chg="mod">
          <ac:chgData name="Sheenu Jain - Consultant" userId="327f6770-3028-4ebc-a323-7bd6e6757946" providerId="ADAL" clId="{A610D44D-5FAB-0B41-A669-529248594468}" dt="2024-07-25T00:59:05.643" v="26" actId="20577"/>
          <ac:spMkLst>
            <pc:docMk/>
            <pc:sldMk cId="3232481823" sldId="2147381334"/>
            <ac:spMk id="2" creationId="{E50F1511-DA4A-49CE-1232-3F5EBA96382E}"/>
          </ac:spMkLst>
        </pc:spChg>
      </pc:sldChg>
      <pc:sldChg chg="modSp mod">
        <pc:chgData name="Sheenu Jain - Consultant" userId="327f6770-3028-4ebc-a323-7bd6e6757946" providerId="ADAL" clId="{A610D44D-5FAB-0B41-A669-529248594468}" dt="2024-07-25T00:59:56.671" v="31" actId="1076"/>
        <pc:sldMkLst>
          <pc:docMk/>
          <pc:sldMk cId="3622956835" sldId="2147381335"/>
        </pc:sldMkLst>
        <pc:spChg chg="mod">
          <ac:chgData name="Sheenu Jain - Consultant" userId="327f6770-3028-4ebc-a323-7bd6e6757946" providerId="ADAL" clId="{A610D44D-5FAB-0B41-A669-529248594468}" dt="2024-07-25T00:59:53.947" v="30" actId="1076"/>
          <ac:spMkLst>
            <pc:docMk/>
            <pc:sldMk cId="3622956835" sldId="2147381335"/>
            <ac:spMk id="2" creationId="{E50F1511-DA4A-49CE-1232-3F5EBA96382E}"/>
          </ac:spMkLst>
        </pc:spChg>
        <pc:spChg chg="mod">
          <ac:chgData name="Sheenu Jain - Consultant" userId="327f6770-3028-4ebc-a323-7bd6e6757946" providerId="ADAL" clId="{A610D44D-5FAB-0B41-A669-529248594468}" dt="2024-07-25T00:59:56.671" v="31" actId="1076"/>
          <ac:spMkLst>
            <pc:docMk/>
            <pc:sldMk cId="3622956835" sldId="2147381335"/>
            <ac:spMk id="3" creationId="{5CD00011-95CF-A250-F032-10C5D8BF3B1E}"/>
          </ac:spMkLst>
        </pc:spChg>
      </pc:sldChg>
      <pc:sldChg chg="add del">
        <pc:chgData name="Sheenu Jain - Consultant" userId="327f6770-3028-4ebc-a323-7bd6e6757946" providerId="ADAL" clId="{A610D44D-5FAB-0B41-A669-529248594468}" dt="2024-07-28T23:41:19.851" v="124" actId="2696"/>
        <pc:sldMkLst>
          <pc:docMk/>
          <pc:sldMk cId="1747401580" sldId="2147381336"/>
        </pc:sldMkLst>
      </pc:sldChg>
      <pc:sldChg chg="del">
        <pc:chgData name="Sheenu Jain - Consultant" userId="327f6770-3028-4ebc-a323-7bd6e6757946" providerId="ADAL" clId="{A610D44D-5FAB-0B41-A669-529248594468}" dt="2024-07-28T23:41:07.895" v="122" actId="2696"/>
        <pc:sldMkLst>
          <pc:docMk/>
          <pc:sldMk cId="2427420855" sldId="2147381336"/>
        </pc:sldMkLst>
      </pc:sldChg>
      <pc:sldChg chg="addSp delSp modSp mod">
        <pc:chgData name="Sheenu Jain - Consultant" userId="327f6770-3028-4ebc-a323-7bd6e6757946" providerId="ADAL" clId="{A610D44D-5FAB-0B41-A669-529248594468}" dt="2024-07-29T23:23:34.944" v="254"/>
        <pc:sldMkLst>
          <pc:docMk/>
          <pc:sldMk cId="3292188813" sldId="2147381347"/>
        </pc:sldMkLst>
        <pc:spChg chg="add mod">
          <ac:chgData name="Sheenu Jain - Consultant" userId="327f6770-3028-4ebc-a323-7bd6e6757946" providerId="ADAL" clId="{A610D44D-5FAB-0B41-A669-529248594468}" dt="2024-07-29T23:23:34.944" v="254"/>
          <ac:spMkLst>
            <pc:docMk/>
            <pc:sldMk cId="3292188813" sldId="2147381347"/>
            <ac:spMk id="6" creationId="{DE18E17B-4E5B-F831-0C06-A5ED0EFC8880}"/>
          </ac:spMkLst>
        </pc:spChg>
        <pc:spChg chg="del">
          <ac:chgData name="Sheenu Jain - Consultant" userId="327f6770-3028-4ebc-a323-7bd6e6757946" providerId="ADAL" clId="{A610D44D-5FAB-0B41-A669-529248594468}" dt="2024-07-29T23:23:33.536" v="253" actId="478"/>
          <ac:spMkLst>
            <pc:docMk/>
            <pc:sldMk cId="3292188813" sldId="2147381347"/>
            <ac:spMk id="85" creationId="{1FB225E1-96C1-4603-BFEF-6D0959B90943}"/>
          </ac:spMkLst>
        </pc:spChg>
      </pc:sldChg>
      <pc:sldChg chg="modSp mod">
        <pc:chgData name="Sheenu Jain - Consultant" userId="327f6770-3028-4ebc-a323-7bd6e6757946" providerId="ADAL" clId="{A610D44D-5FAB-0B41-A669-529248594468}" dt="2024-07-28T23:46:50.858" v="173" actId="1076"/>
        <pc:sldMkLst>
          <pc:docMk/>
          <pc:sldMk cId="3638027445" sldId="2147381367"/>
        </pc:sldMkLst>
        <pc:spChg chg="mod">
          <ac:chgData name="Sheenu Jain - Consultant" userId="327f6770-3028-4ebc-a323-7bd6e6757946" providerId="ADAL" clId="{A610D44D-5FAB-0B41-A669-529248594468}" dt="2024-07-28T23:46:50.858" v="173" actId="1076"/>
          <ac:spMkLst>
            <pc:docMk/>
            <pc:sldMk cId="3638027445" sldId="2147381367"/>
            <ac:spMk id="4" creationId="{39D3BCEB-69D8-9D31-BD3C-9C58F759C18B}"/>
          </ac:spMkLst>
        </pc:spChg>
        <pc:grpChg chg="mod">
          <ac:chgData name="Sheenu Jain - Consultant" userId="327f6770-3028-4ebc-a323-7bd6e6757946" providerId="ADAL" clId="{A610D44D-5FAB-0B41-A669-529248594468}" dt="2024-07-25T01:00:16.448" v="35" actId="1036"/>
          <ac:grpSpMkLst>
            <pc:docMk/>
            <pc:sldMk cId="3638027445" sldId="2147381367"/>
            <ac:grpSpMk id="6" creationId="{FE08CD4C-473E-8A44-B20B-00551526F6B3}"/>
          </ac:grpSpMkLst>
        </pc:grpChg>
        <pc:picChg chg="mod">
          <ac:chgData name="Sheenu Jain - Consultant" userId="327f6770-3028-4ebc-a323-7bd6e6757946" providerId="ADAL" clId="{A610D44D-5FAB-0B41-A669-529248594468}" dt="2024-07-25T01:00:15.572" v="34" actId="1076"/>
          <ac:picMkLst>
            <pc:docMk/>
            <pc:sldMk cId="3638027445" sldId="2147381367"/>
            <ac:picMk id="2" creationId="{355E11F6-923A-1195-1006-C82B8AA6CC2A}"/>
          </ac:picMkLst>
        </pc:picChg>
      </pc:sldChg>
      <pc:sldChg chg="modSp mod">
        <pc:chgData name="Sheenu Jain - Consultant" userId="327f6770-3028-4ebc-a323-7bd6e6757946" providerId="ADAL" clId="{A610D44D-5FAB-0B41-A669-529248594468}" dt="2024-08-11T01:20:54.885" v="374" actId="120"/>
        <pc:sldMkLst>
          <pc:docMk/>
          <pc:sldMk cId="2783799198" sldId="2147381388"/>
        </pc:sldMkLst>
        <pc:spChg chg="mod">
          <ac:chgData name="Sheenu Jain - Consultant" userId="327f6770-3028-4ebc-a323-7bd6e6757946" providerId="ADAL" clId="{A610D44D-5FAB-0B41-A669-529248594468}" dt="2024-08-11T01:20:24.696" v="366" actId="1076"/>
          <ac:spMkLst>
            <pc:docMk/>
            <pc:sldMk cId="2783799198" sldId="2147381388"/>
            <ac:spMk id="7" creationId="{F8D425E5-72EE-23D6-632A-8F48EA681C28}"/>
          </ac:spMkLst>
        </pc:spChg>
        <pc:spChg chg="mod">
          <ac:chgData name="Sheenu Jain - Consultant" userId="327f6770-3028-4ebc-a323-7bd6e6757946" providerId="ADAL" clId="{A610D44D-5FAB-0B41-A669-529248594468}" dt="2024-08-11T01:20:50.451" v="373" actId="1076"/>
          <ac:spMkLst>
            <pc:docMk/>
            <pc:sldMk cId="2783799198" sldId="2147381388"/>
            <ac:spMk id="8" creationId="{24E78D6E-A907-959E-DF70-A6CEBAF68B35}"/>
          </ac:spMkLst>
        </pc:spChg>
        <pc:graphicFrameChg chg="modGraphic">
          <ac:chgData name="Sheenu Jain - Consultant" userId="327f6770-3028-4ebc-a323-7bd6e6757946" providerId="ADAL" clId="{A610D44D-5FAB-0B41-A669-529248594468}" dt="2024-08-11T01:20:30.482" v="367" actId="120"/>
          <ac:graphicFrameMkLst>
            <pc:docMk/>
            <pc:sldMk cId="2783799198" sldId="2147381388"/>
            <ac:graphicFrameMk id="2" creationId="{A02BB49F-4671-B003-6F7B-2BF68A4A7B8F}"/>
          </ac:graphicFrameMkLst>
        </pc:graphicFrameChg>
        <pc:graphicFrameChg chg="mod modGraphic">
          <ac:chgData name="Sheenu Jain - Consultant" userId="327f6770-3028-4ebc-a323-7bd6e6757946" providerId="ADAL" clId="{A610D44D-5FAB-0B41-A669-529248594468}" dt="2024-08-11T01:20:43.916" v="371"/>
          <ac:graphicFrameMkLst>
            <pc:docMk/>
            <pc:sldMk cId="2783799198" sldId="2147381388"/>
            <ac:graphicFrameMk id="4" creationId="{B25CF13A-8161-DA24-2447-E8F4B1346998}"/>
          </ac:graphicFrameMkLst>
        </pc:graphicFrameChg>
        <pc:graphicFrameChg chg="modGraphic">
          <ac:chgData name="Sheenu Jain - Consultant" userId="327f6770-3028-4ebc-a323-7bd6e6757946" providerId="ADAL" clId="{A610D44D-5FAB-0B41-A669-529248594468}" dt="2024-08-11T01:20:54.885" v="374" actId="120"/>
          <ac:graphicFrameMkLst>
            <pc:docMk/>
            <pc:sldMk cId="2783799198" sldId="2147381388"/>
            <ac:graphicFrameMk id="10" creationId="{39D02F67-96F9-44DE-B1CD-E8F5A6CCE5B7}"/>
          </ac:graphicFrameMkLst>
        </pc:graphicFrameChg>
      </pc:sldChg>
      <pc:sldChg chg="modSp mod">
        <pc:chgData name="Sheenu Jain - Consultant" userId="327f6770-3028-4ebc-a323-7bd6e6757946" providerId="ADAL" clId="{A610D44D-5FAB-0B41-A669-529248594468}" dt="2024-08-11T01:36:57.880" v="390" actId="1076"/>
        <pc:sldMkLst>
          <pc:docMk/>
          <pc:sldMk cId="2053078618" sldId="2147381389"/>
        </pc:sldMkLst>
        <pc:spChg chg="mod">
          <ac:chgData name="Sheenu Jain - Consultant" userId="327f6770-3028-4ebc-a323-7bd6e6757946" providerId="ADAL" clId="{A610D44D-5FAB-0B41-A669-529248594468}" dt="2024-08-11T01:36:02.379" v="377" actId="1076"/>
          <ac:spMkLst>
            <pc:docMk/>
            <pc:sldMk cId="2053078618" sldId="2147381389"/>
            <ac:spMk id="7" creationId="{F8D425E5-72EE-23D6-632A-8F48EA681C28}"/>
          </ac:spMkLst>
        </pc:spChg>
        <pc:spChg chg="mod">
          <ac:chgData name="Sheenu Jain - Consultant" userId="327f6770-3028-4ebc-a323-7bd6e6757946" providerId="ADAL" clId="{A610D44D-5FAB-0B41-A669-529248594468}" dt="2024-08-11T01:36:48.284" v="389" actId="1076"/>
          <ac:spMkLst>
            <pc:docMk/>
            <pc:sldMk cId="2053078618" sldId="2147381389"/>
            <ac:spMk id="8" creationId="{24E78D6E-A907-959E-DF70-A6CEBAF68B35}"/>
          </ac:spMkLst>
        </pc:spChg>
        <pc:graphicFrameChg chg="modGraphic">
          <ac:chgData name="Sheenu Jain - Consultant" userId="327f6770-3028-4ebc-a323-7bd6e6757946" providerId="ADAL" clId="{A610D44D-5FAB-0B41-A669-529248594468}" dt="2024-08-11T01:36:14.611" v="380" actId="120"/>
          <ac:graphicFrameMkLst>
            <pc:docMk/>
            <pc:sldMk cId="2053078618" sldId="2147381389"/>
            <ac:graphicFrameMk id="2" creationId="{A02BB49F-4671-B003-6F7B-2BF68A4A7B8F}"/>
          </ac:graphicFrameMkLst>
        </pc:graphicFrameChg>
        <pc:graphicFrameChg chg="mod modGraphic">
          <ac:chgData name="Sheenu Jain - Consultant" userId="327f6770-3028-4ebc-a323-7bd6e6757946" providerId="ADAL" clId="{A610D44D-5FAB-0B41-A669-529248594468}" dt="2024-08-11T01:36:34.924" v="385"/>
          <ac:graphicFrameMkLst>
            <pc:docMk/>
            <pc:sldMk cId="2053078618" sldId="2147381389"/>
            <ac:graphicFrameMk id="4" creationId="{B25CF13A-8161-DA24-2447-E8F4B1346998}"/>
          </ac:graphicFrameMkLst>
        </pc:graphicFrameChg>
        <pc:graphicFrameChg chg="mod modGraphic">
          <ac:chgData name="Sheenu Jain - Consultant" userId="327f6770-3028-4ebc-a323-7bd6e6757946" providerId="ADAL" clId="{A610D44D-5FAB-0B41-A669-529248594468}" dt="2024-08-11T01:36:57.880" v="390" actId="1076"/>
          <ac:graphicFrameMkLst>
            <pc:docMk/>
            <pc:sldMk cId="2053078618" sldId="2147381389"/>
            <ac:graphicFrameMk id="10" creationId="{39D02F67-96F9-44DE-B1CD-E8F5A6CCE5B7}"/>
          </ac:graphicFrameMkLst>
        </pc:graphicFrameChg>
      </pc:sldChg>
      <pc:sldChg chg="del">
        <pc:chgData name="Sheenu Jain - Consultant" userId="327f6770-3028-4ebc-a323-7bd6e6757946" providerId="ADAL" clId="{A610D44D-5FAB-0B41-A669-529248594468}" dt="2024-07-28T23:42:10.367" v="125" actId="2696"/>
        <pc:sldMkLst>
          <pc:docMk/>
          <pc:sldMk cId="2879719028" sldId="2147381390"/>
        </pc:sldMkLst>
      </pc:sldChg>
      <pc:sldChg chg="modSp del mod">
        <pc:chgData name="Sheenu Jain - Consultant" userId="327f6770-3028-4ebc-a323-7bd6e6757946" providerId="ADAL" clId="{A610D44D-5FAB-0B41-A669-529248594468}" dt="2024-08-04T01:17:13.316" v="356" actId="2696"/>
        <pc:sldMkLst>
          <pc:docMk/>
          <pc:sldMk cId="2433853930" sldId="2147381391"/>
        </pc:sldMkLst>
        <pc:spChg chg="mod">
          <ac:chgData name="Sheenu Jain - Consultant" userId="327f6770-3028-4ebc-a323-7bd6e6757946" providerId="ADAL" clId="{A610D44D-5FAB-0B41-A669-529248594468}" dt="2024-07-25T01:02:51.311" v="55" actId="404"/>
          <ac:spMkLst>
            <pc:docMk/>
            <pc:sldMk cId="2433853930" sldId="2147381391"/>
            <ac:spMk id="47" creationId="{BDC066D1-1808-64DD-3490-FF0C49DFEA8C}"/>
          </ac:spMkLst>
        </pc:spChg>
      </pc:sldChg>
      <pc:sldChg chg="modSp mod">
        <pc:chgData name="Sheenu Jain - Consultant" userId="327f6770-3028-4ebc-a323-7bd6e6757946" providerId="ADAL" clId="{A610D44D-5FAB-0B41-A669-529248594468}" dt="2024-07-28T23:46:12.994" v="170" actId="403"/>
        <pc:sldMkLst>
          <pc:docMk/>
          <pc:sldMk cId="248223603" sldId="2147381395"/>
        </pc:sldMkLst>
        <pc:spChg chg="mod">
          <ac:chgData name="Sheenu Jain - Consultant" userId="327f6770-3028-4ebc-a323-7bd6e6757946" providerId="ADAL" clId="{A610D44D-5FAB-0B41-A669-529248594468}" dt="2024-07-28T23:46:12.994" v="170" actId="403"/>
          <ac:spMkLst>
            <pc:docMk/>
            <pc:sldMk cId="248223603" sldId="2147381395"/>
            <ac:spMk id="69" creationId="{4718EB33-082B-7078-1D6E-B3A2578E2C9A}"/>
          </ac:spMkLst>
        </pc:spChg>
      </pc:sldChg>
      <pc:sldChg chg="modSp mod">
        <pc:chgData name="Sheenu Jain - Consultant" userId="327f6770-3028-4ebc-a323-7bd6e6757946" providerId="ADAL" clId="{A610D44D-5FAB-0B41-A669-529248594468}" dt="2024-07-28T23:45:02.808" v="163" actId="1076"/>
        <pc:sldMkLst>
          <pc:docMk/>
          <pc:sldMk cId="802460351" sldId="2147381396"/>
        </pc:sldMkLst>
        <pc:spChg chg="mod">
          <ac:chgData name="Sheenu Jain - Consultant" userId="327f6770-3028-4ebc-a323-7bd6e6757946" providerId="ADAL" clId="{A610D44D-5FAB-0B41-A669-529248594468}" dt="2024-07-28T23:43:07.583" v="136" actId="1076"/>
          <ac:spMkLst>
            <pc:docMk/>
            <pc:sldMk cId="802460351" sldId="2147381396"/>
            <ac:spMk id="2" creationId="{6BC9059A-1D5F-C9C9-B1D4-323537C98FA9}"/>
          </ac:spMkLst>
        </pc:spChg>
        <pc:spChg chg="mod">
          <ac:chgData name="Sheenu Jain - Consultant" userId="327f6770-3028-4ebc-a323-7bd6e6757946" providerId="ADAL" clId="{A610D44D-5FAB-0B41-A669-529248594468}" dt="2024-07-28T23:43:37.172" v="143" actId="404"/>
          <ac:spMkLst>
            <pc:docMk/>
            <pc:sldMk cId="802460351" sldId="2147381396"/>
            <ac:spMk id="3" creationId="{C24C70A4-293A-0A49-23E4-2FA8F6EAED29}"/>
          </ac:spMkLst>
        </pc:spChg>
        <pc:spChg chg="mod">
          <ac:chgData name="Sheenu Jain - Consultant" userId="327f6770-3028-4ebc-a323-7bd6e6757946" providerId="ADAL" clId="{A610D44D-5FAB-0B41-A669-529248594468}" dt="2024-07-28T23:43:33.729" v="142" actId="404"/>
          <ac:spMkLst>
            <pc:docMk/>
            <pc:sldMk cId="802460351" sldId="2147381396"/>
            <ac:spMk id="5" creationId="{81E1B680-09A4-88E1-8734-456C286E67D6}"/>
          </ac:spMkLst>
        </pc:spChg>
        <pc:spChg chg="mod">
          <ac:chgData name="Sheenu Jain - Consultant" userId="327f6770-3028-4ebc-a323-7bd6e6757946" providerId="ADAL" clId="{A610D44D-5FAB-0B41-A669-529248594468}" dt="2024-07-28T23:42:33.670" v="130" actId="404"/>
          <ac:spMkLst>
            <pc:docMk/>
            <pc:sldMk cId="802460351" sldId="2147381396"/>
            <ac:spMk id="7" creationId="{D30D4947-DB21-E3BF-94AB-03EA516F5332}"/>
          </ac:spMkLst>
        </pc:spChg>
        <pc:spChg chg="mod">
          <ac:chgData name="Sheenu Jain - Consultant" userId="327f6770-3028-4ebc-a323-7bd6e6757946" providerId="ADAL" clId="{A610D44D-5FAB-0B41-A669-529248594468}" dt="2024-07-28T23:43:27.113" v="140" actId="404"/>
          <ac:spMkLst>
            <pc:docMk/>
            <pc:sldMk cId="802460351" sldId="2147381396"/>
            <ac:spMk id="8" creationId="{3A8789C8-8C73-F6B3-E29E-8A4C6852E25D}"/>
          </ac:spMkLst>
        </pc:spChg>
        <pc:spChg chg="mod">
          <ac:chgData name="Sheenu Jain - Consultant" userId="327f6770-3028-4ebc-a323-7bd6e6757946" providerId="ADAL" clId="{A610D44D-5FAB-0B41-A669-529248594468}" dt="2024-07-28T23:42:23.135" v="127" actId="1076"/>
          <ac:spMkLst>
            <pc:docMk/>
            <pc:sldMk cId="802460351" sldId="2147381396"/>
            <ac:spMk id="9" creationId="{BF4E1EE0-73A6-6CD4-DE5B-F78DE7955323}"/>
          </ac:spMkLst>
        </pc:spChg>
        <pc:spChg chg="mod">
          <ac:chgData name="Sheenu Jain - Consultant" userId="327f6770-3028-4ebc-a323-7bd6e6757946" providerId="ADAL" clId="{A610D44D-5FAB-0B41-A669-529248594468}" dt="2024-07-28T23:43:02.350" v="135" actId="1076"/>
          <ac:spMkLst>
            <pc:docMk/>
            <pc:sldMk cId="802460351" sldId="2147381396"/>
            <ac:spMk id="17" creationId="{C23C10AF-821A-41B7-9473-192FDF91490C}"/>
          </ac:spMkLst>
        </pc:spChg>
        <pc:spChg chg="mod">
          <ac:chgData name="Sheenu Jain - Consultant" userId="327f6770-3028-4ebc-a323-7bd6e6757946" providerId="ADAL" clId="{A610D44D-5FAB-0B41-A669-529248594468}" dt="2024-07-28T23:45:02.808" v="163" actId="1076"/>
          <ac:spMkLst>
            <pc:docMk/>
            <pc:sldMk cId="802460351" sldId="2147381396"/>
            <ac:spMk id="47" creationId="{BDC066D1-1808-64DD-3490-FF0C49DFEA8C}"/>
          </ac:spMkLst>
        </pc:spChg>
        <pc:picChg chg="mod">
          <ac:chgData name="Sheenu Jain - Consultant" userId="327f6770-3028-4ebc-a323-7bd6e6757946" providerId="ADAL" clId="{A610D44D-5FAB-0B41-A669-529248594468}" dt="2024-07-28T23:43:19.825" v="139" actId="1076"/>
          <ac:picMkLst>
            <pc:docMk/>
            <pc:sldMk cId="802460351" sldId="2147381396"/>
            <ac:picMk id="14" creationId="{59C824A1-42B7-F5FA-901B-2D3DA00CA302}"/>
          </ac:picMkLst>
        </pc:picChg>
        <pc:picChg chg="mod">
          <ac:chgData name="Sheenu Jain - Consultant" userId="327f6770-3028-4ebc-a323-7bd6e6757946" providerId="ADAL" clId="{A610D44D-5FAB-0B41-A669-529248594468}" dt="2024-07-28T23:43:16.992" v="138" actId="1076"/>
          <ac:picMkLst>
            <pc:docMk/>
            <pc:sldMk cId="802460351" sldId="2147381396"/>
            <ac:picMk id="16" creationId="{51F59FBD-2550-850B-19A6-473131AF09CE}"/>
          </ac:picMkLst>
        </pc:picChg>
      </pc:sldChg>
      <pc:sldChg chg="addSp modSp mod">
        <pc:chgData name="Sheenu Jain - Consultant" userId="327f6770-3028-4ebc-a323-7bd6e6757946" providerId="ADAL" clId="{A610D44D-5FAB-0B41-A669-529248594468}" dt="2024-08-04T01:16:13.166" v="352" actId="1076"/>
        <pc:sldMkLst>
          <pc:docMk/>
          <pc:sldMk cId="136597688" sldId="2147381397"/>
        </pc:sldMkLst>
        <pc:spChg chg="mod">
          <ac:chgData name="Sheenu Jain - Consultant" userId="327f6770-3028-4ebc-a323-7bd6e6757946" providerId="ADAL" clId="{A610D44D-5FAB-0B41-A669-529248594468}" dt="2024-08-04T01:15:06.028" v="305" actId="20577"/>
          <ac:spMkLst>
            <pc:docMk/>
            <pc:sldMk cId="136597688" sldId="2147381397"/>
            <ac:spMk id="4" creationId="{5A750059-95B0-B217-EA0F-A6F5B21972F6}"/>
          </ac:spMkLst>
        </pc:spChg>
        <pc:spChg chg="mod">
          <ac:chgData name="Sheenu Jain - Consultant" userId="327f6770-3028-4ebc-a323-7bd6e6757946" providerId="ADAL" clId="{A610D44D-5FAB-0B41-A669-529248594468}" dt="2024-08-04T01:15:15.218" v="326" actId="20577"/>
          <ac:spMkLst>
            <pc:docMk/>
            <pc:sldMk cId="136597688" sldId="2147381397"/>
            <ac:spMk id="5" creationId="{A5484FEE-4E6C-4678-3B58-6607931E8483}"/>
          </ac:spMkLst>
        </pc:spChg>
        <pc:spChg chg="mod">
          <ac:chgData name="Sheenu Jain - Consultant" userId="327f6770-3028-4ebc-a323-7bd6e6757946" providerId="ADAL" clId="{A610D44D-5FAB-0B41-A669-529248594468}" dt="2024-08-04T01:15:21.991" v="338" actId="20577"/>
          <ac:spMkLst>
            <pc:docMk/>
            <pc:sldMk cId="136597688" sldId="2147381397"/>
            <ac:spMk id="6" creationId="{E2DBE3DF-5C96-CAB5-2606-659FBE76822B}"/>
          </ac:spMkLst>
        </pc:spChg>
        <pc:spChg chg="mod">
          <ac:chgData name="Sheenu Jain - Consultant" userId="327f6770-3028-4ebc-a323-7bd6e6757946" providerId="ADAL" clId="{A610D44D-5FAB-0B41-A669-529248594468}" dt="2024-07-29T23:26:36.536" v="274" actId="1076"/>
          <ac:spMkLst>
            <pc:docMk/>
            <pc:sldMk cId="136597688" sldId="2147381397"/>
            <ac:spMk id="9" creationId="{E566BFEB-0C7D-8F50-C5B1-02F43D1E3582}"/>
          </ac:spMkLst>
        </pc:spChg>
        <pc:spChg chg="mod">
          <ac:chgData name="Sheenu Jain - Consultant" userId="327f6770-3028-4ebc-a323-7bd6e6757946" providerId="ADAL" clId="{A610D44D-5FAB-0B41-A669-529248594468}" dt="2024-07-29T23:27:00.544" v="280" actId="20577"/>
          <ac:spMkLst>
            <pc:docMk/>
            <pc:sldMk cId="136597688" sldId="2147381397"/>
            <ac:spMk id="10" creationId="{B88AFC32-DCB3-9A60-DB6A-144260F456F3}"/>
          </ac:spMkLst>
        </pc:spChg>
        <pc:grpChg chg="mod">
          <ac:chgData name="Sheenu Jain - Consultant" userId="327f6770-3028-4ebc-a323-7bd6e6757946" providerId="ADAL" clId="{A610D44D-5FAB-0B41-A669-529248594468}" dt="2024-07-29T23:26:48.605" v="277" actId="1076"/>
          <ac:grpSpMkLst>
            <pc:docMk/>
            <pc:sldMk cId="136597688" sldId="2147381397"/>
            <ac:grpSpMk id="2" creationId="{908E43E6-542E-E6FD-A381-290914753D96}"/>
          </ac:grpSpMkLst>
        </pc:grpChg>
        <pc:grpChg chg="mod">
          <ac:chgData name="Sheenu Jain - Consultant" userId="327f6770-3028-4ebc-a323-7bd6e6757946" providerId="ADAL" clId="{A610D44D-5FAB-0B41-A669-529248594468}" dt="2024-07-29T23:26:53.186" v="278" actId="1076"/>
          <ac:grpSpMkLst>
            <pc:docMk/>
            <pc:sldMk cId="136597688" sldId="2147381397"/>
            <ac:grpSpMk id="8" creationId="{8501B4DD-40A6-7054-217B-84091F4957B1}"/>
          </ac:grpSpMkLst>
        </pc:grpChg>
        <pc:picChg chg="mod">
          <ac:chgData name="Sheenu Jain - Consultant" userId="327f6770-3028-4ebc-a323-7bd6e6757946" providerId="ADAL" clId="{A610D44D-5FAB-0B41-A669-529248594468}" dt="2024-07-29T23:26:41.761" v="276" actId="1076"/>
          <ac:picMkLst>
            <pc:docMk/>
            <pc:sldMk cId="136597688" sldId="2147381397"/>
            <ac:picMk id="12" creationId="{417E9028-297D-0A90-0F2E-E5B57CD4BBEE}"/>
          </ac:picMkLst>
        </pc:picChg>
        <pc:picChg chg="add mod">
          <ac:chgData name="Sheenu Jain - Consultant" userId="327f6770-3028-4ebc-a323-7bd6e6757946" providerId="ADAL" clId="{A610D44D-5FAB-0B41-A669-529248594468}" dt="2024-08-04T01:15:59.335" v="347" actId="1076"/>
          <ac:picMkLst>
            <pc:docMk/>
            <pc:sldMk cId="136597688" sldId="2147381397"/>
            <ac:picMk id="13" creationId="{2181298F-0C1B-B045-865B-43F7319A6BB7}"/>
          </ac:picMkLst>
        </pc:picChg>
        <pc:picChg chg="mod">
          <ac:chgData name="Sheenu Jain - Consultant" userId="327f6770-3028-4ebc-a323-7bd6e6757946" providerId="ADAL" clId="{A610D44D-5FAB-0B41-A669-529248594468}" dt="2024-08-04T01:16:13.166" v="352" actId="1076"/>
          <ac:picMkLst>
            <pc:docMk/>
            <pc:sldMk cId="136597688" sldId="2147381397"/>
            <ac:picMk id="14" creationId="{AA07054E-3465-0B88-2370-D14175D52E40}"/>
          </ac:picMkLst>
        </pc:picChg>
        <pc:picChg chg="mod">
          <ac:chgData name="Sheenu Jain - Consultant" userId="327f6770-3028-4ebc-a323-7bd6e6757946" providerId="ADAL" clId="{A610D44D-5FAB-0B41-A669-529248594468}" dt="2024-07-29T23:26:38.983" v="275" actId="1076"/>
          <ac:picMkLst>
            <pc:docMk/>
            <pc:sldMk cId="136597688" sldId="2147381397"/>
            <ac:picMk id="16" creationId="{DEF696C2-31B4-4422-9C9B-9E5EEDB4A908}"/>
          </ac:picMkLst>
        </pc:picChg>
      </pc:sldChg>
      <pc:sldChg chg="delSp modSp add mod delAnim">
        <pc:chgData name="Sheenu Jain - Consultant" userId="327f6770-3028-4ebc-a323-7bd6e6757946" providerId="ADAL" clId="{A610D44D-5FAB-0B41-A669-529248594468}" dt="2024-07-29T23:25:58.298" v="269" actId="14100"/>
        <pc:sldMkLst>
          <pc:docMk/>
          <pc:sldMk cId="2557910124" sldId="2147381400"/>
        </pc:sldMkLst>
        <pc:spChg chg="mod">
          <ac:chgData name="Sheenu Jain - Consultant" userId="327f6770-3028-4ebc-a323-7bd6e6757946" providerId="ADAL" clId="{A610D44D-5FAB-0B41-A669-529248594468}" dt="2024-07-29T23:24:42.534" v="259" actId="1076"/>
          <ac:spMkLst>
            <pc:docMk/>
            <pc:sldMk cId="2557910124" sldId="2147381400"/>
            <ac:spMk id="21" creationId="{B696C61D-6112-69AB-A522-27C2AFDE5F07}"/>
          </ac:spMkLst>
        </pc:spChg>
        <pc:spChg chg="del">
          <ac:chgData name="Sheenu Jain - Consultant" userId="327f6770-3028-4ebc-a323-7bd6e6757946" providerId="ADAL" clId="{A610D44D-5FAB-0B41-A669-529248594468}" dt="2024-07-29T23:25:29.828" v="264" actId="478"/>
          <ac:spMkLst>
            <pc:docMk/>
            <pc:sldMk cId="2557910124" sldId="2147381400"/>
            <ac:spMk id="34" creationId="{60662895-5C09-9FE0-FB9A-B04A80BE869E}"/>
          </ac:spMkLst>
        </pc:spChg>
        <pc:spChg chg="mod">
          <ac:chgData name="Sheenu Jain - Consultant" userId="327f6770-3028-4ebc-a323-7bd6e6757946" providerId="ADAL" clId="{A610D44D-5FAB-0B41-A669-529248594468}" dt="2024-07-29T23:24:51.731" v="260" actId="108"/>
          <ac:spMkLst>
            <pc:docMk/>
            <pc:sldMk cId="2557910124" sldId="2147381400"/>
            <ac:spMk id="52" creationId="{24D9097D-656B-3A42-D3FB-0F20ECF18878}"/>
          </ac:spMkLst>
        </pc:spChg>
        <pc:spChg chg="mod">
          <ac:chgData name="Sheenu Jain - Consultant" userId="327f6770-3028-4ebc-a323-7bd6e6757946" providerId="ADAL" clId="{A610D44D-5FAB-0B41-A669-529248594468}" dt="2024-07-29T23:25:58.298" v="269" actId="14100"/>
          <ac:spMkLst>
            <pc:docMk/>
            <pc:sldMk cId="2557910124" sldId="2147381400"/>
            <ac:spMk id="54" creationId="{6C99C279-432D-B005-2F29-6500306103EE}"/>
          </ac:spMkLst>
        </pc:spChg>
        <pc:spChg chg="mod">
          <ac:chgData name="Sheenu Jain - Consultant" userId="327f6770-3028-4ebc-a323-7bd6e6757946" providerId="ADAL" clId="{A610D44D-5FAB-0B41-A669-529248594468}" dt="2024-07-29T23:25:53.598" v="268" actId="14100"/>
          <ac:spMkLst>
            <pc:docMk/>
            <pc:sldMk cId="2557910124" sldId="2147381400"/>
            <ac:spMk id="56" creationId="{45C31E6A-B401-1F21-B811-6B369D076FCA}"/>
          </ac:spMkLst>
        </pc:spChg>
      </pc:sldChg>
      <pc:sldChg chg="add del">
        <pc:chgData name="Sheenu Jain - Consultant" userId="327f6770-3028-4ebc-a323-7bd6e6757946" providerId="ADAL" clId="{A610D44D-5FAB-0B41-A669-529248594468}" dt="2024-08-04T01:17:01.897" v="354"/>
        <pc:sldMkLst>
          <pc:docMk/>
          <pc:sldMk cId="1317622842" sldId="2147381401"/>
        </pc:sldMkLst>
      </pc:sldChg>
      <pc:sldChg chg="add del">
        <pc:chgData name="Sheenu Jain - Consultant" userId="327f6770-3028-4ebc-a323-7bd6e6757946" providerId="ADAL" clId="{A610D44D-5FAB-0B41-A669-529248594468}" dt="2024-08-04T01:29:05.718" v="358" actId="2696"/>
        <pc:sldMkLst>
          <pc:docMk/>
          <pc:sldMk cId="2956791003" sldId="2147381401"/>
        </pc:sldMkLst>
      </pc:sldChg>
      <pc:sldChg chg="add">
        <pc:chgData name="Sheenu Jain - Consultant" userId="327f6770-3028-4ebc-a323-7bd6e6757946" providerId="ADAL" clId="{A610D44D-5FAB-0B41-A669-529248594468}" dt="2024-07-25T01:00:41.017" v="37"/>
        <pc:sldMkLst>
          <pc:docMk/>
          <pc:sldMk cId="2365957013" sldId="2147381410"/>
        </pc:sldMkLst>
      </pc:sldChg>
      <pc:sldChg chg="del">
        <pc:chgData name="Sheenu Jain - Consultant" userId="327f6770-3028-4ebc-a323-7bd6e6757946" providerId="ADAL" clId="{A610D44D-5FAB-0B41-A669-529248594468}" dt="2024-07-25T01:00:35.311" v="36" actId="2696"/>
        <pc:sldMkLst>
          <pc:docMk/>
          <pc:sldMk cId="3867267417" sldId="2147381410"/>
        </pc:sldMkLst>
      </pc:sldChg>
      <pc:sldChg chg="modSp add mod modNotesTx">
        <pc:chgData name="Sheenu Jain - Consultant" userId="327f6770-3028-4ebc-a323-7bd6e6757946" providerId="ADAL" clId="{A610D44D-5FAB-0B41-A669-529248594468}" dt="2024-08-11T01:37:42.296" v="403" actId="14734"/>
        <pc:sldMkLst>
          <pc:docMk/>
          <pc:sldMk cId="4216298056" sldId="2147381411"/>
        </pc:sldMkLst>
        <pc:spChg chg="mod">
          <ac:chgData name="Sheenu Jain - Consultant" userId="327f6770-3028-4ebc-a323-7bd6e6757946" providerId="ADAL" clId="{A610D44D-5FAB-0B41-A669-529248594468}" dt="2024-08-11T01:37:20.210" v="399" actId="20577"/>
          <ac:spMkLst>
            <pc:docMk/>
            <pc:sldMk cId="4216298056" sldId="2147381411"/>
            <ac:spMk id="7" creationId="{F8D425E5-72EE-23D6-632A-8F48EA681C28}"/>
          </ac:spMkLst>
        </pc:spChg>
        <pc:spChg chg="mod">
          <ac:chgData name="Sheenu Jain - Consultant" userId="327f6770-3028-4ebc-a323-7bd6e6757946" providerId="ADAL" clId="{A610D44D-5FAB-0B41-A669-529248594468}" dt="2024-07-28T23:39:40.162" v="120" actId="2711"/>
          <ac:spMkLst>
            <pc:docMk/>
            <pc:sldMk cId="4216298056" sldId="2147381411"/>
            <ac:spMk id="8" creationId="{24E78D6E-A907-959E-DF70-A6CEBAF68B35}"/>
          </ac:spMkLst>
        </pc:spChg>
        <pc:graphicFrameChg chg="mod modGraphic">
          <ac:chgData name="Sheenu Jain - Consultant" userId="327f6770-3028-4ebc-a323-7bd6e6757946" providerId="ADAL" clId="{A610D44D-5FAB-0B41-A669-529248594468}" dt="2024-08-11T01:37:26.647" v="400" actId="120"/>
          <ac:graphicFrameMkLst>
            <pc:docMk/>
            <pc:sldMk cId="4216298056" sldId="2147381411"/>
            <ac:graphicFrameMk id="2" creationId="{A02BB49F-4671-B003-6F7B-2BF68A4A7B8F}"/>
          </ac:graphicFrameMkLst>
        </pc:graphicFrameChg>
        <pc:graphicFrameChg chg="mod modGraphic">
          <ac:chgData name="Sheenu Jain - Consultant" userId="327f6770-3028-4ebc-a323-7bd6e6757946" providerId="ADAL" clId="{A610D44D-5FAB-0B41-A669-529248594468}" dt="2024-08-11T01:37:30.245" v="401" actId="120"/>
          <ac:graphicFrameMkLst>
            <pc:docMk/>
            <pc:sldMk cId="4216298056" sldId="2147381411"/>
            <ac:graphicFrameMk id="4" creationId="{B25CF13A-8161-DA24-2447-E8F4B1346998}"/>
          </ac:graphicFrameMkLst>
        </pc:graphicFrameChg>
        <pc:graphicFrameChg chg="mod modGraphic">
          <ac:chgData name="Sheenu Jain - Consultant" userId="327f6770-3028-4ebc-a323-7bd6e6757946" providerId="ADAL" clId="{A610D44D-5FAB-0B41-A669-529248594468}" dt="2024-08-11T01:37:42.296" v="403" actId="14734"/>
          <ac:graphicFrameMkLst>
            <pc:docMk/>
            <pc:sldMk cId="4216298056" sldId="2147381411"/>
            <ac:graphicFrameMk id="10" creationId="{39D02F67-96F9-44DE-B1CD-E8F5A6CCE5B7}"/>
          </ac:graphicFrameMkLst>
        </pc:graphicFrameChg>
      </pc:sldChg>
      <pc:sldChg chg="add">
        <pc:chgData name="Sheenu Jain - Consultant" userId="327f6770-3028-4ebc-a323-7bd6e6757946" providerId="ADAL" clId="{A610D44D-5FAB-0B41-A669-529248594468}" dt="2024-08-04T01:28:57.778" v="357"/>
        <pc:sldMkLst>
          <pc:docMk/>
          <pc:sldMk cId="2433853930" sldId="2147381412"/>
        </pc:sldMkLst>
      </pc:sldChg>
      <pc:sldChg chg="new del">
        <pc:chgData name="Sheenu Jain - Consultant" userId="327f6770-3028-4ebc-a323-7bd6e6757946" providerId="ADAL" clId="{A610D44D-5FAB-0B41-A669-529248594468}" dt="2024-08-11T01:36:10.611" v="379" actId="2696"/>
        <pc:sldMkLst>
          <pc:docMk/>
          <pc:sldMk cId="2779801385" sldId="2147381413"/>
        </pc:sldMkLst>
      </pc:sldChg>
    </pc:docChg>
  </pc:docChgLst>
  <pc:docChgLst>
    <pc:chgData name="Sheenu Jain - Consultant" userId="S::sheenu.jain@wadhwanifoundation.org::327f6770-3028-4ebc-a323-7bd6e6757946" providerId="AD" clId="Web-{FDCF7341-5CEC-1528-D862-CE25852F74EF}"/>
    <pc:docChg chg="delSld modSection">
      <pc:chgData name="Sheenu Jain - Consultant" userId="S::sheenu.jain@wadhwanifoundation.org::327f6770-3028-4ebc-a323-7bd6e6757946" providerId="AD" clId="Web-{FDCF7341-5CEC-1528-D862-CE25852F74EF}" dt="2024-06-25T09:26:40.167" v="0"/>
      <pc:docMkLst>
        <pc:docMk/>
      </pc:docMkLst>
      <pc:sldChg chg="del">
        <pc:chgData name="Sheenu Jain - Consultant" userId="S::sheenu.jain@wadhwanifoundation.org::327f6770-3028-4ebc-a323-7bd6e6757946" providerId="AD" clId="Web-{FDCF7341-5CEC-1528-D862-CE25852F74EF}" dt="2024-06-25T09:26:40.167" v="0"/>
        <pc:sldMkLst>
          <pc:docMk/>
          <pc:sldMk cId="725974316" sldId="2147381348"/>
        </pc:sldMkLst>
      </pc:sldChg>
    </pc:docChg>
  </pc:docChgLst>
  <pc:docChgLst>
    <pc:chgData name="Ajay Batra - Consultant" userId="S::ajay.batra@wadhwanifoundation.org::90813bcd-4e18-43d5-afab-0aa3e208d330" providerId="AD" clId="Web-{CAA44FB9-0AD5-5BD5-59BB-586BA1AE2377}"/>
    <pc:docChg chg="modSld sldOrd">
      <pc:chgData name="Ajay Batra - Consultant" userId="S::ajay.batra@wadhwanifoundation.org::90813bcd-4e18-43d5-afab-0aa3e208d330" providerId="AD" clId="Web-{CAA44FB9-0AD5-5BD5-59BB-586BA1AE2377}" dt="2024-08-03T09:56:51.088" v="1"/>
      <pc:docMkLst>
        <pc:docMk/>
      </pc:docMkLst>
      <pc:sldChg chg="ord">
        <pc:chgData name="Ajay Batra - Consultant" userId="S::ajay.batra@wadhwanifoundation.org::90813bcd-4e18-43d5-afab-0aa3e208d330" providerId="AD" clId="Web-{CAA44FB9-0AD5-5BD5-59BB-586BA1AE2377}" dt="2024-08-03T09:56:51.088" v="1"/>
        <pc:sldMkLst>
          <pc:docMk/>
          <pc:sldMk cId="561516106" sldId="2147381301"/>
        </pc:sldMkLst>
      </pc:sldChg>
      <pc:sldChg chg="modSp">
        <pc:chgData name="Ajay Batra - Consultant" userId="S::ajay.batra@wadhwanifoundation.org::90813bcd-4e18-43d5-afab-0aa3e208d330" providerId="AD" clId="Web-{CAA44FB9-0AD5-5BD5-59BB-586BA1AE2377}" dt="2024-08-03T09:56:37.666" v="0" actId="1076"/>
        <pc:sldMkLst>
          <pc:docMk/>
          <pc:sldMk cId="248223603" sldId="2147381395"/>
        </pc:sldMkLst>
        <pc:spChg chg="mod">
          <ac:chgData name="Ajay Batra - Consultant" userId="S::ajay.batra@wadhwanifoundation.org::90813bcd-4e18-43d5-afab-0aa3e208d330" providerId="AD" clId="Web-{CAA44FB9-0AD5-5BD5-59BB-586BA1AE2377}" dt="2024-08-03T09:56:37.666" v="0" actId="1076"/>
          <ac:spMkLst>
            <pc:docMk/>
            <pc:sldMk cId="248223603" sldId="2147381395"/>
            <ac:spMk id="74" creationId="{A6ACE7E6-2B99-1A90-95EF-95BF311E87C2}"/>
          </ac:spMkLst>
        </pc:spChg>
      </pc:sldChg>
    </pc:docChg>
  </pc:docChgLst>
  <pc:docChgLst>
    <pc:chgData name="Sheenu Jain - Consultant" userId="327f6770-3028-4ebc-a323-7bd6e6757946" providerId="ADAL" clId="{6C025123-7857-1144-9C9C-AD50DAAEAC72}"/>
    <pc:docChg chg="modMainMaster">
      <pc:chgData name="Sheenu Jain - Consultant" userId="327f6770-3028-4ebc-a323-7bd6e6757946" providerId="ADAL" clId="{6C025123-7857-1144-9C9C-AD50DAAEAC72}" dt="2024-06-29T14:53:46.636" v="5" actId="20577"/>
      <pc:docMkLst>
        <pc:docMk/>
      </pc:docMkLst>
      <pc:sldMasterChg chg="modSldLayout">
        <pc:chgData name="Sheenu Jain - Consultant" userId="327f6770-3028-4ebc-a323-7bd6e6757946" providerId="ADAL" clId="{6C025123-7857-1144-9C9C-AD50DAAEAC72}" dt="2024-06-29T14:53:46.636" v="5" actId="20577"/>
        <pc:sldMasterMkLst>
          <pc:docMk/>
          <pc:sldMasterMk cId="3557550030" sldId="2147483648"/>
        </pc:sldMasterMkLst>
        <pc:sldLayoutChg chg="modSp mod">
          <pc:chgData name="Sheenu Jain - Consultant" userId="327f6770-3028-4ebc-a323-7bd6e6757946" providerId="ADAL" clId="{6C025123-7857-1144-9C9C-AD50DAAEAC72}" dt="2024-06-29T14:53:46.636" v="5" actId="20577"/>
          <pc:sldLayoutMkLst>
            <pc:docMk/>
            <pc:sldMasterMk cId="3557550030" sldId="2147483648"/>
            <pc:sldLayoutMk cId="798979825" sldId="2147483676"/>
          </pc:sldLayoutMkLst>
          <pc:spChg chg="mod">
            <ac:chgData name="Sheenu Jain - Consultant" userId="327f6770-3028-4ebc-a323-7bd6e6757946" providerId="ADAL" clId="{6C025123-7857-1144-9C9C-AD50DAAEAC72}" dt="2024-06-29T14:53:46.636" v="5" actId="20577"/>
            <ac:spMkLst>
              <pc:docMk/>
              <pc:sldMasterMk cId="3557550030" sldId="2147483648"/>
              <pc:sldLayoutMk cId="798979825" sldId="2147483676"/>
              <ac:spMk id="16" creationId="{EB088E22-445A-E5CA-D7F2-A7EE458F11EE}"/>
            </ac:spMkLst>
          </pc:spChg>
        </pc:sldLayoutChg>
      </pc:sldMasterChg>
    </pc:docChg>
  </pc:docChgLst>
  <pc:docChgLst>
    <pc:chgData name="Sheenu Jain - Consultant" userId="327f6770-3028-4ebc-a323-7bd6e6757946" providerId="ADAL" clId="{8CC111CA-55F4-954B-AB5C-18580751A0FB}"/>
    <pc:docChg chg="undo custSel addSld delSld modSld modSection">
      <pc:chgData name="Sheenu Jain - Consultant" userId="327f6770-3028-4ebc-a323-7bd6e6757946" providerId="ADAL" clId="{8CC111CA-55F4-954B-AB5C-18580751A0FB}" dt="2024-09-16T07:15:39.215" v="275" actId="20577"/>
      <pc:docMkLst>
        <pc:docMk/>
      </pc:docMkLst>
      <pc:sldChg chg="modSp add mod">
        <pc:chgData name="Sheenu Jain - Consultant" userId="327f6770-3028-4ebc-a323-7bd6e6757946" providerId="ADAL" clId="{8CC111CA-55F4-954B-AB5C-18580751A0FB}" dt="2024-09-16T07:11:37.176" v="230" actId="14100"/>
        <pc:sldMkLst>
          <pc:docMk/>
          <pc:sldMk cId="1900031295" sldId="408"/>
        </pc:sldMkLst>
        <pc:spChg chg="mod">
          <ac:chgData name="Sheenu Jain - Consultant" userId="327f6770-3028-4ebc-a323-7bd6e6757946" providerId="ADAL" clId="{8CC111CA-55F4-954B-AB5C-18580751A0FB}" dt="2024-09-16T07:11:37.176" v="230" actId="14100"/>
          <ac:spMkLst>
            <pc:docMk/>
            <pc:sldMk cId="1900031295" sldId="408"/>
            <ac:spMk id="12" creationId="{97786905-303A-0A5D-2F83-B78CCE143BC0}"/>
          </ac:spMkLst>
        </pc:spChg>
        <pc:spChg chg="mod">
          <ac:chgData name="Sheenu Jain - Consultant" userId="327f6770-3028-4ebc-a323-7bd6e6757946" providerId="ADAL" clId="{8CC111CA-55F4-954B-AB5C-18580751A0FB}" dt="2024-09-16T03:13:42.894" v="186" actId="14100"/>
          <ac:spMkLst>
            <pc:docMk/>
            <pc:sldMk cId="1900031295" sldId="408"/>
            <ac:spMk id="37" creationId="{DA994AA7-8132-5C60-7215-EAE6CCFF16AF}"/>
          </ac:spMkLst>
        </pc:spChg>
        <pc:spChg chg="mod">
          <ac:chgData name="Sheenu Jain - Consultant" userId="327f6770-3028-4ebc-a323-7bd6e6757946" providerId="ADAL" clId="{8CC111CA-55F4-954B-AB5C-18580751A0FB}" dt="2024-09-16T03:13:56.282" v="190" actId="1076"/>
          <ac:spMkLst>
            <pc:docMk/>
            <pc:sldMk cId="1900031295" sldId="408"/>
            <ac:spMk id="50" creationId="{9C28FD1A-327A-61AB-94B8-A0AC8D3A9107}"/>
          </ac:spMkLst>
        </pc:spChg>
      </pc:sldChg>
      <pc:sldChg chg="del">
        <pc:chgData name="Sheenu Jain - Consultant" userId="327f6770-3028-4ebc-a323-7bd6e6757946" providerId="ADAL" clId="{8CC111CA-55F4-954B-AB5C-18580751A0FB}" dt="2024-09-16T03:08:50.442" v="46" actId="2696"/>
        <pc:sldMkLst>
          <pc:docMk/>
          <pc:sldMk cId="3292188813" sldId="2147381347"/>
        </pc:sldMkLst>
      </pc:sldChg>
      <pc:sldChg chg="modSp mod">
        <pc:chgData name="Sheenu Jain - Consultant" userId="327f6770-3028-4ebc-a323-7bd6e6757946" providerId="ADAL" clId="{8CC111CA-55F4-954B-AB5C-18580751A0FB}" dt="2024-09-16T02:59:39.274" v="1" actId="1076"/>
        <pc:sldMkLst>
          <pc:docMk/>
          <pc:sldMk cId="2053078618" sldId="2147381389"/>
        </pc:sldMkLst>
        <pc:graphicFrameChg chg="mod modGraphic">
          <ac:chgData name="Sheenu Jain - Consultant" userId="327f6770-3028-4ebc-a323-7bd6e6757946" providerId="ADAL" clId="{8CC111CA-55F4-954B-AB5C-18580751A0FB}" dt="2024-09-16T02:59:39.274" v="1" actId="1076"/>
          <ac:graphicFrameMkLst>
            <pc:docMk/>
            <pc:sldMk cId="2053078618" sldId="2147381389"/>
            <ac:graphicFrameMk id="10" creationId="{39D02F67-96F9-44DE-B1CD-E8F5A6CCE5B7}"/>
          </ac:graphicFrameMkLst>
        </pc:graphicFrameChg>
      </pc:sldChg>
      <pc:sldChg chg="addSp modSp add">
        <pc:chgData name="Sheenu Jain - Consultant" userId="327f6770-3028-4ebc-a323-7bd6e6757946" providerId="ADAL" clId="{8CC111CA-55F4-954B-AB5C-18580751A0FB}" dt="2024-09-16T07:05:44.191" v="216"/>
        <pc:sldMkLst>
          <pc:docMk/>
          <pc:sldMk cId="2363723343" sldId="2147381391"/>
        </pc:sldMkLst>
        <pc:spChg chg="add mod">
          <ac:chgData name="Sheenu Jain - Consultant" userId="327f6770-3028-4ebc-a323-7bd6e6757946" providerId="ADAL" clId="{8CC111CA-55F4-954B-AB5C-18580751A0FB}" dt="2024-09-16T07:05:44.191" v="216"/>
          <ac:spMkLst>
            <pc:docMk/>
            <pc:sldMk cId="2363723343" sldId="2147381391"/>
            <ac:spMk id="10" creationId="{FC7023F8-C3AE-00D2-878E-FD1EB2461245}"/>
          </ac:spMkLst>
        </pc:spChg>
      </pc:sldChg>
      <pc:sldChg chg="addSp delSp modSp del mod">
        <pc:chgData name="Sheenu Jain - Consultant" userId="327f6770-3028-4ebc-a323-7bd6e6757946" providerId="ADAL" clId="{8CC111CA-55F4-954B-AB5C-18580751A0FB}" dt="2024-09-16T07:05:49.186" v="217" actId="2696"/>
        <pc:sldMkLst>
          <pc:docMk/>
          <pc:sldMk cId="802460351" sldId="2147381396"/>
        </pc:sldMkLst>
        <pc:spChg chg="mod">
          <ac:chgData name="Sheenu Jain - Consultant" userId="327f6770-3028-4ebc-a323-7bd6e6757946" providerId="ADAL" clId="{8CC111CA-55F4-954B-AB5C-18580751A0FB}" dt="2024-09-16T03:00:00.096" v="3" actId="123"/>
          <ac:spMkLst>
            <pc:docMk/>
            <pc:sldMk cId="802460351" sldId="2147381396"/>
            <ac:spMk id="3" creationId="{C24C70A4-293A-0A49-23E4-2FA8F6EAED29}"/>
          </ac:spMkLst>
        </pc:spChg>
        <pc:spChg chg="mod">
          <ac:chgData name="Sheenu Jain - Consultant" userId="327f6770-3028-4ebc-a323-7bd6e6757946" providerId="ADAL" clId="{8CC111CA-55F4-954B-AB5C-18580751A0FB}" dt="2024-09-16T02:59:52.623" v="2" actId="20577"/>
          <ac:spMkLst>
            <pc:docMk/>
            <pc:sldMk cId="802460351" sldId="2147381396"/>
            <ac:spMk id="5" creationId="{81E1B680-09A4-88E1-8734-456C286E67D6}"/>
          </ac:spMkLst>
        </pc:spChg>
        <pc:spChg chg="mod">
          <ac:chgData name="Sheenu Jain - Consultant" userId="327f6770-3028-4ebc-a323-7bd6e6757946" providerId="ADAL" clId="{8CC111CA-55F4-954B-AB5C-18580751A0FB}" dt="2024-09-16T03:00:10.863" v="4" actId="123"/>
          <ac:spMkLst>
            <pc:docMk/>
            <pc:sldMk cId="802460351" sldId="2147381396"/>
            <ac:spMk id="8" creationId="{3A8789C8-8C73-F6B3-E29E-8A4C6852E25D}"/>
          </ac:spMkLst>
        </pc:spChg>
        <pc:spChg chg="add del">
          <ac:chgData name="Sheenu Jain - Consultant" userId="327f6770-3028-4ebc-a323-7bd6e6757946" providerId="ADAL" clId="{8CC111CA-55F4-954B-AB5C-18580751A0FB}" dt="2024-09-16T03:06:00.088" v="6" actId="478"/>
          <ac:spMkLst>
            <pc:docMk/>
            <pc:sldMk cId="802460351" sldId="2147381396"/>
            <ac:spMk id="12" creationId="{366026A5-ABE8-B86C-C0CE-D2D30C28F496}"/>
          </ac:spMkLst>
        </pc:spChg>
      </pc:sldChg>
      <pc:sldChg chg="del">
        <pc:chgData name="Sheenu Jain - Consultant" userId="327f6770-3028-4ebc-a323-7bd6e6757946" providerId="ADAL" clId="{8CC111CA-55F4-954B-AB5C-18580751A0FB}" dt="2024-09-16T07:15:33.855" v="274" actId="2696"/>
        <pc:sldMkLst>
          <pc:docMk/>
          <pc:sldMk cId="136597688" sldId="2147381397"/>
        </pc:sldMkLst>
      </pc:sldChg>
      <pc:sldChg chg="modSp mod">
        <pc:chgData name="Sheenu Jain - Consultant" userId="327f6770-3028-4ebc-a323-7bd6e6757946" providerId="ADAL" clId="{8CC111CA-55F4-954B-AB5C-18580751A0FB}" dt="2024-09-16T03:54:53.836" v="202" actId="1076"/>
        <pc:sldMkLst>
          <pc:docMk/>
          <pc:sldMk cId="2557910124" sldId="2147381400"/>
        </pc:sldMkLst>
        <pc:spChg chg="mod">
          <ac:chgData name="Sheenu Jain - Consultant" userId="327f6770-3028-4ebc-a323-7bd6e6757946" providerId="ADAL" clId="{8CC111CA-55F4-954B-AB5C-18580751A0FB}" dt="2024-09-16T03:54:53.836" v="202" actId="1076"/>
          <ac:spMkLst>
            <pc:docMk/>
            <pc:sldMk cId="2557910124" sldId="2147381400"/>
            <ac:spMk id="2" creationId="{E0049F22-C8FA-8BDD-4C9C-CF8CEE864740}"/>
          </ac:spMkLst>
        </pc:spChg>
        <pc:spChg chg="mod">
          <ac:chgData name="Sheenu Jain - Consultant" userId="327f6770-3028-4ebc-a323-7bd6e6757946" providerId="ADAL" clId="{8CC111CA-55F4-954B-AB5C-18580751A0FB}" dt="2024-09-16T03:54:53.836" v="202" actId="1076"/>
          <ac:spMkLst>
            <pc:docMk/>
            <pc:sldMk cId="2557910124" sldId="2147381400"/>
            <ac:spMk id="3" creationId="{688FC7F7-0291-6D51-B21C-683C0EF06AA8}"/>
          </ac:spMkLst>
        </pc:spChg>
        <pc:spChg chg="mod">
          <ac:chgData name="Sheenu Jain - Consultant" userId="327f6770-3028-4ebc-a323-7bd6e6757946" providerId="ADAL" clId="{8CC111CA-55F4-954B-AB5C-18580751A0FB}" dt="2024-09-16T03:54:53.836" v="202" actId="1076"/>
          <ac:spMkLst>
            <pc:docMk/>
            <pc:sldMk cId="2557910124" sldId="2147381400"/>
            <ac:spMk id="15" creationId="{6FB4F167-1D44-9739-BE7A-C7950B7E8FE9}"/>
          </ac:spMkLst>
        </pc:spChg>
        <pc:spChg chg="mod">
          <ac:chgData name="Sheenu Jain - Consultant" userId="327f6770-3028-4ebc-a323-7bd6e6757946" providerId="ADAL" clId="{8CC111CA-55F4-954B-AB5C-18580751A0FB}" dt="2024-09-16T03:54:53.836" v="202" actId="1076"/>
          <ac:spMkLst>
            <pc:docMk/>
            <pc:sldMk cId="2557910124" sldId="2147381400"/>
            <ac:spMk id="16" creationId="{0DFB8DC6-12E2-DF2A-8718-4DD3EDAAB077}"/>
          </ac:spMkLst>
        </pc:spChg>
        <pc:spChg chg="mod">
          <ac:chgData name="Sheenu Jain - Consultant" userId="327f6770-3028-4ebc-a323-7bd6e6757946" providerId="ADAL" clId="{8CC111CA-55F4-954B-AB5C-18580751A0FB}" dt="2024-09-16T03:54:53.836" v="202" actId="1076"/>
          <ac:spMkLst>
            <pc:docMk/>
            <pc:sldMk cId="2557910124" sldId="2147381400"/>
            <ac:spMk id="18" creationId="{8352B95E-D0F9-9A7B-1CAD-D084304AAA1D}"/>
          </ac:spMkLst>
        </pc:spChg>
        <pc:spChg chg="mod">
          <ac:chgData name="Sheenu Jain - Consultant" userId="327f6770-3028-4ebc-a323-7bd6e6757946" providerId="ADAL" clId="{8CC111CA-55F4-954B-AB5C-18580751A0FB}" dt="2024-09-16T03:54:53.836" v="202" actId="1076"/>
          <ac:spMkLst>
            <pc:docMk/>
            <pc:sldMk cId="2557910124" sldId="2147381400"/>
            <ac:spMk id="21" creationId="{B696C61D-6112-69AB-A522-27C2AFDE5F07}"/>
          </ac:spMkLst>
        </pc:spChg>
        <pc:spChg chg="mod">
          <ac:chgData name="Sheenu Jain - Consultant" userId="327f6770-3028-4ebc-a323-7bd6e6757946" providerId="ADAL" clId="{8CC111CA-55F4-954B-AB5C-18580751A0FB}" dt="2024-09-16T03:54:53.836" v="202" actId="1076"/>
          <ac:spMkLst>
            <pc:docMk/>
            <pc:sldMk cId="2557910124" sldId="2147381400"/>
            <ac:spMk id="48" creationId="{FE4972F6-B468-6BBD-5C10-9C7935544BD4}"/>
          </ac:spMkLst>
        </pc:spChg>
        <pc:spChg chg="mod">
          <ac:chgData name="Sheenu Jain - Consultant" userId="327f6770-3028-4ebc-a323-7bd6e6757946" providerId="ADAL" clId="{8CC111CA-55F4-954B-AB5C-18580751A0FB}" dt="2024-09-16T03:54:53.836" v="202" actId="1076"/>
          <ac:spMkLst>
            <pc:docMk/>
            <pc:sldMk cId="2557910124" sldId="2147381400"/>
            <ac:spMk id="52" creationId="{24D9097D-656B-3A42-D3FB-0F20ECF18878}"/>
          </ac:spMkLst>
        </pc:spChg>
        <pc:spChg chg="mod">
          <ac:chgData name="Sheenu Jain - Consultant" userId="327f6770-3028-4ebc-a323-7bd6e6757946" providerId="ADAL" clId="{8CC111CA-55F4-954B-AB5C-18580751A0FB}" dt="2024-09-16T03:54:53.836" v="202" actId="1076"/>
          <ac:spMkLst>
            <pc:docMk/>
            <pc:sldMk cId="2557910124" sldId="2147381400"/>
            <ac:spMk id="54" creationId="{6C99C279-432D-B005-2F29-6500306103EE}"/>
          </ac:spMkLst>
        </pc:spChg>
        <pc:spChg chg="mod">
          <ac:chgData name="Sheenu Jain - Consultant" userId="327f6770-3028-4ebc-a323-7bd6e6757946" providerId="ADAL" clId="{8CC111CA-55F4-954B-AB5C-18580751A0FB}" dt="2024-09-16T03:54:53.836" v="202" actId="1076"/>
          <ac:spMkLst>
            <pc:docMk/>
            <pc:sldMk cId="2557910124" sldId="2147381400"/>
            <ac:spMk id="56" creationId="{45C31E6A-B401-1F21-B811-6B369D076FCA}"/>
          </ac:spMkLst>
        </pc:spChg>
        <pc:picChg chg="mod">
          <ac:chgData name="Sheenu Jain - Consultant" userId="327f6770-3028-4ebc-a323-7bd6e6757946" providerId="ADAL" clId="{8CC111CA-55F4-954B-AB5C-18580751A0FB}" dt="2024-09-16T03:54:53.836" v="202" actId="1076"/>
          <ac:picMkLst>
            <pc:docMk/>
            <pc:sldMk cId="2557910124" sldId="2147381400"/>
            <ac:picMk id="30" creationId="{E95AA0B0-8758-2755-0AD2-25F60B8FB661}"/>
          </ac:picMkLst>
        </pc:picChg>
      </pc:sldChg>
      <pc:sldChg chg="addSp delSp modSp add del mod">
        <pc:chgData name="Sheenu Jain - Consultant" userId="327f6770-3028-4ebc-a323-7bd6e6757946" providerId="ADAL" clId="{8CC111CA-55F4-954B-AB5C-18580751A0FB}" dt="2024-09-16T07:07:16.665" v="228" actId="14100"/>
        <pc:sldMkLst>
          <pc:docMk/>
          <pc:sldMk cId="2433853930" sldId="2147381412"/>
        </pc:sldMkLst>
        <pc:spChg chg="mod">
          <ac:chgData name="Sheenu Jain - Consultant" userId="327f6770-3028-4ebc-a323-7bd6e6757946" providerId="ADAL" clId="{8CC111CA-55F4-954B-AB5C-18580751A0FB}" dt="2024-09-16T07:04:39.415" v="214" actId="1076"/>
          <ac:spMkLst>
            <pc:docMk/>
            <pc:sldMk cId="2433853930" sldId="2147381412"/>
            <ac:spMk id="4" creationId="{42BF94BC-D2F0-8493-71FC-07600687E2B3}"/>
          </ac:spMkLst>
        </pc:spChg>
        <pc:spChg chg="add mod">
          <ac:chgData name="Sheenu Jain - Consultant" userId="327f6770-3028-4ebc-a323-7bd6e6757946" providerId="ADAL" clId="{8CC111CA-55F4-954B-AB5C-18580751A0FB}" dt="2024-09-16T07:06:35.616" v="222"/>
          <ac:spMkLst>
            <pc:docMk/>
            <pc:sldMk cId="2433853930" sldId="2147381412"/>
            <ac:spMk id="5" creationId="{A61E9440-06A8-C60E-864D-27871775125F}"/>
          </ac:spMkLst>
        </pc:spChg>
        <pc:spChg chg="mod">
          <ac:chgData name="Sheenu Jain - Consultant" userId="327f6770-3028-4ebc-a323-7bd6e6757946" providerId="ADAL" clId="{8CC111CA-55F4-954B-AB5C-18580751A0FB}" dt="2024-09-16T07:07:16.665" v="228" actId="14100"/>
          <ac:spMkLst>
            <pc:docMk/>
            <pc:sldMk cId="2433853930" sldId="2147381412"/>
            <ac:spMk id="8" creationId="{3A8789C8-8C73-F6B3-E29E-8A4C6852E25D}"/>
          </ac:spMkLst>
        </pc:spChg>
        <pc:spChg chg="add mod">
          <ac:chgData name="Sheenu Jain - Consultant" userId="327f6770-3028-4ebc-a323-7bd6e6757946" providerId="ADAL" clId="{8CC111CA-55F4-954B-AB5C-18580751A0FB}" dt="2024-09-16T07:06:50.034" v="224" actId="167"/>
          <ac:spMkLst>
            <pc:docMk/>
            <pc:sldMk cId="2433853930" sldId="2147381412"/>
            <ac:spMk id="12" creationId="{6ABD6A30-E1E7-7236-35C3-29F0F333CA6E}"/>
          </ac:spMkLst>
        </pc:spChg>
        <pc:spChg chg="mod">
          <ac:chgData name="Sheenu Jain - Consultant" userId="327f6770-3028-4ebc-a323-7bd6e6757946" providerId="ADAL" clId="{8CC111CA-55F4-954B-AB5C-18580751A0FB}" dt="2024-09-16T03:55:51.261" v="203" actId="14100"/>
          <ac:spMkLst>
            <pc:docMk/>
            <pc:sldMk cId="2433853930" sldId="2147381412"/>
            <ac:spMk id="15" creationId="{71A72CEC-C66B-119B-AE30-FCA8D138C1A9}"/>
          </ac:spMkLst>
        </pc:spChg>
        <pc:spChg chg="del">
          <ac:chgData name="Sheenu Jain - Consultant" userId="327f6770-3028-4ebc-a323-7bd6e6757946" providerId="ADAL" clId="{8CC111CA-55F4-954B-AB5C-18580751A0FB}" dt="2024-09-16T07:06:29.665" v="221" actId="478"/>
          <ac:spMkLst>
            <pc:docMk/>
            <pc:sldMk cId="2433853930" sldId="2147381412"/>
            <ac:spMk id="17" creationId="{C23C10AF-821A-41B7-9473-192FDF91490C}"/>
          </ac:spMkLst>
        </pc:spChg>
      </pc:sldChg>
      <pc:sldChg chg="addSp delSp modSp add mod setBg delAnim modAnim">
        <pc:chgData name="Sheenu Jain - Consultant" userId="327f6770-3028-4ebc-a323-7bd6e6757946" providerId="ADAL" clId="{8CC111CA-55F4-954B-AB5C-18580751A0FB}" dt="2024-09-16T03:50:53.648" v="192" actId="113"/>
        <pc:sldMkLst>
          <pc:docMk/>
          <pc:sldMk cId="3730718179" sldId="2147381413"/>
        </pc:sldMkLst>
        <pc:spChg chg="mod">
          <ac:chgData name="Sheenu Jain - Consultant" userId="327f6770-3028-4ebc-a323-7bd6e6757946" providerId="ADAL" clId="{8CC111CA-55F4-954B-AB5C-18580751A0FB}" dt="2024-09-16T03:06:46.903" v="13" actId="207"/>
          <ac:spMkLst>
            <pc:docMk/>
            <pc:sldMk cId="3730718179" sldId="2147381413"/>
            <ac:spMk id="4" creationId="{E590709F-DC3F-F0DF-ECEC-65D455DE2EA8}"/>
          </ac:spMkLst>
        </pc:spChg>
        <pc:spChg chg="mod">
          <ac:chgData name="Sheenu Jain - Consultant" userId="327f6770-3028-4ebc-a323-7bd6e6757946" providerId="ADAL" clId="{8CC111CA-55F4-954B-AB5C-18580751A0FB}" dt="2024-09-16T03:06:41.895" v="12" actId="1076"/>
          <ac:spMkLst>
            <pc:docMk/>
            <pc:sldMk cId="3730718179" sldId="2147381413"/>
            <ac:spMk id="6" creationId="{4CDF756F-2A22-DFA4-9F97-2B69778EA546}"/>
          </ac:spMkLst>
        </pc:spChg>
        <pc:spChg chg="mod">
          <ac:chgData name="Sheenu Jain - Consultant" userId="327f6770-3028-4ebc-a323-7bd6e6757946" providerId="ADAL" clId="{8CC111CA-55F4-954B-AB5C-18580751A0FB}" dt="2024-09-16T03:06:52.656" v="14" actId="1076"/>
          <ac:spMkLst>
            <pc:docMk/>
            <pc:sldMk cId="3730718179" sldId="2147381413"/>
            <ac:spMk id="8" creationId="{0A277FE8-41DC-18BE-CE06-1EEC6C0B01BC}"/>
          </ac:spMkLst>
        </pc:spChg>
        <pc:spChg chg="add del mod">
          <ac:chgData name="Sheenu Jain - Consultant" userId="327f6770-3028-4ebc-a323-7bd6e6757946" providerId="ADAL" clId="{8CC111CA-55F4-954B-AB5C-18580751A0FB}" dt="2024-09-16T03:06:37.349" v="11" actId="478"/>
          <ac:spMkLst>
            <pc:docMk/>
            <pc:sldMk cId="3730718179" sldId="2147381413"/>
            <ac:spMk id="11" creationId="{F35B1382-4A29-3211-DE85-00AB39819C44}"/>
          </ac:spMkLst>
        </pc:spChg>
        <pc:spChg chg="mod">
          <ac:chgData name="Sheenu Jain - Consultant" userId="327f6770-3028-4ebc-a323-7bd6e6757946" providerId="ADAL" clId="{8CC111CA-55F4-954B-AB5C-18580751A0FB}" dt="2024-09-16T03:08:33.770" v="45"/>
          <ac:spMkLst>
            <pc:docMk/>
            <pc:sldMk cId="3730718179" sldId="2147381413"/>
            <ac:spMk id="85" creationId="{1FB225E1-96C1-4603-BFEF-6D0959B90943}"/>
          </ac:spMkLst>
        </pc:spChg>
        <pc:spChg chg="mod">
          <ac:chgData name="Sheenu Jain - Consultant" userId="327f6770-3028-4ebc-a323-7bd6e6757946" providerId="ADAL" clId="{8CC111CA-55F4-954B-AB5C-18580751A0FB}" dt="2024-09-16T03:50:53.648" v="192" actId="113"/>
          <ac:spMkLst>
            <pc:docMk/>
            <pc:sldMk cId="3730718179" sldId="2147381413"/>
            <ac:spMk id="97" creationId="{66209C6D-39F7-4968-98D3-E07F8D58D708}"/>
          </ac:spMkLst>
        </pc:spChg>
        <pc:cxnChg chg="mod">
          <ac:chgData name="Sheenu Jain - Consultant" userId="327f6770-3028-4ebc-a323-7bd6e6757946" providerId="ADAL" clId="{8CC111CA-55F4-954B-AB5C-18580751A0FB}" dt="2024-09-16T03:08:16.277" v="41" actId="1582"/>
          <ac:cxnSpMkLst>
            <pc:docMk/>
            <pc:sldMk cId="3730718179" sldId="2147381413"/>
            <ac:cxnSpMk id="7" creationId="{6F9AABC0-A1CA-6BCC-40CE-9B556AC9EFAA}"/>
          </ac:cxnSpMkLst>
        </pc:cxnChg>
      </pc:sldChg>
      <pc:sldChg chg="addSp modSp add del mod">
        <pc:chgData name="Sheenu Jain - Consultant" userId="327f6770-3028-4ebc-a323-7bd6e6757946" providerId="ADAL" clId="{8CC111CA-55F4-954B-AB5C-18580751A0FB}" dt="2024-09-16T07:15:39.215" v="275" actId="20577"/>
        <pc:sldMkLst>
          <pc:docMk/>
          <pc:sldMk cId="515196434" sldId="2147381425"/>
        </pc:sldMkLst>
        <pc:spChg chg="mod">
          <ac:chgData name="Sheenu Jain - Consultant" userId="327f6770-3028-4ebc-a323-7bd6e6757946" providerId="ADAL" clId="{8CC111CA-55F4-954B-AB5C-18580751A0FB}" dt="2024-09-16T07:12:54.709" v="245"/>
          <ac:spMkLst>
            <pc:docMk/>
            <pc:sldMk cId="515196434" sldId="2147381425"/>
            <ac:spMk id="2" creationId="{8364EA7C-54F9-D108-9AD9-A0C5C64B34EC}"/>
          </ac:spMkLst>
        </pc:spChg>
        <pc:spChg chg="mod">
          <ac:chgData name="Sheenu Jain - Consultant" userId="327f6770-3028-4ebc-a323-7bd6e6757946" providerId="ADAL" clId="{8CC111CA-55F4-954B-AB5C-18580751A0FB}" dt="2024-09-16T07:12:27.184" v="235" actId="20577"/>
          <ac:spMkLst>
            <pc:docMk/>
            <pc:sldMk cId="515196434" sldId="2147381425"/>
            <ac:spMk id="3" creationId="{8F4599F7-2D6D-D0BA-AD59-B7353FE28719}"/>
          </ac:spMkLst>
        </pc:spChg>
        <pc:spChg chg="add mod">
          <ac:chgData name="Sheenu Jain - Consultant" userId="327f6770-3028-4ebc-a323-7bd6e6757946" providerId="ADAL" clId="{8CC111CA-55F4-954B-AB5C-18580751A0FB}" dt="2024-09-16T07:15:24.620" v="273" actId="113"/>
          <ac:spMkLst>
            <pc:docMk/>
            <pc:sldMk cId="515196434" sldId="2147381425"/>
            <ac:spMk id="5" creationId="{D8A73C6B-8BC9-42B1-44DA-F615F58337C9}"/>
          </ac:spMkLst>
        </pc:spChg>
        <pc:spChg chg="mod">
          <ac:chgData name="Sheenu Jain - Consultant" userId="327f6770-3028-4ebc-a323-7bd6e6757946" providerId="ADAL" clId="{8CC111CA-55F4-954B-AB5C-18580751A0FB}" dt="2024-09-16T07:15:39.215" v="275" actId="20577"/>
          <ac:spMkLst>
            <pc:docMk/>
            <pc:sldMk cId="515196434" sldId="2147381425"/>
            <ac:spMk id="10" creationId="{67650E3E-D7FC-EF7F-6B75-14B3E3231BEF}"/>
          </ac:spMkLst>
        </pc:spChg>
        <pc:spChg chg="mod">
          <ac:chgData name="Sheenu Jain - Consultant" userId="327f6770-3028-4ebc-a323-7bd6e6757946" providerId="ADAL" clId="{8CC111CA-55F4-954B-AB5C-18580751A0FB}" dt="2024-09-16T07:13:26.265" v="251"/>
          <ac:spMkLst>
            <pc:docMk/>
            <pc:sldMk cId="515196434" sldId="2147381425"/>
            <ac:spMk id="16" creationId="{49B2A6FB-45FD-54F4-136A-A32B50F6D96C}"/>
          </ac:spMkLst>
        </pc:spChg>
      </pc:sldChg>
      <pc:sldChg chg="add del">
        <pc:chgData name="Sheenu Jain - Consultant" userId="327f6770-3028-4ebc-a323-7bd6e6757946" providerId="ADAL" clId="{8CC111CA-55F4-954B-AB5C-18580751A0FB}" dt="2024-09-16T07:07:08.509" v="227" actId="2696"/>
        <pc:sldMkLst>
          <pc:docMk/>
          <pc:sldMk cId="1052460590" sldId="2147381426"/>
        </pc:sldMkLst>
      </pc:sldChg>
      <pc:sldChg chg="add del">
        <pc:chgData name="Sheenu Jain - Consultant" userId="327f6770-3028-4ebc-a323-7bd6e6757946" providerId="ADAL" clId="{8CC111CA-55F4-954B-AB5C-18580751A0FB}" dt="2024-09-16T07:06:25.237" v="219"/>
        <pc:sldMkLst>
          <pc:docMk/>
          <pc:sldMk cId="1159465823" sldId="2147381426"/>
        </pc:sldMkLst>
      </pc:sldChg>
    </pc:docChg>
  </pc:docChgLst>
  <pc:docChgLst>
    <pc:chgData name="Sheenu Jain - Consultant" userId="S::sheenu.jain@wadhwanifoundation.org::327f6770-3028-4ebc-a323-7bd6e6757946" providerId="AD" clId="Web-{8C6E07B9-92FF-6860-BC20-FA569897DBCA}"/>
    <pc:docChg chg="addSld modSld modSection">
      <pc:chgData name="Sheenu Jain - Consultant" userId="S::sheenu.jain@wadhwanifoundation.org::327f6770-3028-4ebc-a323-7bd6e6757946" providerId="AD" clId="Web-{8C6E07B9-92FF-6860-BC20-FA569897DBCA}" dt="2024-06-25T02:39:57.977" v="13" actId="20577"/>
      <pc:docMkLst>
        <pc:docMk/>
      </pc:docMkLst>
      <pc:sldChg chg="delSp modSp add">
        <pc:chgData name="Sheenu Jain - Consultant" userId="S::sheenu.jain@wadhwanifoundation.org::327f6770-3028-4ebc-a323-7bd6e6757946" providerId="AD" clId="Web-{8C6E07B9-92FF-6860-BC20-FA569897DBCA}" dt="2024-06-25T02:39:46.649" v="8" actId="20577"/>
        <pc:sldMkLst>
          <pc:docMk/>
          <pc:sldMk cId="2783799198" sldId="2147381388"/>
        </pc:sldMkLst>
        <pc:spChg chg="mod">
          <ac:chgData name="Sheenu Jain - Consultant" userId="S::sheenu.jain@wadhwanifoundation.org::327f6770-3028-4ebc-a323-7bd6e6757946" providerId="AD" clId="Web-{8C6E07B9-92FF-6860-BC20-FA569897DBCA}" dt="2024-06-25T02:39:46.649" v="8" actId="20577"/>
          <ac:spMkLst>
            <pc:docMk/>
            <pc:sldMk cId="2783799198" sldId="2147381388"/>
            <ac:spMk id="7" creationId="{F8D425E5-72EE-23D6-632A-8F48EA681C28}"/>
          </ac:spMkLst>
        </pc:spChg>
        <pc:spChg chg="del mod">
          <ac:chgData name="Sheenu Jain - Consultant" userId="S::sheenu.jain@wadhwanifoundation.org::327f6770-3028-4ebc-a323-7bd6e6757946" providerId="AD" clId="Web-{8C6E07B9-92FF-6860-BC20-FA569897DBCA}" dt="2024-06-25T02:39:31.477" v="5"/>
          <ac:spMkLst>
            <pc:docMk/>
            <pc:sldMk cId="2783799198" sldId="2147381388"/>
            <ac:spMk id="13" creationId="{9A3B1653-825B-50E1-232A-9F0A6F3C9624}"/>
          </ac:spMkLst>
        </pc:spChg>
      </pc:sldChg>
      <pc:sldChg chg="delSp modSp add">
        <pc:chgData name="Sheenu Jain - Consultant" userId="S::sheenu.jain@wadhwanifoundation.org::327f6770-3028-4ebc-a323-7bd6e6757946" providerId="AD" clId="Web-{8C6E07B9-92FF-6860-BC20-FA569897DBCA}" dt="2024-06-25T02:39:49.789" v="9" actId="20577"/>
        <pc:sldMkLst>
          <pc:docMk/>
          <pc:sldMk cId="2053078618" sldId="2147381389"/>
        </pc:sldMkLst>
        <pc:spChg chg="mod">
          <ac:chgData name="Sheenu Jain - Consultant" userId="S::sheenu.jain@wadhwanifoundation.org::327f6770-3028-4ebc-a323-7bd6e6757946" providerId="AD" clId="Web-{8C6E07B9-92FF-6860-BC20-FA569897DBCA}" dt="2024-06-25T02:39:49.789" v="9" actId="20577"/>
          <ac:spMkLst>
            <pc:docMk/>
            <pc:sldMk cId="2053078618" sldId="2147381389"/>
            <ac:spMk id="7" creationId="{F8D425E5-72EE-23D6-632A-8F48EA681C28}"/>
          </ac:spMkLst>
        </pc:spChg>
        <pc:spChg chg="del">
          <ac:chgData name="Sheenu Jain - Consultant" userId="S::sheenu.jain@wadhwanifoundation.org::327f6770-3028-4ebc-a323-7bd6e6757946" providerId="AD" clId="Web-{8C6E07B9-92FF-6860-BC20-FA569897DBCA}" dt="2024-06-25T02:39:36.164" v="6"/>
          <ac:spMkLst>
            <pc:docMk/>
            <pc:sldMk cId="2053078618" sldId="2147381389"/>
            <ac:spMk id="13" creationId="{9A3B1653-825B-50E1-232A-9F0A6F3C9624}"/>
          </ac:spMkLst>
        </pc:spChg>
      </pc:sldChg>
      <pc:sldChg chg="delSp modSp add">
        <pc:chgData name="Sheenu Jain - Consultant" userId="S::sheenu.jain@wadhwanifoundation.org::327f6770-3028-4ebc-a323-7bd6e6757946" providerId="AD" clId="Web-{8C6E07B9-92FF-6860-BC20-FA569897DBCA}" dt="2024-06-25T02:39:57.977" v="13" actId="20577"/>
        <pc:sldMkLst>
          <pc:docMk/>
          <pc:sldMk cId="2879719028" sldId="2147381390"/>
        </pc:sldMkLst>
        <pc:spChg chg="del">
          <ac:chgData name="Sheenu Jain - Consultant" userId="S::sheenu.jain@wadhwanifoundation.org::327f6770-3028-4ebc-a323-7bd6e6757946" providerId="AD" clId="Web-{8C6E07B9-92FF-6860-BC20-FA569897DBCA}" dt="2024-06-25T02:39:39.664" v="7"/>
          <ac:spMkLst>
            <pc:docMk/>
            <pc:sldMk cId="2879719028" sldId="2147381390"/>
            <ac:spMk id="4" creationId="{9963E510-66A9-19E8-76ED-961D52D4EEB7}"/>
          </ac:spMkLst>
        </pc:spChg>
        <pc:spChg chg="mod">
          <ac:chgData name="Sheenu Jain - Consultant" userId="S::sheenu.jain@wadhwanifoundation.org::327f6770-3028-4ebc-a323-7bd6e6757946" providerId="AD" clId="Web-{8C6E07B9-92FF-6860-BC20-FA569897DBCA}" dt="2024-06-25T02:39:57.977" v="13" actId="20577"/>
          <ac:spMkLst>
            <pc:docMk/>
            <pc:sldMk cId="2879719028" sldId="2147381390"/>
            <ac:spMk id="39" creationId="{16DD9E64-389E-E0AC-8DE2-66A783E320D7}"/>
          </ac:spMkLst>
        </pc:spChg>
      </pc:sldChg>
    </pc:docChg>
  </pc:docChgLst>
  <pc:docChgLst>
    <pc:chgData name="Prathistha Jain" userId="65bbd3a7-befd-491e-8006-06c48d0b211c" providerId="ADAL" clId="{4D5E7941-B5A9-49C2-BA45-BDDB1C2F08F7}"/>
    <pc:docChg chg="custSel addSld delSld modSld modSection replTag delTag">
      <pc:chgData name="Prathistha Jain" userId="65bbd3a7-befd-491e-8006-06c48d0b211c" providerId="ADAL" clId="{4D5E7941-B5A9-49C2-BA45-BDDB1C2F08F7}" dt="2024-07-02T23:22:33.239" v="90" actId="1076"/>
      <pc:docMkLst>
        <pc:docMk/>
      </pc:docMkLst>
      <pc:sldChg chg="del replTag delTag">
        <pc:chgData name="Prathistha Jain" userId="65bbd3a7-befd-491e-8006-06c48d0b211c" providerId="ADAL" clId="{4D5E7941-B5A9-49C2-BA45-BDDB1C2F08F7}" dt="2024-07-02T00:12:53.967" v="41" actId="47"/>
        <pc:sldMkLst>
          <pc:docMk/>
          <pc:sldMk cId="3560260136" sldId="2147381394"/>
        </pc:sldMkLst>
      </pc:sldChg>
      <pc:sldChg chg="addSp delSp modSp add mod replTag delTag">
        <pc:chgData name="Prathistha Jain" userId="65bbd3a7-befd-491e-8006-06c48d0b211c" providerId="ADAL" clId="{4D5E7941-B5A9-49C2-BA45-BDDB1C2F08F7}" dt="2024-07-02T23:22:33.239" v="90" actId="1076"/>
        <pc:sldMkLst>
          <pc:docMk/>
          <pc:sldMk cId="3867267417" sldId="2147381410"/>
        </pc:sldMkLst>
        <pc:spChg chg="add mod">
          <ac:chgData name="Prathistha Jain" userId="65bbd3a7-befd-491e-8006-06c48d0b211c" providerId="ADAL" clId="{4D5E7941-B5A9-49C2-BA45-BDDB1C2F08F7}" dt="2024-07-02T23:20:53.959" v="77" actId="1076"/>
          <ac:spMkLst>
            <pc:docMk/>
            <pc:sldMk cId="3867267417" sldId="2147381410"/>
            <ac:spMk id="2" creationId="{FD270745-DAC6-3034-D6F2-1795E4F51289}"/>
          </ac:spMkLst>
        </pc:spChg>
        <pc:spChg chg="mod">
          <ac:chgData name="Prathistha Jain" userId="65bbd3a7-befd-491e-8006-06c48d0b211c" providerId="ADAL" clId="{4D5E7941-B5A9-49C2-BA45-BDDB1C2F08F7}" dt="2024-07-02T00:12:48.350" v="38" actId="20577"/>
          <ac:spMkLst>
            <pc:docMk/>
            <pc:sldMk cId="3867267417" sldId="2147381410"/>
            <ac:spMk id="5" creationId="{C7C7A543-80EB-A52B-A086-AEE333137F08}"/>
          </ac:spMkLst>
        </pc:spChg>
        <pc:spChg chg="mod">
          <ac:chgData name="Prathistha Jain" userId="65bbd3a7-befd-491e-8006-06c48d0b211c" providerId="ADAL" clId="{4D5E7941-B5A9-49C2-BA45-BDDB1C2F08F7}" dt="2024-07-02T00:13:17.502" v="55"/>
          <ac:spMkLst>
            <pc:docMk/>
            <pc:sldMk cId="3867267417" sldId="2147381410"/>
            <ac:spMk id="7" creationId="{23885615-4868-C8F5-79C5-DD45867B56DA}"/>
          </ac:spMkLst>
        </pc:spChg>
        <pc:spChg chg="add mod">
          <ac:chgData name="Prathistha Jain" userId="65bbd3a7-befd-491e-8006-06c48d0b211c" providerId="ADAL" clId="{4D5E7941-B5A9-49C2-BA45-BDDB1C2F08F7}" dt="2024-07-02T23:22:33.239" v="90" actId="1076"/>
          <ac:spMkLst>
            <pc:docMk/>
            <pc:sldMk cId="3867267417" sldId="2147381410"/>
            <ac:spMk id="9" creationId="{BC6785E0-0743-0C94-A88B-A820E057E2F0}"/>
          </ac:spMkLst>
        </pc:spChg>
        <pc:grpChg chg="add mod">
          <ac:chgData name="Prathistha Jain" userId="65bbd3a7-befd-491e-8006-06c48d0b211c" providerId="ADAL" clId="{4D5E7941-B5A9-49C2-BA45-BDDB1C2F08F7}" dt="2024-07-02T00:13:17.502" v="55"/>
          <ac:grpSpMkLst>
            <pc:docMk/>
            <pc:sldMk cId="3867267417" sldId="2147381410"/>
            <ac:grpSpMk id="6" creationId="{E5F6F92C-369F-9F4C-6172-A35130CE7D38}"/>
          </ac:grpSpMkLst>
        </pc:grpChg>
        <pc:grpChg chg="del">
          <ac:chgData name="Prathistha Jain" userId="65bbd3a7-befd-491e-8006-06c48d0b211c" providerId="ADAL" clId="{4D5E7941-B5A9-49C2-BA45-BDDB1C2F08F7}" dt="2024-07-02T00:13:16.685" v="54" actId="21"/>
          <ac:grpSpMkLst>
            <pc:docMk/>
            <pc:sldMk cId="3867267417" sldId="2147381410"/>
            <ac:grpSpMk id="11" creationId="{E5F6F92C-369F-9F4C-6172-A35130CE7D38}"/>
          </ac:grpSpMkLst>
        </pc:grpChg>
        <pc:grpChg chg="add mod">
          <ac:chgData name="Prathistha Jain" userId="65bbd3a7-befd-491e-8006-06c48d0b211c" providerId="ADAL" clId="{4D5E7941-B5A9-49C2-BA45-BDDB1C2F08F7}" dt="2024-07-02T23:22:28.232" v="89" actId="164"/>
          <ac:grpSpMkLst>
            <pc:docMk/>
            <pc:sldMk cId="3867267417" sldId="2147381410"/>
            <ac:grpSpMk id="13" creationId="{72FBC493-2D91-048C-DAB1-6B1EF9849135}"/>
          </ac:grpSpMkLst>
        </pc:grpChg>
        <pc:picChg chg="del">
          <ac:chgData name="Prathistha Jain" userId="65bbd3a7-befd-491e-8006-06c48d0b211c" providerId="ADAL" clId="{4D5E7941-B5A9-49C2-BA45-BDDB1C2F08F7}" dt="2024-07-02T00:13:07.058" v="50" actId="478"/>
          <ac:picMkLst>
            <pc:docMk/>
            <pc:sldMk cId="3867267417" sldId="2147381410"/>
            <ac:picMk id="2" creationId="{D69E8D35-7738-E182-47CA-6F5B0B4F91B7}"/>
          </ac:picMkLst>
        </pc:picChg>
        <pc:picChg chg="add mod">
          <ac:chgData name="Prathistha Jain" userId="65bbd3a7-befd-491e-8006-06c48d0b211c" providerId="ADAL" clId="{4D5E7941-B5A9-49C2-BA45-BDDB1C2F08F7}" dt="2024-07-02T00:15:59.693" v="69" actId="1076"/>
          <ac:picMkLst>
            <pc:docMk/>
            <pc:sldMk cId="3867267417" sldId="2147381410"/>
            <ac:picMk id="4" creationId="{4E665136-199A-0755-BF6B-925BCE3EC458}"/>
          </ac:picMkLst>
        </pc:picChg>
        <pc:picChg chg="mod">
          <ac:chgData name="Prathistha Jain" userId="65bbd3a7-befd-491e-8006-06c48d0b211c" providerId="ADAL" clId="{4D5E7941-B5A9-49C2-BA45-BDDB1C2F08F7}" dt="2024-07-02T00:14:41.021" v="62"/>
          <ac:picMkLst>
            <pc:docMk/>
            <pc:sldMk cId="3867267417" sldId="2147381410"/>
            <ac:picMk id="8" creationId="{691D934E-90E6-7452-39CD-72943F17C61D}"/>
          </ac:picMkLst>
        </pc:picChg>
        <pc:picChg chg="add mod">
          <ac:chgData name="Prathistha Jain" userId="65bbd3a7-befd-491e-8006-06c48d0b211c" providerId="ADAL" clId="{4D5E7941-B5A9-49C2-BA45-BDDB1C2F08F7}" dt="2024-07-02T23:22:28.232" v="89" actId="164"/>
          <ac:picMkLst>
            <pc:docMk/>
            <pc:sldMk cId="3867267417" sldId="2147381410"/>
            <ac:picMk id="10" creationId="{AB0BBA84-2ACC-0143-BA6C-F1865B773F8E}"/>
          </ac:picMkLst>
        </pc:picChg>
        <pc:picChg chg="add mod">
          <ac:chgData name="Prathistha Jain" userId="65bbd3a7-befd-491e-8006-06c48d0b211c" providerId="ADAL" clId="{4D5E7941-B5A9-49C2-BA45-BDDB1C2F08F7}" dt="2024-07-02T23:22:28.232" v="89" actId="164"/>
          <ac:picMkLst>
            <pc:docMk/>
            <pc:sldMk cId="3867267417" sldId="2147381410"/>
            <ac:picMk id="12" creationId="{907844FF-5432-2AE0-BD82-3108DACB0E41}"/>
          </ac:picMkLst>
        </pc:picChg>
        <pc:picChg chg="del mod">
          <ac:chgData name="Prathistha Jain" userId="65bbd3a7-befd-491e-8006-06c48d0b211c" providerId="ADAL" clId="{4D5E7941-B5A9-49C2-BA45-BDDB1C2F08F7}" dt="2024-07-02T00:13:28.095" v="59" actId="478"/>
          <ac:picMkLst>
            <pc:docMk/>
            <pc:sldMk cId="3867267417" sldId="2147381410"/>
            <ac:picMk id="15" creationId="{A604019F-B587-C107-C00E-67E3E6C06918}"/>
          </ac:picMkLst>
        </pc:picChg>
      </pc:sldChg>
    </pc:docChg>
  </pc:docChgLst>
  <pc:docChgLst>
    <pc:chgData name="Sheenu Jain - Consultant" userId="S::sheenu.jain@wadhwanifoundation.org::327f6770-3028-4ebc-a323-7bd6e6757946" providerId="AD" clId="Web-{AF23374E-0858-E2DC-389D-4743DCE06B6E}"/>
    <pc:docChg chg="modSld">
      <pc:chgData name="Sheenu Jain - Consultant" userId="S::sheenu.jain@wadhwanifoundation.org::327f6770-3028-4ebc-a323-7bd6e6757946" providerId="AD" clId="Web-{AF23374E-0858-E2DC-389D-4743DCE06B6E}" dt="2024-08-07T02:27:26.924" v="7" actId="20577"/>
      <pc:docMkLst>
        <pc:docMk/>
      </pc:docMkLst>
      <pc:sldChg chg="modSp">
        <pc:chgData name="Sheenu Jain - Consultant" userId="S::sheenu.jain@wadhwanifoundation.org::327f6770-3028-4ebc-a323-7bd6e6757946" providerId="AD" clId="Web-{AF23374E-0858-E2DC-389D-4743DCE06B6E}" dt="2024-08-07T02:27:26.924" v="7" actId="20577"/>
        <pc:sldMkLst>
          <pc:docMk/>
          <pc:sldMk cId="1463478197" sldId="2147381310"/>
        </pc:sldMkLst>
        <pc:spChg chg="mod">
          <ac:chgData name="Sheenu Jain - Consultant" userId="S::sheenu.jain@wadhwanifoundation.org::327f6770-3028-4ebc-a323-7bd6e6757946" providerId="AD" clId="Web-{AF23374E-0858-E2DC-389D-4743DCE06B6E}" dt="2024-08-07T02:27:26.924" v="7" actId="20577"/>
          <ac:spMkLst>
            <pc:docMk/>
            <pc:sldMk cId="1463478197" sldId="2147381310"/>
            <ac:spMk id="14" creationId="{C8503855-8648-DB63-17C8-1E4A7F8C67F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F9A39-FAF5-43B9-B114-56BA46A44345}" type="datetimeFigureOut">
              <a:rPr lang="en-IN" smtClean="0"/>
              <a:t>19-12-2024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E20CB-6B28-4432-A61D-4F0121FDAB71}" type="slidenum">
              <a:rPr lang="en-IN" smtClean="0"/>
              <a:t>‹#›</a:t>
            </a:fld>
            <a:endParaRPr lang="en-IN"/>
          </a:p>
        </p:txBody>
      </p:sp>
    </p:spTree>
    <p:extLst>
      <p:ext uri="{BB962C8B-B14F-4D97-AF65-F5344CB8AC3E}">
        <p14:creationId xmlns:p14="http://schemas.microsoft.com/office/powerpoint/2010/main" val="301621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Ans - </a:t>
            </a:r>
            <a:r>
              <a:rPr lang="en-US" sz="1200">
                <a:latin typeface="Barlow" pitchFamily="2" charset="77"/>
              </a:rPr>
              <a:t>To test ideas, design features, or functionalities before final production</a:t>
            </a:r>
            <a:endParaRPr lang="en-US"/>
          </a:p>
        </p:txBody>
      </p:sp>
      <p:sp>
        <p:nvSpPr>
          <p:cNvPr id="4" name="Slide Number Placeholder 3"/>
          <p:cNvSpPr>
            <a:spLocks noGrp="1"/>
          </p:cNvSpPr>
          <p:nvPr>
            <p:ph type="sldNum" sz="quarter" idx="5"/>
          </p:nvPr>
        </p:nvSpPr>
        <p:spPr/>
        <p:txBody>
          <a:bodyPr/>
          <a:lstStyle/>
          <a:p>
            <a:fld id="{D54B0040-B7D5-C84D-AB32-C2D96558DA69}" type="slidenum">
              <a:rPr lang="en-US" smtClean="0"/>
              <a:t>3</a:t>
            </a:fld>
            <a:endParaRPr lang="en-US"/>
          </a:p>
        </p:txBody>
      </p:sp>
    </p:spTree>
    <p:extLst>
      <p:ext uri="{BB962C8B-B14F-4D97-AF65-F5344CB8AC3E}">
        <p14:creationId xmlns:p14="http://schemas.microsoft.com/office/powerpoint/2010/main" val="265460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Ans - </a:t>
            </a:r>
            <a:r>
              <a:rPr lang="en-US" sz="1200">
                <a:latin typeface="Barlow" pitchFamily="2" charset="77"/>
              </a:rPr>
              <a:t>A basic and simplified representation of a product using simple materials</a:t>
            </a:r>
            <a:endParaRPr lang="en-US"/>
          </a:p>
        </p:txBody>
      </p:sp>
      <p:sp>
        <p:nvSpPr>
          <p:cNvPr id="4" name="Slide Number Placeholder 3"/>
          <p:cNvSpPr>
            <a:spLocks noGrp="1"/>
          </p:cNvSpPr>
          <p:nvPr>
            <p:ph type="sldNum" sz="quarter" idx="5"/>
          </p:nvPr>
        </p:nvSpPr>
        <p:spPr/>
        <p:txBody>
          <a:bodyPr/>
          <a:lstStyle/>
          <a:p>
            <a:fld id="{D54B0040-B7D5-C84D-AB32-C2D96558DA69}" type="slidenum">
              <a:rPr lang="en-US" smtClean="0"/>
              <a:t>4</a:t>
            </a:fld>
            <a:endParaRPr lang="en-US"/>
          </a:p>
        </p:txBody>
      </p:sp>
    </p:spTree>
    <p:extLst>
      <p:ext uri="{BB962C8B-B14F-4D97-AF65-F5344CB8AC3E}">
        <p14:creationId xmlns:p14="http://schemas.microsoft.com/office/powerpoint/2010/main" val="315945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 - </a:t>
            </a:r>
            <a:r>
              <a:rPr lang="en-IN" dirty="0"/>
              <a:t>The primary goal of an MVP is to test a hypothesis by releasing a product with the least amount of effort and resources.</a:t>
            </a:r>
            <a:endParaRPr lang="en-US" dirty="0"/>
          </a:p>
        </p:txBody>
      </p:sp>
      <p:sp>
        <p:nvSpPr>
          <p:cNvPr id="4" name="Slide Number Placeholder 3"/>
          <p:cNvSpPr>
            <a:spLocks noGrp="1"/>
          </p:cNvSpPr>
          <p:nvPr>
            <p:ph type="sldNum" sz="quarter" idx="5"/>
          </p:nvPr>
        </p:nvSpPr>
        <p:spPr/>
        <p:txBody>
          <a:bodyPr/>
          <a:lstStyle/>
          <a:p>
            <a:fld id="{D54B0040-B7D5-C84D-AB32-C2D96558DA69}" type="slidenum">
              <a:rPr lang="en-US" smtClean="0"/>
              <a:t>5</a:t>
            </a:fld>
            <a:endParaRPr lang="en-US"/>
          </a:p>
        </p:txBody>
      </p:sp>
    </p:spTree>
    <p:extLst>
      <p:ext uri="{BB962C8B-B14F-4D97-AF65-F5344CB8AC3E}">
        <p14:creationId xmlns:p14="http://schemas.microsoft.com/office/powerpoint/2010/main" val="1591310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B7E20CB-6B28-4432-A61D-4F0121FDAB71}" type="slidenum">
              <a:rPr lang="en-IN" smtClean="0"/>
              <a:t>6</a:t>
            </a:fld>
            <a:endParaRPr lang="en-IN"/>
          </a:p>
        </p:txBody>
      </p:sp>
    </p:spTree>
    <p:extLst>
      <p:ext uri="{BB962C8B-B14F-4D97-AF65-F5344CB8AC3E}">
        <p14:creationId xmlns:p14="http://schemas.microsoft.com/office/powerpoint/2010/main" val="338147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632C6-5D00-4CD9-87E5-F6591B624C4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322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B7E20CB-6B28-4432-A61D-4F0121FDAB71}" type="slidenum">
              <a:rPr lang="en-IN" smtClean="0"/>
              <a:t>12</a:t>
            </a:fld>
            <a:endParaRPr lang="en-IN"/>
          </a:p>
        </p:txBody>
      </p:sp>
    </p:spTree>
    <p:extLst>
      <p:ext uri="{BB962C8B-B14F-4D97-AF65-F5344CB8AC3E}">
        <p14:creationId xmlns:p14="http://schemas.microsoft.com/office/powerpoint/2010/main" val="153065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B7E20CB-6B28-4432-A61D-4F0121FDAB71}" type="slidenum">
              <a:rPr lang="en-IN" smtClean="0"/>
              <a:t>28</a:t>
            </a:fld>
            <a:endParaRPr lang="en-IN"/>
          </a:p>
        </p:txBody>
      </p:sp>
    </p:spTree>
    <p:extLst>
      <p:ext uri="{BB962C8B-B14F-4D97-AF65-F5344CB8AC3E}">
        <p14:creationId xmlns:p14="http://schemas.microsoft.com/office/powerpoint/2010/main" val="3381476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https://www.instagram.com/wadhwanifoundation/" TargetMode="External"/><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hyperlink" Target="http://wadhwanifoundation.org/" TargetMode="External"/><Relationship Id="rId2" Type="http://schemas.openxmlformats.org/officeDocument/2006/relationships/hyperlink" Target="https://www.facebook.com/wadhwanifoundation" TargetMode="External"/><Relationship Id="rId16" Type="http://schemas.openxmlformats.org/officeDocument/2006/relationships/image" Target="../media/image17.sv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twitter.com/WadhwaniF" TargetMode="External"/></Relationships>
</file>

<file path=ppt/slideLayouts/_rels/slideLayout113.xml.rels><?xml version="1.0" encoding="UTF-8" standalone="yes"?>
<Relationships xmlns="http://schemas.openxmlformats.org/package/2006/relationships"><Relationship Id="rId8" Type="http://schemas.openxmlformats.org/officeDocument/2006/relationships/hyperlink" Target="https://www.instagram.com/wadhwanifoundation/" TargetMode="External"/><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hyperlink" Target="http://wadhwanifoundation.org/" TargetMode="External"/><Relationship Id="rId2" Type="http://schemas.openxmlformats.org/officeDocument/2006/relationships/hyperlink" Target="https://www.facebook.com/wadhwanifoundation" TargetMode="External"/><Relationship Id="rId16" Type="http://schemas.openxmlformats.org/officeDocument/2006/relationships/image" Target="../media/image17.sv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twitter.com/WadhwaniF"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chart" Target="../charts/chart26.xml"/><Relationship Id="rId7" Type="http://schemas.openxmlformats.org/officeDocument/2006/relationships/chart" Target="../charts/chart30.xml"/><Relationship Id="rId2" Type="http://schemas.openxmlformats.org/officeDocument/2006/relationships/chart" Target="../charts/chart25.xml"/><Relationship Id="rId1" Type="http://schemas.openxmlformats.org/officeDocument/2006/relationships/slideMaster" Target="../slideMasters/slideMaster3.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Layouts/_rels/slideLayout13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Master" Target="../slideMasters/slideMaster3.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8" Type="http://schemas.openxmlformats.org/officeDocument/2006/relationships/hyperlink" Target="https://www.instagram.com/wadhwanifoundation/" TargetMode="External"/><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hyperlink" Target="http://wadhwanifoundation.org/" TargetMode="External"/><Relationship Id="rId2" Type="http://schemas.openxmlformats.org/officeDocument/2006/relationships/hyperlink" Target="https://www.facebook.com/wadhwanifoundation" TargetMode="External"/><Relationship Id="rId16" Type="http://schemas.openxmlformats.org/officeDocument/2006/relationships/image" Target="../media/image17.sv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twitter.com/WadhwaniF"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hyperlink" Target="https://www.instagram.com/wadhwanifoundation/" TargetMode="External"/><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hyperlink" Target="http://wadhwanifoundation.org/" TargetMode="External"/><Relationship Id="rId2" Type="http://schemas.openxmlformats.org/officeDocument/2006/relationships/hyperlink" Target="https://www.facebook.com/wadhwanifoundation" TargetMode="External"/><Relationship Id="rId16" Type="http://schemas.openxmlformats.org/officeDocument/2006/relationships/image" Target="../media/image17.sv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twitter.com/WadhwaniF" TargetMode="Externa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chart" Target="../charts/chart38.xml"/><Relationship Id="rId7" Type="http://schemas.openxmlformats.org/officeDocument/2006/relationships/chart" Target="../charts/chart42.xml"/><Relationship Id="rId2" Type="http://schemas.openxmlformats.org/officeDocument/2006/relationships/chart" Target="../charts/chart37.xml"/><Relationship Id="rId1" Type="http://schemas.openxmlformats.org/officeDocument/2006/relationships/slideMaster" Target="../slideMasters/slideMaster4.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chart" Target="../charts/chart39.xml"/></Relationships>
</file>

<file path=ppt/slideLayouts/_rels/slideLayout195.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Master" Target="../slideMasters/slideMaster4.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Master" Target="../slideMasters/slideMaster1.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8" Type="http://schemas.openxmlformats.org/officeDocument/2006/relationships/hyperlink" Target="https://www.instagram.com/wadhwanifoundation/" TargetMode="External"/><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hyperlink" Target="http://wadhwanifoundation.org/" TargetMode="External"/><Relationship Id="rId2" Type="http://schemas.openxmlformats.org/officeDocument/2006/relationships/hyperlink" Target="https://www.facebook.com/wadhwanifoundation" TargetMode="External"/><Relationship Id="rId16" Type="http://schemas.openxmlformats.org/officeDocument/2006/relationships/image" Target="../media/image17.sv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twitter.com/WadhwaniF" TargetMode="External"/></Relationships>
</file>

<file path=ppt/slideLayouts/_rels/slideLayout227.xml.rels><?xml version="1.0" encoding="UTF-8" standalone="yes"?>
<Relationships xmlns="http://schemas.openxmlformats.org/package/2006/relationships"><Relationship Id="rId8" Type="http://schemas.openxmlformats.org/officeDocument/2006/relationships/hyperlink" Target="https://www.instagram.com/wadhwanifoundation/" TargetMode="External"/><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hyperlink" Target="http://wadhwanifoundation.org/" TargetMode="External"/><Relationship Id="rId2" Type="http://schemas.openxmlformats.org/officeDocument/2006/relationships/hyperlink" Target="https://www.facebook.com/wadhwanifoundation" TargetMode="External"/><Relationship Id="rId16" Type="http://schemas.openxmlformats.org/officeDocument/2006/relationships/image" Target="../media/image17.sv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twitter.com/WadhwaniF" TargetMode="Externa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www.instagram.com/wadhwanifoundation/" TargetMode="External"/><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hyperlink" Target="http://wadhwanifoundation.org/" TargetMode="External"/><Relationship Id="rId2" Type="http://schemas.openxmlformats.org/officeDocument/2006/relationships/hyperlink" Target="https://www.facebook.com/wadhwanifoundation" TargetMode="External"/><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twitter.com/WadhwaniF"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www.instagram.com/wadhwanifoundation/" TargetMode="External"/><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hyperlink" Target="http://wadhwanifoundation.org/" TargetMode="External"/><Relationship Id="rId2" Type="http://schemas.openxmlformats.org/officeDocument/2006/relationships/hyperlink" Target="https://www.facebook.com/wadhwanifoundation" TargetMode="External"/><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15"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twitter.com/WadhwaniF"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chart" Target="../charts/chart14.xml"/><Relationship Id="rId7" Type="http://schemas.openxmlformats.org/officeDocument/2006/relationships/chart" Target="../charts/chart18.xml"/><Relationship Id="rId2" Type="http://schemas.openxmlformats.org/officeDocument/2006/relationships/chart" Target="../charts/chart13.xml"/><Relationship Id="rId1" Type="http://schemas.openxmlformats.org/officeDocument/2006/relationships/slideMaster" Target="../slideMasters/slideMaster2.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Layouts/_rels/slideLayout7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Master" Target="../slideMasters/slideMaster2.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CD0644-BEF3-4C85-D9DF-5C08C0FA02EB}"/>
              </a:ext>
            </a:extLst>
          </p:cNvPr>
          <p:cNvGrpSpPr/>
          <p:nvPr userDrawn="1"/>
        </p:nvGrpSpPr>
        <p:grpSpPr>
          <a:xfrm>
            <a:off x="10668000" y="304798"/>
            <a:ext cx="1179720" cy="581555"/>
            <a:chOff x="969962" y="2846965"/>
            <a:chExt cx="1740598" cy="872299"/>
          </a:xfrm>
          <a:solidFill>
            <a:schemeClr val="bg1"/>
          </a:solidFill>
        </p:grpSpPr>
        <p:sp>
          <p:nvSpPr>
            <p:cNvPr id="32" name="Freeform: Shape 23">
              <a:extLst>
                <a:ext uri="{FF2B5EF4-FFF2-40B4-BE49-F238E27FC236}">
                  <a16:creationId xmlns:a16="http://schemas.microsoft.com/office/drawing/2014/main" id="{86846790-9A35-DC90-BCFB-EDB6E03D617D}"/>
                </a:ext>
              </a:extLst>
            </p:cNvPr>
            <p:cNvSpPr/>
            <p:nvPr/>
          </p:nvSpPr>
          <p:spPr>
            <a:xfrm>
              <a:off x="969962" y="3381507"/>
              <a:ext cx="274415" cy="160305"/>
            </a:xfrm>
            <a:custGeom>
              <a:avLst/>
              <a:gdLst>
                <a:gd name="connsiteX0" fmla="*/ 274415 w 274415"/>
                <a:gd name="connsiteY0" fmla="*/ 0 h 160305"/>
                <a:gd name="connsiteX1" fmla="*/ 205931 w 274415"/>
                <a:gd name="connsiteY1" fmla="*/ 160306 h 160305"/>
                <a:gd name="connsiteX2" fmla="*/ 178308 w 274415"/>
                <a:gd name="connsiteY2" fmla="*/ 160306 h 160305"/>
                <a:gd name="connsiteX3" fmla="*/ 137160 w 274415"/>
                <a:gd name="connsiteY3" fmla="*/ 66961 h 160305"/>
                <a:gd name="connsiteX4" fmla="*/ 95059 w 274415"/>
                <a:gd name="connsiteY4" fmla="*/ 160306 h 160305"/>
                <a:gd name="connsiteX5" fmla="*/ 67151 w 274415"/>
                <a:gd name="connsiteY5" fmla="*/ 160306 h 160305"/>
                <a:gd name="connsiteX6" fmla="*/ 0 w 274415"/>
                <a:gd name="connsiteY6" fmla="*/ 0 h 160305"/>
                <a:gd name="connsiteX7" fmla="*/ 49435 w 274415"/>
                <a:gd name="connsiteY7" fmla="*/ 0 h 160305"/>
                <a:gd name="connsiteX8" fmla="*/ 82296 w 274415"/>
                <a:gd name="connsiteY8" fmla="*/ 87725 h 160305"/>
                <a:gd name="connsiteX9" fmla="*/ 120015 w 274415"/>
                <a:gd name="connsiteY9" fmla="*/ 0 h 160305"/>
                <a:gd name="connsiteX10" fmla="*/ 154210 w 274415"/>
                <a:gd name="connsiteY10" fmla="*/ 0 h 160305"/>
                <a:gd name="connsiteX11" fmla="*/ 191167 w 274415"/>
                <a:gd name="connsiteY11" fmla="*/ 87725 h 160305"/>
                <a:gd name="connsiteX12" fmla="*/ 225552 w 274415"/>
                <a:gd name="connsiteY12" fmla="*/ 0 h 160305"/>
                <a:gd name="connsiteX13" fmla="*/ 274415 w 274415"/>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415" h="16030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grpFill/>
            <a:ln w="9525" cap="flat">
              <a:noFill/>
              <a:prstDash val="solid"/>
              <a:miter/>
            </a:ln>
          </p:spPr>
          <p:txBody>
            <a:bodyPr rtlCol="0" anchor="ctr"/>
            <a:lstStyle/>
            <a:p>
              <a:endParaRPr lang="en-GB"/>
            </a:p>
          </p:txBody>
        </p:sp>
        <p:sp>
          <p:nvSpPr>
            <p:cNvPr id="33" name="Freeform: Shape 25">
              <a:extLst>
                <a:ext uri="{FF2B5EF4-FFF2-40B4-BE49-F238E27FC236}">
                  <a16:creationId xmlns:a16="http://schemas.microsoft.com/office/drawing/2014/main" id="{9C4E9CEE-1A49-DE23-64FE-5C945F561132}"/>
                </a:ext>
              </a:extLst>
            </p:cNvPr>
            <p:cNvSpPr/>
            <p:nvPr/>
          </p:nvSpPr>
          <p:spPr>
            <a:xfrm>
              <a:off x="1239614" y="3381412"/>
              <a:ext cx="192595" cy="158305"/>
            </a:xfrm>
            <a:custGeom>
              <a:avLst/>
              <a:gdLst>
                <a:gd name="connsiteX0" fmla="*/ 192596 w 192595"/>
                <a:gd name="connsiteY0" fmla="*/ 158306 h 158305"/>
                <a:gd name="connsiteX1" fmla="*/ 143732 w 192595"/>
                <a:gd name="connsiteY1" fmla="*/ 158306 h 158305"/>
                <a:gd name="connsiteX2" fmla="*/ 130778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920 w 192595"/>
                <a:gd name="connsiteY9" fmla="*/ 98679 h 158305"/>
                <a:gd name="connsiteX10" fmla="*/ 96679 w 192595"/>
                <a:gd name="connsiteY10" fmla="*/ 40862 h 158305"/>
                <a:gd name="connsiteX11" fmla="*/ 73342 w 192595"/>
                <a:gd name="connsiteY11" fmla="*/ 98679 h 158305"/>
                <a:gd name="connsiteX12" fmla="*/ 119920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grpFill/>
            <a:ln w="9525" cap="flat">
              <a:noFill/>
              <a:prstDash val="solid"/>
              <a:miter/>
            </a:ln>
          </p:spPr>
          <p:txBody>
            <a:bodyPr rtlCol="0" anchor="ctr"/>
            <a:lstStyle/>
            <a:p>
              <a:endParaRPr lang="en-GB"/>
            </a:p>
          </p:txBody>
        </p:sp>
        <p:sp>
          <p:nvSpPr>
            <p:cNvPr id="34" name="Freeform: Shape 26">
              <a:extLst>
                <a:ext uri="{FF2B5EF4-FFF2-40B4-BE49-F238E27FC236}">
                  <a16:creationId xmlns:a16="http://schemas.microsoft.com/office/drawing/2014/main" id="{91558449-F5CB-533C-CF65-CA30D8E070A1}"/>
                </a:ext>
              </a:extLst>
            </p:cNvPr>
            <p:cNvSpPr/>
            <p:nvPr/>
          </p:nvSpPr>
          <p:spPr>
            <a:xfrm>
              <a:off x="1483264" y="3381507"/>
              <a:ext cx="162782" cy="158210"/>
            </a:xfrm>
            <a:custGeom>
              <a:avLst/>
              <a:gdLst>
                <a:gd name="connsiteX0" fmla="*/ 162782 w 162782"/>
                <a:gd name="connsiteY0" fmla="*/ 81915 h 158210"/>
                <a:gd name="connsiteX1" fmla="*/ 153924 w 162782"/>
                <a:gd name="connsiteY1" fmla="*/ 120968 h 158210"/>
                <a:gd name="connsiteX2" fmla="*/ 133064 w 162782"/>
                <a:gd name="connsiteY2" fmla="*/ 144875 h 158210"/>
                <a:gd name="connsiteX3" fmla="*/ 85439 w 162782"/>
                <a:gd name="connsiteY3" fmla="*/ 158210 h 158210"/>
                <a:gd name="connsiteX4" fmla="*/ 0 w 162782"/>
                <a:gd name="connsiteY4" fmla="*/ 158210 h 158210"/>
                <a:gd name="connsiteX5" fmla="*/ 0 w 162782"/>
                <a:gd name="connsiteY5" fmla="*/ 0 h 158210"/>
                <a:gd name="connsiteX6" fmla="*/ 65723 w 162782"/>
                <a:gd name="connsiteY6" fmla="*/ 0 h 158210"/>
                <a:gd name="connsiteX7" fmla="*/ 91154 w 162782"/>
                <a:gd name="connsiteY7" fmla="*/ 1524 h 158210"/>
                <a:gd name="connsiteX8" fmla="*/ 110204 w 162782"/>
                <a:gd name="connsiteY8" fmla="*/ 5906 h 158210"/>
                <a:gd name="connsiteX9" fmla="*/ 124587 w 162782"/>
                <a:gd name="connsiteY9" fmla="*/ 12192 h 158210"/>
                <a:gd name="connsiteX10" fmla="*/ 135160 w 162782"/>
                <a:gd name="connsiteY10" fmla="*/ 19717 h 158210"/>
                <a:gd name="connsiteX11" fmla="*/ 149352 w 162782"/>
                <a:gd name="connsiteY11" fmla="*/ 35338 h 158210"/>
                <a:gd name="connsiteX12" fmla="*/ 159067 w 162782"/>
                <a:gd name="connsiteY12" fmla="*/ 56293 h 158210"/>
                <a:gd name="connsiteX13" fmla="*/ 162687 w 162782"/>
                <a:gd name="connsiteY13" fmla="*/ 82105 h 158210"/>
                <a:gd name="connsiteX14" fmla="*/ 114205 w 162782"/>
                <a:gd name="connsiteY14" fmla="*/ 80010 h 158210"/>
                <a:gd name="connsiteX15" fmla="*/ 106871 w 162782"/>
                <a:gd name="connsiteY15" fmla="*/ 49911 h 158210"/>
                <a:gd name="connsiteX16" fmla="*/ 89154 w 162782"/>
                <a:gd name="connsiteY16" fmla="*/ 35433 h 158210"/>
                <a:gd name="connsiteX17" fmla="*/ 68104 w 162782"/>
                <a:gd name="connsiteY17" fmla="*/ 31718 h 158210"/>
                <a:gd name="connsiteX18" fmla="*/ 47816 w 162782"/>
                <a:gd name="connsiteY18" fmla="*/ 31718 h 158210"/>
                <a:gd name="connsiteX19" fmla="*/ 47816 w 162782"/>
                <a:gd name="connsiteY19" fmla="*/ 125444 h 158210"/>
                <a:gd name="connsiteX20" fmla="*/ 68104 w 162782"/>
                <a:gd name="connsiteY20" fmla="*/ 125444 h 158210"/>
                <a:gd name="connsiteX21" fmla="*/ 100584 w 162782"/>
                <a:gd name="connsiteY21" fmla="*/ 116586 h 158210"/>
                <a:gd name="connsiteX22" fmla="*/ 114300 w 162782"/>
                <a:gd name="connsiteY22" fmla="*/ 79915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82" h="158210">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grpFill/>
            <a:ln w="9525" cap="flat">
              <a:noFill/>
              <a:prstDash val="solid"/>
              <a:miter/>
            </a:ln>
          </p:spPr>
          <p:txBody>
            <a:bodyPr rtlCol="0" anchor="ctr"/>
            <a:lstStyle/>
            <a:p>
              <a:endParaRPr lang="en-GB"/>
            </a:p>
          </p:txBody>
        </p:sp>
        <p:sp>
          <p:nvSpPr>
            <p:cNvPr id="35" name="Freeform: Shape 27">
              <a:extLst>
                <a:ext uri="{FF2B5EF4-FFF2-40B4-BE49-F238E27FC236}">
                  <a16:creationId xmlns:a16="http://schemas.microsoft.com/office/drawing/2014/main" id="{6CA92632-66E8-EDF6-D5AD-4F8622279C3E}"/>
                </a:ext>
              </a:extLst>
            </p:cNvPr>
            <p:cNvSpPr/>
            <p:nvPr/>
          </p:nvSpPr>
          <p:spPr>
            <a:xfrm>
              <a:off x="1698910" y="3381507"/>
              <a:ext cx="167163" cy="158210"/>
            </a:xfrm>
            <a:custGeom>
              <a:avLst/>
              <a:gdLst>
                <a:gd name="connsiteX0" fmla="*/ 167164 w 167163"/>
                <a:gd name="connsiteY0" fmla="*/ 158210 h 158210"/>
                <a:gd name="connsiteX1" fmla="*/ 119539 w 167163"/>
                <a:gd name="connsiteY1" fmla="*/ 158210 h 158210"/>
                <a:gd name="connsiteX2" fmla="*/ 119539 w 167163"/>
                <a:gd name="connsiteY2" fmla="*/ 96488 h 158210"/>
                <a:gd name="connsiteX3" fmla="*/ 47720 w 167163"/>
                <a:gd name="connsiteY3" fmla="*/ 96488 h 158210"/>
                <a:gd name="connsiteX4" fmla="*/ 47720 w 167163"/>
                <a:gd name="connsiteY4" fmla="*/ 158210 h 158210"/>
                <a:gd name="connsiteX5" fmla="*/ 0 w 167163"/>
                <a:gd name="connsiteY5" fmla="*/ 158210 h 158210"/>
                <a:gd name="connsiteX6" fmla="*/ 0 w 167163"/>
                <a:gd name="connsiteY6" fmla="*/ 0 h 158210"/>
                <a:gd name="connsiteX7" fmla="*/ 47720 w 167163"/>
                <a:gd name="connsiteY7" fmla="*/ 0 h 158210"/>
                <a:gd name="connsiteX8" fmla="*/ 47720 w 167163"/>
                <a:gd name="connsiteY8" fmla="*/ 58103 h 158210"/>
                <a:gd name="connsiteX9" fmla="*/ 119539 w 167163"/>
                <a:gd name="connsiteY9" fmla="*/ 58103 h 158210"/>
                <a:gd name="connsiteX10" fmla="*/ 119539 w 167163"/>
                <a:gd name="connsiteY10" fmla="*/ 0 h 158210"/>
                <a:gd name="connsiteX11" fmla="*/ 167164 w 167163"/>
                <a:gd name="connsiteY11" fmla="*/ 0 h 158210"/>
                <a:gd name="connsiteX12" fmla="*/ 167164 w 167163"/>
                <a:gd name="connsiteY12"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63" h="158210">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grpFill/>
            <a:ln w="9525" cap="flat">
              <a:noFill/>
              <a:prstDash val="solid"/>
              <a:miter/>
            </a:ln>
          </p:spPr>
          <p:txBody>
            <a:bodyPr rtlCol="0" anchor="ctr"/>
            <a:lstStyle/>
            <a:p>
              <a:endParaRPr lang="en-GB"/>
            </a:p>
          </p:txBody>
        </p:sp>
        <p:sp>
          <p:nvSpPr>
            <p:cNvPr id="36" name="Freeform: Shape 28">
              <a:extLst>
                <a:ext uri="{FF2B5EF4-FFF2-40B4-BE49-F238E27FC236}">
                  <a16:creationId xmlns:a16="http://schemas.microsoft.com/office/drawing/2014/main" id="{A17F9F1F-C904-9A5F-E960-31EB44FDB7E2}"/>
                </a:ext>
              </a:extLst>
            </p:cNvPr>
            <p:cNvSpPr/>
            <p:nvPr/>
          </p:nvSpPr>
          <p:spPr>
            <a:xfrm>
              <a:off x="1913984" y="3381507"/>
              <a:ext cx="274510" cy="160305"/>
            </a:xfrm>
            <a:custGeom>
              <a:avLst/>
              <a:gdLst>
                <a:gd name="connsiteX0" fmla="*/ 274511 w 274510"/>
                <a:gd name="connsiteY0" fmla="*/ 0 h 160305"/>
                <a:gd name="connsiteX1" fmla="*/ 205931 w 274510"/>
                <a:gd name="connsiteY1" fmla="*/ 160306 h 160305"/>
                <a:gd name="connsiteX2" fmla="*/ 178308 w 274510"/>
                <a:gd name="connsiteY2" fmla="*/ 160306 h 160305"/>
                <a:gd name="connsiteX3" fmla="*/ 137160 w 274510"/>
                <a:gd name="connsiteY3" fmla="*/ 66961 h 160305"/>
                <a:gd name="connsiteX4" fmla="*/ 95059 w 274510"/>
                <a:gd name="connsiteY4" fmla="*/ 160306 h 160305"/>
                <a:gd name="connsiteX5" fmla="*/ 67246 w 274510"/>
                <a:gd name="connsiteY5" fmla="*/ 160306 h 160305"/>
                <a:gd name="connsiteX6" fmla="*/ 0 w 274510"/>
                <a:gd name="connsiteY6" fmla="*/ 0 h 160305"/>
                <a:gd name="connsiteX7" fmla="*/ 49530 w 274510"/>
                <a:gd name="connsiteY7" fmla="*/ 0 h 160305"/>
                <a:gd name="connsiteX8" fmla="*/ 82391 w 274510"/>
                <a:gd name="connsiteY8" fmla="*/ 87725 h 160305"/>
                <a:gd name="connsiteX9" fmla="*/ 120110 w 274510"/>
                <a:gd name="connsiteY9" fmla="*/ 0 h 160305"/>
                <a:gd name="connsiteX10" fmla="*/ 154210 w 274510"/>
                <a:gd name="connsiteY10" fmla="*/ 0 h 160305"/>
                <a:gd name="connsiteX11" fmla="*/ 191262 w 274510"/>
                <a:gd name="connsiteY11" fmla="*/ 87725 h 160305"/>
                <a:gd name="connsiteX12" fmla="*/ 225647 w 274510"/>
                <a:gd name="connsiteY12" fmla="*/ 0 h 160305"/>
                <a:gd name="connsiteX13" fmla="*/ 274511 w 274510"/>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510" h="160305">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grpFill/>
            <a:ln w="9525" cap="flat">
              <a:noFill/>
              <a:prstDash val="solid"/>
              <a:miter/>
            </a:ln>
          </p:spPr>
          <p:txBody>
            <a:bodyPr rtlCol="0" anchor="ctr"/>
            <a:lstStyle/>
            <a:p>
              <a:endParaRPr lang="en-GB"/>
            </a:p>
          </p:txBody>
        </p:sp>
        <p:sp>
          <p:nvSpPr>
            <p:cNvPr id="37" name="Freeform: Shape 29">
              <a:extLst>
                <a:ext uri="{FF2B5EF4-FFF2-40B4-BE49-F238E27FC236}">
                  <a16:creationId xmlns:a16="http://schemas.microsoft.com/office/drawing/2014/main" id="{65CB7476-7537-66C9-EFBD-6CC69D6BED59}"/>
                </a:ext>
              </a:extLst>
            </p:cNvPr>
            <p:cNvSpPr/>
            <p:nvPr/>
          </p:nvSpPr>
          <p:spPr>
            <a:xfrm>
              <a:off x="2184970" y="3381412"/>
              <a:ext cx="192595" cy="158305"/>
            </a:xfrm>
            <a:custGeom>
              <a:avLst/>
              <a:gdLst>
                <a:gd name="connsiteX0" fmla="*/ 192500 w 192595"/>
                <a:gd name="connsiteY0" fmla="*/ 158306 h 158305"/>
                <a:gd name="connsiteX1" fmla="*/ 143637 w 192595"/>
                <a:gd name="connsiteY1" fmla="*/ 158306 h 158305"/>
                <a:gd name="connsiteX2" fmla="*/ 130683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729 w 192595"/>
                <a:gd name="connsiteY9" fmla="*/ 98679 h 158305"/>
                <a:gd name="connsiteX10" fmla="*/ 96583 w 192595"/>
                <a:gd name="connsiteY10" fmla="*/ 40862 h 158305"/>
                <a:gd name="connsiteX11" fmla="*/ 73152 w 192595"/>
                <a:gd name="connsiteY11" fmla="*/ 98679 h 158305"/>
                <a:gd name="connsiteX12" fmla="*/ 119729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grpFill/>
            <a:ln w="9525" cap="flat">
              <a:noFill/>
              <a:prstDash val="solid"/>
              <a:miter/>
            </a:ln>
          </p:spPr>
          <p:txBody>
            <a:bodyPr rtlCol="0" anchor="ctr"/>
            <a:lstStyle/>
            <a:p>
              <a:endParaRPr lang="en-GB"/>
            </a:p>
          </p:txBody>
        </p:sp>
        <p:sp>
          <p:nvSpPr>
            <p:cNvPr id="38" name="Freeform: Shape 30">
              <a:extLst>
                <a:ext uri="{FF2B5EF4-FFF2-40B4-BE49-F238E27FC236}">
                  <a16:creationId xmlns:a16="http://schemas.microsoft.com/office/drawing/2014/main" id="{08506D09-A114-A134-9524-222ED3D0272B}"/>
                </a:ext>
              </a:extLst>
            </p:cNvPr>
            <p:cNvSpPr/>
            <p:nvPr/>
          </p:nvSpPr>
          <p:spPr>
            <a:xfrm>
              <a:off x="2427572" y="3381507"/>
              <a:ext cx="171926" cy="158210"/>
            </a:xfrm>
            <a:custGeom>
              <a:avLst/>
              <a:gdLst>
                <a:gd name="connsiteX0" fmla="*/ 171926 w 171926"/>
                <a:gd name="connsiteY0" fmla="*/ 158210 h 158210"/>
                <a:gd name="connsiteX1" fmla="*/ 129445 w 171926"/>
                <a:gd name="connsiteY1" fmla="*/ 158210 h 158210"/>
                <a:gd name="connsiteX2" fmla="*/ 47339 w 171926"/>
                <a:gd name="connsiteY2" fmla="*/ 70104 h 158210"/>
                <a:gd name="connsiteX3" fmla="*/ 47339 w 171926"/>
                <a:gd name="connsiteY3" fmla="*/ 158210 h 158210"/>
                <a:gd name="connsiteX4" fmla="*/ 0 w 171926"/>
                <a:gd name="connsiteY4" fmla="*/ 158210 h 158210"/>
                <a:gd name="connsiteX5" fmla="*/ 0 w 171926"/>
                <a:gd name="connsiteY5" fmla="*/ 0 h 158210"/>
                <a:gd name="connsiteX6" fmla="*/ 42386 w 171926"/>
                <a:gd name="connsiteY6" fmla="*/ 0 h 158210"/>
                <a:gd name="connsiteX7" fmla="*/ 124301 w 171926"/>
                <a:gd name="connsiteY7" fmla="*/ 87630 h 158210"/>
                <a:gd name="connsiteX8" fmla="*/ 124301 w 171926"/>
                <a:gd name="connsiteY8" fmla="*/ 0 h 158210"/>
                <a:gd name="connsiteX9" fmla="*/ 171926 w 171926"/>
                <a:gd name="connsiteY9" fmla="*/ 0 h 158210"/>
                <a:gd name="connsiteX10" fmla="*/ 171926 w 171926"/>
                <a:gd name="connsiteY10"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26" h="158210">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grpFill/>
            <a:ln w="9525" cap="flat">
              <a:noFill/>
              <a:prstDash val="solid"/>
              <a:miter/>
            </a:ln>
          </p:spPr>
          <p:txBody>
            <a:bodyPr rtlCol="0" anchor="ctr"/>
            <a:lstStyle/>
            <a:p>
              <a:endParaRPr lang="en-GB"/>
            </a:p>
          </p:txBody>
        </p:sp>
        <p:sp>
          <p:nvSpPr>
            <p:cNvPr id="39" name="Freeform: Shape 31">
              <a:extLst>
                <a:ext uri="{FF2B5EF4-FFF2-40B4-BE49-F238E27FC236}">
                  <a16:creationId xmlns:a16="http://schemas.microsoft.com/office/drawing/2014/main" id="{DD84B964-D3D3-AF13-F1F6-A0D8C3E2E97A}"/>
                </a:ext>
              </a:extLst>
            </p:cNvPr>
            <p:cNvSpPr/>
            <p:nvPr/>
          </p:nvSpPr>
          <p:spPr>
            <a:xfrm>
              <a:off x="2662840" y="3381508"/>
              <a:ext cx="47720" cy="158210"/>
            </a:xfrm>
            <a:custGeom>
              <a:avLst/>
              <a:gdLst>
                <a:gd name="connsiteX0" fmla="*/ 0 w 47720"/>
                <a:gd name="connsiteY0" fmla="*/ 0 h 158210"/>
                <a:gd name="connsiteX1" fmla="*/ 47720 w 47720"/>
                <a:gd name="connsiteY1" fmla="*/ 0 h 158210"/>
                <a:gd name="connsiteX2" fmla="*/ 47720 w 47720"/>
                <a:gd name="connsiteY2" fmla="*/ 158210 h 158210"/>
                <a:gd name="connsiteX3" fmla="*/ 0 w 47720"/>
                <a:gd name="connsiteY3" fmla="*/ 158210 h 158210"/>
              </a:gdLst>
              <a:ahLst/>
              <a:cxnLst>
                <a:cxn ang="0">
                  <a:pos x="connsiteX0" y="connsiteY0"/>
                </a:cxn>
                <a:cxn ang="0">
                  <a:pos x="connsiteX1" y="connsiteY1"/>
                </a:cxn>
                <a:cxn ang="0">
                  <a:pos x="connsiteX2" y="connsiteY2"/>
                </a:cxn>
                <a:cxn ang="0">
                  <a:pos x="connsiteX3" y="connsiteY3"/>
                </a:cxn>
              </a:cxnLst>
              <a:rect l="l" t="t" r="r" b="b"/>
              <a:pathLst>
                <a:path w="47720" h="158210">
                  <a:moveTo>
                    <a:pt x="0" y="0"/>
                  </a:moveTo>
                  <a:lnTo>
                    <a:pt x="47720" y="0"/>
                  </a:lnTo>
                  <a:lnTo>
                    <a:pt x="47720" y="158210"/>
                  </a:lnTo>
                  <a:lnTo>
                    <a:pt x="0" y="158210"/>
                  </a:lnTo>
                  <a:close/>
                </a:path>
              </a:pathLst>
            </a:custGeom>
            <a:grpFill/>
            <a:ln w="9525" cap="flat">
              <a:noFill/>
              <a:prstDash val="solid"/>
              <a:miter/>
            </a:ln>
          </p:spPr>
          <p:txBody>
            <a:bodyPr rtlCol="0" anchor="ctr"/>
            <a:lstStyle/>
            <a:p>
              <a:endParaRPr lang="en-GB"/>
            </a:p>
          </p:txBody>
        </p:sp>
        <p:sp>
          <p:nvSpPr>
            <p:cNvPr id="40" name="Freeform: Shape 32">
              <a:extLst>
                <a:ext uri="{FF2B5EF4-FFF2-40B4-BE49-F238E27FC236}">
                  <a16:creationId xmlns:a16="http://schemas.microsoft.com/office/drawing/2014/main" id="{D001200B-EC98-156E-E7EA-5962B546879C}"/>
                </a:ext>
              </a:extLst>
            </p:cNvPr>
            <p:cNvSpPr/>
            <p:nvPr/>
          </p:nvSpPr>
          <p:spPr>
            <a:xfrm>
              <a:off x="1237900" y="3614298"/>
              <a:ext cx="54864" cy="103155"/>
            </a:xfrm>
            <a:custGeom>
              <a:avLst/>
              <a:gdLst>
                <a:gd name="connsiteX0" fmla="*/ 0 w 54864"/>
                <a:gd name="connsiteY0" fmla="*/ 103156 h 103155"/>
                <a:gd name="connsiteX1" fmla="*/ 0 w 54864"/>
                <a:gd name="connsiteY1" fmla="*/ 0 h 103155"/>
                <a:gd name="connsiteX2" fmla="*/ 54864 w 54864"/>
                <a:gd name="connsiteY2" fmla="*/ 0 h 103155"/>
                <a:gd name="connsiteX3" fmla="*/ 54864 w 54864"/>
                <a:gd name="connsiteY3" fmla="*/ 12954 h 103155"/>
                <a:gd name="connsiteX4" fmla="*/ 14764 w 54864"/>
                <a:gd name="connsiteY4" fmla="*/ 12954 h 103155"/>
                <a:gd name="connsiteX5" fmla="*/ 14764 w 54864"/>
                <a:gd name="connsiteY5" fmla="*/ 43148 h 103155"/>
                <a:gd name="connsiteX6" fmla="*/ 53054 w 54864"/>
                <a:gd name="connsiteY6" fmla="*/ 43148 h 103155"/>
                <a:gd name="connsiteX7" fmla="*/ 53054 w 54864"/>
                <a:gd name="connsiteY7" fmla="*/ 56198 h 103155"/>
                <a:gd name="connsiteX8" fmla="*/ 14764 w 54864"/>
                <a:gd name="connsiteY8" fmla="*/ 56198 h 103155"/>
                <a:gd name="connsiteX9" fmla="*/ 14764 w 54864"/>
                <a:gd name="connsiteY9" fmla="*/ 103156 h 103155"/>
                <a:gd name="connsiteX10" fmla="*/ 0 w 54864"/>
                <a:gd name="connsiteY10"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103155">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grpFill/>
            <a:ln w="9525" cap="flat">
              <a:noFill/>
              <a:prstDash val="solid"/>
              <a:miter/>
            </a:ln>
          </p:spPr>
          <p:txBody>
            <a:bodyPr rtlCol="0" anchor="ctr"/>
            <a:lstStyle/>
            <a:p>
              <a:endParaRPr lang="en-GB"/>
            </a:p>
          </p:txBody>
        </p:sp>
        <p:sp>
          <p:nvSpPr>
            <p:cNvPr id="41" name="Freeform: Shape 33">
              <a:extLst>
                <a:ext uri="{FF2B5EF4-FFF2-40B4-BE49-F238E27FC236}">
                  <a16:creationId xmlns:a16="http://schemas.microsoft.com/office/drawing/2014/main" id="{6AFE5557-3CFB-A97A-1944-79097E28F883}"/>
                </a:ext>
              </a:extLst>
            </p:cNvPr>
            <p:cNvSpPr/>
            <p:nvPr/>
          </p:nvSpPr>
          <p:spPr>
            <a:xfrm>
              <a:off x="1336865" y="3612489"/>
              <a:ext cx="99440" cy="106775"/>
            </a:xfrm>
            <a:custGeom>
              <a:avLst/>
              <a:gdLst>
                <a:gd name="connsiteX0" fmla="*/ 95 w 99440"/>
                <a:gd name="connsiteY0" fmla="*/ 53340 h 106775"/>
                <a:gd name="connsiteX1" fmla="*/ 13240 w 99440"/>
                <a:gd name="connsiteY1" fmla="*/ 15240 h 106775"/>
                <a:gd name="connsiteX2" fmla="*/ 49721 w 99440"/>
                <a:gd name="connsiteY2" fmla="*/ 0 h 106775"/>
                <a:gd name="connsiteX3" fmla="*/ 86392 w 99440"/>
                <a:gd name="connsiteY3" fmla="*/ 15240 h 106775"/>
                <a:gd name="connsiteX4" fmla="*/ 99441 w 99440"/>
                <a:gd name="connsiteY4" fmla="*/ 53340 h 106775"/>
                <a:gd name="connsiteX5" fmla="*/ 86392 w 99440"/>
                <a:gd name="connsiteY5" fmla="*/ 91821 h 106775"/>
                <a:gd name="connsiteX6" fmla="*/ 49721 w 99440"/>
                <a:gd name="connsiteY6" fmla="*/ 106775 h 106775"/>
                <a:gd name="connsiteX7" fmla="*/ 13049 w 99440"/>
                <a:gd name="connsiteY7" fmla="*/ 91821 h 106775"/>
                <a:gd name="connsiteX8" fmla="*/ 0 w 99440"/>
                <a:gd name="connsiteY8" fmla="*/ 53340 h 106775"/>
                <a:gd name="connsiteX9" fmla="*/ 15716 w 99440"/>
                <a:gd name="connsiteY9" fmla="*/ 53340 h 106775"/>
                <a:gd name="connsiteX10" fmla="*/ 23813 w 99440"/>
                <a:gd name="connsiteY10" fmla="*/ 81248 h 106775"/>
                <a:gd name="connsiteX11" fmla="*/ 49721 w 99440"/>
                <a:gd name="connsiteY11" fmla="*/ 93631 h 106775"/>
                <a:gd name="connsiteX12" fmla="*/ 75628 w 99440"/>
                <a:gd name="connsiteY12" fmla="*/ 81248 h 106775"/>
                <a:gd name="connsiteX13" fmla="*/ 83725 w 99440"/>
                <a:gd name="connsiteY13" fmla="*/ 53340 h 106775"/>
                <a:gd name="connsiteX14" fmla="*/ 75343 w 99440"/>
                <a:gd name="connsiteY14" fmla="*/ 25241 h 106775"/>
                <a:gd name="connsiteX15" fmla="*/ 49721 w 99440"/>
                <a:gd name="connsiteY15" fmla="*/ 12954 h 106775"/>
                <a:gd name="connsiteX16" fmla="*/ 24194 w 99440"/>
                <a:gd name="connsiteY16" fmla="*/ 25241 h 106775"/>
                <a:gd name="connsiteX17" fmla="*/ 15811 w 99440"/>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440" h="106775">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grpFill/>
            <a:ln w="9525" cap="flat">
              <a:noFill/>
              <a:prstDash val="solid"/>
              <a:miter/>
            </a:ln>
          </p:spPr>
          <p:txBody>
            <a:bodyPr rtlCol="0" anchor="ctr"/>
            <a:lstStyle/>
            <a:p>
              <a:endParaRPr lang="en-GB"/>
            </a:p>
          </p:txBody>
        </p:sp>
        <p:sp>
          <p:nvSpPr>
            <p:cNvPr id="42" name="Freeform: Shape 34">
              <a:extLst>
                <a:ext uri="{FF2B5EF4-FFF2-40B4-BE49-F238E27FC236}">
                  <a16:creationId xmlns:a16="http://schemas.microsoft.com/office/drawing/2014/main" id="{DFED58AB-47EB-314C-68CF-C8E2CE30204E}"/>
                </a:ext>
              </a:extLst>
            </p:cNvPr>
            <p:cNvSpPr/>
            <p:nvPr/>
          </p:nvSpPr>
          <p:spPr>
            <a:xfrm>
              <a:off x="1487931" y="3614298"/>
              <a:ext cx="80009" cy="104965"/>
            </a:xfrm>
            <a:custGeom>
              <a:avLst/>
              <a:gdLst>
                <a:gd name="connsiteX0" fmla="*/ 80010 w 80009"/>
                <a:gd name="connsiteY0" fmla="*/ 0 h 104965"/>
                <a:gd name="connsiteX1" fmla="*/ 80010 w 80009"/>
                <a:gd name="connsiteY1" fmla="*/ 60484 h 104965"/>
                <a:gd name="connsiteX2" fmla="*/ 69628 w 80009"/>
                <a:gd name="connsiteY2" fmla="*/ 93536 h 104965"/>
                <a:gd name="connsiteX3" fmla="*/ 40005 w 80009"/>
                <a:gd name="connsiteY3" fmla="*/ 104966 h 104965"/>
                <a:gd name="connsiteX4" fmla="*/ 10382 w 80009"/>
                <a:gd name="connsiteY4" fmla="*/ 93536 h 104965"/>
                <a:gd name="connsiteX5" fmla="*/ 0 w 80009"/>
                <a:gd name="connsiteY5" fmla="*/ 60484 h 104965"/>
                <a:gd name="connsiteX6" fmla="*/ 0 w 80009"/>
                <a:gd name="connsiteY6" fmla="*/ 0 h 104965"/>
                <a:gd name="connsiteX7" fmla="*/ 14764 w 80009"/>
                <a:gd name="connsiteY7" fmla="*/ 0 h 104965"/>
                <a:gd name="connsiteX8" fmla="*/ 14764 w 80009"/>
                <a:gd name="connsiteY8" fmla="*/ 58579 h 104965"/>
                <a:gd name="connsiteX9" fmla="*/ 40005 w 80009"/>
                <a:gd name="connsiteY9" fmla="*/ 92012 h 104965"/>
                <a:gd name="connsiteX10" fmla="*/ 65246 w 80009"/>
                <a:gd name="connsiteY10" fmla="*/ 58579 h 104965"/>
                <a:gd name="connsiteX11" fmla="*/ 65246 w 80009"/>
                <a:gd name="connsiteY11" fmla="*/ 0 h 104965"/>
                <a:gd name="connsiteX12" fmla="*/ 80010 w 80009"/>
                <a:gd name="connsiteY12"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09" h="104965">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grpFill/>
            <a:ln w="9525" cap="flat">
              <a:noFill/>
              <a:prstDash val="solid"/>
              <a:miter/>
            </a:ln>
          </p:spPr>
          <p:txBody>
            <a:bodyPr rtlCol="0" anchor="ctr"/>
            <a:lstStyle/>
            <a:p>
              <a:endParaRPr lang="en-GB"/>
            </a:p>
          </p:txBody>
        </p:sp>
        <p:sp>
          <p:nvSpPr>
            <p:cNvPr id="43" name="Freeform: Shape 35">
              <a:extLst>
                <a:ext uri="{FF2B5EF4-FFF2-40B4-BE49-F238E27FC236}">
                  <a16:creationId xmlns:a16="http://schemas.microsoft.com/office/drawing/2014/main" id="{C8EC3FFA-844D-756B-D6F6-39A0F7CAC8F3}"/>
                </a:ext>
              </a:extLst>
            </p:cNvPr>
            <p:cNvSpPr/>
            <p:nvPr/>
          </p:nvSpPr>
          <p:spPr>
            <a:xfrm>
              <a:off x="1624329" y="3614298"/>
              <a:ext cx="80772" cy="103155"/>
            </a:xfrm>
            <a:custGeom>
              <a:avLst/>
              <a:gdLst>
                <a:gd name="connsiteX0" fmla="*/ 0 w 80772"/>
                <a:gd name="connsiteY0" fmla="*/ 103156 h 103155"/>
                <a:gd name="connsiteX1" fmla="*/ 0 w 80772"/>
                <a:gd name="connsiteY1" fmla="*/ 0 h 103155"/>
                <a:gd name="connsiteX2" fmla="*/ 20098 w 80772"/>
                <a:gd name="connsiteY2" fmla="*/ 0 h 103155"/>
                <a:gd name="connsiteX3" fmla="*/ 65723 w 80772"/>
                <a:gd name="connsiteY3" fmla="*/ 83058 h 103155"/>
                <a:gd name="connsiteX4" fmla="*/ 66008 w 80772"/>
                <a:gd name="connsiteY4" fmla="*/ 83058 h 103155"/>
                <a:gd name="connsiteX5" fmla="*/ 66008 w 80772"/>
                <a:gd name="connsiteY5" fmla="*/ 0 h 103155"/>
                <a:gd name="connsiteX6" fmla="*/ 80772 w 80772"/>
                <a:gd name="connsiteY6" fmla="*/ 0 h 103155"/>
                <a:gd name="connsiteX7" fmla="*/ 80772 w 80772"/>
                <a:gd name="connsiteY7" fmla="*/ 103156 h 103155"/>
                <a:gd name="connsiteX8" fmla="*/ 61817 w 80772"/>
                <a:gd name="connsiteY8" fmla="*/ 103156 h 103155"/>
                <a:gd name="connsiteX9" fmla="*/ 15145 w 80772"/>
                <a:gd name="connsiteY9" fmla="*/ 18288 h 103155"/>
                <a:gd name="connsiteX10" fmla="*/ 14764 w 80772"/>
                <a:gd name="connsiteY10" fmla="*/ 18288 h 103155"/>
                <a:gd name="connsiteX11" fmla="*/ 14764 w 80772"/>
                <a:gd name="connsiteY11" fmla="*/ 103156 h 103155"/>
                <a:gd name="connsiteX12" fmla="*/ 0 w 80772"/>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2" h="103155">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44" name="Freeform: Shape 36">
              <a:extLst>
                <a:ext uri="{FF2B5EF4-FFF2-40B4-BE49-F238E27FC236}">
                  <a16:creationId xmlns:a16="http://schemas.microsoft.com/office/drawing/2014/main" id="{B2760A55-A4E5-2C37-4D3C-642DC5CB13D7}"/>
                </a:ext>
              </a:extLst>
            </p:cNvPr>
            <p:cNvSpPr/>
            <p:nvPr/>
          </p:nvSpPr>
          <p:spPr>
            <a:xfrm>
              <a:off x="1762251" y="3614298"/>
              <a:ext cx="85534" cy="103155"/>
            </a:xfrm>
            <a:custGeom>
              <a:avLst/>
              <a:gdLst>
                <a:gd name="connsiteX0" fmla="*/ 0 w 85534"/>
                <a:gd name="connsiteY0" fmla="*/ 103156 h 103155"/>
                <a:gd name="connsiteX1" fmla="*/ 0 w 85534"/>
                <a:gd name="connsiteY1" fmla="*/ 0 h 103155"/>
                <a:gd name="connsiteX2" fmla="*/ 30480 w 85534"/>
                <a:gd name="connsiteY2" fmla="*/ 0 h 103155"/>
                <a:gd name="connsiteX3" fmla="*/ 69533 w 85534"/>
                <a:gd name="connsiteY3" fmla="*/ 13430 h 103155"/>
                <a:gd name="connsiteX4" fmla="*/ 85535 w 85534"/>
                <a:gd name="connsiteY4" fmla="*/ 50673 h 103155"/>
                <a:gd name="connsiteX5" fmla="*/ 70961 w 85534"/>
                <a:gd name="connsiteY5" fmla="*/ 89726 h 103155"/>
                <a:gd name="connsiteX6" fmla="*/ 30575 w 85534"/>
                <a:gd name="connsiteY6" fmla="*/ 103156 h 103155"/>
                <a:gd name="connsiteX7" fmla="*/ 95 w 85534"/>
                <a:gd name="connsiteY7" fmla="*/ 103156 h 103155"/>
                <a:gd name="connsiteX8" fmla="*/ 14764 w 85534"/>
                <a:gd name="connsiteY8" fmla="*/ 12954 h 103155"/>
                <a:gd name="connsiteX9" fmla="*/ 14764 w 85534"/>
                <a:gd name="connsiteY9" fmla="*/ 90106 h 103155"/>
                <a:gd name="connsiteX10" fmla="*/ 30290 w 85534"/>
                <a:gd name="connsiteY10" fmla="*/ 90106 h 103155"/>
                <a:gd name="connsiteX11" fmla="*/ 69723 w 85534"/>
                <a:gd name="connsiteY11" fmla="*/ 51245 h 103155"/>
                <a:gd name="connsiteX12" fmla="*/ 58960 w 85534"/>
                <a:gd name="connsiteY12" fmla="*/ 23051 h 103155"/>
                <a:gd name="connsiteX13" fmla="*/ 32004 w 85534"/>
                <a:gd name="connsiteY13" fmla="*/ 12954 h 103155"/>
                <a:gd name="connsiteX14" fmla="*/ 14669 w 85534"/>
                <a:gd name="connsiteY14" fmla="*/ 12954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534" h="103155">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grpFill/>
            <a:ln w="9525" cap="flat">
              <a:noFill/>
              <a:prstDash val="solid"/>
              <a:miter/>
            </a:ln>
          </p:spPr>
          <p:txBody>
            <a:bodyPr rtlCol="0" anchor="ctr"/>
            <a:lstStyle/>
            <a:p>
              <a:endParaRPr lang="en-GB"/>
            </a:p>
          </p:txBody>
        </p:sp>
        <p:sp>
          <p:nvSpPr>
            <p:cNvPr id="45" name="Freeform: Shape 37">
              <a:extLst>
                <a:ext uri="{FF2B5EF4-FFF2-40B4-BE49-F238E27FC236}">
                  <a16:creationId xmlns:a16="http://schemas.microsoft.com/office/drawing/2014/main" id="{33828D5C-97A3-4351-2281-D8310BEE14EE}"/>
                </a:ext>
              </a:extLst>
            </p:cNvPr>
            <p:cNvSpPr/>
            <p:nvPr/>
          </p:nvSpPr>
          <p:spPr>
            <a:xfrm>
              <a:off x="1885790" y="3614298"/>
              <a:ext cx="103155" cy="103155"/>
            </a:xfrm>
            <a:custGeom>
              <a:avLst/>
              <a:gdLst>
                <a:gd name="connsiteX0" fmla="*/ 0 w 103155"/>
                <a:gd name="connsiteY0" fmla="*/ 103156 h 103155"/>
                <a:gd name="connsiteX1" fmla="*/ 44005 w 103155"/>
                <a:gd name="connsiteY1" fmla="*/ 0 h 103155"/>
                <a:gd name="connsiteX2" fmla="*/ 59531 w 103155"/>
                <a:gd name="connsiteY2" fmla="*/ 0 h 103155"/>
                <a:gd name="connsiteX3" fmla="*/ 103156 w 103155"/>
                <a:gd name="connsiteY3" fmla="*/ 103156 h 103155"/>
                <a:gd name="connsiteX4" fmla="*/ 87058 w 103155"/>
                <a:gd name="connsiteY4" fmla="*/ 103156 h 103155"/>
                <a:gd name="connsiteX5" fmla="*/ 76581 w 103155"/>
                <a:gd name="connsiteY5" fmla="*/ 77153 h 103155"/>
                <a:gd name="connsiteX6" fmla="*/ 26003 w 103155"/>
                <a:gd name="connsiteY6" fmla="*/ 77153 h 103155"/>
                <a:gd name="connsiteX7" fmla="*/ 15526 w 103155"/>
                <a:gd name="connsiteY7" fmla="*/ 103156 h 103155"/>
                <a:gd name="connsiteX8" fmla="*/ 0 w 103155"/>
                <a:gd name="connsiteY8" fmla="*/ 103156 h 103155"/>
                <a:gd name="connsiteX9" fmla="*/ 71819 w 103155"/>
                <a:gd name="connsiteY9" fmla="*/ 64960 h 103155"/>
                <a:gd name="connsiteX10" fmla="*/ 51244 w 103155"/>
                <a:gd name="connsiteY10" fmla="*/ 13811 h 103155"/>
                <a:gd name="connsiteX11" fmla="*/ 30671 w 103155"/>
                <a:gd name="connsiteY11" fmla="*/ 64960 h 103155"/>
                <a:gd name="connsiteX12" fmla="*/ 71819 w 103155"/>
                <a:gd name="connsiteY12" fmla="*/ 64960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5" h="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grpFill/>
            <a:ln w="9525" cap="flat">
              <a:noFill/>
              <a:prstDash val="solid"/>
              <a:miter/>
            </a:ln>
          </p:spPr>
          <p:txBody>
            <a:bodyPr rtlCol="0" anchor="ctr"/>
            <a:lstStyle/>
            <a:p>
              <a:endParaRPr lang="en-GB"/>
            </a:p>
          </p:txBody>
        </p:sp>
        <p:sp>
          <p:nvSpPr>
            <p:cNvPr id="46" name="Freeform: Shape 38">
              <a:extLst>
                <a:ext uri="{FF2B5EF4-FFF2-40B4-BE49-F238E27FC236}">
                  <a16:creationId xmlns:a16="http://schemas.microsoft.com/office/drawing/2014/main" id="{8C452903-DC56-25F4-BC76-2C6E0C53077D}"/>
                </a:ext>
              </a:extLst>
            </p:cNvPr>
            <p:cNvSpPr/>
            <p:nvPr/>
          </p:nvSpPr>
          <p:spPr>
            <a:xfrm>
              <a:off x="2021903" y="3614298"/>
              <a:ext cx="78962" cy="103155"/>
            </a:xfrm>
            <a:custGeom>
              <a:avLst/>
              <a:gdLst>
                <a:gd name="connsiteX0" fmla="*/ 32099 w 78962"/>
                <a:gd name="connsiteY0" fmla="*/ 103156 h 103155"/>
                <a:gd name="connsiteX1" fmla="*/ 32099 w 78962"/>
                <a:gd name="connsiteY1" fmla="*/ 12954 h 103155"/>
                <a:gd name="connsiteX2" fmla="*/ 0 w 78962"/>
                <a:gd name="connsiteY2" fmla="*/ 12954 h 103155"/>
                <a:gd name="connsiteX3" fmla="*/ 0 w 78962"/>
                <a:gd name="connsiteY3" fmla="*/ 0 h 103155"/>
                <a:gd name="connsiteX4" fmla="*/ 78962 w 78962"/>
                <a:gd name="connsiteY4" fmla="*/ 0 h 103155"/>
                <a:gd name="connsiteX5" fmla="*/ 78962 w 78962"/>
                <a:gd name="connsiteY5" fmla="*/ 12954 h 103155"/>
                <a:gd name="connsiteX6" fmla="*/ 46863 w 78962"/>
                <a:gd name="connsiteY6" fmla="*/ 12954 h 103155"/>
                <a:gd name="connsiteX7" fmla="*/ 46863 w 78962"/>
                <a:gd name="connsiteY7" fmla="*/ 103156 h 103155"/>
                <a:gd name="connsiteX8" fmla="*/ 32099 w 78962"/>
                <a:gd name="connsiteY8"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62" h="103155">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grpFill/>
            <a:ln w="9525" cap="flat">
              <a:noFill/>
              <a:prstDash val="solid"/>
              <a:miter/>
            </a:ln>
          </p:spPr>
          <p:txBody>
            <a:bodyPr rtlCol="0" anchor="ctr"/>
            <a:lstStyle/>
            <a:p>
              <a:endParaRPr lang="en-GB"/>
            </a:p>
          </p:txBody>
        </p:sp>
        <p:sp>
          <p:nvSpPr>
            <p:cNvPr id="47" name="Freeform: Shape 39">
              <a:extLst>
                <a:ext uri="{FF2B5EF4-FFF2-40B4-BE49-F238E27FC236}">
                  <a16:creationId xmlns:a16="http://schemas.microsoft.com/office/drawing/2014/main" id="{E0F1E513-76B1-65CE-6065-41D5E590A2FB}"/>
                </a:ext>
              </a:extLst>
            </p:cNvPr>
            <p:cNvSpPr/>
            <p:nvPr/>
          </p:nvSpPr>
          <p:spPr>
            <a:xfrm>
              <a:off x="2145251" y="3614299"/>
              <a:ext cx="14763" cy="103155"/>
            </a:xfrm>
            <a:custGeom>
              <a:avLst/>
              <a:gdLst>
                <a:gd name="connsiteX0" fmla="*/ 0 w 14763"/>
                <a:gd name="connsiteY0" fmla="*/ 0 h 103155"/>
                <a:gd name="connsiteX1" fmla="*/ 14764 w 14763"/>
                <a:gd name="connsiteY1" fmla="*/ 0 h 103155"/>
                <a:gd name="connsiteX2" fmla="*/ 14764 w 14763"/>
                <a:gd name="connsiteY2" fmla="*/ 103156 h 103155"/>
                <a:gd name="connsiteX3" fmla="*/ 0 w 14763"/>
                <a:gd name="connsiteY3" fmla="*/ 103156 h 103155"/>
              </a:gdLst>
              <a:ahLst/>
              <a:cxnLst>
                <a:cxn ang="0">
                  <a:pos x="connsiteX0" y="connsiteY0"/>
                </a:cxn>
                <a:cxn ang="0">
                  <a:pos x="connsiteX1" y="connsiteY1"/>
                </a:cxn>
                <a:cxn ang="0">
                  <a:pos x="connsiteX2" y="connsiteY2"/>
                </a:cxn>
                <a:cxn ang="0">
                  <a:pos x="connsiteX3" y="connsiteY3"/>
                </a:cxn>
              </a:cxnLst>
              <a:rect l="l" t="t" r="r" b="b"/>
              <a:pathLst>
                <a:path w="14763" h="103155">
                  <a:moveTo>
                    <a:pt x="0" y="0"/>
                  </a:moveTo>
                  <a:lnTo>
                    <a:pt x="14764" y="0"/>
                  </a:lnTo>
                  <a:lnTo>
                    <a:pt x="14764" y="103156"/>
                  </a:lnTo>
                  <a:lnTo>
                    <a:pt x="0" y="103156"/>
                  </a:lnTo>
                  <a:close/>
                </a:path>
              </a:pathLst>
            </a:custGeom>
            <a:grpFill/>
            <a:ln w="9525" cap="flat">
              <a:noFill/>
              <a:prstDash val="solid"/>
              <a:miter/>
            </a:ln>
          </p:spPr>
          <p:txBody>
            <a:bodyPr rtlCol="0" anchor="ctr"/>
            <a:lstStyle/>
            <a:p>
              <a:endParaRPr lang="en-GB"/>
            </a:p>
          </p:txBody>
        </p:sp>
        <p:sp>
          <p:nvSpPr>
            <p:cNvPr id="48" name="Freeform: Shape 40">
              <a:extLst>
                <a:ext uri="{FF2B5EF4-FFF2-40B4-BE49-F238E27FC236}">
                  <a16:creationId xmlns:a16="http://schemas.microsoft.com/office/drawing/2014/main" id="{580CE6DA-A4D8-AC92-F014-CFB12CBFB091}"/>
                </a:ext>
              </a:extLst>
            </p:cNvPr>
            <p:cNvSpPr/>
            <p:nvPr/>
          </p:nvSpPr>
          <p:spPr>
            <a:xfrm>
              <a:off x="2210593" y="3612489"/>
              <a:ext cx="99345" cy="106775"/>
            </a:xfrm>
            <a:custGeom>
              <a:avLst/>
              <a:gdLst>
                <a:gd name="connsiteX0" fmla="*/ 0 w 99345"/>
                <a:gd name="connsiteY0" fmla="*/ 53340 h 106775"/>
                <a:gd name="connsiteX1" fmla="*/ 13145 w 99345"/>
                <a:gd name="connsiteY1" fmla="*/ 15240 h 106775"/>
                <a:gd name="connsiteX2" fmla="*/ 49625 w 99345"/>
                <a:gd name="connsiteY2" fmla="*/ 0 h 106775"/>
                <a:gd name="connsiteX3" fmla="*/ 86296 w 99345"/>
                <a:gd name="connsiteY3" fmla="*/ 15240 h 106775"/>
                <a:gd name="connsiteX4" fmla="*/ 99346 w 99345"/>
                <a:gd name="connsiteY4" fmla="*/ 53340 h 106775"/>
                <a:gd name="connsiteX5" fmla="*/ 86296 w 99345"/>
                <a:gd name="connsiteY5" fmla="*/ 91821 h 106775"/>
                <a:gd name="connsiteX6" fmla="*/ 49625 w 99345"/>
                <a:gd name="connsiteY6" fmla="*/ 106775 h 106775"/>
                <a:gd name="connsiteX7" fmla="*/ 12954 w 99345"/>
                <a:gd name="connsiteY7" fmla="*/ 91821 h 106775"/>
                <a:gd name="connsiteX8" fmla="*/ 0 w 99345"/>
                <a:gd name="connsiteY8" fmla="*/ 53340 h 106775"/>
                <a:gd name="connsiteX9" fmla="*/ 15621 w 99345"/>
                <a:gd name="connsiteY9" fmla="*/ 53340 h 106775"/>
                <a:gd name="connsiteX10" fmla="*/ 23717 w 99345"/>
                <a:gd name="connsiteY10" fmla="*/ 81248 h 106775"/>
                <a:gd name="connsiteX11" fmla="*/ 49625 w 99345"/>
                <a:gd name="connsiteY11" fmla="*/ 93631 h 106775"/>
                <a:gd name="connsiteX12" fmla="*/ 75533 w 99345"/>
                <a:gd name="connsiteY12" fmla="*/ 81248 h 106775"/>
                <a:gd name="connsiteX13" fmla="*/ 83629 w 99345"/>
                <a:gd name="connsiteY13" fmla="*/ 53340 h 106775"/>
                <a:gd name="connsiteX14" fmla="*/ 75152 w 99345"/>
                <a:gd name="connsiteY14" fmla="*/ 25241 h 106775"/>
                <a:gd name="connsiteX15" fmla="*/ 49625 w 99345"/>
                <a:gd name="connsiteY15" fmla="*/ 12954 h 106775"/>
                <a:gd name="connsiteX16" fmla="*/ 24098 w 99345"/>
                <a:gd name="connsiteY16" fmla="*/ 25241 h 106775"/>
                <a:gd name="connsiteX17" fmla="*/ 15716 w 99345"/>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345" h="10677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grpFill/>
            <a:ln w="9525" cap="flat">
              <a:noFill/>
              <a:prstDash val="solid"/>
              <a:miter/>
            </a:ln>
          </p:spPr>
          <p:txBody>
            <a:bodyPr rtlCol="0" anchor="ctr"/>
            <a:lstStyle/>
            <a:p>
              <a:endParaRPr lang="en-GB"/>
            </a:p>
          </p:txBody>
        </p:sp>
        <p:sp>
          <p:nvSpPr>
            <p:cNvPr id="49" name="Freeform: Shape 41">
              <a:extLst>
                <a:ext uri="{FF2B5EF4-FFF2-40B4-BE49-F238E27FC236}">
                  <a16:creationId xmlns:a16="http://schemas.microsoft.com/office/drawing/2014/main" id="{BF9C919C-3E45-BE0C-CF32-42F06E59DC7D}"/>
                </a:ext>
              </a:extLst>
            </p:cNvPr>
            <p:cNvSpPr/>
            <p:nvPr/>
          </p:nvSpPr>
          <p:spPr>
            <a:xfrm>
              <a:off x="2358802" y="3614298"/>
              <a:ext cx="80771" cy="103155"/>
            </a:xfrm>
            <a:custGeom>
              <a:avLst/>
              <a:gdLst>
                <a:gd name="connsiteX0" fmla="*/ 0 w 80771"/>
                <a:gd name="connsiteY0" fmla="*/ 103156 h 103155"/>
                <a:gd name="connsiteX1" fmla="*/ 0 w 80771"/>
                <a:gd name="connsiteY1" fmla="*/ 0 h 103155"/>
                <a:gd name="connsiteX2" fmla="*/ 20098 w 80771"/>
                <a:gd name="connsiteY2" fmla="*/ 0 h 103155"/>
                <a:gd name="connsiteX3" fmla="*/ 65627 w 80771"/>
                <a:gd name="connsiteY3" fmla="*/ 83058 h 103155"/>
                <a:gd name="connsiteX4" fmla="*/ 65913 w 80771"/>
                <a:gd name="connsiteY4" fmla="*/ 83058 h 103155"/>
                <a:gd name="connsiteX5" fmla="*/ 65913 w 80771"/>
                <a:gd name="connsiteY5" fmla="*/ 0 h 103155"/>
                <a:gd name="connsiteX6" fmla="*/ 80772 w 80771"/>
                <a:gd name="connsiteY6" fmla="*/ 0 h 103155"/>
                <a:gd name="connsiteX7" fmla="*/ 80772 w 80771"/>
                <a:gd name="connsiteY7" fmla="*/ 103156 h 103155"/>
                <a:gd name="connsiteX8" fmla="*/ 61817 w 80771"/>
                <a:gd name="connsiteY8" fmla="*/ 103156 h 103155"/>
                <a:gd name="connsiteX9" fmla="*/ 15050 w 80771"/>
                <a:gd name="connsiteY9" fmla="*/ 18288 h 103155"/>
                <a:gd name="connsiteX10" fmla="*/ 14764 w 80771"/>
                <a:gd name="connsiteY10" fmla="*/ 18288 h 103155"/>
                <a:gd name="connsiteX11" fmla="*/ 14764 w 80771"/>
                <a:gd name="connsiteY11" fmla="*/ 103156 h 103155"/>
                <a:gd name="connsiteX12" fmla="*/ 0 w 80771"/>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1" h="103155">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50" name="Freeform: Shape 42">
              <a:extLst>
                <a:ext uri="{FF2B5EF4-FFF2-40B4-BE49-F238E27FC236}">
                  <a16:creationId xmlns:a16="http://schemas.microsoft.com/office/drawing/2014/main" id="{D3CF160F-4B8C-EDF9-6CBE-238C79E1C3AD}"/>
                </a:ext>
              </a:extLst>
            </p:cNvPr>
            <p:cNvSpPr/>
            <p:nvPr/>
          </p:nvSpPr>
          <p:spPr>
            <a:xfrm>
              <a:off x="970533" y="2918783"/>
              <a:ext cx="854201" cy="422719"/>
            </a:xfrm>
            <a:custGeom>
              <a:avLst/>
              <a:gdLst>
                <a:gd name="connsiteX0" fmla="*/ 321469 w 854201"/>
                <a:gd name="connsiteY0" fmla="*/ 41339 h 422719"/>
                <a:gd name="connsiteX1" fmla="*/ 0 w 854201"/>
                <a:gd name="connsiteY1" fmla="*/ 0 h 422719"/>
                <a:gd name="connsiteX2" fmla="*/ 854202 w 854201"/>
                <a:gd name="connsiteY2" fmla="*/ 422719 h 422719"/>
                <a:gd name="connsiteX3" fmla="*/ 321469 w 854201"/>
                <a:gd name="connsiteY3" fmla="*/ 41339 h 422719"/>
              </a:gdLst>
              <a:ahLst/>
              <a:cxnLst>
                <a:cxn ang="0">
                  <a:pos x="connsiteX0" y="connsiteY0"/>
                </a:cxn>
                <a:cxn ang="0">
                  <a:pos x="connsiteX1" y="connsiteY1"/>
                </a:cxn>
                <a:cxn ang="0">
                  <a:pos x="connsiteX2" y="connsiteY2"/>
                </a:cxn>
                <a:cxn ang="0">
                  <a:pos x="connsiteX3" y="connsiteY3"/>
                </a:cxn>
              </a:cxnLst>
              <a:rect l="l" t="t" r="r" b="b"/>
              <a:pathLst>
                <a:path w="854201" h="422719">
                  <a:moveTo>
                    <a:pt x="321469" y="41339"/>
                  </a:moveTo>
                  <a:lnTo>
                    <a:pt x="0" y="0"/>
                  </a:lnTo>
                  <a:lnTo>
                    <a:pt x="854202" y="422719"/>
                  </a:lnTo>
                  <a:lnTo>
                    <a:pt x="321469" y="41339"/>
                  </a:lnTo>
                  <a:close/>
                </a:path>
              </a:pathLst>
            </a:custGeom>
            <a:grpFill/>
            <a:ln w="9525" cap="flat">
              <a:noFill/>
              <a:prstDash val="solid"/>
              <a:miter/>
            </a:ln>
          </p:spPr>
          <p:txBody>
            <a:bodyPr rtlCol="0" anchor="ctr"/>
            <a:lstStyle/>
            <a:p>
              <a:endParaRPr lang="en-GB"/>
            </a:p>
          </p:txBody>
        </p:sp>
        <p:sp>
          <p:nvSpPr>
            <p:cNvPr id="51" name="Freeform: Shape 43">
              <a:extLst>
                <a:ext uri="{FF2B5EF4-FFF2-40B4-BE49-F238E27FC236}">
                  <a16:creationId xmlns:a16="http://schemas.microsoft.com/office/drawing/2014/main" id="{9DBD0412-916F-5420-A9F9-18293F157501}"/>
                </a:ext>
              </a:extLst>
            </p:cNvPr>
            <p:cNvSpPr/>
            <p:nvPr/>
          </p:nvSpPr>
          <p:spPr>
            <a:xfrm>
              <a:off x="1292002" y="2882207"/>
              <a:ext cx="534638" cy="453389"/>
            </a:xfrm>
            <a:custGeom>
              <a:avLst/>
              <a:gdLst>
                <a:gd name="connsiteX0" fmla="*/ 257080 w 534638"/>
                <a:gd name="connsiteY0" fmla="*/ 69914 h 453389"/>
                <a:gd name="connsiteX1" fmla="*/ 0 w 534638"/>
                <a:gd name="connsiteY1" fmla="*/ 0 h 453389"/>
                <a:gd name="connsiteX2" fmla="*/ 534638 w 534638"/>
                <a:gd name="connsiteY2" fmla="*/ 453390 h 453389"/>
                <a:gd name="connsiteX3" fmla="*/ 257080 w 534638"/>
                <a:gd name="connsiteY3" fmla="*/ 69914 h 453389"/>
              </a:gdLst>
              <a:ahLst/>
              <a:cxnLst>
                <a:cxn ang="0">
                  <a:pos x="connsiteX0" y="connsiteY0"/>
                </a:cxn>
                <a:cxn ang="0">
                  <a:pos x="connsiteX1" y="connsiteY1"/>
                </a:cxn>
                <a:cxn ang="0">
                  <a:pos x="connsiteX2" y="connsiteY2"/>
                </a:cxn>
                <a:cxn ang="0">
                  <a:pos x="connsiteX3" y="connsiteY3"/>
                </a:cxn>
              </a:cxnLst>
              <a:rect l="l" t="t" r="r" b="b"/>
              <a:pathLst>
                <a:path w="534638" h="453389">
                  <a:moveTo>
                    <a:pt x="257080" y="69914"/>
                  </a:moveTo>
                  <a:lnTo>
                    <a:pt x="0" y="0"/>
                  </a:lnTo>
                  <a:lnTo>
                    <a:pt x="534638" y="453390"/>
                  </a:lnTo>
                  <a:lnTo>
                    <a:pt x="257080" y="69914"/>
                  </a:lnTo>
                  <a:close/>
                </a:path>
              </a:pathLst>
            </a:custGeom>
            <a:grpFill/>
            <a:ln w="9525" cap="flat">
              <a:noFill/>
              <a:prstDash val="solid"/>
              <a:miter/>
            </a:ln>
          </p:spPr>
          <p:txBody>
            <a:bodyPr rtlCol="0" anchor="ctr"/>
            <a:lstStyle/>
            <a:p>
              <a:endParaRPr lang="en-GB"/>
            </a:p>
          </p:txBody>
        </p:sp>
        <p:sp>
          <p:nvSpPr>
            <p:cNvPr id="52" name="Freeform: Shape 44">
              <a:extLst>
                <a:ext uri="{FF2B5EF4-FFF2-40B4-BE49-F238E27FC236}">
                  <a16:creationId xmlns:a16="http://schemas.microsoft.com/office/drawing/2014/main" id="{0CD56C9E-D97F-7578-3299-3AFD1183BD3D}"/>
                </a:ext>
              </a:extLst>
            </p:cNvPr>
            <p:cNvSpPr/>
            <p:nvPr/>
          </p:nvSpPr>
          <p:spPr>
            <a:xfrm>
              <a:off x="1856072" y="2918688"/>
              <a:ext cx="854202" cy="422814"/>
            </a:xfrm>
            <a:custGeom>
              <a:avLst/>
              <a:gdLst>
                <a:gd name="connsiteX0" fmla="*/ 532733 w 854202"/>
                <a:gd name="connsiteY0" fmla="*/ 41434 h 422814"/>
                <a:gd name="connsiteX1" fmla="*/ 854202 w 854202"/>
                <a:gd name="connsiteY1" fmla="*/ 0 h 422814"/>
                <a:gd name="connsiteX2" fmla="*/ 0 w 854202"/>
                <a:gd name="connsiteY2" fmla="*/ 422815 h 422814"/>
                <a:gd name="connsiteX3" fmla="*/ 532733 w 854202"/>
                <a:gd name="connsiteY3" fmla="*/ 41434 h 422814"/>
              </a:gdLst>
              <a:ahLst/>
              <a:cxnLst>
                <a:cxn ang="0">
                  <a:pos x="connsiteX0" y="connsiteY0"/>
                </a:cxn>
                <a:cxn ang="0">
                  <a:pos x="connsiteX1" y="connsiteY1"/>
                </a:cxn>
                <a:cxn ang="0">
                  <a:pos x="connsiteX2" y="connsiteY2"/>
                </a:cxn>
                <a:cxn ang="0">
                  <a:pos x="connsiteX3" y="connsiteY3"/>
                </a:cxn>
              </a:cxnLst>
              <a:rect l="l" t="t" r="r" b="b"/>
              <a:pathLst>
                <a:path w="854202" h="422814">
                  <a:moveTo>
                    <a:pt x="532733" y="41434"/>
                  </a:moveTo>
                  <a:lnTo>
                    <a:pt x="854202" y="0"/>
                  </a:lnTo>
                  <a:lnTo>
                    <a:pt x="0" y="422815"/>
                  </a:lnTo>
                  <a:lnTo>
                    <a:pt x="532733" y="41434"/>
                  </a:lnTo>
                  <a:close/>
                </a:path>
              </a:pathLst>
            </a:custGeom>
            <a:grpFill/>
            <a:ln w="9525" cap="flat">
              <a:noFill/>
              <a:prstDash val="solid"/>
              <a:miter/>
            </a:ln>
          </p:spPr>
          <p:txBody>
            <a:bodyPr rtlCol="0" anchor="ctr"/>
            <a:lstStyle/>
            <a:p>
              <a:endParaRPr lang="en-GB"/>
            </a:p>
          </p:txBody>
        </p:sp>
        <p:sp>
          <p:nvSpPr>
            <p:cNvPr id="53" name="Freeform: Shape 45">
              <a:extLst>
                <a:ext uri="{FF2B5EF4-FFF2-40B4-BE49-F238E27FC236}">
                  <a16:creationId xmlns:a16="http://schemas.microsoft.com/office/drawing/2014/main" id="{D03FBC7E-1FB0-F546-9543-8AC73243478C}"/>
                </a:ext>
              </a:extLst>
            </p:cNvPr>
            <p:cNvSpPr/>
            <p:nvPr/>
          </p:nvSpPr>
          <p:spPr>
            <a:xfrm>
              <a:off x="1854167" y="2882207"/>
              <a:ext cx="534638" cy="453294"/>
            </a:xfrm>
            <a:custGeom>
              <a:avLst/>
              <a:gdLst>
                <a:gd name="connsiteX0" fmla="*/ 277654 w 534638"/>
                <a:gd name="connsiteY0" fmla="*/ 69914 h 453294"/>
                <a:gd name="connsiteX1" fmla="*/ 534638 w 534638"/>
                <a:gd name="connsiteY1" fmla="*/ 0 h 453294"/>
                <a:gd name="connsiteX2" fmla="*/ 0 w 534638"/>
                <a:gd name="connsiteY2" fmla="*/ 453295 h 453294"/>
                <a:gd name="connsiteX3" fmla="*/ 277654 w 534638"/>
                <a:gd name="connsiteY3" fmla="*/ 69914 h 453294"/>
              </a:gdLst>
              <a:ahLst/>
              <a:cxnLst>
                <a:cxn ang="0">
                  <a:pos x="connsiteX0" y="connsiteY0"/>
                </a:cxn>
                <a:cxn ang="0">
                  <a:pos x="connsiteX1" y="connsiteY1"/>
                </a:cxn>
                <a:cxn ang="0">
                  <a:pos x="connsiteX2" y="connsiteY2"/>
                </a:cxn>
                <a:cxn ang="0">
                  <a:pos x="connsiteX3" y="connsiteY3"/>
                </a:cxn>
              </a:cxnLst>
              <a:rect l="l" t="t" r="r" b="b"/>
              <a:pathLst>
                <a:path w="534638" h="453294">
                  <a:moveTo>
                    <a:pt x="277654" y="69914"/>
                  </a:moveTo>
                  <a:lnTo>
                    <a:pt x="534638" y="0"/>
                  </a:lnTo>
                  <a:lnTo>
                    <a:pt x="0" y="453295"/>
                  </a:lnTo>
                  <a:lnTo>
                    <a:pt x="277654" y="69914"/>
                  </a:lnTo>
                  <a:close/>
                </a:path>
              </a:pathLst>
            </a:custGeom>
            <a:grpFill/>
            <a:ln w="9525" cap="flat">
              <a:noFill/>
              <a:prstDash val="solid"/>
              <a:miter/>
            </a:ln>
          </p:spPr>
          <p:txBody>
            <a:bodyPr rtlCol="0" anchor="ctr"/>
            <a:lstStyle/>
            <a:p>
              <a:endParaRPr lang="en-GB"/>
            </a:p>
          </p:txBody>
        </p:sp>
        <p:sp>
          <p:nvSpPr>
            <p:cNvPr id="54" name="Freeform: Shape 46">
              <a:extLst>
                <a:ext uri="{FF2B5EF4-FFF2-40B4-BE49-F238E27FC236}">
                  <a16:creationId xmlns:a16="http://schemas.microsoft.com/office/drawing/2014/main" id="{B31390DA-1D9B-FE05-0048-4672E630345C}"/>
                </a:ext>
              </a:extLst>
            </p:cNvPr>
            <p:cNvSpPr/>
            <p:nvPr/>
          </p:nvSpPr>
          <p:spPr>
            <a:xfrm>
              <a:off x="1523935" y="2846965"/>
              <a:ext cx="633031" cy="495109"/>
            </a:xfrm>
            <a:custGeom>
              <a:avLst/>
              <a:gdLst>
                <a:gd name="connsiteX0" fmla="*/ 633032 w 633031"/>
                <a:gd name="connsiteY0" fmla="*/ 0 h 495109"/>
                <a:gd name="connsiteX1" fmla="*/ 426720 w 633031"/>
                <a:gd name="connsiteY1" fmla="*/ 97727 h 495109"/>
                <a:gd name="connsiteX2" fmla="*/ 388239 w 633031"/>
                <a:gd name="connsiteY2" fmla="*/ 252413 h 495109"/>
                <a:gd name="connsiteX3" fmla="*/ 316516 w 633031"/>
                <a:gd name="connsiteY3" fmla="*/ 111062 h 495109"/>
                <a:gd name="connsiteX4" fmla="*/ 244412 w 633031"/>
                <a:gd name="connsiteY4" fmla="*/ 252413 h 495109"/>
                <a:gd name="connsiteX5" fmla="*/ 206216 w 633031"/>
                <a:gd name="connsiteY5" fmla="*/ 97727 h 495109"/>
                <a:gd name="connsiteX6" fmla="*/ 0 w 633031"/>
                <a:gd name="connsiteY6" fmla="*/ 0 h 495109"/>
                <a:gd name="connsiteX7" fmla="*/ 316516 w 633031"/>
                <a:gd name="connsiteY7" fmla="*/ 495110 h 495109"/>
                <a:gd name="connsiteX8" fmla="*/ 633032 w 633031"/>
                <a:gd name="connsiteY8" fmla="*/ 0 h 4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1" h="495109">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grpFill/>
            <a:ln w="9525" cap="flat">
              <a:noFill/>
              <a:prstDash val="solid"/>
              <a:miter/>
            </a:ln>
          </p:spPr>
          <p:txBody>
            <a:bodyPr rtlCol="0" anchor="ctr"/>
            <a:lstStyle/>
            <a:p>
              <a:endParaRPr lang="en-GB"/>
            </a:p>
          </p:txBody>
        </p:sp>
      </p:grpSp>
      <p:sp>
        <p:nvSpPr>
          <p:cNvPr id="16" name="TextBox 15">
            <a:extLst>
              <a:ext uri="{FF2B5EF4-FFF2-40B4-BE49-F238E27FC236}">
                <a16:creationId xmlns:a16="http://schemas.microsoft.com/office/drawing/2014/main" id="{EB088E22-445A-E5CA-D7F2-A7EE458F11EE}"/>
              </a:ext>
            </a:extLst>
          </p:cNvPr>
          <p:cNvSpPr txBox="1"/>
          <p:nvPr userDrawn="1"/>
        </p:nvSpPr>
        <p:spPr>
          <a:xfrm>
            <a:off x="436106" y="371194"/>
            <a:ext cx="2979103" cy="2308324"/>
          </a:xfrm>
          <a:prstGeom prst="rect">
            <a:avLst/>
          </a:prstGeom>
          <a:noFill/>
        </p:spPr>
        <p:txBody>
          <a:bodyPr wrap="square">
            <a:spAutoFit/>
          </a:bodyPr>
          <a:lstStyle/>
          <a:p>
            <a:r>
              <a:rPr lang="en-US" sz="2400">
                <a:solidFill>
                  <a:schemeClr val="bg1"/>
                </a:solidFill>
                <a:latin typeface="Barlow" panose="00000500000000000000" pitchFamily="2" charset="0"/>
                <a:cs typeface="Arial" panose="020B0604020202020204" pitchFamily="34" charset="0"/>
              </a:rPr>
              <a:t>DEVELOP ENTREPRENEURIAL LEADERS</a:t>
            </a:r>
            <a:r>
              <a:rPr lang="en-US" sz="2400" i="0">
                <a:solidFill>
                  <a:schemeClr val="bg1"/>
                </a:solidFill>
                <a:effectLst/>
                <a:latin typeface="Barlow" panose="00000500000000000000" pitchFamily="2" charset="0"/>
                <a:cs typeface="Arial" panose="020B0604020202020204" pitchFamily="34" charset="0"/>
              </a:rPr>
              <a:t>.</a:t>
            </a:r>
          </a:p>
          <a:p>
            <a:endParaRPr lang="en-US" sz="2400" i="0">
              <a:solidFill>
                <a:schemeClr val="bg1"/>
              </a:solidFill>
              <a:effectLst/>
              <a:latin typeface="Barlow" panose="00000500000000000000" pitchFamily="2" charset="0"/>
              <a:cs typeface="Arial" panose="020B0604020202020204" pitchFamily="34" charset="0"/>
            </a:endParaRPr>
          </a:p>
          <a:p>
            <a:r>
              <a:rPr lang="en-US" sz="2400" i="0">
                <a:solidFill>
                  <a:schemeClr val="bg1"/>
                </a:solidFill>
                <a:effectLst/>
                <a:latin typeface="Barlow" panose="00000500000000000000" pitchFamily="2" charset="0"/>
                <a:cs typeface="Arial" panose="020B0604020202020204" pitchFamily="34" charset="0"/>
              </a:rPr>
              <a:t>WITH</a:t>
            </a:r>
          </a:p>
          <a:p>
            <a:r>
              <a:rPr lang="en-US" sz="2400" b="1" i="0">
                <a:solidFill>
                  <a:schemeClr val="bg1"/>
                </a:solidFill>
                <a:effectLst/>
                <a:latin typeface="Barlow" panose="00000500000000000000" pitchFamily="2" charset="0"/>
                <a:cs typeface="Arial" panose="020B0604020202020204" pitchFamily="34" charset="0"/>
              </a:rPr>
              <a:t>IGNITEX.</a:t>
            </a:r>
            <a:endParaRPr lang="en-US" sz="2400" b="1">
              <a:solidFill>
                <a:schemeClr val="bg1"/>
              </a:solidFill>
              <a:latin typeface="Barlow" panose="00000500000000000000" pitchFamily="2" charset="0"/>
              <a:cs typeface="Arial" panose="020B0604020202020204" pitchFamily="34" charset="0"/>
            </a:endParaRPr>
          </a:p>
        </p:txBody>
      </p:sp>
      <p:sp>
        <p:nvSpPr>
          <p:cNvPr id="19" name="Text Placeholder 17">
            <a:extLst>
              <a:ext uri="{FF2B5EF4-FFF2-40B4-BE49-F238E27FC236}">
                <a16:creationId xmlns:a16="http://schemas.microsoft.com/office/drawing/2014/main" id="{C6F4358C-284B-D3B6-B847-FFEA7D77F8A6}"/>
              </a:ext>
            </a:extLst>
          </p:cNvPr>
          <p:cNvSpPr>
            <a:spLocks noGrp="1"/>
          </p:cNvSpPr>
          <p:nvPr>
            <p:ph type="body" sz="quarter" idx="13" hasCustomPrompt="1"/>
          </p:nvPr>
        </p:nvSpPr>
        <p:spPr>
          <a:xfrm>
            <a:off x="360858" y="5135898"/>
            <a:ext cx="5302250" cy="584200"/>
          </a:xfrm>
        </p:spPr>
        <p:txBody>
          <a:bodyPr/>
          <a:lstStyle>
            <a:lvl1pPr marL="0" indent="0">
              <a:buNone/>
              <a:defRPr lang="en-US" sz="3200" b="1" kern="1200" dirty="0" smtClean="0">
                <a:solidFill>
                  <a:schemeClr val="bg1"/>
                </a:solidFill>
                <a:latin typeface="Barlow Medium" panose="00000600000000000000" pitchFamily="2" charset="0"/>
                <a:ea typeface="+mj-ea"/>
                <a:cs typeface="+mj-cs"/>
              </a:defRPr>
            </a:lvl1pPr>
            <a:lvl2pPr>
              <a:defRPr lang="en-US" sz="3200" b="1" kern="1200" dirty="0" smtClean="0">
                <a:solidFill>
                  <a:schemeClr val="bg1"/>
                </a:solidFill>
                <a:latin typeface="Barlow Medium" panose="00000600000000000000" pitchFamily="2" charset="0"/>
                <a:ea typeface="+mj-ea"/>
                <a:cs typeface="+mj-cs"/>
              </a:defRPr>
            </a:lvl2pPr>
            <a:lvl3pPr>
              <a:defRPr lang="en-US" sz="3200" b="1" kern="1200" dirty="0" smtClean="0">
                <a:solidFill>
                  <a:schemeClr val="bg1"/>
                </a:solidFill>
                <a:latin typeface="Barlow Medium" panose="00000600000000000000" pitchFamily="2" charset="0"/>
                <a:ea typeface="+mj-ea"/>
                <a:cs typeface="+mj-cs"/>
              </a:defRPr>
            </a:lvl3pPr>
            <a:lvl4pPr>
              <a:defRPr lang="en-US" sz="3200" b="1" kern="1200" dirty="0" smtClean="0">
                <a:solidFill>
                  <a:schemeClr val="bg1"/>
                </a:solidFill>
                <a:latin typeface="Barlow Medium" panose="00000600000000000000" pitchFamily="2" charset="0"/>
                <a:ea typeface="+mj-ea"/>
                <a:cs typeface="+mj-cs"/>
              </a:defRPr>
            </a:lvl4pPr>
            <a:lvl5pPr>
              <a:defRPr lang="en-IN" sz="3200" b="1" kern="1200" dirty="0">
                <a:solidFill>
                  <a:schemeClr val="bg1"/>
                </a:solidFill>
                <a:latin typeface="Barlow Medium" panose="00000600000000000000" pitchFamily="2" charset="0"/>
                <a:ea typeface="+mj-ea"/>
                <a:cs typeface="+mj-cs"/>
              </a:defRPr>
            </a:lvl5pPr>
          </a:lstStyle>
          <a:p>
            <a:pPr lvl="0"/>
            <a:r>
              <a:rPr lang="en-US"/>
              <a:t>Click to Add Module</a:t>
            </a:r>
            <a:endParaRPr lang="en-IN"/>
          </a:p>
        </p:txBody>
      </p:sp>
      <p:sp>
        <p:nvSpPr>
          <p:cNvPr id="21" name="Text Placeholder 17">
            <a:extLst>
              <a:ext uri="{FF2B5EF4-FFF2-40B4-BE49-F238E27FC236}">
                <a16:creationId xmlns:a16="http://schemas.microsoft.com/office/drawing/2014/main" id="{5BB2488D-8696-C4F9-3652-4CBF73CA11F7}"/>
              </a:ext>
            </a:extLst>
          </p:cNvPr>
          <p:cNvSpPr>
            <a:spLocks noGrp="1"/>
          </p:cNvSpPr>
          <p:nvPr>
            <p:ph type="body" sz="quarter" idx="14" hasCustomPrompt="1"/>
          </p:nvPr>
        </p:nvSpPr>
        <p:spPr>
          <a:xfrm>
            <a:off x="360858" y="5895254"/>
            <a:ext cx="5302250" cy="584200"/>
          </a:xfrm>
        </p:spPr>
        <p:txBody>
          <a:bodyPr>
            <a:normAutofit/>
          </a:bodyPr>
          <a:lstStyle>
            <a:lvl1pPr marL="0" indent="0">
              <a:buNone/>
              <a:defRPr lang="en-IN" sz="2000" kern="1200" dirty="0">
                <a:solidFill>
                  <a:schemeClr val="bg1"/>
                </a:solidFill>
                <a:latin typeface="Open Sans" pitchFamily="2" charset="0"/>
                <a:ea typeface="Open Sans" pitchFamily="2" charset="0"/>
                <a:cs typeface="Open Sans" pitchFamily="2" charset="0"/>
              </a:defRPr>
            </a:lvl1pPr>
            <a:lvl2pPr>
              <a:defRPr lang="en-US" sz="3200" b="1" kern="1200" dirty="0" smtClean="0">
                <a:solidFill>
                  <a:schemeClr val="bg1"/>
                </a:solidFill>
                <a:latin typeface="Barlow Medium" panose="00000600000000000000" pitchFamily="2" charset="0"/>
                <a:ea typeface="+mj-ea"/>
                <a:cs typeface="+mj-cs"/>
              </a:defRPr>
            </a:lvl2pPr>
            <a:lvl3pPr>
              <a:defRPr lang="en-US" sz="3200" b="1" kern="1200" dirty="0" smtClean="0">
                <a:solidFill>
                  <a:schemeClr val="bg1"/>
                </a:solidFill>
                <a:latin typeface="Barlow Medium" panose="00000600000000000000" pitchFamily="2" charset="0"/>
                <a:ea typeface="+mj-ea"/>
                <a:cs typeface="+mj-cs"/>
              </a:defRPr>
            </a:lvl3pPr>
            <a:lvl4pPr>
              <a:defRPr lang="en-US" sz="3200" b="1" kern="1200" dirty="0" smtClean="0">
                <a:solidFill>
                  <a:schemeClr val="bg1"/>
                </a:solidFill>
                <a:latin typeface="Barlow Medium" panose="00000600000000000000" pitchFamily="2" charset="0"/>
                <a:ea typeface="+mj-ea"/>
                <a:cs typeface="+mj-cs"/>
              </a:defRPr>
            </a:lvl4pPr>
            <a:lvl5pPr>
              <a:defRPr lang="en-IN" sz="3200" b="1" kern="1200" dirty="0">
                <a:solidFill>
                  <a:schemeClr val="bg1"/>
                </a:solidFill>
                <a:latin typeface="Barlow Medium" panose="00000600000000000000" pitchFamily="2" charset="0"/>
                <a:ea typeface="+mj-ea"/>
                <a:cs typeface="+mj-cs"/>
              </a:defRPr>
            </a:lvl5pPr>
          </a:lstStyle>
          <a:p>
            <a:pPr lvl="0"/>
            <a:r>
              <a:rPr lang="en-US"/>
              <a:t>Click to Add Lesson</a:t>
            </a:r>
            <a:endParaRPr lang="en-IN"/>
          </a:p>
        </p:txBody>
      </p:sp>
      <p:sp>
        <p:nvSpPr>
          <p:cNvPr id="23" name="Picture Placeholder 22">
            <a:extLst>
              <a:ext uri="{FF2B5EF4-FFF2-40B4-BE49-F238E27FC236}">
                <a16:creationId xmlns:a16="http://schemas.microsoft.com/office/drawing/2014/main" id="{578F6F88-2FE6-45A7-AB8C-550D53F29E1D}"/>
              </a:ext>
            </a:extLst>
          </p:cNvPr>
          <p:cNvSpPr>
            <a:spLocks noGrp="1"/>
          </p:cNvSpPr>
          <p:nvPr>
            <p:ph type="pic" sz="quarter" idx="15"/>
          </p:nvPr>
        </p:nvSpPr>
        <p:spPr>
          <a:xfrm>
            <a:off x="3646488" y="0"/>
            <a:ext cx="8545512" cy="6858000"/>
          </a:xfrm>
        </p:spPr>
        <p:txBody>
          <a:bodyPr/>
          <a:lstStyle/>
          <a:p>
            <a:endParaRPr lang="en-IN"/>
          </a:p>
        </p:txBody>
      </p:sp>
    </p:spTree>
    <p:extLst>
      <p:ext uri="{BB962C8B-B14F-4D97-AF65-F5344CB8AC3E}">
        <p14:creationId xmlns:p14="http://schemas.microsoft.com/office/powerpoint/2010/main" val="79897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asic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9E88B5-8AE5-FDFD-0B7D-4470E1B62B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
        <p:nvSpPr>
          <p:cNvPr id="7" name="Title 1">
            <a:extLst>
              <a:ext uri="{FF2B5EF4-FFF2-40B4-BE49-F238E27FC236}">
                <a16:creationId xmlns:a16="http://schemas.microsoft.com/office/drawing/2014/main" id="{FAAB6A95-7DFD-3C79-097F-EE03C8E1DC4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B0FBD702-0245-F51A-D51E-DABA22336F0A}"/>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5BD309DB-C55C-01DD-2D53-2DC71D81B621}"/>
              </a:ext>
            </a:extLst>
          </p:cNvPr>
          <p:cNvSpPr>
            <a:spLocks noGrp="1"/>
          </p:cNvSpPr>
          <p:nvPr>
            <p:ph type="subTitle" idx="1"/>
          </p:nvPr>
        </p:nvSpPr>
        <p:spPr>
          <a:xfrm>
            <a:off x="360000" y="1187381"/>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735056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FA8095C-6957-5EC7-4323-059976D64700}"/>
              </a:ext>
            </a:extLst>
          </p:cNvPr>
          <p:cNvSpPr/>
          <p:nvPr userDrawn="1"/>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tx2">
                  <a:lumMod val="7500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544B5328-6D80-7784-4220-C79FFA1FB257}"/>
              </a:ext>
            </a:extLst>
          </p:cNvPr>
          <p:cNvSpPr>
            <a:spLocks noGrp="1"/>
          </p:cNvSpPr>
          <p:nvPr>
            <p:ph type="pic" sz="quarter" idx="13"/>
          </p:nvPr>
        </p:nvSpPr>
        <p:spPr>
          <a:xfrm>
            <a:off x="1352048" y="-5702531"/>
            <a:ext cx="12192003" cy="12181139"/>
          </a:xfrm>
          <a:prstGeom prst="ellipse">
            <a:avLst/>
          </a:prstGeom>
          <a:noFill/>
        </p:spPr>
        <p:txBody>
          <a:bodyPr/>
          <a:lstStyle/>
          <a:p>
            <a:endParaRPr lang="en-IN" dirty="0"/>
          </a:p>
        </p:txBody>
      </p:sp>
      <p:sp>
        <p:nvSpPr>
          <p:cNvPr id="7" name="Title 1">
            <a:extLst>
              <a:ext uri="{FF2B5EF4-FFF2-40B4-BE49-F238E27FC236}">
                <a16:creationId xmlns:a16="http://schemas.microsoft.com/office/drawing/2014/main" id="{34113597-7CC6-531A-4BC2-34526106D4BE}"/>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r">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56594010-F5CA-064F-63B9-AD7D19D448F3}"/>
              </a:ext>
            </a:extLst>
          </p:cNvPr>
          <p:cNvSpPr/>
          <p:nvPr userDrawn="1"/>
        </p:nvSpPr>
        <p:spPr>
          <a:xfrm>
            <a:off x="6443806"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Subtitle 2">
            <a:extLst>
              <a:ext uri="{FF2B5EF4-FFF2-40B4-BE49-F238E27FC236}">
                <a16:creationId xmlns:a16="http://schemas.microsoft.com/office/drawing/2014/main" id="{652999CC-950D-AC73-6A70-B04E0684E979}"/>
              </a:ext>
            </a:extLst>
          </p:cNvPr>
          <p:cNvSpPr>
            <a:spLocks noGrp="1"/>
          </p:cNvSpPr>
          <p:nvPr>
            <p:ph type="subTitle" idx="1"/>
          </p:nvPr>
        </p:nvSpPr>
        <p:spPr>
          <a:xfrm>
            <a:off x="285135" y="854284"/>
            <a:ext cx="11634149" cy="461665"/>
          </a:xfrm>
        </p:spPr>
        <p:txBody>
          <a:bodyPr wrap="square">
            <a:spAutoFit/>
          </a:bodyPr>
          <a:lstStyle>
            <a:lvl1pPr marL="0" indent="0" algn="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Rectangle: Rounded Corners 9">
            <a:extLst>
              <a:ext uri="{FF2B5EF4-FFF2-40B4-BE49-F238E27FC236}">
                <a16:creationId xmlns:a16="http://schemas.microsoft.com/office/drawing/2014/main" id="{5F2AE350-55D2-E63B-EA1B-43EBFB64272E}"/>
              </a:ext>
            </a:extLst>
          </p:cNvPr>
          <p:cNvSpPr/>
          <p:nvPr userDrawn="1"/>
        </p:nvSpPr>
        <p:spPr>
          <a:xfrm>
            <a:off x="809624"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7">
            <a:extLst>
              <a:ext uri="{FF2B5EF4-FFF2-40B4-BE49-F238E27FC236}">
                <a16:creationId xmlns:a16="http://schemas.microsoft.com/office/drawing/2014/main" id="{80C30F35-38A6-A294-048E-40574A758355}"/>
              </a:ext>
            </a:extLst>
          </p:cNvPr>
          <p:cNvSpPr>
            <a:spLocks noGrp="1"/>
          </p:cNvSpPr>
          <p:nvPr>
            <p:ph type="body" sz="quarter" idx="21" hasCustomPrompt="1"/>
          </p:nvPr>
        </p:nvSpPr>
        <p:spPr>
          <a:xfrm>
            <a:off x="996448"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A6663F84-DDCB-28F0-3D3A-1E0285D4BCE9}"/>
              </a:ext>
            </a:extLst>
          </p:cNvPr>
          <p:cNvSpPr>
            <a:spLocks noGrp="1"/>
          </p:cNvSpPr>
          <p:nvPr>
            <p:ph type="body" sz="quarter" idx="20" hasCustomPrompt="1"/>
          </p:nvPr>
        </p:nvSpPr>
        <p:spPr>
          <a:xfrm>
            <a:off x="996450"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46" name="Rectangle 45">
            <a:extLst>
              <a:ext uri="{FF2B5EF4-FFF2-40B4-BE49-F238E27FC236}">
                <a16:creationId xmlns:a16="http://schemas.microsoft.com/office/drawing/2014/main" id="{5C2D7219-2A03-C3ED-E812-F65D73ED200B}"/>
              </a:ext>
            </a:extLst>
          </p:cNvPr>
          <p:cNvSpPr/>
          <p:nvPr userDrawn="1"/>
        </p:nvSpPr>
        <p:spPr>
          <a:xfrm>
            <a:off x="2819400"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Text Placeholder 42">
            <a:extLst>
              <a:ext uri="{FF2B5EF4-FFF2-40B4-BE49-F238E27FC236}">
                <a16:creationId xmlns:a16="http://schemas.microsoft.com/office/drawing/2014/main" id="{00481D02-35A5-98C7-1207-2E929E940BCD}"/>
              </a:ext>
            </a:extLst>
          </p:cNvPr>
          <p:cNvSpPr>
            <a:spLocks noGrp="1"/>
          </p:cNvSpPr>
          <p:nvPr>
            <p:ph type="body" sz="quarter" idx="14" hasCustomPrompt="1"/>
          </p:nvPr>
        </p:nvSpPr>
        <p:spPr>
          <a:xfrm>
            <a:off x="996448"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01</a:t>
            </a:r>
            <a:endParaRPr lang="en-IN" dirty="0"/>
          </a:p>
        </p:txBody>
      </p:sp>
      <p:sp>
        <p:nvSpPr>
          <p:cNvPr id="23" name="Rectangle: Rounded Corners 22">
            <a:extLst>
              <a:ext uri="{FF2B5EF4-FFF2-40B4-BE49-F238E27FC236}">
                <a16:creationId xmlns:a16="http://schemas.microsoft.com/office/drawing/2014/main" id="{B04DAB1D-95A5-1478-5C72-5943009BE77E}"/>
              </a:ext>
            </a:extLst>
          </p:cNvPr>
          <p:cNvSpPr/>
          <p:nvPr userDrawn="1"/>
        </p:nvSpPr>
        <p:spPr>
          <a:xfrm>
            <a:off x="3514109"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7">
            <a:extLst>
              <a:ext uri="{FF2B5EF4-FFF2-40B4-BE49-F238E27FC236}">
                <a16:creationId xmlns:a16="http://schemas.microsoft.com/office/drawing/2014/main" id="{731C22EE-498C-F7CA-40B9-97C9E33D543E}"/>
              </a:ext>
            </a:extLst>
          </p:cNvPr>
          <p:cNvSpPr>
            <a:spLocks noGrp="1"/>
          </p:cNvSpPr>
          <p:nvPr>
            <p:ph type="body" sz="quarter" idx="22" hasCustomPrompt="1"/>
          </p:nvPr>
        </p:nvSpPr>
        <p:spPr>
          <a:xfrm>
            <a:off x="3700933"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5" name="Text Placeholder 37">
            <a:extLst>
              <a:ext uri="{FF2B5EF4-FFF2-40B4-BE49-F238E27FC236}">
                <a16:creationId xmlns:a16="http://schemas.microsoft.com/office/drawing/2014/main" id="{0718D317-E437-ACFE-36C8-9CBA300462F9}"/>
              </a:ext>
            </a:extLst>
          </p:cNvPr>
          <p:cNvSpPr>
            <a:spLocks noGrp="1"/>
          </p:cNvSpPr>
          <p:nvPr>
            <p:ph type="body" sz="quarter" idx="23" hasCustomPrompt="1"/>
          </p:nvPr>
        </p:nvSpPr>
        <p:spPr>
          <a:xfrm>
            <a:off x="3700935"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6" name="Rectangle 25">
            <a:extLst>
              <a:ext uri="{FF2B5EF4-FFF2-40B4-BE49-F238E27FC236}">
                <a16:creationId xmlns:a16="http://schemas.microsoft.com/office/drawing/2014/main" id="{EAF39272-ABFB-4973-E473-1D05B700C25F}"/>
              </a:ext>
            </a:extLst>
          </p:cNvPr>
          <p:cNvSpPr/>
          <p:nvPr userDrawn="1"/>
        </p:nvSpPr>
        <p:spPr>
          <a:xfrm>
            <a:off x="5523885"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Text Placeholder 42">
            <a:extLst>
              <a:ext uri="{FF2B5EF4-FFF2-40B4-BE49-F238E27FC236}">
                <a16:creationId xmlns:a16="http://schemas.microsoft.com/office/drawing/2014/main" id="{32E8F836-8812-4FCB-8F5B-81429F7BBB38}"/>
              </a:ext>
            </a:extLst>
          </p:cNvPr>
          <p:cNvSpPr>
            <a:spLocks noGrp="1"/>
          </p:cNvSpPr>
          <p:nvPr>
            <p:ph type="body" sz="quarter" idx="24" hasCustomPrompt="1"/>
          </p:nvPr>
        </p:nvSpPr>
        <p:spPr>
          <a:xfrm>
            <a:off x="3700933"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02</a:t>
            </a:r>
            <a:endParaRPr lang="en-IN" dirty="0"/>
          </a:p>
        </p:txBody>
      </p:sp>
      <p:sp>
        <p:nvSpPr>
          <p:cNvPr id="33" name="Rectangle: Rounded Corners 32">
            <a:extLst>
              <a:ext uri="{FF2B5EF4-FFF2-40B4-BE49-F238E27FC236}">
                <a16:creationId xmlns:a16="http://schemas.microsoft.com/office/drawing/2014/main" id="{CBA6AB4C-B704-E9F0-7263-0160C8EF066F}"/>
              </a:ext>
            </a:extLst>
          </p:cNvPr>
          <p:cNvSpPr/>
          <p:nvPr userDrawn="1"/>
        </p:nvSpPr>
        <p:spPr>
          <a:xfrm>
            <a:off x="6227000"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7">
            <a:extLst>
              <a:ext uri="{FF2B5EF4-FFF2-40B4-BE49-F238E27FC236}">
                <a16:creationId xmlns:a16="http://schemas.microsoft.com/office/drawing/2014/main" id="{3651C546-F9F0-9525-73EB-8F8316BDB8E4}"/>
              </a:ext>
            </a:extLst>
          </p:cNvPr>
          <p:cNvSpPr>
            <a:spLocks noGrp="1"/>
          </p:cNvSpPr>
          <p:nvPr>
            <p:ph type="body" sz="quarter" idx="25" hasCustomPrompt="1"/>
          </p:nvPr>
        </p:nvSpPr>
        <p:spPr>
          <a:xfrm>
            <a:off x="6413824"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5" name="Text Placeholder 37">
            <a:extLst>
              <a:ext uri="{FF2B5EF4-FFF2-40B4-BE49-F238E27FC236}">
                <a16:creationId xmlns:a16="http://schemas.microsoft.com/office/drawing/2014/main" id="{D5793BEF-2010-0581-2EC2-C1A21BBFDE6F}"/>
              </a:ext>
            </a:extLst>
          </p:cNvPr>
          <p:cNvSpPr>
            <a:spLocks noGrp="1"/>
          </p:cNvSpPr>
          <p:nvPr>
            <p:ph type="body" sz="quarter" idx="26" hasCustomPrompt="1"/>
          </p:nvPr>
        </p:nvSpPr>
        <p:spPr>
          <a:xfrm>
            <a:off x="6413826"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36" name="Rectangle 35">
            <a:extLst>
              <a:ext uri="{FF2B5EF4-FFF2-40B4-BE49-F238E27FC236}">
                <a16:creationId xmlns:a16="http://schemas.microsoft.com/office/drawing/2014/main" id="{C6F9B29B-C3EE-0CCC-9097-A191C0E982D4}"/>
              </a:ext>
            </a:extLst>
          </p:cNvPr>
          <p:cNvSpPr/>
          <p:nvPr userDrawn="1"/>
        </p:nvSpPr>
        <p:spPr>
          <a:xfrm>
            <a:off x="8236776"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Text Placeholder 42">
            <a:extLst>
              <a:ext uri="{FF2B5EF4-FFF2-40B4-BE49-F238E27FC236}">
                <a16:creationId xmlns:a16="http://schemas.microsoft.com/office/drawing/2014/main" id="{D860BE52-9B54-15A9-89D7-F26AF4F22438}"/>
              </a:ext>
            </a:extLst>
          </p:cNvPr>
          <p:cNvSpPr>
            <a:spLocks noGrp="1"/>
          </p:cNvSpPr>
          <p:nvPr>
            <p:ph type="body" sz="quarter" idx="27" hasCustomPrompt="1"/>
          </p:nvPr>
        </p:nvSpPr>
        <p:spPr>
          <a:xfrm>
            <a:off x="6413824"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03</a:t>
            </a:r>
            <a:endParaRPr lang="en-IN" dirty="0"/>
          </a:p>
        </p:txBody>
      </p:sp>
      <p:sp>
        <p:nvSpPr>
          <p:cNvPr id="44" name="Rectangle: Rounded Corners 43">
            <a:extLst>
              <a:ext uri="{FF2B5EF4-FFF2-40B4-BE49-F238E27FC236}">
                <a16:creationId xmlns:a16="http://schemas.microsoft.com/office/drawing/2014/main" id="{6954ADF8-1F77-DD9F-6418-8F48DB8B9F63}"/>
              </a:ext>
            </a:extLst>
          </p:cNvPr>
          <p:cNvSpPr/>
          <p:nvPr userDrawn="1"/>
        </p:nvSpPr>
        <p:spPr>
          <a:xfrm>
            <a:off x="8939891"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37">
            <a:extLst>
              <a:ext uri="{FF2B5EF4-FFF2-40B4-BE49-F238E27FC236}">
                <a16:creationId xmlns:a16="http://schemas.microsoft.com/office/drawing/2014/main" id="{ABF55AA2-4B78-5FFF-9CDF-4A0BC3F1B130}"/>
              </a:ext>
            </a:extLst>
          </p:cNvPr>
          <p:cNvSpPr>
            <a:spLocks noGrp="1"/>
          </p:cNvSpPr>
          <p:nvPr>
            <p:ph type="body" sz="quarter" idx="28" hasCustomPrompt="1"/>
          </p:nvPr>
        </p:nvSpPr>
        <p:spPr>
          <a:xfrm>
            <a:off x="9126715"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7" name="Text Placeholder 37">
            <a:extLst>
              <a:ext uri="{FF2B5EF4-FFF2-40B4-BE49-F238E27FC236}">
                <a16:creationId xmlns:a16="http://schemas.microsoft.com/office/drawing/2014/main" id="{553A0342-B173-027B-0A63-9D49698D7EB4}"/>
              </a:ext>
            </a:extLst>
          </p:cNvPr>
          <p:cNvSpPr>
            <a:spLocks noGrp="1"/>
          </p:cNvSpPr>
          <p:nvPr>
            <p:ph type="body" sz="quarter" idx="29" hasCustomPrompt="1"/>
          </p:nvPr>
        </p:nvSpPr>
        <p:spPr>
          <a:xfrm>
            <a:off x="9126717"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48" name="Rectangle 47">
            <a:extLst>
              <a:ext uri="{FF2B5EF4-FFF2-40B4-BE49-F238E27FC236}">
                <a16:creationId xmlns:a16="http://schemas.microsoft.com/office/drawing/2014/main" id="{E034B531-F2C6-B1D6-11A3-837CB9BEA982}"/>
              </a:ext>
            </a:extLst>
          </p:cNvPr>
          <p:cNvSpPr/>
          <p:nvPr userDrawn="1"/>
        </p:nvSpPr>
        <p:spPr>
          <a:xfrm>
            <a:off x="10949667"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ext Placeholder 42">
            <a:extLst>
              <a:ext uri="{FF2B5EF4-FFF2-40B4-BE49-F238E27FC236}">
                <a16:creationId xmlns:a16="http://schemas.microsoft.com/office/drawing/2014/main" id="{ACEF462E-9001-EC24-1C02-AE2EE263F7E5}"/>
              </a:ext>
            </a:extLst>
          </p:cNvPr>
          <p:cNvSpPr>
            <a:spLocks noGrp="1"/>
          </p:cNvSpPr>
          <p:nvPr>
            <p:ph type="body" sz="quarter" idx="30" hasCustomPrompt="1"/>
          </p:nvPr>
        </p:nvSpPr>
        <p:spPr>
          <a:xfrm>
            <a:off x="9126715"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04</a:t>
            </a:r>
            <a:endParaRPr lang="en-IN" dirty="0"/>
          </a:p>
        </p:txBody>
      </p:sp>
    </p:spTree>
    <p:extLst>
      <p:ext uri="{BB962C8B-B14F-4D97-AF65-F5344CB8AC3E}">
        <p14:creationId xmlns:p14="http://schemas.microsoft.com/office/powerpoint/2010/main" val="1893182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FA8095C-6957-5EC7-4323-059976D64700}"/>
              </a:ext>
            </a:extLst>
          </p:cNvPr>
          <p:cNvSpPr/>
          <p:nvPr userDrawn="1"/>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tx2">
                  <a:lumMod val="7500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544B5328-6D80-7784-4220-C79FFA1FB257}"/>
              </a:ext>
            </a:extLst>
          </p:cNvPr>
          <p:cNvSpPr>
            <a:spLocks noGrp="1"/>
          </p:cNvSpPr>
          <p:nvPr>
            <p:ph type="pic" sz="quarter" idx="13"/>
          </p:nvPr>
        </p:nvSpPr>
        <p:spPr>
          <a:xfrm>
            <a:off x="1352048" y="-5702531"/>
            <a:ext cx="12192003" cy="12181139"/>
          </a:xfrm>
          <a:prstGeom prst="ellipse">
            <a:avLst/>
          </a:prstGeom>
          <a:noFill/>
        </p:spPr>
        <p:txBody>
          <a:bodyPr/>
          <a:lstStyle/>
          <a:p>
            <a:endParaRPr lang="en-IN" dirty="0"/>
          </a:p>
        </p:txBody>
      </p:sp>
      <p:sp>
        <p:nvSpPr>
          <p:cNvPr id="7" name="Title 1">
            <a:extLst>
              <a:ext uri="{FF2B5EF4-FFF2-40B4-BE49-F238E27FC236}">
                <a16:creationId xmlns:a16="http://schemas.microsoft.com/office/drawing/2014/main" id="{34113597-7CC6-531A-4BC2-34526106D4BE}"/>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r">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56594010-F5CA-064F-63B9-AD7D19D448F3}"/>
              </a:ext>
            </a:extLst>
          </p:cNvPr>
          <p:cNvSpPr/>
          <p:nvPr userDrawn="1"/>
        </p:nvSpPr>
        <p:spPr>
          <a:xfrm>
            <a:off x="6443806"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Subtitle 2">
            <a:extLst>
              <a:ext uri="{FF2B5EF4-FFF2-40B4-BE49-F238E27FC236}">
                <a16:creationId xmlns:a16="http://schemas.microsoft.com/office/drawing/2014/main" id="{652999CC-950D-AC73-6A70-B04E0684E979}"/>
              </a:ext>
            </a:extLst>
          </p:cNvPr>
          <p:cNvSpPr>
            <a:spLocks noGrp="1"/>
          </p:cNvSpPr>
          <p:nvPr>
            <p:ph type="subTitle" idx="1"/>
          </p:nvPr>
        </p:nvSpPr>
        <p:spPr>
          <a:xfrm>
            <a:off x="285135" y="854284"/>
            <a:ext cx="11634149" cy="461665"/>
          </a:xfrm>
        </p:spPr>
        <p:txBody>
          <a:bodyPr wrap="square">
            <a:spAutoFit/>
          </a:bodyPr>
          <a:lstStyle>
            <a:lvl1pPr marL="0" indent="0" algn="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Rectangle: Rounded Corners 9">
            <a:extLst>
              <a:ext uri="{FF2B5EF4-FFF2-40B4-BE49-F238E27FC236}">
                <a16:creationId xmlns:a16="http://schemas.microsoft.com/office/drawing/2014/main" id="{5F2AE350-55D2-E63B-EA1B-43EBFB64272E}"/>
              </a:ext>
            </a:extLst>
          </p:cNvPr>
          <p:cNvSpPr/>
          <p:nvPr userDrawn="1"/>
        </p:nvSpPr>
        <p:spPr>
          <a:xfrm>
            <a:off x="1929124" y="2499859"/>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7">
            <a:extLst>
              <a:ext uri="{FF2B5EF4-FFF2-40B4-BE49-F238E27FC236}">
                <a16:creationId xmlns:a16="http://schemas.microsoft.com/office/drawing/2014/main" id="{80C30F35-38A6-A294-048E-40574A758355}"/>
              </a:ext>
            </a:extLst>
          </p:cNvPr>
          <p:cNvSpPr>
            <a:spLocks noGrp="1"/>
          </p:cNvSpPr>
          <p:nvPr>
            <p:ph type="body" sz="quarter" idx="21" hasCustomPrompt="1"/>
          </p:nvPr>
        </p:nvSpPr>
        <p:spPr>
          <a:xfrm>
            <a:off x="2115948" y="3897096"/>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A6663F84-DDCB-28F0-3D3A-1E0285D4BCE9}"/>
              </a:ext>
            </a:extLst>
          </p:cNvPr>
          <p:cNvSpPr>
            <a:spLocks noGrp="1"/>
          </p:cNvSpPr>
          <p:nvPr>
            <p:ph type="body" sz="quarter" idx="20" hasCustomPrompt="1"/>
          </p:nvPr>
        </p:nvSpPr>
        <p:spPr>
          <a:xfrm>
            <a:off x="2115950" y="3497280"/>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46" name="Rectangle 45">
            <a:extLst>
              <a:ext uri="{FF2B5EF4-FFF2-40B4-BE49-F238E27FC236}">
                <a16:creationId xmlns:a16="http://schemas.microsoft.com/office/drawing/2014/main" id="{5C2D7219-2A03-C3ED-E812-F65D73ED200B}"/>
              </a:ext>
            </a:extLst>
          </p:cNvPr>
          <p:cNvSpPr/>
          <p:nvPr userDrawn="1"/>
        </p:nvSpPr>
        <p:spPr>
          <a:xfrm>
            <a:off x="3938900" y="3207079"/>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Text Placeholder 42">
            <a:extLst>
              <a:ext uri="{FF2B5EF4-FFF2-40B4-BE49-F238E27FC236}">
                <a16:creationId xmlns:a16="http://schemas.microsoft.com/office/drawing/2014/main" id="{00481D02-35A5-98C7-1207-2E929E940BCD}"/>
              </a:ext>
            </a:extLst>
          </p:cNvPr>
          <p:cNvSpPr>
            <a:spLocks noGrp="1"/>
          </p:cNvSpPr>
          <p:nvPr>
            <p:ph type="body" sz="quarter" idx="14" hasCustomPrompt="1"/>
          </p:nvPr>
        </p:nvSpPr>
        <p:spPr>
          <a:xfrm>
            <a:off x="2115948" y="2768131"/>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01</a:t>
            </a:r>
            <a:endParaRPr lang="en-IN" dirty="0"/>
          </a:p>
        </p:txBody>
      </p:sp>
      <p:sp>
        <p:nvSpPr>
          <p:cNvPr id="23" name="Rectangle: Rounded Corners 22">
            <a:extLst>
              <a:ext uri="{FF2B5EF4-FFF2-40B4-BE49-F238E27FC236}">
                <a16:creationId xmlns:a16="http://schemas.microsoft.com/office/drawing/2014/main" id="{B04DAB1D-95A5-1478-5C72-5943009BE77E}"/>
              </a:ext>
            </a:extLst>
          </p:cNvPr>
          <p:cNvSpPr/>
          <p:nvPr userDrawn="1"/>
        </p:nvSpPr>
        <p:spPr>
          <a:xfrm>
            <a:off x="4633609" y="2499859"/>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7">
            <a:extLst>
              <a:ext uri="{FF2B5EF4-FFF2-40B4-BE49-F238E27FC236}">
                <a16:creationId xmlns:a16="http://schemas.microsoft.com/office/drawing/2014/main" id="{731C22EE-498C-F7CA-40B9-97C9E33D543E}"/>
              </a:ext>
            </a:extLst>
          </p:cNvPr>
          <p:cNvSpPr>
            <a:spLocks noGrp="1"/>
          </p:cNvSpPr>
          <p:nvPr>
            <p:ph type="body" sz="quarter" idx="22" hasCustomPrompt="1"/>
          </p:nvPr>
        </p:nvSpPr>
        <p:spPr>
          <a:xfrm>
            <a:off x="4820433" y="3897096"/>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5" name="Text Placeholder 37">
            <a:extLst>
              <a:ext uri="{FF2B5EF4-FFF2-40B4-BE49-F238E27FC236}">
                <a16:creationId xmlns:a16="http://schemas.microsoft.com/office/drawing/2014/main" id="{0718D317-E437-ACFE-36C8-9CBA300462F9}"/>
              </a:ext>
            </a:extLst>
          </p:cNvPr>
          <p:cNvSpPr>
            <a:spLocks noGrp="1"/>
          </p:cNvSpPr>
          <p:nvPr>
            <p:ph type="body" sz="quarter" idx="23" hasCustomPrompt="1"/>
          </p:nvPr>
        </p:nvSpPr>
        <p:spPr>
          <a:xfrm>
            <a:off x="4820435" y="3497280"/>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6" name="Rectangle 25">
            <a:extLst>
              <a:ext uri="{FF2B5EF4-FFF2-40B4-BE49-F238E27FC236}">
                <a16:creationId xmlns:a16="http://schemas.microsoft.com/office/drawing/2014/main" id="{EAF39272-ABFB-4973-E473-1D05B700C25F}"/>
              </a:ext>
            </a:extLst>
          </p:cNvPr>
          <p:cNvSpPr/>
          <p:nvPr userDrawn="1"/>
        </p:nvSpPr>
        <p:spPr>
          <a:xfrm>
            <a:off x="6643385" y="3207079"/>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Text Placeholder 42">
            <a:extLst>
              <a:ext uri="{FF2B5EF4-FFF2-40B4-BE49-F238E27FC236}">
                <a16:creationId xmlns:a16="http://schemas.microsoft.com/office/drawing/2014/main" id="{32E8F836-8812-4FCB-8F5B-81429F7BBB38}"/>
              </a:ext>
            </a:extLst>
          </p:cNvPr>
          <p:cNvSpPr>
            <a:spLocks noGrp="1"/>
          </p:cNvSpPr>
          <p:nvPr>
            <p:ph type="body" sz="quarter" idx="24" hasCustomPrompt="1"/>
          </p:nvPr>
        </p:nvSpPr>
        <p:spPr>
          <a:xfrm>
            <a:off x="4820433" y="2768131"/>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02</a:t>
            </a:r>
            <a:endParaRPr lang="en-IN" dirty="0"/>
          </a:p>
        </p:txBody>
      </p:sp>
      <p:sp>
        <p:nvSpPr>
          <p:cNvPr id="33" name="Rectangle: Rounded Corners 32">
            <a:extLst>
              <a:ext uri="{FF2B5EF4-FFF2-40B4-BE49-F238E27FC236}">
                <a16:creationId xmlns:a16="http://schemas.microsoft.com/office/drawing/2014/main" id="{CBA6AB4C-B704-E9F0-7263-0160C8EF066F}"/>
              </a:ext>
            </a:extLst>
          </p:cNvPr>
          <p:cNvSpPr/>
          <p:nvPr userDrawn="1"/>
        </p:nvSpPr>
        <p:spPr>
          <a:xfrm>
            <a:off x="7346500" y="2499859"/>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7">
            <a:extLst>
              <a:ext uri="{FF2B5EF4-FFF2-40B4-BE49-F238E27FC236}">
                <a16:creationId xmlns:a16="http://schemas.microsoft.com/office/drawing/2014/main" id="{3651C546-F9F0-9525-73EB-8F8316BDB8E4}"/>
              </a:ext>
            </a:extLst>
          </p:cNvPr>
          <p:cNvSpPr>
            <a:spLocks noGrp="1"/>
          </p:cNvSpPr>
          <p:nvPr>
            <p:ph type="body" sz="quarter" idx="25" hasCustomPrompt="1"/>
          </p:nvPr>
        </p:nvSpPr>
        <p:spPr>
          <a:xfrm>
            <a:off x="7533324" y="3897096"/>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5" name="Text Placeholder 37">
            <a:extLst>
              <a:ext uri="{FF2B5EF4-FFF2-40B4-BE49-F238E27FC236}">
                <a16:creationId xmlns:a16="http://schemas.microsoft.com/office/drawing/2014/main" id="{D5793BEF-2010-0581-2EC2-C1A21BBFDE6F}"/>
              </a:ext>
            </a:extLst>
          </p:cNvPr>
          <p:cNvSpPr>
            <a:spLocks noGrp="1"/>
          </p:cNvSpPr>
          <p:nvPr>
            <p:ph type="body" sz="quarter" idx="26" hasCustomPrompt="1"/>
          </p:nvPr>
        </p:nvSpPr>
        <p:spPr>
          <a:xfrm>
            <a:off x="7533326" y="3497280"/>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36" name="Rectangle 35">
            <a:extLst>
              <a:ext uri="{FF2B5EF4-FFF2-40B4-BE49-F238E27FC236}">
                <a16:creationId xmlns:a16="http://schemas.microsoft.com/office/drawing/2014/main" id="{C6F9B29B-C3EE-0CCC-9097-A191C0E982D4}"/>
              </a:ext>
            </a:extLst>
          </p:cNvPr>
          <p:cNvSpPr/>
          <p:nvPr userDrawn="1"/>
        </p:nvSpPr>
        <p:spPr>
          <a:xfrm>
            <a:off x="9356276" y="3207079"/>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Text Placeholder 42">
            <a:extLst>
              <a:ext uri="{FF2B5EF4-FFF2-40B4-BE49-F238E27FC236}">
                <a16:creationId xmlns:a16="http://schemas.microsoft.com/office/drawing/2014/main" id="{D860BE52-9B54-15A9-89D7-F26AF4F22438}"/>
              </a:ext>
            </a:extLst>
          </p:cNvPr>
          <p:cNvSpPr>
            <a:spLocks noGrp="1"/>
          </p:cNvSpPr>
          <p:nvPr>
            <p:ph type="body" sz="quarter" idx="27" hasCustomPrompt="1"/>
          </p:nvPr>
        </p:nvSpPr>
        <p:spPr>
          <a:xfrm>
            <a:off x="7533324" y="2768131"/>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03</a:t>
            </a:r>
            <a:endParaRPr lang="en-IN" dirty="0"/>
          </a:p>
        </p:txBody>
      </p:sp>
    </p:spTree>
    <p:extLst>
      <p:ext uri="{BB962C8B-B14F-4D97-AF65-F5344CB8AC3E}">
        <p14:creationId xmlns:p14="http://schemas.microsoft.com/office/powerpoint/2010/main" val="41418457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Miscellaneou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1E2354-AF0A-A7B4-7B78-365FAC8AEB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7780" y="1408471"/>
            <a:ext cx="8256439" cy="5079644"/>
          </a:xfrm>
          <a:prstGeom prst="rect">
            <a:avLst/>
          </a:prstGeom>
        </p:spPr>
      </p:pic>
      <p:sp>
        <p:nvSpPr>
          <p:cNvPr id="8" name="Title 1">
            <a:extLst>
              <a:ext uri="{FF2B5EF4-FFF2-40B4-BE49-F238E27FC236}">
                <a16:creationId xmlns:a16="http://schemas.microsoft.com/office/drawing/2014/main" id="{8C48F4F6-BD8F-048E-5B8A-25193117E050}"/>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ctr">
              <a:lnSpc>
                <a:spcPct val="100000"/>
              </a:lnSpc>
              <a:defRPr lang="en-US" sz="3200" dirty="0">
                <a:solidFill>
                  <a:schemeClr val="tx2"/>
                </a:solidFill>
              </a:defRPr>
            </a:lvl1pPr>
          </a:lstStyle>
          <a:p>
            <a:pPr lvl="0"/>
            <a:r>
              <a:rPr lang="en-GB" dirty="0"/>
              <a:t>Click to edit Master title style</a:t>
            </a:r>
            <a:endParaRPr lang="en-US" dirty="0"/>
          </a:p>
        </p:txBody>
      </p:sp>
      <p:sp>
        <p:nvSpPr>
          <p:cNvPr id="19" name="Rectangle 18">
            <a:extLst>
              <a:ext uri="{FF2B5EF4-FFF2-40B4-BE49-F238E27FC236}">
                <a16:creationId xmlns:a16="http://schemas.microsoft.com/office/drawing/2014/main" id="{C930368F-58B1-272E-5A4E-082B39802E55}"/>
              </a:ext>
            </a:extLst>
          </p:cNvPr>
          <p:cNvSpPr/>
          <p:nvPr userDrawn="1"/>
        </p:nvSpPr>
        <p:spPr>
          <a:xfrm>
            <a:off x="0" y="2553432"/>
            <a:ext cx="3362449" cy="66108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6A7EC8-5ADE-B139-BEB4-EC8EA819AD39}"/>
              </a:ext>
            </a:extLst>
          </p:cNvPr>
          <p:cNvSpPr/>
          <p:nvPr userDrawn="1"/>
        </p:nvSpPr>
        <p:spPr>
          <a:xfrm rot="10800000">
            <a:off x="8759118" y="4234001"/>
            <a:ext cx="3432882" cy="67745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ED3C8B1D-4FBA-2B1C-99E8-C7E23566E448}"/>
              </a:ext>
            </a:extLst>
          </p:cNvPr>
          <p:cNvSpPr/>
          <p:nvPr userDrawn="1"/>
        </p:nvSpPr>
        <p:spPr>
          <a:xfrm rot="10800000">
            <a:off x="8804520" y="2553433"/>
            <a:ext cx="3387479" cy="66108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90433AE9-764B-21EF-207A-FBC2BB0883AD}"/>
              </a:ext>
            </a:extLst>
          </p:cNvPr>
          <p:cNvSpPr/>
          <p:nvPr userDrawn="1"/>
        </p:nvSpPr>
        <p:spPr>
          <a:xfrm>
            <a:off x="59839" y="4252314"/>
            <a:ext cx="3364562" cy="640826"/>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a:extLst>
              <a:ext uri="{FF2B5EF4-FFF2-40B4-BE49-F238E27FC236}">
                <a16:creationId xmlns:a16="http://schemas.microsoft.com/office/drawing/2014/main" id="{AEFED25F-C3A8-9E93-9C06-CE4DC73E4669}"/>
              </a:ext>
            </a:extLst>
          </p:cNvPr>
          <p:cNvSpPr/>
          <p:nvPr userDrawn="1"/>
        </p:nvSpPr>
        <p:spPr>
          <a:xfrm rot="10800000">
            <a:off x="3480993" y="2553432"/>
            <a:ext cx="1201145" cy="661084"/>
          </a:xfrm>
          <a:prstGeom prst="rect">
            <a:avLst/>
          </a:prstGeom>
          <a:gradFill flip="none" rotWithShape="1">
            <a:gsLst>
              <a:gs pos="41000">
                <a:schemeClr val="tx2"/>
              </a:gs>
              <a:gs pos="0">
                <a:schemeClr val="bg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52440D5-82B9-7701-F35B-C55B0F0580CF}"/>
              </a:ext>
            </a:extLst>
          </p:cNvPr>
          <p:cNvSpPr/>
          <p:nvPr userDrawn="1"/>
        </p:nvSpPr>
        <p:spPr>
          <a:xfrm>
            <a:off x="7391962" y="4242185"/>
            <a:ext cx="1357596" cy="661084"/>
          </a:xfrm>
          <a:prstGeom prst="rect">
            <a:avLst/>
          </a:prstGeom>
          <a:gradFill flip="none" rotWithShape="1">
            <a:gsLst>
              <a:gs pos="100000">
                <a:schemeClr val="accent6"/>
              </a:gs>
              <a:gs pos="0">
                <a:schemeClr val="bg1"/>
              </a:gs>
              <a:gs pos="41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3E8914-9407-F23A-F644-A2A58C4E70F7}"/>
              </a:ext>
            </a:extLst>
          </p:cNvPr>
          <p:cNvSpPr/>
          <p:nvPr userDrawn="1"/>
        </p:nvSpPr>
        <p:spPr>
          <a:xfrm rot="10800000">
            <a:off x="3480993" y="4242185"/>
            <a:ext cx="1201145" cy="661084"/>
          </a:xfrm>
          <a:prstGeom prst="rect">
            <a:avLst/>
          </a:prstGeom>
          <a:gradFill flip="none" rotWithShape="1">
            <a:gsLst>
              <a:gs pos="45000">
                <a:schemeClr val="accent1"/>
              </a:gs>
              <a:gs pos="0">
                <a:schemeClr val="bg1"/>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E3C5CD-E436-D613-8532-7F1C866813FC}"/>
              </a:ext>
            </a:extLst>
          </p:cNvPr>
          <p:cNvSpPr/>
          <p:nvPr userDrawn="1"/>
        </p:nvSpPr>
        <p:spPr>
          <a:xfrm>
            <a:off x="7391962" y="2553432"/>
            <a:ext cx="1357596" cy="661084"/>
          </a:xfrm>
          <a:prstGeom prst="rect">
            <a:avLst/>
          </a:prstGeom>
          <a:gradFill flip="none" rotWithShape="1">
            <a:gsLst>
              <a:gs pos="100000">
                <a:schemeClr val="accent2"/>
              </a:gs>
              <a:gs pos="37000">
                <a:schemeClr val="accent2"/>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78">
            <a:extLst>
              <a:ext uri="{FF2B5EF4-FFF2-40B4-BE49-F238E27FC236}">
                <a16:creationId xmlns:a16="http://schemas.microsoft.com/office/drawing/2014/main" id="{A94F6B01-0DFF-10F3-CAFB-D9F2DCA595D1}"/>
              </a:ext>
            </a:extLst>
          </p:cNvPr>
          <p:cNvSpPr>
            <a:spLocks noGrp="1"/>
          </p:cNvSpPr>
          <p:nvPr>
            <p:ph sz="quarter" idx="30" hasCustomPrompt="1"/>
          </p:nvPr>
        </p:nvSpPr>
        <p:spPr>
          <a:xfrm>
            <a:off x="3046841" y="2519594"/>
            <a:ext cx="705700" cy="680615"/>
          </a:xfrm>
          <a:prstGeom prst="ellipse">
            <a:avLst/>
          </a:prstGeom>
          <a:solidFill>
            <a:schemeClr val="tx2"/>
          </a:solidFill>
          <a:effectLst>
            <a:outerShdw blurRad="50800" dist="38100" dir="2700000" algn="tl" rotWithShape="0">
              <a:prstClr val="black">
                <a:alpha val="40000"/>
              </a:prstClr>
            </a:outerShdw>
          </a:effectLst>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51" name="Content Placeholder 78">
            <a:extLst>
              <a:ext uri="{FF2B5EF4-FFF2-40B4-BE49-F238E27FC236}">
                <a16:creationId xmlns:a16="http://schemas.microsoft.com/office/drawing/2014/main" id="{D7453B05-EDC4-D383-327C-B7B4649EFBB8}"/>
              </a:ext>
            </a:extLst>
          </p:cNvPr>
          <p:cNvSpPr>
            <a:spLocks noGrp="1"/>
          </p:cNvSpPr>
          <p:nvPr>
            <p:ph sz="quarter" idx="31" hasCustomPrompt="1"/>
          </p:nvPr>
        </p:nvSpPr>
        <p:spPr>
          <a:xfrm>
            <a:off x="3064125" y="4241323"/>
            <a:ext cx="705700" cy="680615"/>
          </a:xfrm>
          <a:prstGeom prst="ellipse">
            <a:avLst/>
          </a:prstGeom>
          <a:solidFill>
            <a:schemeClr val="accent1"/>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dirty="0"/>
              <a:t>Icon</a:t>
            </a:r>
            <a:endParaRPr lang="en-IN" dirty="0"/>
          </a:p>
        </p:txBody>
      </p:sp>
      <p:sp>
        <p:nvSpPr>
          <p:cNvPr id="52" name="Content Placeholder 78">
            <a:extLst>
              <a:ext uri="{FF2B5EF4-FFF2-40B4-BE49-F238E27FC236}">
                <a16:creationId xmlns:a16="http://schemas.microsoft.com/office/drawing/2014/main" id="{F3269EB5-AA83-CE3F-5F2F-4488474CF952}"/>
              </a:ext>
            </a:extLst>
          </p:cNvPr>
          <p:cNvSpPr>
            <a:spLocks noGrp="1"/>
          </p:cNvSpPr>
          <p:nvPr>
            <p:ph sz="quarter" idx="32" hasCustomPrompt="1"/>
          </p:nvPr>
        </p:nvSpPr>
        <p:spPr>
          <a:xfrm>
            <a:off x="8415668" y="2533901"/>
            <a:ext cx="705700" cy="680615"/>
          </a:xfrm>
          <a:prstGeom prst="ellipse">
            <a:avLst/>
          </a:prstGeom>
          <a:solidFill>
            <a:schemeClr val="accent2"/>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dirty="0"/>
              <a:t>Icon</a:t>
            </a:r>
            <a:endParaRPr lang="en-IN" dirty="0"/>
          </a:p>
        </p:txBody>
      </p:sp>
      <p:sp>
        <p:nvSpPr>
          <p:cNvPr id="53" name="Content Placeholder 78">
            <a:extLst>
              <a:ext uri="{FF2B5EF4-FFF2-40B4-BE49-F238E27FC236}">
                <a16:creationId xmlns:a16="http://schemas.microsoft.com/office/drawing/2014/main" id="{20B369D4-5901-F195-C74C-4287BA419A1C}"/>
              </a:ext>
            </a:extLst>
          </p:cNvPr>
          <p:cNvSpPr>
            <a:spLocks noGrp="1"/>
          </p:cNvSpPr>
          <p:nvPr>
            <p:ph sz="quarter" idx="33" hasCustomPrompt="1"/>
          </p:nvPr>
        </p:nvSpPr>
        <p:spPr>
          <a:xfrm>
            <a:off x="8432952" y="4255630"/>
            <a:ext cx="705700" cy="680615"/>
          </a:xfrm>
          <a:prstGeom prst="ellipse">
            <a:avLst/>
          </a:prstGeom>
          <a:solidFill>
            <a:schemeClr val="accent6"/>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dirty="0"/>
              <a:t>Icon</a:t>
            </a:r>
            <a:endParaRPr lang="en-IN" dirty="0"/>
          </a:p>
        </p:txBody>
      </p:sp>
      <p:sp>
        <p:nvSpPr>
          <p:cNvPr id="55" name="Text Placeholder 37">
            <a:extLst>
              <a:ext uri="{FF2B5EF4-FFF2-40B4-BE49-F238E27FC236}">
                <a16:creationId xmlns:a16="http://schemas.microsoft.com/office/drawing/2014/main" id="{E9BE3D7E-18AE-2411-ABC9-18C05E3CB92D}"/>
              </a:ext>
            </a:extLst>
          </p:cNvPr>
          <p:cNvSpPr>
            <a:spLocks noGrp="1"/>
          </p:cNvSpPr>
          <p:nvPr>
            <p:ph type="body" sz="quarter" idx="22" hasCustomPrompt="1"/>
          </p:nvPr>
        </p:nvSpPr>
        <p:spPr>
          <a:xfrm>
            <a:off x="9181476" y="4357281"/>
            <a:ext cx="2555960" cy="430887"/>
          </a:xfrm>
        </p:spPr>
        <p:txBody>
          <a:bodyPr vert="horz" lIns="91440" tIns="45720" rIns="91440" bIns="45720" rtlCol="0">
            <a:normAutofit/>
          </a:bodyPr>
          <a:lstStyle>
            <a:lvl1pPr>
              <a:defRPr lang="en-IN" sz="1400" b="0" dirty="0"/>
            </a:lvl1pPr>
          </a:lstStyle>
          <a:p>
            <a:pPr marL="0" lvl="0" indent="0">
              <a:buNone/>
            </a:pPr>
            <a:r>
              <a:rPr lang="en-US" dirty="0"/>
              <a:t>Click to add text</a:t>
            </a:r>
            <a:endParaRPr lang="en-IN" dirty="0"/>
          </a:p>
        </p:txBody>
      </p:sp>
      <p:sp>
        <p:nvSpPr>
          <p:cNvPr id="54" name="Text Placeholder 37">
            <a:extLst>
              <a:ext uri="{FF2B5EF4-FFF2-40B4-BE49-F238E27FC236}">
                <a16:creationId xmlns:a16="http://schemas.microsoft.com/office/drawing/2014/main" id="{2E9B732C-858C-43C2-E32B-C14DF365CBC6}"/>
              </a:ext>
            </a:extLst>
          </p:cNvPr>
          <p:cNvSpPr>
            <a:spLocks noGrp="1"/>
          </p:cNvSpPr>
          <p:nvPr>
            <p:ph type="body" sz="quarter" idx="21" hasCustomPrompt="1"/>
          </p:nvPr>
        </p:nvSpPr>
        <p:spPr>
          <a:xfrm>
            <a:off x="9181476" y="2668530"/>
            <a:ext cx="2555960"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0" name="Text Placeholder 37">
            <a:extLst>
              <a:ext uri="{FF2B5EF4-FFF2-40B4-BE49-F238E27FC236}">
                <a16:creationId xmlns:a16="http://schemas.microsoft.com/office/drawing/2014/main" id="{D28FBBC0-DF2B-8FA4-AF0C-647D9C680D28}"/>
              </a:ext>
            </a:extLst>
          </p:cNvPr>
          <p:cNvSpPr>
            <a:spLocks noGrp="1"/>
          </p:cNvSpPr>
          <p:nvPr>
            <p:ph type="body" sz="quarter" idx="34" hasCustomPrompt="1"/>
          </p:nvPr>
        </p:nvSpPr>
        <p:spPr>
          <a:xfrm>
            <a:off x="444561" y="4357284"/>
            <a:ext cx="2555960" cy="430887"/>
          </a:xfrm>
        </p:spPr>
        <p:txBody>
          <a:bodyPr vert="horz" lIns="91440" tIns="45720" rIns="91440" bIns="45720" rtlCol="0">
            <a:normAutofit/>
          </a:bodyPr>
          <a:lstStyle>
            <a:lvl1pPr>
              <a:defRPr lang="en-IN" sz="1400" b="0" dirty="0"/>
            </a:lvl1pPr>
          </a:lstStyle>
          <a:p>
            <a:pPr marL="0" lvl="0" indent="0" algn="r">
              <a:buNone/>
            </a:pPr>
            <a:r>
              <a:rPr lang="en-US" dirty="0"/>
              <a:t>Click to add text</a:t>
            </a:r>
            <a:endParaRPr lang="en-IN" dirty="0"/>
          </a:p>
        </p:txBody>
      </p:sp>
      <p:sp>
        <p:nvSpPr>
          <p:cNvPr id="61" name="Text Placeholder 37">
            <a:extLst>
              <a:ext uri="{FF2B5EF4-FFF2-40B4-BE49-F238E27FC236}">
                <a16:creationId xmlns:a16="http://schemas.microsoft.com/office/drawing/2014/main" id="{1D97E979-1E55-1572-0C72-D407C5494920}"/>
              </a:ext>
            </a:extLst>
          </p:cNvPr>
          <p:cNvSpPr>
            <a:spLocks noGrp="1"/>
          </p:cNvSpPr>
          <p:nvPr>
            <p:ph type="body" sz="quarter" idx="35" hasCustomPrompt="1"/>
          </p:nvPr>
        </p:nvSpPr>
        <p:spPr>
          <a:xfrm>
            <a:off x="444561" y="2668533"/>
            <a:ext cx="2555960"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1" name="Text Placeholder 42">
            <a:extLst>
              <a:ext uri="{FF2B5EF4-FFF2-40B4-BE49-F238E27FC236}">
                <a16:creationId xmlns:a16="http://schemas.microsoft.com/office/drawing/2014/main" id="{0873EA0D-BFD9-ED2D-F7F4-279E954E544F}"/>
              </a:ext>
            </a:extLst>
          </p:cNvPr>
          <p:cNvSpPr>
            <a:spLocks noGrp="1"/>
          </p:cNvSpPr>
          <p:nvPr>
            <p:ph type="body" sz="quarter" idx="14" hasCustomPrompt="1"/>
          </p:nvPr>
        </p:nvSpPr>
        <p:spPr>
          <a:xfrm>
            <a:off x="3794998" y="2620448"/>
            <a:ext cx="852788" cy="527050"/>
          </a:xfrm>
        </p:spPr>
        <p:txBody>
          <a:bodyPr>
            <a:noAutofit/>
          </a:bodyPr>
          <a:lstStyle>
            <a:lvl1pPr marL="0" indent="0">
              <a:buNone/>
              <a:defRPr sz="2800" b="1">
                <a:solidFill>
                  <a:schemeClr val="bg1"/>
                </a:solidFill>
                <a:latin typeface="Barlow" panose="00000500000000000000" pitchFamily="2" charset="0"/>
              </a:defRPr>
            </a:lvl1pPr>
          </a:lstStyle>
          <a:p>
            <a:pPr lvl="0"/>
            <a:r>
              <a:rPr lang="en-US" dirty="0"/>
              <a:t>X%</a:t>
            </a:r>
            <a:endParaRPr lang="en-IN" dirty="0"/>
          </a:p>
        </p:txBody>
      </p:sp>
      <p:sp>
        <p:nvSpPr>
          <p:cNvPr id="32" name="Text Placeholder 42">
            <a:extLst>
              <a:ext uri="{FF2B5EF4-FFF2-40B4-BE49-F238E27FC236}">
                <a16:creationId xmlns:a16="http://schemas.microsoft.com/office/drawing/2014/main" id="{7A76B38E-E5F3-7BD6-81A2-65316AC6BCEA}"/>
              </a:ext>
            </a:extLst>
          </p:cNvPr>
          <p:cNvSpPr>
            <a:spLocks noGrp="1"/>
          </p:cNvSpPr>
          <p:nvPr>
            <p:ph type="body" sz="quarter" idx="37" hasCustomPrompt="1"/>
          </p:nvPr>
        </p:nvSpPr>
        <p:spPr>
          <a:xfrm>
            <a:off x="3800003" y="4318105"/>
            <a:ext cx="852788" cy="527050"/>
          </a:xfrm>
        </p:spPr>
        <p:txBody>
          <a:bodyPr>
            <a:noAutofit/>
          </a:bodyPr>
          <a:lstStyle>
            <a:lvl1pPr marL="0" indent="0">
              <a:buNone/>
              <a:defRPr sz="2800" b="1">
                <a:solidFill>
                  <a:schemeClr val="bg1"/>
                </a:solidFill>
                <a:latin typeface="Barlow" panose="00000500000000000000" pitchFamily="2" charset="0"/>
              </a:defRPr>
            </a:lvl1pPr>
          </a:lstStyle>
          <a:p>
            <a:pPr lvl="0"/>
            <a:r>
              <a:rPr lang="en-US" dirty="0"/>
              <a:t>X%</a:t>
            </a:r>
            <a:endParaRPr lang="en-IN" dirty="0"/>
          </a:p>
        </p:txBody>
      </p:sp>
      <p:sp>
        <p:nvSpPr>
          <p:cNvPr id="33" name="Text Placeholder 42">
            <a:extLst>
              <a:ext uri="{FF2B5EF4-FFF2-40B4-BE49-F238E27FC236}">
                <a16:creationId xmlns:a16="http://schemas.microsoft.com/office/drawing/2014/main" id="{44D8A3A5-E2B7-865E-36CC-7A929E25C864}"/>
              </a:ext>
            </a:extLst>
          </p:cNvPr>
          <p:cNvSpPr>
            <a:spLocks noGrp="1"/>
          </p:cNvSpPr>
          <p:nvPr>
            <p:ph type="body" sz="quarter" idx="38" hasCustomPrompt="1"/>
          </p:nvPr>
        </p:nvSpPr>
        <p:spPr>
          <a:xfrm>
            <a:off x="7558752" y="4311785"/>
            <a:ext cx="852788" cy="527050"/>
          </a:xfrm>
        </p:spPr>
        <p:txBody>
          <a:bodyPr>
            <a:noAutofit/>
          </a:bodyPr>
          <a:lstStyle>
            <a:lvl1pPr marL="0" indent="0" algn="r">
              <a:buNone/>
              <a:defRPr sz="2800" b="1">
                <a:solidFill>
                  <a:schemeClr val="bg1"/>
                </a:solidFill>
                <a:latin typeface="Barlow" panose="00000500000000000000" pitchFamily="2" charset="0"/>
              </a:defRPr>
            </a:lvl1pPr>
          </a:lstStyle>
          <a:p>
            <a:pPr lvl="0"/>
            <a:r>
              <a:rPr lang="en-US" dirty="0"/>
              <a:t>X%</a:t>
            </a:r>
            <a:endParaRPr lang="en-IN" dirty="0"/>
          </a:p>
        </p:txBody>
      </p:sp>
      <p:sp>
        <p:nvSpPr>
          <p:cNvPr id="34" name="Text Placeholder 42">
            <a:extLst>
              <a:ext uri="{FF2B5EF4-FFF2-40B4-BE49-F238E27FC236}">
                <a16:creationId xmlns:a16="http://schemas.microsoft.com/office/drawing/2014/main" id="{0D0B0438-8767-9713-803A-F8F046DAB8D5}"/>
              </a:ext>
            </a:extLst>
          </p:cNvPr>
          <p:cNvSpPr>
            <a:spLocks noGrp="1"/>
          </p:cNvSpPr>
          <p:nvPr>
            <p:ph type="body" sz="quarter" idx="39" hasCustomPrompt="1"/>
          </p:nvPr>
        </p:nvSpPr>
        <p:spPr>
          <a:xfrm>
            <a:off x="7543796" y="2610683"/>
            <a:ext cx="852788" cy="527050"/>
          </a:xfrm>
        </p:spPr>
        <p:txBody>
          <a:bodyPr>
            <a:noAutofit/>
          </a:bodyPr>
          <a:lstStyle>
            <a:lvl1pPr marL="0" indent="0" algn="r">
              <a:buNone/>
              <a:defRPr sz="2800" b="1">
                <a:solidFill>
                  <a:schemeClr val="tx1"/>
                </a:solidFill>
                <a:latin typeface="Barlow" panose="00000500000000000000" pitchFamily="2" charset="0"/>
              </a:defRPr>
            </a:lvl1pPr>
          </a:lstStyle>
          <a:p>
            <a:pPr lvl="0"/>
            <a:r>
              <a:rPr lang="en-US" dirty="0"/>
              <a:t>X%</a:t>
            </a:r>
            <a:endParaRPr lang="en-IN" dirty="0"/>
          </a:p>
        </p:txBody>
      </p:sp>
      <p:sp>
        <p:nvSpPr>
          <p:cNvPr id="2" name="Chart Placeholder 9">
            <a:extLst>
              <a:ext uri="{FF2B5EF4-FFF2-40B4-BE49-F238E27FC236}">
                <a16:creationId xmlns:a16="http://schemas.microsoft.com/office/drawing/2014/main" id="{70C0CA77-21D9-ABEE-241B-9DD77AD75382}"/>
              </a:ext>
            </a:extLst>
          </p:cNvPr>
          <p:cNvSpPr>
            <a:spLocks noGrp="1"/>
          </p:cNvSpPr>
          <p:nvPr>
            <p:ph type="chart" sz="quarter" idx="10" hasCustomPrompt="1"/>
          </p:nvPr>
        </p:nvSpPr>
        <p:spPr>
          <a:xfrm>
            <a:off x="4566105" y="2178405"/>
            <a:ext cx="3087953" cy="3057093"/>
          </a:xfrm>
          <a:prstGeom prst="ellipse">
            <a:avLst/>
          </a:prstGeom>
        </p:spPr>
        <p:txBody>
          <a:bodyPr/>
          <a:lstStyle>
            <a:lvl1pPr marL="0" indent="0" algn="ctr">
              <a:buNone/>
              <a:defRPr/>
            </a:lvl1pPr>
          </a:lstStyle>
          <a:p>
            <a:r>
              <a:rPr lang="en-US" dirty="0"/>
              <a:t>Insert Donut Chart Here</a:t>
            </a:r>
            <a:endParaRPr lang="en-IN" dirty="0"/>
          </a:p>
        </p:txBody>
      </p:sp>
      <p:sp>
        <p:nvSpPr>
          <p:cNvPr id="3" name="Picture Placeholder 12">
            <a:extLst>
              <a:ext uri="{FF2B5EF4-FFF2-40B4-BE49-F238E27FC236}">
                <a16:creationId xmlns:a16="http://schemas.microsoft.com/office/drawing/2014/main" id="{A60AB499-0127-A01B-1F19-7EEDF3709434}"/>
              </a:ext>
            </a:extLst>
          </p:cNvPr>
          <p:cNvSpPr>
            <a:spLocks noGrp="1"/>
          </p:cNvSpPr>
          <p:nvPr>
            <p:ph type="pic" sz="quarter" idx="11"/>
          </p:nvPr>
        </p:nvSpPr>
        <p:spPr>
          <a:xfrm>
            <a:off x="4918662" y="2520431"/>
            <a:ext cx="2382838" cy="2382838"/>
          </a:xfrm>
          <a:prstGeom prst="ellipse">
            <a:avLst/>
          </a:prstGeom>
        </p:spPr>
        <p:txBody>
          <a:bodyPr/>
          <a:lstStyle/>
          <a:p>
            <a:endParaRPr lang="en-IN"/>
          </a:p>
        </p:txBody>
      </p:sp>
      <p:sp>
        <p:nvSpPr>
          <p:cNvPr id="4" name="Oval 3">
            <a:extLst>
              <a:ext uri="{FF2B5EF4-FFF2-40B4-BE49-F238E27FC236}">
                <a16:creationId xmlns:a16="http://schemas.microsoft.com/office/drawing/2014/main" id="{05F7835F-F066-559F-89EA-FEE8518F8C86}"/>
              </a:ext>
            </a:extLst>
          </p:cNvPr>
          <p:cNvSpPr/>
          <p:nvPr userDrawn="1"/>
        </p:nvSpPr>
        <p:spPr>
          <a:xfrm>
            <a:off x="5241098" y="2874208"/>
            <a:ext cx="1700870" cy="1700868"/>
          </a:xfrm>
          <a:prstGeom prst="ellipse">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5" name="Content Placeholder 41">
            <a:extLst>
              <a:ext uri="{FF2B5EF4-FFF2-40B4-BE49-F238E27FC236}">
                <a16:creationId xmlns:a16="http://schemas.microsoft.com/office/drawing/2014/main" id="{18A1EC3A-84A2-7F32-0B37-B38F8A4D1D21}"/>
              </a:ext>
            </a:extLst>
          </p:cNvPr>
          <p:cNvSpPr>
            <a:spLocks noGrp="1"/>
          </p:cNvSpPr>
          <p:nvPr>
            <p:ph sz="quarter" idx="12" hasCustomPrompt="1"/>
          </p:nvPr>
        </p:nvSpPr>
        <p:spPr>
          <a:xfrm>
            <a:off x="5788612" y="3385482"/>
            <a:ext cx="642937" cy="642938"/>
          </a:xfrm>
          <a:prstGeom prst="ellipse">
            <a:avLst/>
          </a:prstGeom>
        </p:spPr>
        <p:txBody>
          <a:bodyPr lIns="0" tIns="0" rIns="0" bIns="0">
            <a:noAutofit/>
          </a:bodyPr>
          <a:lstStyle>
            <a:lvl1pPr marL="0" indent="0" algn="ctr">
              <a:buNone/>
              <a:defRPr sz="1100">
                <a:solidFill>
                  <a:schemeClr val="bg1"/>
                </a:solidFill>
              </a:defRPr>
            </a:lvl1pPr>
          </a:lstStyle>
          <a:p>
            <a:pPr lvl="0"/>
            <a:r>
              <a:rPr lang="en-US" dirty="0"/>
              <a:t>Insert Icon here</a:t>
            </a:r>
            <a:endParaRPr lang="en-IN" dirty="0"/>
          </a:p>
        </p:txBody>
      </p:sp>
      <p:sp>
        <p:nvSpPr>
          <p:cNvPr id="6" name="Subtitle 2">
            <a:extLst>
              <a:ext uri="{FF2B5EF4-FFF2-40B4-BE49-F238E27FC236}">
                <a16:creationId xmlns:a16="http://schemas.microsoft.com/office/drawing/2014/main" id="{DB5D3155-CF87-68E6-ADB8-AEEABF604E7F}"/>
              </a:ext>
            </a:extLst>
          </p:cNvPr>
          <p:cNvSpPr>
            <a:spLocks noGrp="1"/>
          </p:cNvSpPr>
          <p:nvPr>
            <p:ph type="subTitle" idx="1"/>
          </p:nvPr>
        </p:nvSpPr>
        <p:spPr>
          <a:xfrm>
            <a:off x="360000" y="854284"/>
            <a:ext cx="11484000" cy="461665"/>
          </a:xfrm>
        </p:spPr>
        <p:txBody>
          <a:bodyPr wrap="square">
            <a:spAutoFit/>
          </a:bodyPr>
          <a:lstStyle>
            <a:lvl1pPr marL="0" indent="0" algn="ct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928057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Miscellaneous">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A93BCEB-8EF0-4EA4-2F17-3B57D71653B2}"/>
              </a:ext>
            </a:extLst>
          </p:cNvPr>
          <p:cNvSpPr/>
          <p:nvPr userDrawn="1"/>
        </p:nvSpPr>
        <p:spPr>
          <a:xfrm>
            <a:off x="6995829" y="1763061"/>
            <a:ext cx="6939934" cy="6939932"/>
          </a:xfrm>
          <a:prstGeom prst="ellipse">
            <a:avLst/>
          </a:prstGeom>
          <a:gradFill flip="none" rotWithShape="1">
            <a:gsLst>
              <a:gs pos="0">
                <a:schemeClr val="tx2">
                  <a:lumMod val="20000"/>
                  <a:lumOff val="80000"/>
                </a:schemeClr>
              </a:gs>
              <a:gs pos="99000">
                <a:schemeClr val="tx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9" name="Oval 8">
            <a:extLst>
              <a:ext uri="{FF2B5EF4-FFF2-40B4-BE49-F238E27FC236}">
                <a16:creationId xmlns:a16="http://schemas.microsoft.com/office/drawing/2014/main" id="{5DBE6396-2F4D-A9C0-39B2-BB3D8F348AFD}"/>
              </a:ext>
            </a:extLst>
          </p:cNvPr>
          <p:cNvSpPr/>
          <p:nvPr userDrawn="1"/>
        </p:nvSpPr>
        <p:spPr>
          <a:xfrm>
            <a:off x="2558536" y="1849120"/>
            <a:ext cx="4510410" cy="4510408"/>
          </a:xfrm>
          <a:prstGeom prst="ellipse">
            <a:avLst/>
          </a:prstGeom>
          <a:gradFill flip="none" rotWithShape="1">
            <a:gsLst>
              <a:gs pos="0">
                <a:schemeClr val="accent2">
                  <a:lumMod val="20000"/>
                  <a:lumOff val="80000"/>
                </a:schemeClr>
              </a:gs>
              <a:gs pos="100000">
                <a:schemeClr val="accent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0" name="Oval 9">
            <a:extLst>
              <a:ext uri="{FF2B5EF4-FFF2-40B4-BE49-F238E27FC236}">
                <a16:creationId xmlns:a16="http://schemas.microsoft.com/office/drawing/2014/main" id="{8EAE7305-FDF5-B2BD-3C2F-5355ADACABDD}"/>
              </a:ext>
            </a:extLst>
          </p:cNvPr>
          <p:cNvSpPr/>
          <p:nvPr userDrawn="1"/>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1" name="Oval 10">
            <a:extLst>
              <a:ext uri="{FF2B5EF4-FFF2-40B4-BE49-F238E27FC236}">
                <a16:creationId xmlns:a16="http://schemas.microsoft.com/office/drawing/2014/main" id="{1CEC6ADA-D43A-6D4D-3741-CF6332C7131A}"/>
              </a:ext>
            </a:extLst>
          </p:cNvPr>
          <p:cNvSpPr/>
          <p:nvPr userDrawn="1"/>
        </p:nvSpPr>
        <p:spPr>
          <a:xfrm>
            <a:off x="2917009" y="2207593"/>
            <a:ext cx="3793462" cy="3793460"/>
          </a:xfrm>
          <a:prstGeom prst="ellipse">
            <a:avLst/>
          </a:prstGeom>
          <a:gradFill flip="none" rotWithShape="1">
            <a:gsLst>
              <a:gs pos="0">
                <a:schemeClr val="accent2">
                  <a:lumMod val="60000"/>
                  <a:lumOff val="40000"/>
                </a:schemeClr>
              </a:gs>
              <a:gs pos="100000">
                <a:schemeClr val="accent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2" name="Oval 11">
            <a:extLst>
              <a:ext uri="{FF2B5EF4-FFF2-40B4-BE49-F238E27FC236}">
                <a16:creationId xmlns:a16="http://schemas.microsoft.com/office/drawing/2014/main" id="{DD765CE9-71E9-C70D-EF95-37475C27FA02}"/>
              </a:ext>
            </a:extLst>
          </p:cNvPr>
          <p:cNvSpPr/>
          <p:nvPr userDrawn="1"/>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3" name="Oval 12">
            <a:extLst>
              <a:ext uri="{FF2B5EF4-FFF2-40B4-BE49-F238E27FC236}">
                <a16:creationId xmlns:a16="http://schemas.microsoft.com/office/drawing/2014/main" id="{A61052DE-FE0B-D28C-08FD-8A8AC805D5E5}"/>
              </a:ext>
            </a:extLst>
          </p:cNvPr>
          <p:cNvSpPr/>
          <p:nvPr userDrawn="1"/>
        </p:nvSpPr>
        <p:spPr>
          <a:xfrm>
            <a:off x="7665049" y="2432280"/>
            <a:ext cx="5601495" cy="5601493"/>
          </a:xfrm>
          <a:prstGeom prst="ellipse">
            <a:avLst/>
          </a:prstGeom>
          <a:gradFill flip="none" rotWithShape="1">
            <a:gsLst>
              <a:gs pos="0">
                <a:schemeClr val="tx2">
                  <a:lumMod val="60000"/>
                  <a:lumOff val="40000"/>
                </a:schemeClr>
              </a:gs>
              <a:gs pos="99000">
                <a:schemeClr val="tx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5" name="Oval 14">
            <a:extLst>
              <a:ext uri="{FF2B5EF4-FFF2-40B4-BE49-F238E27FC236}">
                <a16:creationId xmlns:a16="http://schemas.microsoft.com/office/drawing/2014/main" id="{ADC396D8-2770-C729-589B-677D0E0C1E19}"/>
              </a:ext>
            </a:extLst>
          </p:cNvPr>
          <p:cNvSpPr/>
          <p:nvPr userDrawn="1"/>
        </p:nvSpPr>
        <p:spPr>
          <a:xfrm>
            <a:off x="8334263" y="3101496"/>
            <a:ext cx="4263065" cy="4263063"/>
          </a:xfrm>
          <a:prstGeom prst="ellipse">
            <a:avLst/>
          </a:prstGeom>
          <a:gradFill flip="none" rotWithShape="1">
            <a:gsLst>
              <a:gs pos="0">
                <a:schemeClr val="tx2"/>
              </a:gs>
              <a:gs pos="99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6" name="Oval 15">
            <a:extLst>
              <a:ext uri="{FF2B5EF4-FFF2-40B4-BE49-F238E27FC236}">
                <a16:creationId xmlns:a16="http://schemas.microsoft.com/office/drawing/2014/main" id="{5E1615C8-CEEE-973E-6D4C-27029755A5CB}"/>
              </a:ext>
            </a:extLst>
          </p:cNvPr>
          <p:cNvSpPr/>
          <p:nvPr userDrawn="1"/>
        </p:nvSpPr>
        <p:spPr>
          <a:xfrm>
            <a:off x="9180642" y="3947873"/>
            <a:ext cx="2570308" cy="2570307"/>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1FE657-704D-EB26-D08D-8824E2735505}"/>
              </a:ext>
            </a:extLst>
          </p:cNvPr>
          <p:cNvSpPr/>
          <p:nvPr userDrawn="1"/>
        </p:nvSpPr>
        <p:spPr>
          <a:xfrm>
            <a:off x="3282813" y="2573397"/>
            <a:ext cx="3061854" cy="30618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8" name="Oval 17">
            <a:extLst>
              <a:ext uri="{FF2B5EF4-FFF2-40B4-BE49-F238E27FC236}">
                <a16:creationId xmlns:a16="http://schemas.microsoft.com/office/drawing/2014/main" id="{4C01A876-24DE-24BC-9BCA-2D1F779E1E44}"/>
              </a:ext>
            </a:extLst>
          </p:cNvPr>
          <p:cNvSpPr/>
          <p:nvPr userDrawn="1"/>
        </p:nvSpPr>
        <p:spPr>
          <a:xfrm>
            <a:off x="3648615" y="2939199"/>
            <a:ext cx="2330248" cy="233024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Oval 18">
            <a:extLst>
              <a:ext uri="{FF2B5EF4-FFF2-40B4-BE49-F238E27FC236}">
                <a16:creationId xmlns:a16="http://schemas.microsoft.com/office/drawing/2014/main" id="{D6BD700D-C45A-E2D5-EC26-AB4B848982CF}"/>
              </a:ext>
            </a:extLst>
          </p:cNvPr>
          <p:cNvSpPr/>
          <p:nvPr userDrawn="1"/>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0" name="Oval 19">
            <a:extLst>
              <a:ext uri="{FF2B5EF4-FFF2-40B4-BE49-F238E27FC236}">
                <a16:creationId xmlns:a16="http://schemas.microsoft.com/office/drawing/2014/main" id="{D85E521D-9FCA-4313-E7BA-FD8AD7558D8E}"/>
              </a:ext>
            </a:extLst>
          </p:cNvPr>
          <p:cNvSpPr/>
          <p:nvPr userDrawn="1"/>
        </p:nvSpPr>
        <p:spPr>
          <a:xfrm>
            <a:off x="6494184" y="335623"/>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54">
            <a:extLst>
              <a:ext uri="{FF2B5EF4-FFF2-40B4-BE49-F238E27FC236}">
                <a16:creationId xmlns:a16="http://schemas.microsoft.com/office/drawing/2014/main" id="{7FAA4B9A-22DA-52BF-B451-534FE8AD77DA}"/>
              </a:ext>
            </a:extLst>
          </p:cNvPr>
          <p:cNvSpPr>
            <a:spLocks noGrp="1"/>
          </p:cNvSpPr>
          <p:nvPr>
            <p:ph sz="quarter" idx="10" hasCustomPrompt="1"/>
          </p:nvPr>
        </p:nvSpPr>
        <p:spPr>
          <a:xfrm>
            <a:off x="4114506" y="3411379"/>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57" name="Content Placeholder 54">
            <a:extLst>
              <a:ext uri="{FF2B5EF4-FFF2-40B4-BE49-F238E27FC236}">
                <a16:creationId xmlns:a16="http://schemas.microsoft.com/office/drawing/2014/main" id="{6E8063FA-1D12-257C-02DD-46A0CFD10A73}"/>
              </a:ext>
            </a:extLst>
          </p:cNvPr>
          <p:cNvSpPr>
            <a:spLocks noGrp="1"/>
          </p:cNvSpPr>
          <p:nvPr>
            <p:ph sz="quarter" idx="11" hasCustomPrompt="1"/>
          </p:nvPr>
        </p:nvSpPr>
        <p:spPr>
          <a:xfrm>
            <a:off x="6823722" y="667928"/>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60" name="Content Placeholder 54">
            <a:extLst>
              <a:ext uri="{FF2B5EF4-FFF2-40B4-BE49-F238E27FC236}">
                <a16:creationId xmlns:a16="http://schemas.microsoft.com/office/drawing/2014/main" id="{F9A0AE8F-ADD4-7121-8BB6-199B8090FD70}"/>
              </a:ext>
            </a:extLst>
          </p:cNvPr>
          <p:cNvSpPr>
            <a:spLocks noGrp="1"/>
          </p:cNvSpPr>
          <p:nvPr>
            <p:ph sz="quarter" idx="13" hasCustomPrompt="1"/>
          </p:nvPr>
        </p:nvSpPr>
        <p:spPr>
          <a:xfrm>
            <a:off x="9594869" y="4370434"/>
            <a:ext cx="1739570" cy="173957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61" name="Title 1">
            <a:extLst>
              <a:ext uri="{FF2B5EF4-FFF2-40B4-BE49-F238E27FC236}">
                <a16:creationId xmlns:a16="http://schemas.microsoft.com/office/drawing/2014/main" id="{1BCA664E-2695-16B9-1318-94C8BC645861}"/>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64" name="Text Placeholder 2">
            <a:extLst>
              <a:ext uri="{FF2B5EF4-FFF2-40B4-BE49-F238E27FC236}">
                <a16:creationId xmlns:a16="http://schemas.microsoft.com/office/drawing/2014/main" id="{5C8B1F7F-42F2-D71B-2D70-4D61A14022F7}"/>
              </a:ext>
            </a:extLst>
          </p:cNvPr>
          <p:cNvSpPr>
            <a:spLocks noGrp="1"/>
          </p:cNvSpPr>
          <p:nvPr>
            <p:ph idx="1" hasCustomPrompt="1"/>
          </p:nvPr>
        </p:nvSpPr>
        <p:spPr>
          <a:xfrm>
            <a:off x="360000" y="1478769"/>
            <a:ext cx="3305808" cy="625875"/>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dirty="0"/>
              <a:t>Click to edit Master text styles</a:t>
            </a:r>
          </a:p>
        </p:txBody>
      </p:sp>
    </p:spTree>
    <p:extLst>
      <p:ext uri="{BB962C8B-B14F-4D97-AF65-F5344CB8AC3E}">
        <p14:creationId xmlns:p14="http://schemas.microsoft.com/office/powerpoint/2010/main" val="14386762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Miscellaneou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6A82E0A-366F-D38D-9E03-3156F567B0D1}"/>
              </a:ext>
            </a:extLst>
          </p:cNvPr>
          <p:cNvSpPr/>
          <p:nvPr userDrawn="1"/>
        </p:nvSpPr>
        <p:spPr>
          <a:xfrm>
            <a:off x="6117716" y="2109011"/>
            <a:ext cx="3677724" cy="3677724"/>
          </a:xfrm>
          <a:prstGeom prst="ellipse">
            <a:avLst/>
          </a:prstGeom>
          <a:gradFill flip="none" rotWithShape="1">
            <a:gsLst>
              <a:gs pos="0">
                <a:schemeClr val="accent6">
                  <a:lumMod val="20000"/>
                  <a:lumOff val="80000"/>
                </a:schemeClr>
              </a:gs>
              <a:gs pos="100000">
                <a:schemeClr val="accent6">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A93BCEB-8EF0-4EA4-2F17-3B57D71653B2}"/>
              </a:ext>
            </a:extLst>
          </p:cNvPr>
          <p:cNvSpPr/>
          <p:nvPr userDrawn="1"/>
        </p:nvSpPr>
        <p:spPr>
          <a:xfrm>
            <a:off x="6995829" y="1763061"/>
            <a:ext cx="6939934" cy="6939932"/>
          </a:xfrm>
          <a:prstGeom prst="ellipse">
            <a:avLst/>
          </a:prstGeom>
          <a:gradFill flip="none" rotWithShape="1">
            <a:gsLst>
              <a:gs pos="0">
                <a:schemeClr val="tx2">
                  <a:lumMod val="20000"/>
                  <a:lumOff val="80000"/>
                </a:schemeClr>
              </a:gs>
              <a:gs pos="99000">
                <a:schemeClr val="tx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9" name="Oval 8">
            <a:extLst>
              <a:ext uri="{FF2B5EF4-FFF2-40B4-BE49-F238E27FC236}">
                <a16:creationId xmlns:a16="http://schemas.microsoft.com/office/drawing/2014/main" id="{5DBE6396-2F4D-A9C0-39B2-BB3D8F348AFD}"/>
              </a:ext>
            </a:extLst>
          </p:cNvPr>
          <p:cNvSpPr/>
          <p:nvPr userDrawn="1"/>
        </p:nvSpPr>
        <p:spPr>
          <a:xfrm>
            <a:off x="2558536" y="1849120"/>
            <a:ext cx="4510410" cy="4510408"/>
          </a:xfrm>
          <a:prstGeom prst="ellipse">
            <a:avLst/>
          </a:prstGeom>
          <a:gradFill flip="none" rotWithShape="1">
            <a:gsLst>
              <a:gs pos="0">
                <a:schemeClr val="accent2">
                  <a:lumMod val="20000"/>
                  <a:lumOff val="80000"/>
                </a:schemeClr>
              </a:gs>
              <a:gs pos="100000">
                <a:schemeClr val="accent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0" name="Oval 9">
            <a:extLst>
              <a:ext uri="{FF2B5EF4-FFF2-40B4-BE49-F238E27FC236}">
                <a16:creationId xmlns:a16="http://schemas.microsoft.com/office/drawing/2014/main" id="{8EAE7305-FDF5-B2BD-3C2F-5355ADACABDD}"/>
              </a:ext>
            </a:extLst>
          </p:cNvPr>
          <p:cNvSpPr/>
          <p:nvPr userDrawn="1"/>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1" name="Oval 10">
            <a:extLst>
              <a:ext uri="{FF2B5EF4-FFF2-40B4-BE49-F238E27FC236}">
                <a16:creationId xmlns:a16="http://schemas.microsoft.com/office/drawing/2014/main" id="{1CEC6ADA-D43A-6D4D-3741-CF6332C7131A}"/>
              </a:ext>
            </a:extLst>
          </p:cNvPr>
          <p:cNvSpPr/>
          <p:nvPr userDrawn="1"/>
        </p:nvSpPr>
        <p:spPr>
          <a:xfrm>
            <a:off x="2917009" y="2207593"/>
            <a:ext cx="3793462" cy="3793460"/>
          </a:xfrm>
          <a:prstGeom prst="ellipse">
            <a:avLst/>
          </a:prstGeom>
          <a:gradFill flip="none" rotWithShape="1">
            <a:gsLst>
              <a:gs pos="0">
                <a:schemeClr val="accent2">
                  <a:lumMod val="60000"/>
                  <a:lumOff val="40000"/>
                </a:schemeClr>
              </a:gs>
              <a:gs pos="100000">
                <a:schemeClr val="accent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2" name="Oval 11">
            <a:extLst>
              <a:ext uri="{FF2B5EF4-FFF2-40B4-BE49-F238E27FC236}">
                <a16:creationId xmlns:a16="http://schemas.microsoft.com/office/drawing/2014/main" id="{DD765CE9-71E9-C70D-EF95-37475C27FA02}"/>
              </a:ext>
            </a:extLst>
          </p:cNvPr>
          <p:cNvSpPr/>
          <p:nvPr userDrawn="1"/>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3" name="Oval 12">
            <a:extLst>
              <a:ext uri="{FF2B5EF4-FFF2-40B4-BE49-F238E27FC236}">
                <a16:creationId xmlns:a16="http://schemas.microsoft.com/office/drawing/2014/main" id="{A61052DE-FE0B-D28C-08FD-8A8AC805D5E5}"/>
              </a:ext>
            </a:extLst>
          </p:cNvPr>
          <p:cNvSpPr/>
          <p:nvPr userDrawn="1"/>
        </p:nvSpPr>
        <p:spPr>
          <a:xfrm>
            <a:off x="7665049" y="2432280"/>
            <a:ext cx="5601495" cy="5601493"/>
          </a:xfrm>
          <a:prstGeom prst="ellipse">
            <a:avLst/>
          </a:prstGeom>
          <a:gradFill flip="none" rotWithShape="1">
            <a:gsLst>
              <a:gs pos="0">
                <a:schemeClr val="tx2">
                  <a:lumMod val="60000"/>
                  <a:lumOff val="40000"/>
                </a:schemeClr>
              </a:gs>
              <a:gs pos="99000">
                <a:schemeClr val="tx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4" name="Oval 13">
            <a:extLst>
              <a:ext uri="{FF2B5EF4-FFF2-40B4-BE49-F238E27FC236}">
                <a16:creationId xmlns:a16="http://schemas.microsoft.com/office/drawing/2014/main" id="{A3A2ECFF-9FE0-0D5A-59E2-694DDB13F760}"/>
              </a:ext>
            </a:extLst>
          </p:cNvPr>
          <p:cNvSpPr/>
          <p:nvPr userDrawn="1"/>
        </p:nvSpPr>
        <p:spPr>
          <a:xfrm>
            <a:off x="6472360" y="2463655"/>
            <a:ext cx="2968436" cy="2968436"/>
          </a:xfrm>
          <a:prstGeom prst="ellipse">
            <a:avLst/>
          </a:prstGeom>
          <a:gradFill flip="none" rotWithShape="1">
            <a:gsLst>
              <a:gs pos="0">
                <a:schemeClr val="accent6">
                  <a:lumMod val="60000"/>
                  <a:lumOff val="40000"/>
                </a:schemeClr>
              </a:gs>
              <a:gs pos="100000">
                <a:schemeClr val="accent6">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5" name="Oval 14">
            <a:extLst>
              <a:ext uri="{FF2B5EF4-FFF2-40B4-BE49-F238E27FC236}">
                <a16:creationId xmlns:a16="http://schemas.microsoft.com/office/drawing/2014/main" id="{ADC396D8-2770-C729-589B-677D0E0C1E19}"/>
              </a:ext>
            </a:extLst>
          </p:cNvPr>
          <p:cNvSpPr/>
          <p:nvPr userDrawn="1"/>
        </p:nvSpPr>
        <p:spPr>
          <a:xfrm>
            <a:off x="8334263" y="3101496"/>
            <a:ext cx="4263065" cy="4263063"/>
          </a:xfrm>
          <a:prstGeom prst="ellipse">
            <a:avLst/>
          </a:prstGeom>
          <a:gradFill flip="none" rotWithShape="1">
            <a:gsLst>
              <a:gs pos="0">
                <a:schemeClr val="tx2"/>
              </a:gs>
              <a:gs pos="99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6" name="Oval 15">
            <a:extLst>
              <a:ext uri="{FF2B5EF4-FFF2-40B4-BE49-F238E27FC236}">
                <a16:creationId xmlns:a16="http://schemas.microsoft.com/office/drawing/2014/main" id="{5E1615C8-CEEE-973E-6D4C-27029755A5CB}"/>
              </a:ext>
            </a:extLst>
          </p:cNvPr>
          <p:cNvSpPr/>
          <p:nvPr userDrawn="1"/>
        </p:nvSpPr>
        <p:spPr>
          <a:xfrm>
            <a:off x="9180642" y="3947873"/>
            <a:ext cx="2570308" cy="2570307"/>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1FE657-704D-EB26-D08D-8824E2735505}"/>
              </a:ext>
            </a:extLst>
          </p:cNvPr>
          <p:cNvSpPr/>
          <p:nvPr userDrawn="1"/>
        </p:nvSpPr>
        <p:spPr>
          <a:xfrm>
            <a:off x="3282813" y="2573397"/>
            <a:ext cx="3061854" cy="30618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8" name="Oval 17">
            <a:extLst>
              <a:ext uri="{FF2B5EF4-FFF2-40B4-BE49-F238E27FC236}">
                <a16:creationId xmlns:a16="http://schemas.microsoft.com/office/drawing/2014/main" id="{4C01A876-24DE-24BC-9BCA-2D1F779E1E44}"/>
              </a:ext>
            </a:extLst>
          </p:cNvPr>
          <p:cNvSpPr/>
          <p:nvPr userDrawn="1"/>
        </p:nvSpPr>
        <p:spPr>
          <a:xfrm>
            <a:off x="3648615" y="2939199"/>
            <a:ext cx="2330248" cy="233024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Oval 18">
            <a:extLst>
              <a:ext uri="{FF2B5EF4-FFF2-40B4-BE49-F238E27FC236}">
                <a16:creationId xmlns:a16="http://schemas.microsoft.com/office/drawing/2014/main" id="{D6BD700D-C45A-E2D5-EC26-AB4B848982CF}"/>
              </a:ext>
            </a:extLst>
          </p:cNvPr>
          <p:cNvSpPr/>
          <p:nvPr userDrawn="1"/>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0" name="Oval 19">
            <a:extLst>
              <a:ext uri="{FF2B5EF4-FFF2-40B4-BE49-F238E27FC236}">
                <a16:creationId xmlns:a16="http://schemas.microsoft.com/office/drawing/2014/main" id="{D85E521D-9FCA-4313-E7BA-FD8AD7558D8E}"/>
              </a:ext>
            </a:extLst>
          </p:cNvPr>
          <p:cNvSpPr/>
          <p:nvPr userDrawn="1"/>
        </p:nvSpPr>
        <p:spPr>
          <a:xfrm>
            <a:off x="6494184" y="335623"/>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19EFB1-8D31-FFDB-3884-5AD4F13E201C}"/>
              </a:ext>
            </a:extLst>
          </p:cNvPr>
          <p:cNvSpPr/>
          <p:nvPr userDrawn="1"/>
        </p:nvSpPr>
        <p:spPr>
          <a:xfrm>
            <a:off x="6827000" y="2818297"/>
            <a:ext cx="2259154" cy="2259154"/>
          </a:xfrm>
          <a:prstGeom prst="ellipse">
            <a:avLst/>
          </a:prstGeom>
          <a:gradFill flip="none" rotWithShape="1">
            <a:gsLst>
              <a:gs pos="0">
                <a:srgbClr val="FF878F"/>
              </a:gs>
              <a:gs pos="100000">
                <a:schemeClr val="accent6">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2" name="Oval 21">
            <a:extLst>
              <a:ext uri="{FF2B5EF4-FFF2-40B4-BE49-F238E27FC236}">
                <a16:creationId xmlns:a16="http://schemas.microsoft.com/office/drawing/2014/main" id="{31198032-B6E2-A22C-43EB-864199CA0DF0}"/>
              </a:ext>
            </a:extLst>
          </p:cNvPr>
          <p:cNvSpPr/>
          <p:nvPr userDrawn="1"/>
        </p:nvSpPr>
        <p:spPr>
          <a:xfrm>
            <a:off x="7275528" y="3266823"/>
            <a:ext cx="1362099" cy="1362099"/>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54">
            <a:extLst>
              <a:ext uri="{FF2B5EF4-FFF2-40B4-BE49-F238E27FC236}">
                <a16:creationId xmlns:a16="http://schemas.microsoft.com/office/drawing/2014/main" id="{7FAA4B9A-22DA-52BF-B451-534FE8AD77DA}"/>
              </a:ext>
            </a:extLst>
          </p:cNvPr>
          <p:cNvSpPr>
            <a:spLocks noGrp="1"/>
          </p:cNvSpPr>
          <p:nvPr>
            <p:ph sz="quarter" idx="10" hasCustomPrompt="1"/>
          </p:nvPr>
        </p:nvSpPr>
        <p:spPr>
          <a:xfrm>
            <a:off x="4114506" y="3411379"/>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57" name="Content Placeholder 54">
            <a:extLst>
              <a:ext uri="{FF2B5EF4-FFF2-40B4-BE49-F238E27FC236}">
                <a16:creationId xmlns:a16="http://schemas.microsoft.com/office/drawing/2014/main" id="{6E8063FA-1D12-257C-02DD-46A0CFD10A73}"/>
              </a:ext>
            </a:extLst>
          </p:cNvPr>
          <p:cNvSpPr>
            <a:spLocks noGrp="1"/>
          </p:cNvSpPr>
          <p:nvPr>
            <p:ph sz="quarter" idx="11" hasCustomPrompt="1"/>
          </p:nvPr>
        </p:nvSpPr>
        <p:spPr>
          <a:xfrm>
            <a:off x="6823722" y="667928"/>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58" name="Content Placeholder 54">
            <a:extLst>
              <a:ext uri="{FF2B5EF4-FFF2-40B4-BE49-F238E27FC236}">
                <a16:creationId xmlns:a16="http://schemas.microsoft.com/office/drawing/2014/main" id="{2D9F1E58-CD20-B86C-5582-D0FB39B2FF06}"/>
              </a:ext>
            </a:extLst>
          </p:cNvPr>
          <p:cNvSpPr>
            <a:spLocks noGrp="1"/>
          </p:cNvSpPr>
          <p:nvPr>
            <p:ph sz="quarter" idx="12" hasCustomPrompt="1"/>
          </p:nvPr>
        </p:nvSpPr>
        <p:spPr>
          <a:xfrm>
            <a:off x="7494147" y="3505538"/>
            <a:ext cx="865347" cy="865347"/>
          </a:xfrm>
          <a:prstGeom prst="ellipse">
            <a:avLst/>
          </a:prstGeom>
        </p:spPr>
        <p:txBody>
          <a:bodyPr lIns="0" tIns="0" rIns="0" bIns="0" anchor="ctr">
            <a:noAutofit/>
          </a:bodyPr>
          <a:lstStyle>
            <a:lvl1pPr marL="0" indent="0" algn="ctr">
              <a:buNone/>
              <a:defRPr sz="1200" b="1"/>
            </a:lvl1pPr>
          </a:lstStyle>
          <a:p>
            <a:pPr lvl="0"/>
            <a:r>
              <a:rPr lang="en-US" dirty="0"/>
              <a:t>Insert Icon here</a:t>
            </a:r>
            <a:endParaRPr lang="en-IN" dirty="0"/>
          </a:p>
        </p:txBody>
      </p:sp>
      <p:sp>
        <p:nvSpPr>
          <p:cNvPr id="60" name="Content Placeholder 54">
            <a:extLst>
              <a:ext uri="{FF2B5EF4-FFF2-40B4-BE49-F238E27FC236}">
                <a16:creationId xmlns:a16="http://schemas.microsoft.com/office/drawing/2014/main" id="{F9A0AE8F-ADD4-7121-8BB6-199B8090FD70}"/>
              </a:ext>
            </a:extLst>
          </p:cNvPr>
          <p:cNvSpPr>
            <a:spLocks noGrp="1"/>
          </p:cNvSpPr>
          <p:nvPr>
            <p:ph sz="quarter" idx="13" hasCustomPrompt="1"/>
          </p:nvPr>
        </p:nvSpPr>
        <p:spPr>
          <a:xfrm>
            <a:off x="9594869" y="4370434"/>
            <a:ext cx="1739570" cy="173957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61" name="Title 1">
            <a:extLst>
              <a:ext uri="{FF2B5EF4-FFF2-40B4-BE49-F238E27FC236}">
                <a16:creationId xmlns:a16="http://schemas.microsoft.com/office/drawing/2014/main" id="{1BCA664E-2695-16B9-1318-94C8BC645861}"/>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64" name="Text Placeholder 2">
            <a:extLst>
              <a:ext uri="{FF2B5EF4-FFF2-40B4-BE49-F238E27FC236}">
                <a16:creationId xmlns:a16="http://schemas.microsoft.com/office/drawing/2014/main" id="{5C8B1F7F-42F2-D71B-2D70-4D61A14022F7}"/>
              </a:ext>
            </a:extLst>
          </p:cNvPr>
          <p:cNvSpPr>
            <a:spLocks noGrp="1"/>
          </p:cNvSpPr>
          <p:nvPr>
            <p:ph idx="1" hasCustomPrompt="1"/>
          </p:nvPr>
        </p:nvSpPr>
        <p:spPr>
          <a:xfrm>
            <a:off x="360000" y="1478769"/>
            <a:ext cx="3305808" cy="625875"/>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dirty="0"/>
              <a:t>Click to edit Master text styles</a:t>
            </a:r>
          </a:p>
        </p:txBody>
      </p:sp>
    </p:spTree>
    <p:extLst>
      <p:ext uri="{BB962C8B-B14F-4D97-AF65-F5344CB8AC3E}">
        <p14:creationId xmlns:p14="http://schemas.microsoft.com/office/powerpoint/2010/main" val="1805097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Miscellaneous">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AB29D1B-3100-FDFF-1D89-B5598794F7D9}"/>
              </a:ext>
            </a:extLst>
          </p:cNvPr>
          <p:cNvSpPr/>
          <p:nvPr userDrawn="1"/>
        </p:nvSpPr>
        <p:spPr>
          <a:xfrm>
            <a:off x="3861666" y="1194665"/>
            <a:ext cx="4468669" cy="4468669"/>
          </a:xfrm>
          <a:prstGeom prst="ellipse">
            <a:avLst/>
          </a:prstGeom>
          <a:gradFill flip="none" rotWithShape="1">
            <a:gsLst>
              <a:gs pos="0">
                <a:schemeClr val="bg2">
                  <a:lumMod val="85000"/>
                </a:schemeClr>
              </a:gs>
              <a:gs pos="100000">
                <a:schemeClr val="bg2">
                  <a:lumMod val="85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Oval 6">
            <a:extLst>
              <a:ext uri="{FF2B5EF4-FFF2-40B4-BE49-F238E27FC236}">
                <a16:creationId xmlns:a16="http://schemas.microsoft.com/office/drawing/2014/main" id="{F1F41CCD-6E8D-D80A-2BDE-938BE5AEC0F6}"/>
              </a:ext>
            </a:extLst>
          </p:cNvPr>
          <p:cNvSpPr/>
          <p:nvPr userDrawn="1"/>
        </p:nvSpPr>
        <p:spPr>
          <a:xfrm>
            <a:off x="4395541" y="1728541"/>
            <a:ext cx="3400918" cy="3400918"/>
          </a:xfrm>
          <a:prstGeom prst="ellipse">
            <a:avLst/>
          </a:prstGeom>
          <a:gradFill flip="none" rotWithShape="1">
            <a:gsLst>
              <a:gs pos="0">
                <a:schemeClr val="tx2"/>
              </a:gs>
              <a:gs pos="100000">
                <a:schemeClr val="tx2">
                  <a:lumMod val="7500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3B4C73F-B5EC-619E-28CB-013B961D2A30}"/>
              </a:ext>
            </a:extLst>
          </p:cNvPr>
          <p:cNvSpPr/>
          <p:nvPr userDrawn="1"/>
        </p:nvSpPr>
        <p:spPr>
          <a:xfrm>
            <a:off x="5070751" y="2403750"/>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4">
            <a:extLst>
              <a:ext uri="{FF2B5EF4-FFF2-40B4-BE49-F238E27FC236}">
                <a16:creationId xmlns:a16="http://schemas.microsoft.com/office/drawing/2014/main" id="{B42EB341-D841-77FD-9CF0-74296D9D34EA}"/>
              </a:ext>
            </a:extLst>
          </p:cNvPr>
          <p:cNvSpPr>
            <a:spLocks noGrp="1"/>
          </p:cNvSpPr>
          <p:nvPr>
            <p:ph sz="quarter" idx="10" hasCustomPrompt="1"/>
          </p:nvPr>
        </p:nvSpPr>
        <p:spPr>
          <a:xfrm>
            <a:off x="5403056" y="2736055"/>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cxnSp>
        <p:nvCxnSpPr>
          <p:cNvPr id="17" name="Straight Connector 16">
            <a:extLst>
              <a:ext uri="{FF2B5EF4-FFF2-40B4-BE49-F238E27FC236}">
                <a16:creationId xmlns:a16="http://schemas.microsoft.com/office/drawing/2014/main" id="{EEA8B0D7-1FF7-67BE-E771-D2B7F9C23C6E}"/>
              </a:ext>
            </a:extLst>
          </p:cNvPr>
          <p:cNvCxnSpPr>
            <a:cxnSpLocks/>
            <a:endCxn id="24" idx="5"/>
          </p:cNvCxnSpPr>
          <p:nvPr userDrawn="1"/>
        </p:nvCxnSpPr>
        <p:spPr>
          <a:xfrm flipH="1" flipV="1">
            <a:off x="4432705" y="1749623"/>
            <a:ext cx="938334" cy="9544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2E075D-0B44-6983-D2D8-63045C4EBF4E}"/>
              </a:ext>
            </a:extLst>
          </p:cNvPr>
          <p:cNvCxnSpPr>
            <a:cxnSpLocks/>
            <a:endCxn id="33" idx="1"/>
          </p:cNvCxnSpPr>
          <p:nvPr userDrawn="1"/>
        </p:nvCxnSpPr>
        <p:spPr>
          <a:xfrm>
            <a:off x="6820961" y="4153960"/>
            <a:ext cx="1339668" cy="7984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A7ACD1-75D9-5576-63A9-A0C398DA4ED6}"/>
              </a:ext>
            </a:extLst>
          </p:cNvPr>
          <p:cNvCxnSpPr>
            <a:cxnSpLocks/>
            <a:endCxn id="27" idx="6"/>
          </p:cNvCxnSpPr>
          <p:nvPr userDrawn="1"/>
        </p:nvCxnSpPr>
        <p:spPr>
          <a:xfrm flipH="1" flipV="1">
            <a:off x="3127210" y="3401390"/>
            <a:ext cx="1943541" cy="276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6333ED-A4A2-6F8F-A188-225503AC5A0F}"/>
              </a:ext>
            </a:extLst>
          </p:cNvPr>
          <p:cNvCxnSpPr>
            <a:cxnSpLocks/>
            <a:stCxn id="36" idx="2"/>
          </p:cNvCxnSpPr>
          <p:nvPr userDrawn="1"/>
        </p:nvCxnSpPr>
        <p:spPr>
          <a:xfrm flipH="1">
            <a:off x="7121249" y="3420920"/>
            <a:ext cx="1455093" cy="807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6F82B0-83B5-B922-FC34-90E855AC884C}"/>
              </a:ext>
            </a:extLst>
          </p:cNvPr>
          <p:cNvCxnSpPr>
            <a:cxnSpLocks/>
            <a:stCxn id="30" idx="7"/>
          </p:cNvCxnSpPr>
          <p:nvPr userDrawn="1"/>
        </p:nvCxnSpPr>
        <p:spPr>
          <a:xfrm flipV="1">
            <a:off x="4432705" y="4153960"/>
            <a:ext cx="938334" cy="6818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22">
            <a:extLst>
              <a:ext uri="{FF2B5EF4-FFF2-40B4-BE49-F238E27FC236}">
                <a16:creationId xmlns:a16="http://schemas.microsoft.com/office/drawing/2014/main" id="{61541618-0146-A642-FB1F-5462695FF37D}"/>
              </a:ext>
            </a:extLst>
          </p:cNvPr>
          <p:cNvSpPr>
            <a:spLocks noGrp="1"/>
          </p:cNvSpPr>
          <p:nvPr>
            <p:ph sz="quarter" idx="12" hasCustomPrompt="1"/>
          </p:nvPr>
        </p:nvSpPr>
        <p:spPr>
          <a:xfrm>
            <a:off x="3634600" y="951519"/>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dirty="0"/>
              <a:t>Insert Icon Here</a:t>
            </a:r>
            <a:endParaRPr lang="en-IN" dirty="0"/>
          </a:p>
        </p:txBody>
      </p:sp>
      <p:sp>
        <p:nvSpPr>
          <p:cNvPr id="27" name="Content Placeholder 22">
            <a:extLst>
              <a:ext uri="{FF2B5EF4-FFF2-40B4-BE49-F238E27FC236}">
                <a16:creationId xmlns:a16="http://schemas.microsoft.com/office/drawing/2014/main" id="{317A90FE-902F-0C78-5DD2-1E91A6BBEB69}"/>
              </a:ext>
            </a:extLst>
          </p:cNvPr>
          <p:cNvSpPr>
            <a:spLocks noGrp="1"/>
          </p:cNvSpPr>
          <p:nvPr>
            <p:ph sz="quarter" idx="13" hasCustomPrompt="1"/>
          </p:nvPr>
        </p:nvSpPr>
        <p:spPr>
          <a:xfrm>
            <a:off x="2192172" y="2933871"/>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0" name="Content Placeholder 22">
            <a:extLst>
              <a:ext uri="{FF2B5EF4-FFF2-40B4-BE49-F238E27FC236}">
                <a16:creationId xmlns:a16="http://schemas.microsoft.com/office/drawing/2014/main" id="{2DEBE8D2-F6F4-2539-8FF4-B53738EEC9F0}"/>
              </a:ext>
            </a:extLst>
          </p:cNvPr>
          <p:cNvSpPr>
            <a:spLocks noGrp="1"/>
          </p:cNvSpPr>
          <p:nvPr>
            <p:ph sz="quarter" idx="14" hasCustomPrompt="1"/>
          </p:nvPr>
        </p:nvSpPr>
        <p:spPr>
          <a:xfrm>
            <a:off x="3634600" y="4698870"/>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3" name="Content Placeholder 22">
            <a:extLst>
              <a:ext uri="{FF2B5EF4-FFF2-40B4-BE49-F238E27FC236}">
                <a16:creationId xmlns:a16="http://schemas.microsoft.com/office/drawing/2014/main" id="{D9CCAF3B-2C27-D9C4-6977-43EBFB97FE8C}"/>
              </a:ext>
            </a:extLst>
          </p:cNvPr>
          <p:cNvSpPr>
            <a:spLocks noGrp="1"/>
          </p:cNvSpPr>
          <p:nvPr>
            <p:ph sz="quarter" idx="15" hasCustomPrompt="1"/>
          </p:nvPr>
        </p:nvSpPr>
        <p:spPr>
          <a:xfrm>
            <a:off x="8023696" y="4815486"/>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6" name="Content Placeholder 22">
            <a:extLst>
              <a:ext uri="{FF2B5EF4-FFF2-40B4-BE49-F238E27FC236}">
                <a16:creationId xmlns:a16="http://schemas.microsoft.com/office/drawing/2014/main" id="{376FA499-8E31-6135-9413-41C5FD8B2F09}"/>
              </a:ext>
            </a:extLst>
          </p:cNvPr>
          <p:cNvSpPr>
            <a:spLocks noGrp="1"/>
          </p:cNvSpPr>
          <p:nvPr>
            <p:ph sz="quarter" idx="16" hasCustomPrompt="1"/>
          </p:nvPr>
        </p:nvSpPr>
        <p:spPr>
          <a:xfrm>
            <a:off x="8576342" y="2953401"/>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56" name="Text Placeholder 37">
            <a:extLst>
              <a:ext uri="{FF2B5EF4-FFF2-40B4-BE49-F238E27FC236}">
                <a16:creationId xmlns:a16="http://schemas.microsoft.com/office/drawing/2014/main" id="{78EF0209-3011-AD74-7CFF-30BADD1FF0C7}"/>
              </a:ext>
            </a:extLst>
          </p:cNvPr>
          <p:cNvSpPr>
            <a:spLocks noGrp="1"/>
          </p:cNvSpPr>
          <p:nvPr>
            <p:ph type="body" sz="quarter" idx="36" hasCustomPrompt="1"/>
          </p:nvPr>
        </p:nvSpPr>
        <p:spPr>
          <a:xfrm>
            <a:off x="286799" y="120141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8" name="Text Placeholder 37">
            <a:extLst>
              <a:ext uri="{FF2B5EF4-FFF2-40B4-BE49-F238E27FC236}">
                <a16:creationId xmlns:a16="http://schemas.microsoft.com/office/drawing/2014/main" id="{7BA15CA4-7C9B-552A-4973-F3CD2752DD3F}"/>
              </a:ext>
            </a:extLst>
          </p:cNvPr>
          <p:cNvSpPr>
            <a:spLocks noGrp="1"/>
          </p:cNvSpPr>
          <p:nvPr>
            <p:ph type="body" sz="quarter" idx="38" hasCustomPrompt="1"/>
          </p:nvPr>
        </p:nvSpPr>
        <p:spPr>
          <a:xfrm>
            <a:off x="306391" y="49988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9" name="Text Placeholder 37">
            <a:extLst>
              <a:ext uri="{FF2B5EF4-FFF2-40B4-BE49-F238E27FC236}">
                <a16:creationId xmlns:a16="http://schemas.microsoft.com/office/drawing/2014/main" id="{881BF827-230F-97BD-8E2B-A08E4A31B1A9}"/>
              </a:ext>
            </a:extLst>
          </p:cNvPr>
          <p:cNvSpPr>
            <a:spLocks noGrp="1"/>
          </p:cNvSpPr>
          <p:nvPr>
            <p:ph type="body" sz="quarter" idx="39" hasCustomPrompt="1"/>
          </p:nvPr>
        </p:nvSpPr>
        <p:spPr>
          <a:xfrm>
            <a:off x="9899999" y="2923967"/>
            <a:ext cx="2071868" cy="106436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0" name="Text Placeholder 37">
            <a:extLst>
              <a:ext uri="{FF2B5EF4-FFF2-40B4-BE49-F238E27FC236}">
                <a16:creationId xmlns:a16="http://schemas.microsoft.com/office/drawing/2014/main" id="{4DB91541-7FAB-1139-3097-507E5BE5628B}"/>
              </a:ext>
            </a:extLst>
          </p:cNvPr>
          <p:cNvSpPr>
            <a:spLocks noGrp="1"/>
          </p:cNvSpPr>
          <p:nvPr>
            <p:ph type="body" sz="quarter" idx="40" hasCustomPrompt="1"/>
          </p:nvPr>
        </p:nvSpPr>
        <p:spPr>
          <a:xfrm>
            <a:off x="9422153" y="5209405"/>
            <a:ext cx="2538192"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7" name="Text Placeholder 37">
            <a:extLst>
              <a:ext uri="{FF2B5EF4-FFF2-40B4-BE49-F238E27FC236}">
                <a16:creationId xmlns:a16="http://schemas.microsoft.com/office/drawing/2014/main" id="{BA7EBFC8-6767-553C-75DD-DAA70432B5FE}"/>
              </a:ext>
            </a:extLst>
          </p:cNvPr>
          <p:cNvSpPr>
            <a:spLocks noGrp="1"/>
          </p:cNvSpPr>
          <p:nvPr>
            <p:ph type="body" sz="quarter" idx="37" hasCustomPrompt="1"/>
          </p:nvPr>
        </p:nvSpPr>
        <p:spPr>
          <a:xfrm>
            <a:off x="286799" y="3053480"/>
            <a:ext cx="1659458" cy="934854"/>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4" name="Title 1">
            <a:extLst>
              <a:ext uri="{FF2B5EF4-FFF2-40B4-BE49-F238E27FC236}">
                <a16:creationId xmlns:a16="http://schemas.microsoft.com/office/drawing/2014/main" id="{ABF026D1-F50A-F1A4-51E4-940B64AEE935}"/>
              </a:ext>
            </a:extLst>
          </p:cNvPr>
          <p:cNvSpPr>
            <a:spLocks noGrp="1"/>
          </p:cNvSpPr>
          <p:nvPr>
            <p:ph type="ctrTitle"/>
          </p:nvPr>
        </p:nvSpPr>
        <p:spPr>
          <a:xfrm>
            <a:off x="8579440" y="308292"/>
            <a:ext cx="3308889" cy="984885"/>
          </a:xfrm>
          <a:prstGeom prst="rect">
            <a:avLst/>
          </a:prstGeom>
        </p:spPr>
        <p:txBody>
          <a:bodyPr vert="horz" wrap="square" lIns="0" tIns="0" rIns="0" bIns="0" rtlCol="0" anchor="t" anchorCtr="0">
            <a:spAutoFit/>
          </a:bodyPr>
          <a:lstStyle>
            <a:lvl1pPr algn="r">
              <a:lnSpc>
                <a:spcPct val="100000"/>
              </a:lnSpc>
              <a:defRPr lang="en-US" sz="3200" dirty="0">
                <a:solidFill>
                  <a:schemeClr val="tx2"/>
                </a:solidFill>
              </a:defRPr>
            </a:lvl1pPr>
          </a:lstStyle>
          <a:p>
            <a:pPr lvl="0"/>
            <a:r>
              <a:rPr lang="en-GB" dirty="0"/>
              <a:t>Click to edit Master title style</a:t>
            </a:r>
            <a:endParaRPr lang="en-US" dirty="0"/>
          </a:p>
        </p:txBody>
      </p:sp>
      <p:sp>
        <p:nvSpPr>
          <p:cNvPr id="45" name="Text Placeholder 2">
            <a:extLst>
              <a:ext uri="{FF2B5EF4-FFF2-40B4-BE49-F238E27FC236}">
                <a16:creationId xmlns:a16="http://schemas.microsoft.com/office/drawing/2014/main" id="{A449355D-0B72-495C-4C50-772E14348ACF}"/>
              </a:ext>
            </a:extLst>
          </p:cNvPr>
          <p:cNvSpPr>
            <a:spLocks noGrp="1"/>
          </p:cNvSpPr>
          <p:nvPr>
            <p:ph idx="1" hasCustomPrompt="1"/>
          </p:nvPr>
        </p:nvSpPr>
        <p:spPr>
          <a:xfrm>
            <a:off x="8579440" y="1478769"/>
            <a:ext cx="3305808" cy="625875"/>
          </a:xfrm>
          <a:prstGeom prst="rect">
            <a:avLst/>
          </a:prstGeom>
        </p:spPr>
        <p:txBody>
          <a:bodyPr vert="horz" lIns="91440" tIns="45720" rIns="91440" bIns="45720" rtlCol="0">
            <a:normAutofit/>
          </a:bodyPr>
          <a:lstStyle>
            <a:lvl1pPr marL="0" indent="0" algn="r">
              <a:buNone/>
              <a:defRPr sz="1800"/>
            </a:lvl1pPr>
            <a:lvl2pPr marL="457200" indent="0">
              <a:buNone/>
              <a:defRPr sz="1600"/>
            </a:lvl2pPr>
            <a:lvl3pPr marL="914400" indent="0">
              <a:buNone/>
              <a:defRPr sz="1400"/>
            </a:lvl3pPr>
          </a:lstStyle>
          <a:p>
            <a:pPr lvl="0"/>
            <a:r>
              <a:rPr lang="en-US" dirty="0"/>
              <a:t>Click to edit Master text styles</a:t>
            </a:r>
          </a:p>
        </p:txBody>
      </p:sp>
    </p:spTree>
    <p:extLst>
      <p:ext uri="{BB962C8B-B14F-4D97-AF65-F5344CB8AC3E}">
        <p14:creationId xmlns:p14="http://schemas.microsoft.com/office/powerpoint/2010/main" val="25813911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Miscellaneous">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AB29D1B-3100-FDFF-1D89-B5598794F7D9}"/>
              </a:ext>
            </a:extLst>
          </p:cNvPr>
          <p:cNvSpPr/>
          <p:nvPr userDrawn="1"/>
        </p:nvSpPr>
        <p:spPr>
          <a:xfrm>
            <a:off x="3861666" y="1194665"/>
            <a:ext cx="4468669" cy="4468669"/>
          </a:xfrm>
          <a:prstGeom prst="ellipse">
            <a:avLst/>
          </a:prstGeom>
          <a:gradFill flip="none" rotWithShape="1">
            <a:gsLst>
              <a:gs pos="0">
                <a:schemeClr val="bg2">
                  <a:lumMod val="85000"/>
                </a:schemeClr>
              </a:gs>
              <a:gs pos="100000">
                <a:schemeClr val="bg2">
                  <a:lumMod val="85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Oval 6">
            <a:extLst>
              <a:ext uri="{FF2B5EF4-FFF2-40B4-BE49-F238E27FC236}">
                <a16:creationId xmlns:a16="http://schemas.microsoft.com/office/drawing/2014/main" id="{F1F41CCD-6E8D-D80A-2BDE-938BE5AEC0F6}"/>
              </a:ext>
            </a:extLst>
          </p:cNvPr>
          <p:cNvSpPr/>
          <p:nvPr userDrawn="1"/>
        </p:nvSpPr>
        <p:spPr>
          <a:xfrm>
            <a:off x="4395541" y="1728541"/>
            <a:ext cx="3400918" cy="3400918"/>
          </a:xfrm>
          <a:prstGeom prst="ellipse">
            <a:avLst/>
          </a:prstGeom>
          <a:gradFill flip="none" rotWithShape="1">
            <a:gsLst>
              <a:gs pos="0">
                <a:schemeClr val="tx2"/>
              </a:gs>
              <a:gs pos="100000">
                <a:schemeClr val="tx2">
                  <a:lumMod val="7500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3B4C73F-B5EC-619E-28CB-013B961D2A30}"/>
              </a:ext>
            </a:extLst>
          </p:cNvPr>
          <p:cNvSpPr/>
          <p:nvPr userDrawn="1"/>
        </p:nvSpPr>
        <p:spPr>
          <a:xfrm>
            <a:off x="5070751" y="2403750"/>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4">
            <a:extLst>
              <a:ext uri="{FF2B5EF4-FFF2-40B4-BE49-F238E27FC236}">
                <a16:creationId xmlns:a16="http://schemas.microsoft.com/office/drawing/2014/main" id="{B42EB341-D841-77FD-9CF0-74296D9D34EA}"/>
              </a:ext>
            </a:extLst>
          </p:cNvPr>
          <p:cNvSpPr>
            <a:spLocks noGrp="1"/>
          </p:cNvSpPr>
          <p:nvPr>
            <p:ph sz="quarter" idx="10" hasCustomPrompt="1"/>
          </p:nvPr>
        </p:nvSpPr>
        <p:spPr>
          <a:xfrm>
            <a:off x="5403056" y="2736055"/>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cxnSp>
        <p:nvCxnSpPr>
          <p:cNvPr id="17" name="Straight Connector 16">
            <a:extLst>
              <a:ext uri="{FF2B5EF4-FFF2-40B4-BE49-F238E27FC236}">
                <a16:creationId xmlns:a16="http://schemas.microsoft.com/office/drawing/2014/main" id="{EEA8B0D7-1FF7-67BE-E771-D2B7F9C23C6E}"/>
              </a:ext>
            </a:extLst>
          </p:cNvPr>
          <p:cNvCxnSpPr>
            <a:cxnSpLocks/>
            <a:endCxn id="24" idx="5"/>
          </p:cNvCxnSpPr>
          <p:nvPr userDrawn="1"/>
        </p:nvCxnSpPr>
        <p:spPr>
          <a:xfrm flipH="1" flipV="1">
            <a:off x="4432705" y="1749623"/>
            <a:ext cx="938334" cy="9544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2E075D-0B44-6983-D2D8-63045C4EBF4E}"/>
              </a:ext>
            </a:extLst>
          </p:cNvPr>
          <p:cNvCxnSpPr>
            <a:cxnSpLocks/>
            <a:endCxn id="33" idx="1"/>
          </p:cNvCxnSpPr>
          <p:nvPr userDrawn="1"/>
        </p:nvCxnSpPr>
        <p:spPr>
          <a:xfrm>
            <a:off x="6820961" y="4153960"/>
            <a:ext cx="1339668" cy="7984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A7ACD1-75D9-5576-63A9-A0C398DA4ED6}"/>
              </a:ext>
            </a:extLst>
          </p:cNvPr>
          <p:cNvCxnSpPr>
            <a:cxnSpLocks/>
            <a:endCxn id="27" idx="6"/>
          </p:cNvCxnSpPr>
          <p:nvPr userDrawn="1"/>
        </p:nvCxnSpPr>
        <p:spPr>
          <a:xfrm flipH="1" flipV="1">
            <a:off x="3612561" y="3503862"/>
            <a:ext cx="1943541" cy="276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6F82B0-83B5-B922-FC34-90E855AC884C}"/>
              </a:ext>
            </a:extLst>
          </p:cNvPr>
          <p:cNvCxnSpPr>
            <a:cxnSpLocks/>
            <a:stCxn id="30" idx="7"/>
          </p:cNvCxnSpPr>
          <p:nvPr userDrawn="1"/>
        </p:nvCxnSpPr>
        <p:spPr>
          <a:xfrm flipV="1">
            <a:off x="4432705" y="4153960"/>
            <a:ext cx="938334" cy="6818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22">
            <a:extLst>
              <a:ext uri="{FF2B5EF4-FFF2-40B4-BE49-F238E27FC236}">
                <a16:creationId xmlns:a16="http://schemas.microsoft.com/office/drawing/2014/main" id="{61541618-0146-A642-FB1F-5462695FF37D}"/>
              </a:ext>
            </a:extLst>
          </p:cNvPr>
          <p:cNvSpPr>
            <a:spLocks noGrp="1"/>
          </p:cNvSpPr>
          <p:nvPr>
            <p:ph sz="quarter" idx="12" hasCustomPrompt="1"/>
          </p:nvPr>
        </p:nvSpPr>
        <p:spPr>
          <a:xfrm>
            <a:off x="3634600" y="951519"/>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dirty="0"/>
              <a:t>Insert Icon Here</a:t>
            </a:r>
            <a:endParaRPr lang="en-IN" dirty="0"/>
          </a:p>
        </p:txBody>
      </p:sp>
      <p:sp>
        <p:nvSpPr>
          <p:cNvPr id="27" name="Content Placeholder 22">
            <a:extLst>
              <a:ext uri="{FF2B5EF4-FFF2-40B4-BE49-F238E27FC236}">
                <a16:creationId xmlns:a16="http://schemas.microsoft.com/office/drawing/2014/main" id="{317A90FE-902F-0C78-5DD2-1E91A6BBEB69}"/>
              </a:ext>
            </a:extLst>
          </p:cNvPr>
          <p:cNvSpPr>
            <a:spLocks noGrp="1"/>
          </p:cNvSpPr>
          <p:nvPr>
            <p:ph sz="quarter" idx="13" hasCustomPrompt="1"/>
          </p:nvPr>
        </p:nvSpPr>
        <p:spPr>
          <a:xfrm>
            <a:off x="2677523" y="3036343"/>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0" name="Content Placeholder 22">
            <a:extLst>
              <a:ext uri="{FF2B5EF4-FFF2-40B4-BE49-F238E27FC236}">
                <a16:creationId xmlns:a16="http://schemas.microsoft.com/office/drawing/2014/main" id="{2DEBE8D2-F6F4-2539-8FF4-B53738EEC9F0}"/>
              </a:ext>
            </a:extLst>
          </p:cNvPr>
          <p:cNvSpPr>
            <a:spLocks noGrp="1"/>
          </p:cNvSpPr>
          <p:nvPr>
            <p:ph sz="quarter" idx="14" hasCustomPrompt="1"/>
          </p:nvPr>
        </p:nvSpPr>
        <p:spPr>
          <a:xfrm>
            <a:off x="3634600" y="4698870"/>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3" name="Content Placeholder 22">
            <a:extLst>
              <a:ext uri="{FF2B5EF4-FFF2-40B4-BE49-F238E27FC236}">
                <a16:creationId xmlns:a16="http://schemas.microsoft.com/office/drawing/2014/main" id="{D9CCAF3B-2C27-D9C4-6977-43EBFB97FE8C}"/>
              </a:ext>
            </a:extLst>
          </p:cNvPr>
          <p:cNvSpPr>
            <a:spLocks noGrp="1"/>
          </p:cNvSpPr>
          <p:nvPr>
            <p:ph sz="quarter" idx="15" hasCustomPrompt="1"/>
          </p:nvPr>
        </p:nvSpPr>
        <p:spPr>
          <a:xfrm>
            <a:off x="8023696" y="4815486"/>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56" name="Text Placeholder 37">
            <a:extLst>
              <a:ext uri="{FF2B5EF4-FFF2-40B4-BE49-F238E27FC236}">
                <a16:creationId xmlns:a16="http://schemas.microsoft.com/office/drawing/2014/main" id="{78EF0209-3011-AD74-7CFF-30BADD1FF0C7}"/>
              </a:ext>
            </a:extLst>
          </p:cNvPr>
          <p:cNvSpPr>
            <a:spLocks noGrp="1"/>
          </p:cNvSpPr>
          <p:nvPr>
            <p:ph type="body" sz="quarter" idx="36" hasCustomPrompt="1"/>
          </p:nvPr>
        </p:nvSpPr>
        <p:spPr>
          <a:xfrm>
            <a:off x="286799" y="120141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8" name="Text Placeholder 37">
            <a:extLst>
              <a:ext uri="{FF2B5EF4-FFF2-40B4-BE49-F238E27FC236}">
                <a16:creationId xmlns:a16="http://schemas.microsoft.com/office/drawing/2014/main" id="{7BA15CA4-7C9B-552A-4973-F3CD2752DD3F}"/>
              </a:ext>
            </a:extLst>
          </p:cNvPr>
          <p:cNvSpPr>
            <a:spLocks noGrp="1"/>
          </p:cNvSpPr>
          <p:nvPr>
            <p:ph type="body" sz="quarter" idx="38" hasCustomPrompt="1"/>
          </p:nvPr>
        </p:nvSpPr>
        <p:spPr>
          <a:xfrm>
            <a:off x="306391" y="49988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0" name="Text Placeholder 37">
            <a:extLst>
              <a:ext uri="{FF2B5EF4-FFF2-40B4-BE49-F238E27FC236}">
                <a16:creationId xmlns:a16="http://schemas.microsoft.com/office/drawing/2014/main" id="{4DB91541-7FAB-1139-3097-507E5BE5628B}"/>
              </a:ext>
            </a:extLst>
          </p:cNvPr>
          <p:cNvSpPr>
            <a:spLocks noGrp="1"/>
          </p:cNvSpPr>
          <p:nvPr>
            <p:ph type="body" sz="quarter" idx="40" hasCustomPrompt="1"/>
          </p:nvPr>
        </p:nvSpPr>
        <p:spPr>
          <a:xfrm>
            <a:off x="9422153" y="5209405"/>
            <a:ext cx="2538192"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7" name="Text Placeholder 37">
            <a:extLst>
              <a:ext uri="{FF2B5EF4-FFF2-40B4-BE49-F238E27FC236}">
                <a16:creationId xmlns:a16="http://schemas.microsoft.com/office/drawing/2014/main" id="{BA7EBFC8-6767-553C-75DD-DAA70432B5FE}"/>
              </a:ext>
            </a:extLst>
          </p:cNvPr>
          <p:cNvSpPr>
            <a:spLocks noGrp="1"/>
          </p:cNvSpPr>
          <p:nvPr>
            <p:ph type="body" sz="quarter" idx="37" hasCustomPrompt="1"/>
          </p:nvPr>
        </p:nvSpPr>
        <p:spPr>
          <a:xfrm>
            <a:off x="286798" y="3053480"/>
            <a:ext cx="2255065" cy="934854"/>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4" name="Title 1">
            <a:extLst>
              <a:ext uri="{FF2B5EF4-FFF2-40B4-BE49-F238E27FC236}">
                <a16:creationId xmlns:a16="http://schemas.microsoft.com/office/drawing/2014/main" id="{ABF026D1-F50A-F1A4-51E4-940B64AEE935}"/>
              </a:ext>
            </a:extLst>
          </p:cNvPr>
          <p:cNvSpPr>
            <a:spLocks noGrp="1"/>
          </p:cNvSpPr>
          <p:nvPr>
            <p:ph type="ctrTitle"/>
          </p:nvPr>
        </p:nvSpPr>
        <p:spPr>
          <a:xfrm>
            <a:off x="8579440" y="308292"/>
            <a:ext cx="3308889" cy="984885"/>
          </a:xfrm>
          <a:prstGeom prst="rect">
            <a:avLst/>
          </a:prstGeom>
        </p:spPr>
        <p:txBody>
          <a:bodyPr vert="horz" wrap="square" lIns="0" tIns="0" rIns="0" bIns="0" rtlCol="0" anchor="t" anchorCtr="0">
            <a:spAutoFit/>
          </a:bodyPr>
          <a:lstStyle>
            <a:lvl1pPr algn="r">
              <a:lnSpc>
                <a:spcPct val="100000"/>
              </a:lnSpc>
              <a:defRPr lang="en-US" sz="3200" dirty="0">
                <a:solidFill>
                  <a:schemeClr val="tx2"/>
                </a:solidFill>
              </a:defRPr>
            </a:lvl1pPr>
          </a:lstStyle>
          <a:p>
            <a:pPr lvl="0"/>
            <a:r>
              <a:rPr lang="en-GB" dirty="0"/>
              <a:t>Click to edit Master title style</a:t>
            </a:r>
            <a:endParaRPr lang="en-US" dirty="0"/>
          </a:p>
        </p:txBody>
      </p:sp>
      <p:sp>
        <p:nvSpPr>
          <p:cNvPr id="45" name="Text Placeholder 2">
            <a:extLst>
              <a:ext uri="{FF2B5EF4-FFF2-40B4-BE49-F238E27FC236}">
                <a16:creationId xmlns:a16="http://schemas.microsoft.com/office/drawing/2014/main" id="{A449355D-0B72-495C-4C50-772E14348ACF}"/>
              </a:ext>
            </a:extLst>
          </p:cNvPr>
          <p:cNvSpPr>
            <a:spLocks noGrp="1"/>
          </p:cNvSpPr>
          <p:nvPr>
            <p:ph idx="1" hasCustomPrompt="1"/>
          </p:nvPr>
        </p:nvSpPr>
        <p:spPr>
          <a:xfrm>
            <a:off x="8579440" y="1478769"/>
            <a:ext cx="3305808" cy="625875"/>
          </a:xfrm>
          <a:prstGeom prst="rect">
            <a:avLst/>
          </a:prstGeom>
        </p:spPr>
        <p:txBody>
          <a:bodyPr vert="horz" lIns="91440" tIns="45720" rIns="91440" bIns="45720" rtlCol="0">
            <a:normAutofit/>
          </a:bodyPr>
          <a:lstStyle>
            <a:lvl1pPr marL="0" indent="0" algn="r">
              <a:buNone/>
              <a:defRPr sz="1800"/>
            </a:lvl1pPr>
            <a:lvl2pPr marL="457200" indent="0">
              <a:buNone/>
              <a:defRPr sz="1600"/>
            </a:lvl2pPr>
            <a:lvl3pPr marL="914400" indent="0">
              <a:buNone/>
              <a:defRPr sz="1400"/>
            </a:lvl3pPr>
          </a:lstStyle>
          <a:p>
            <a:pPr lvl="0"/>
            <a:r>
              <a:rPr lang="en-US" dirty="0"/>
              <a:t>Click to edit Master text styles</a:t>
            </a:r>
          </a:p>
        </p:txBody>
      </p:sp>
    </p:spTree>
    <p:extLst>
      <p:ext uri="{BB962C8B-B14F-4D97-AF65-F5344CB8AC3E}">
        <p14:creationId xmlns:p14="http://schemas.microsoft.com/office/powerpoint/2010/main" val="24346698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_Miscellaneous">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AB29D1B-3100-FDFF-1D89-B5598794F7D9}"/>
              </a:ext>
            </a:extLst>
          </p:cNvPr>
          <p:cNvSpPr/>
          <p:nvPr userDrawn="1"/>
        </p:nvSpPr>
        <p:spPr>
          <a:xfrm>
            <a:off x="3861666" y="1194665"/>
            <a:ext cx="4468669" cy="4468669"/>
          </a:xfrm>
          <a:prstGeom prst="ellipse">
            <a:avLst/>
          </a:prstGeom>
          <a:gradFill flip="none" rotWithShape="1">
            <a:gsLst>
              <a:gs pos="0">
                <a:schemeClr val="bg2">
                  <a:lumMod val="85000"/>
                </a:schemeClr>
              </a:gs>
              <a:gs pos="100000">
                <a:schemeClr val="bg2">
                  <a:lumMod val="85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Oval 6">
            <a:extLst>
              <a:ext uri="{FF2B5EF4-FFF2-40B4-BE49-F238E27FC236}">
                <a16:creationId xmlns:a16="http://schemas.microsoft.com/office/drawing/2014/main" id="{F1F41CCD-6E8D-D80A-2BDE-938BE5AEC0F6}"/>
              </a:ext>
            </a:extLst>
          </p:cNvPr>
          <p:cNvSpPr/>
          <p:nvPr userDrawn="1"/>
        </p:nvSpPr>
        <p:spPr>
          <a:xfrm>
            <a:off x="4395541" y="1728541"/>
            <a:ext cx="3400918" cy="3400918"/>
          </a:xfrm>
          <a:prstGeom prst="ellipse">
            <a:avLst/>
          </a:prstGeom>
          <a:gradFill flip="none" rotWithShape="1">
            <a:gsLst>
              <a:gs pos="0">
                <a:schemeClr val="tx2"/>
              </a:gs>
              <a:gs pos="100000">
                <a:schemeClr val="tx2">
                  <a:lumMod val="7500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3B4C73F-B5EC-619E-28CB-013B961D2A30}"/>
              </a:ext>
            </a:extLst>
          </p:cNvPr>
          <p:cNvSpPr/>
          <p:nvPr userDrawn="1"/>
        </p:nvSpPr>
        <p:spPr>
          <a:xfrm>
            <a:off x="5070751" y="2403750"/>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4">
            <a:extLst>
              <a:ext uri="{FF2B5EF4-FFF2-40B4-BE49-F238E27FC236}">
                <a16:creationId xmlns:a16="http://schemas.microsoft.com/office/drawing/2014/main" id="{B42EB341-D841-77FD-9CF0-74296D9D34EA}"/>
              </a:ext>
            </a:extLst>
          </p:cNvPr>
          <p:cNvSpPr>
            <a:spLocks noGrp="1"/>
          </p:cNvSpPr>
          <p:nvPr>
            <p:ph sz="quarter" idx="10" hasCustomPrompt="1"/>
          </p:nvPr>
        </p:nvSpPr>
        <p:spPr>
          <a:xfrm>
            <a:off x="5403056" y="2736055"/>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cxnSp>
        <p:nvCxnSpPr>
          <p:cNvPr id="17" name="Straight Connector 16">
            <a:extLst>
              <a:ext uri="{FF2B5EF4-FFF2-40B4-BE49-F238E27FC236}">
                <a16:creationId xmlns:a16="http://schemas.microsoft.com/office/drawing/2014/main" id="{EEA8B0D7-1FF7-67BE-E771-D2B7F9C23C6E}"/>
              </a:ext>
            </a:extLst>
          </p:cNvPr>
          <p:cNvCxnSpPr>
            <a:cxnSpLocks/>
            <a:endCxn id="24" idx="5"/>
          </p:cNvCxnSpPr>
          <p:nvPr userDrawn="1"/>
        </p:nvCxnSpPr>
        <p:spPr>
          <a:xfrm flipH="1" flipV="1">
            <a:off x="4432705" y="1749623"/>
            <a:ext cx="938334" cy="9544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2E075D-0B44-6983-D2D8-63045C4EBF4E}"/>
              </a:ext>
            </a:extLst>
          </p:cNvPr>
          <p:cNvCxnSpPr>
            <a:cxnSpLocks/>
            <a:endCxn id="33" idx="1"/>
          </p:cNvCxnSpPr>
          <p:nvPr userDrawn="1"/>
        </p:nvCxnSpPr>
        <p:spPr>
          <a:xfrm>
            <a:off x="6820961" y="4153960"/>
            <a:ext cx="1339668" cy="7984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A7ACD1-75D9-5576-63A9-A0C398DA4ED6}"/>
              </a:ext>
            </a:extLst>
          </p:cNvPr>
          <p:cNvCxnSpPr>
            <a:cxnSpLocks/>
            <a:endCxn id="27" idx="6"/>
          </p:cNvCxnSpPr>
          <p:nvPr userDrawn="1"/>
        </p:nvCxnSpPr>
        <p:spPr>
          <a:xfrm flipH="1">
            <a:off x="3612561" y="3503862"/>
            <a:ext cx="145819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6F82B0-83B5-B922-FC34-90E855AC884C}"/>
              </a:ext>
            </a:extLst>
          </p:cNvPr>
          <p:cNvCxnSpPr>
            <a:cxnSpLocks/>
            <a:stCxn id="30" idx="7"/>
          </p:cNvCxnSpPr>
          <p:nvPr userDrawn="1"/>
        </p:nvCxnSpPr>
        <p:spPr>
          <a:xfrm flipV="1">
            <a:off x="4432705" y="4153960"/>
            <a:ext cx="938334" cy="6818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22">
            <a:extLst>
              <a:ext uri="{FF2B5EF4-FFF2-40B4-BE49-F238E27FC236}">
                <a16:creationId xmlns:a16="http://schemas.microsoft.com/office/drawing/2014/main" id="{61541618-0146-A642-FB1F-5462695FF37D}"/>
              </a:ext>
            </a:extLst>
          </p:cNvPr>
          <p:cNvSpPr>
            <a:spLocks noGrp="1"/>
          </p:cNvSpPr>
          <p:nvPr>
            <p:ph sz="quarter" idx="12" hasCustomPrompt="1"/>
          </p:nvPr>
        </p:nvSpPr>
        <p:spPr>
          <a:xfrm>
            <a:off x="3634600" y="951519"/>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dirty="0"/>
              <a:t>Insert Icon Here</a:t>
            </a:r>
            <a:endParaRPr lang="en-IN" dirty="0"/>
          </a:p>
        </p:txBody>
      </p:sp>
      <p:sp>
        <p:nvSpPr>
          <p:cNvPr id="27" name="Content Placeholder 22">
            <a:extLst>
              <a:ext uri="{FF2B5EF4-FFF2-40B4-BE49-F238E27FC236}">
                <a16:creationId xmlns:a16="http://schemas.microsoft.com/office/drawing/2014/main" id="{317A90FE-902F-0C78-5DD2-1E91A6BBEB69}"/>
              </a:ext>
            </a:extLst>
          </p:cNvPr>
          <p:cNvSpPr>
            <a:spLocks noGrp="1"/>
          </p:cNvSpPr>
          <p:nvPr>
            <p:ph sz="quarter" idx="13" hasCustomPrompt="1"/>
          </p:nvPr>
        </p:nvSpPr>
        <p:spPr>
          <a:xfrm>
            <a:off x="2677523" y="3036343"/>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0" name="Content Placeholder 22">
            <a:extLst>
              <a:ext uri="{FF2B5EF4-FFF2-40B4-BE49-F238E27FC236}">
                <a16:creationId xmlns:a16="http://schemas.microsoft.com/office/drawing/2014/main" id="{2DEBE8D2-F6F4-2539-8FF4-B53738EEC9F0}"/>
              </a:ext>
            </a:extLst>
          </p:cNvPr>
          <p:cNvSpPr>
            <a:spLocks noGrp="1"/>
          </p:cNvSpPr>
          <p:nvPr>
            <p:ph sz="quarter" idx="14" hasCustomPrompt="1"/>
          </p:nvPr>
        </p:nvSpPr>
        <p:spPr>
          <a:xfrm>
            <a:off x="3634600" y="4698870"/>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3" name="Content Placeholder 22">
            <a:extLst>
              <a:ext uri="{FF2B5EF4-FFF2-40B4-BE49-F238E27FC236}">
                <a16:creationId xmlns:a16="http://schemas.microsoft.com/office/drawing/2014/main" id="{D9CCAF3B-2C27-D9C4-6977-43EBFB97FE8C}"/>
              </a:ext>
            </a:extLst>
          </p:cNvPr>
          <p:cNvSpPr>
            <a:spLocks noGrp="1"/>
          </p:cNvSpPr>
          <p:nvPr>
            <p:ph sz="quarter" idx="15" hasCustomPrompt="1"/>
          </p:nvPr>
        </p:nvSpPr>
        <p:spPr>
          <a:xfrm>
            <a:off x="8023696" y="4815486"/>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56" name="Text Placeholder 37">
            <a:extLst>
              <a:ext uri="{FF2B5EF4-FFF2-40B4-BE49-F238E27FC236}">
                <a16:creationId xmlns:a16="http://schemas.microsoft.com/office/drawing/2014/main" id="{78EF0209-3011-AD74-7CFF-30BADD1FF0C7}"/>
              </a:ext>
            </a:extLst>
          </p:cNvPr>
          <p:cNvSpPr>
            <a:spLocks noGrp="1"/>
          </p:cNvSpPr>
          <p:nvPr>
            <p:ph type="body" sz="quarter" idx="36" hasCustomPrompt="1"/>
          </p:nvPr>
        </p:nvSpPr>
        <p:spPr>
          <a:xfrm>
            <a:off x="286799" y="120141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8" name="Text Placeholder 37">
            <a:extLst>
              <a:ext uri="{FF2B5EF4-FFF2-40B4-BE49-F238E27FC236}">
                <a16:creationId xmlns:a16="http://schemas.microsoft.com/office/drawing/2014/main" id="{7BA15CA4-7C9B-552A-4973-F3CD2752DD3F}"/>
              </a:ext>
            </a:extLst>
          </p:cNvPr>
          <p:cNvSpPr>
            <a:spLocks noGrp="1"/>
          </p:cNvSpPr>
          <p:nvPr>
            <p:ph type="body" sz="quarter" idx="38" hasCustomPrompt="1"/>
          </p:nvPr>
        </p:nvSpPr>
        <p:spPr>
          <a:xfrm>
            <a:off x="306391" y="49988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0" name="Text Placeholder 37">
            <a:extLst>
              <a:ext uri="{FF2B5EF4-FFF2-40B4-BE49-F238E27FC236}">
                <a16:creationId xmlns:a16="http://schemas.microsoft.com/office/drawing/2014/main" id="{4DB91541-7FAB-1139-3097-507E5BE5628B}"/>
              </a:ext>
            </a:extLst>
          </p:cNvPr>
          <p:cNvSpPr>
            <a:spLocks noGrp="1"/>
          </p:cNvSpPr>
          <p:nvPr>
            <p:ph type="body" sz="quarter" idx="40" hasCustomPrompt="1"/>
          </p:nvPr>
        </p:nvSpPr>
        <p:spPr>
          <a:xfrm>
            <a:off x="9422153" y="5209405"/>
            <a:ext cx="2538192"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7" name="Text Placeholder 37">
            <a:extLst>
              <a:ext uri="{FF2B5EF4-FFF2-40B4-BE49-F238E27FC236}">
                <a16:creationId xmlns:a16="http://schemas.microsoft.com/office/drawing/2014/main" id="{BA7EBFC8-6767-553C-75DD-DAA70432B5FE}"/>
              </a:ext>
            </a:extLst>
          </p:cNvPr>
          <p:cNvSpPr>
            <a:spLocks noGrp="1"/>
          </p:cNvSpPr>
          <p:nvPr>
            <p:ph type="body" sz="quarter" idx="37" hasCustomPrompt="1"/>
          </p:nvPr>
        </p:nvSpPr>
        <p:spPr>
          <a:xfrm>
            <a:off x="286798" y="3053480"/>
            <a:ext cx="2255065" cy="934854"/>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4" name="Title 1">
            <a:extLst>
              <a:ext uri="{FF2B5EF4-FFF2-40B4-BE49-F238E27FC236}">
                <a16:creationId xmlns:a16="http://schemas.microsoft.com/office/drawing/2014/main" id="{ABF026D1-F50A-F1A4-51E4-940B64AEE935}"/>
              </a:ext>
            </a:extLst>
          </p:cNvPr>
          <p:cNvSpPr>
            <a:spLocks noGrp="1"/>
          </p:cNvSpPr>
          <p:nvPr>
            <p:ph type="ctrTitle"/>
          </p:nvPr>
        </p:nvSpPr>
        <p:spPr>
          <a:xfrm>
            <a:off x="8579440" y="308292"/>
            <a:ext cx="3308889" cy="984885"/>
          </a:xfrm>
          <a:prstGeom prst="rect">
            <a:avLst/>
          </a:prstGeom>
        </p:spPr>
        <p:txBody>
          <a:bodyPr vert="horz" wrap="square" lIns="0" tIns="0" rIns="0" bIns="0" rtlCol="0" anchor="t" anchorCtr="0">
            <a:spAutoFit/>
          </a:bodyPr>
          <a:lstStyle>
            <a:lvl1pPr algn="r">
              <a:lnSpc>
                <a:spcPct val="100000"/>
              </a:lnSpc>
              <a:defRPr lang="en-US" sz="3200" dirty="0">
                <a:solidFill>
                  <a:schemeClr val="tx2"/>
                </a:solidFill>
              </a:defRPr>
            </a:lvl1pPr>
          </a:lstStyle>
          <a:p>
            <a:pPr lvl="0"/>
            <a:r>
              <a:rPr lang="en-GB" dirty="0"/>
              <a:t>Click to edit Master title style</a:t>
            </a:r>
            <a:endParaRPr lang="en-US" dirty="0"/>
          </a:p>
        </p:txBody>
      </p:sp>
      <p:sp>
        <p:nvSpPr>
          <p:cNvPr id="45" name="Text Placeholder 2">
            <a:extLst>
              <a:ext uri="{FF2B5EF4-FFF2-40B4-BE49-F238E27FC236}">
                <a16:creationId xmlns:a16="http://schemas.microsoft.com/office/drawing/2014/main" id="{A449355D-0B72-495C-4C50-772E14348ACF}"/>
              </a:ext>
            </a:extLst>
          </p:cNvPr>
          <p:cNvSpPr>
            <a:spLocks noGrp="1"/>
          </p:cNvSpPr>
          <p:nvPr>
            <p:ph idx="1" hasCustomPrompt="1"/>
          </p:nvPr>
        </p:nvSpPr>
        <p:spPr>
          <a:xfrm>
            <a:off x="8579440" y="1478769"/>
            <a:ext cx="3305808" cy="625875"/>
          </a:xfrm>
          <a:prstGeom prst="rect">
            <a:avLst/>
          </a:prstGeom>
        </p:spPr>
        <p:txBody>
          <a:bodyPr vert="horz" lIns="91440" tIns="45720" rIns="91440" bIns="45720" rtlCol="0">
            <a:normAutofit/>
          </a:bodyPr>
          <a:lstStyle>
            <a:lvl1pPr marL="0" indent="0" algn="r">
              <a:buNone/>
              <a:defRPr sz="1800"/>
            </a:lvl1pPr>
            <a:lvl2pPr marL="457200" indent="0">
              <a:buNone/>
              <a:defRPr sz="1600"/>
            </a:lvl2pPr>
            <a:lvl3pPr marL="914400" indent="0">
              <a:buNone/>
              <a:defRPr sz="1400"/>
            </a:lvl3pPr>
          </a:lstStyle>
          <a:p>
            <a:pPr lvl="0"/>
            <a:r>
              <a:rPr lang="en-US" dirty="0"/>
              <a:t>Click to edit Master text styles</a:t>
            </a:r>
          </a:p>
        </p:txBody>
      </p:sp>
    </p:spTree>
    <p:extLst>
      <p:ext uri="{BB962C8B-B14F-4D97-AF65-F5344CB8AC3E}">
        <p14:creationId xmlns:p14="http://schemas.microsoft.com/office/powerpoint/2010/main" val="5731286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D477D28-ED7A-4840-4F81-B041928B01B2}"/>
              </a:ext>
            </a:extLst>
          </p:cNvPr>
          <p:cNvSpPr/>
          <p:nvPr userDrawn="1"/>
        </p:nvSpPr>
        <p:spPr>
          <a:xfrm>
            <a:off x="5923787" y="0"/>
            <a:ext cx="6268213" cy="5922604"/>
          </a:xfrm>
          <a:custGeom>
            <a:avLst/>
            <a:gdLst>
              <a:gd name="connsiteX0" fmla="*/ 10670 w 5613718"/>
              <a:gd name="connsiteY0" fmla="*/ 0 h 5304196"/>
              <a:gd name="connsiteX1" fmla="*/ 5613718 w 5613718"/>
              <a:gd name="connsiteY1" fmla="*/ 0 h 5304196"/>
              <a:gd name="connsiteX2" fmla="*/ 5613718 w 5613718"/>
              <a:gd name="connsiteY2" fmla="*/ 5263456 h 5304196"/>
              <a:gd name="connsiteX3" fmla="*/ 5352739 w 5613718"/>
              <a:gd name="connsiteY3" fmla="*/ 5291392 h 5304196"/>
              <a:gd name="connsiteX4" fmla="*/ 4992406 w 5613718"/>
              <a:gd name="connsiteY4" fmla="*/ 5304196 h 5304196"/>
              <a:gd name="connsiteX5" fmla="*/ 0 w 5613718"/>
              <a:gd name="connsiteY5" fmla="*/ 311788 h 5304196"/>
              <a:gd name="connsiteX6" fmla="*/ 6496 w 5613718"/>
              <a:gd name="connsiteY6" fmla="*/ 54879 h 5304196"/>
              <a:gd name="connsiteX7" fmla="*/ 10670 w 5613718"/>
              <a:gd name="connsiteY7" fmla="*/ 0 h 530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3718" h="5304196">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100000">
                <a:schemeClr val="tx2"/>
              </a:gs>
              <a:gs pos="0">
                <a:schemeClr val="tx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6C8277E-8239-114A-8781-CA0ADCF4BEF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7110CDA0-3410-627F-B83A-6BA9A2AECBA4}"/>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4">
            <a:extLst>
              <a:ext uri="{FF2B5EF4-FFF2-40B4-BE49-F238E27FC236}">
                <a16:creationId xmlns:a16="http://schemas.microsoft.com/office/drawing/2014/main" id="{E7341681-14AF-C2EB-96C6-317682ABF980}"/>
              </a:ext>
            </a:extLst>
          </p:cNvPr>
          <p:cNvSpPr>
            <a:spLocks noGrp="1"/>
          </p:cNvSpPr>
          <p:nvPr>
            <p:ph type="pic" sz="quarter" idx="10"/>
          </p:nvPr>
        </p:nvSpPr>
        <p:spPr>
          <a:xfrm>
            <a:off x="0" y="1442806"/>
            <a:ext cx="12192000" cy="1438508"/>
          </a:xfrm>
          <a:solidFill>
            <a:srgbClr val="202021">
              <a:alpha val="50196"/>
            </a:srgbClr>
          </a:solidFill>
        </p:spPr>
        <p:txBody>
          <a:bodyPr/>
          <a:lstStyle/>
          <a:p>
            <a:endParaRPr lang="en-IN"/>
          </a:p>
        </p:txBody>
      </p:sp>
      <p:sp>
        <p:nvSpPr>
          <p:cNvPr id="19" name="Picture Placeholder 14">
            <a:extLst>
              <a:ext uri="{FF2B5EF4-FFF2-40B4-BE49-F238E27FC236}">
                <a16:creationId xmlns:a16="http://schemas.microsoft.com/office/drawing/2014/main" id="{CF1883A6-0E69-C101-8972-CFD45C1DBD79}"/>
              </a:ext>
            </a:extLst>
          </p:cNvPr>
          <p:cNvSpPr>
            <a:spLocks noGrp="1"/>
          </p:cNvSpPr>
          <p:nvPr>
            <p:ph type="pic" sz="quarter" idx="11"/>
          </p:nvPr>
        </p:nvSpPr>
        <p:spPr>
          <a:xfrm>
            <a:off x="0" y="3065994"/>
            <a:ext cx="12192000" cy="1438508"/>
          </a:xfrm>
          <a:solidFill>
            <a:srgbClr val="202021">
              <a:alpha val="50196"/>
            </a:srgbClr>
          </a:solidFill>
        </p:spPr>
        <p:txBody>
          <a:bodyPr vert="horz" lIns="91440" tIns="45720" rIns="91440" bIns="45720" rtlCol="0">
            <a:normAutofit/>
          </a:bodyPr>
          <a:lstStyle>
            <a:lvl1pPr>
              <a:defRPr lang="en-IN"/>
            </a:lvl1pPr>
          </a:lstStyle>
          <a:p>
            <a:pPr lvl="0"/>
            <a:endParaRPr lang="en-IN" dirty="0"/>
          </a:p>
        </p:txBody>
      </p:sp>
      <p:sp>
        <p:nvSpPr>
          <p:cNvPr id="20" name="Picture Placeholder 14">
            <a:extLst>
              <a:ext uri="{FF2B5EF4-FFF2-40B4-BE49-F238E27FC236}">
                <a16:creationId xmlns:a16="http://schemas.microsoft.com/office/drawing/2014/main" id="{9E2B9831-2E5D-D452-F490-1552C5EAEC9D}"/>
              </a:ext>
            </a:extLst>
          </p:cNvPr>
          <p:cNvSpPr>
            <a:spLocks noGrp="1"/>
          </p:cNvSpPr>
          <p:nvPr>
            <p:ph type="pic" sz="quarter" idx="12"/>
          </p:nvPr>
        </p:nvSpPr>
        <p:spPr>
          <a:xfrm>
            <a:off x="0" y="4688736"/>
            <a:ext cx="12192000" cy="1438508"/>
          </a:xfrm>
          <a:solidFill>
            <a:srgbClr val="202021">
              <a:alpha val="50196"/>
            </a:srgbClr>
          </a:solidFill>
        </p:spPr>
        <p:txBody>
          <a:bodyPr vert="horz" lIns="91440" tIns="45720" rIns="91440" bIns="45720" rtlCol="0">
            <a:normAutofit/>
          </a:bodyPr>
          <a:lstStyle>
            <a:lvl1pPr>
              <a:defRPr lang="en-IN"/>
            </a:lvl1pPr>
          </a:lstStyle>
          <a:p>
            <a:pPr lvl="0"/>
            <a:endParaRPr lang="en-IN"/>
          </a:p>
        </p:txBody>
      </p:sp>
      <p:cxnSp>
        <p:nvCxnSpPr>
          <p:cNvPr id="21" name="Straight Connector 20">
            <a:extLst>
              <a:ext uri="{FF2B5EF4-FFF2-40B4-BE49-F238E27FC236}">
                <a16:creationId xmlns:a16="http://schemas.microsoft.com/office/drawing/2014/main" id="{6C015BF2-B425-09E5-2374-7E73A45A4678}"/>
              </a:ext>
            </a:extLst>
          </p:cNvPr>
          <p:cNvCxnSpPr>
            <a:cxnSpLocks/>
          </p:cNvCxnSpPr>
          <p:nvPr userDrawn="1"/>
        </p:nvCxnSpPr>
        <p:spPr>
          <a:xfrm>
            <a:off x="19609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1F76B3-4FCA-17C2-AFF6-7559C3624994}"/>
              </a:ext>
            </a:extLst>
          </p:cNvPr>
          <p:cNvCxnSpPr>
            <a:cxnSpLocks/>
          </p:cNvCxnSpPr>
          <p:nvPr userDrawn="1"/>
        </p:nvCxnSpPr>
        <p:spPr>
          <a:xfrm>
            <a:off x="19609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FF0D2C-BF8D-F4BA-7F8C-7DF0AA7E3505}"/>
              </a:ext>
            </a:extLst>
          </p:cNvPr>
          <p:cNvCxnSpPr>
            <a:cxnSpLocks/>
          </p:cNvCxnSpPr>
          <p:nvPr userDrawn="1"/>
        </p:nvCxnSpPr>
        <p:spPr>
          <a:xfrm>
            <a:off x="19609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4B9176-2062-3302-9CE4-DDDA50DB41D4}"/>
              </a:ext>
            </a:extLst>
          </p:cNvPr>
          <p:cNvCxnSpPr>
            <a:cxnSpLocks/>
          </p:cNvCxnSpPr>
          <p:nvPr userDrawn="1"/>
        </p:nvCxnSpPr>
        <p:spPr>
          <a:xfrm>
            <a:off x="75616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5966C7-0836-0C18-55F5-4D8F8D918D12}"/>
              </a:ext>
            </a:extLst>
          </p:cNvPr>
          <p:cNvCxnSpPr>
            <a:cxnSpLocks/>
          </p:cNvCxnSpPr>
          <p:nvPr userDrawn="1"/>
        </p:nvCxnSpPr>
        <p:spPr>
          <a:xfrm>
            <a:off x="75616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8A1AF6-AD83-E07C-772D-7D5EAD969458}"/>
              </a:ext>
            </a:extLst>
          </p:cNvPr>
          <p:cNvCxnSpPr>
            <a:cxnSpLocks/>
          </p:cNvCxnSpPr>
          <p:nvPr userDrawn="1"/>
        </p:nvCxnSpPr>
        <p:spPr>
          <a:xfrm>
            <a:off x="75616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 Placeholder 37">
            <a:extLst>
              <a:ext uri="{FF2B5EF4-FFF2-40B4-BE49-F238E27FC236}">
                <a16:creationId xmlns:a16="http://schemas.microsoft.com/office/drawing/2014/main" id="{E27C0E88-F35D-5B33-34A7-9005E191B326}"/>
              </a:ext>
            </a:extLst>
          </p:cNvPr>
          <p:cNvSpPr>
            <a:spLocks noGrp="1"/>
          </p:cNvSpPr>
          <p:nvPr>
            <p:ph type="body" sz="quarter" idx="13" hasCustomPrompt="1"/>
          </p:nvPr>
        </p:nvSpPr>
        <p:spPr>
          <a:xfrm>
            <a:off x="1000790" y="1597211"/>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01</a:t>
            </a:r>
            <a:endParaRPr lang="en-IN" dirty="0"/>
          </a:p>
        </p:txBody>
      </p:sp>
      <p:sp>
        <p:nvSpPr>
          <p:cNvPr id="44" name="Text Placeholder 37">
            <a:extLst>
              <a:ext uri="{FF2B5EF4-FFF2-40B4-BE49-F238E27FC236}">
                <a16:creationId xmlns:a16="http://schemas.microsoft.com/office/drawing/2014/main" id="{6F2ADA2E-65B1-0969-FE18-70F541650979}"/>
              </a:ext>
            </a:extLst>
          </p:cNvPr>
          <p:cNvSpPr>
            <a:spLocks noGrp="1"/>
          </p:cNvSpPr>
          <p:nvPr>
            <p:ph type="body" sz="quarter" idx="14" hasCustomPrompt="1"/>
          </p:nvPr>
        </p:nvSpPr>
        <p:spPr>
          <a:xfrm>
            <a:off x="1000790"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02</a:t>
            </a:r>
            <a:endParaRPr lang="en-IN" dirty="0"/>
          </a:p>
        </p:txBody>
      </p:sp>
      <p:sp>
        <p:nvSpPr>
          <p:cNvPr id="45" name="Text Placeholder 37">
            <a:extLst>
              <a:ext uri="{FF2B5EF4-FFF2-40B4-BE49-F238E27FC236}">
                <a16:creationId xmlns:a16="http://schemas.microsoft.com/office/drawing/2014/main" id="{4E478B55-8AE5-54FD-9EDD-DC1B16B054D1}"/>
              </a:ext>
            </a:extLst>
          </p:cNvPr>
          <p:cNvSpPr>
            <a:spLocks noGrp="1"/>
          </p:cNvSpPr>
          <p:nvPr>
            <p:ph type="body" sz="quarter" idx="15" hasCustomPrompt="1"/>
          </p:nvPr>
        </p:nvSpPr>
        <p:spPr>
          <a:xfrm>
            <a:off x="1000790"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03</a:t>
            </a:r>
            <a:endParaRPr lang="en-IN" dirty="0"/>
          </a:p>
        </p:txBody>
      </p:sp>
      <p:sp>
        <p:nvSpPr>
          <p:cNvPr id="50" name="Text Placeholder 37">
            <a:extLst>
              <a:ext uri="{FF2B5EF4-FFF2-40B4-BE49-F238E27FC236}">
                <a16:creationId xmlns:a16="http://schemas.microsoft.com/office/drawing/2014/main" id="{AE203940-9FDA-0607-ACCB-31F5E4DD46E2}"/>
              </a:ext>
            </a:extLst>
          </p:cNvPr>
          <p:cNvSpPr>
            <a:spLocks noGrp="1"/>
          </p:cNvSpPr>
          <p:nvPr>
            <p:ph type="body" sz="quarter" idx="16" hasCustomPrompt="1"/>
          </p:nvPr>
        </p:nvSpPr>
        <p:spPr>
          <a:xfrm>
            <a:off x="6564576" y="1597211"/>
            <a:ext cx="960159"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04</a:t>
            </a:r>
            <a:endParaRPr lang="en-IN" dirty="0"/>
          </a:p>
        </p:txBody>
      </p:sp>
      <p:sp>
        <p:nvSpPr>
          <p:cNvPr id="51" name="Text Placeholder 37">
            <a:extLst>
              <a:ext uri="{FF2B5EF4-FFF2-40B4-BE49-F238E27FC236}">
                <a16:creationId xmlns:a16="http://schemas.microsoft.com/office/drawing/2014/main" id="{4D1B7AF3-285F-7554-6D78-9237C2C510CE}"/>
              </a:ext>
            </a:extLst>
          </p:cNvPr>
          <p:cNvSpPr>
            <a:spLocks noGrp="1"/>
          </p:cNvSpPr>
          <p:nvPr>
            <p:ph type="body" sz="quarter" idx="17" hasCustomPrompt="1"/>
          </p:nvPr>
        </p:nvSpPr>
        <p:spPr>
          <a:xfrm>
            <a:off x="6564577"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05</a:t>
            </a:r>
            <a:endParaRPr lang="en-IN" dirty="0"/>
          </a:p>
        </p:txBody>
      </p:sp>
      <p:sp>
        <p:nvSpPr>
          <p:cNvPr id="52" name="Text Placeholder 37">
            <a:extLst>
              <a:ext uri="{FF2B5EF4-FFF2-40B4-BE49-F238E27FC236}">
                <a16:creationId xmlns:a16="http://schemas.microsoft.com/office/drawing/2014/main" id="{639DF811-B1E3-A4B5-177F-29C797337AE3}"/>
              </a:ext>
            </a:extLst>
          </p:cNvPr>
          <p:cNvSpPr>
            <a:spLocks noGrp="1"/>
          </p:cNvSpPr>
          <p:nvPr>
            <p:ph type="body" sz="quarter" idx="18" hasCustomPrompt="1"/>
          </p:nvPr>
        </p:nvSpPr>
        <p:spPr>
          <a:xfrm>
            <a:off x="6564577"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06</a:t>
            </a:r>
            <a:endParaRPr lang="en-IN" dirty="0"/>
          </a:p>
        </p:txBody>
      </p:sp>
      <p:sp>
        <p:nvSpPr>
          <p:cNvPr id="53" name="Text Placeholder 37">
            <a:extLst>
              <a:ext uri="{FF2B5EF4-FFF2-40B4-BE49-F238E27FC236}">
                <a16:creationId xmlns:a16="http://schemas.microsoft.com/office/drawing/2014/main" id="{E2009E25-D454-3D6A-B2FB-A5BEA8C8B1D1}"/>
              </a:ext>
            </a:extLst>
          </p:cNvPr>
          <p:cNvSpPr>
            <a:spLocks noGrp="1"/>
          </p:cNvSpPr>
          <p:nvPr>
            <p:ph type="body" sz="quarter" idx="19" hasCustomPrompt="1"/>
          </p:nvPr>
        </p:nvSpPr>
        <p:spPr>
          <a:xfrm>
            <a:off x="2019487" y="1732897"/>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54" name="Text Placeholder 37">
            <a:extLst>
              <a:ext uri="{FF2B5EF4-FFF2-40B4-BE49-F238E27FC236}">
                <a16:creationId xmlns:a16="http://schemas.microsoft.com/office/drawing/2014/main" id="{DDC89FEC-2B23-1F2E-C215-B7ABAC24DCAC}"/>
              </a:ext>
            </a:extLst>
          </p:cNvPr>
          <p:cNvSpPr>
            <a:spLocks noGrp="1"/>
          </p:cNvSpPr>
          <p:nvPr>
            <p:ph type="body" sz="quarter" idx="20" hasCustomPrompt="1"/>
          </p:nvPr>
        </p:nvSpPr>
        <p:spPr>
          <a:xfrm>
            <a:off x="2019486" y="2018543"/>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7" name="Text Placeholder 37">
            <a:extLst>
              <a:ext uri="{FF2B5EF4-FFF2-40B4-BE49-F238E27FC236}">
                <a16:creationId xmlns:a16="http://schemas.microsoft.com/office/drawing/2014/main" id="{9BCEDB30-8046-1975-9762-0285FCEA242F}"/>
              </a:ext>
            </a:extLst>
          </p:cNvPr>
          <p:cNvSpPr>
            <a:spLocks noGrp="1"/>
          </p:cNvSpPr>
          <p:nvPr>
            <p:ph type="body" sz="quarter" idx="21" hasCustomPrompt="1"/>
          </p:nvPr>
        </p:nvSpPr>
        <p:spPr>
          <a:xfrm>
            <a:off x="2028484" y="3326476"/>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28" name="Text Placeholder 37">
            <a:extLst>
              <a:ext uri="{FF2B5EF4-FFF2-40B4-BE49-F238E27FC236}">
                <a16:creationId xmlns:a16="http://schemas.microsoft.com/office/drawing/2014/main" id="{0B94BF25-5ED1-CF47-FCE2-87C754FB6C02}"/>
              </a:ext>
            </a:extLst>
          </p:cNvPr>
          <p:cNvSpPr>
            <a:spLocks noGrp="1"/>
          </p:cNvSpPr>
          <p:nvPr>
            <p:ph type="body" sz="quarter" idx="22" hasCustomPrompt="1"/>
          </p:nvPr>
        </p:nvSpPr>
        <p:spPr>
          <a:xfrm>
            <a:off x="2028483" y="3612122"/>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9" name="Text Placeholder 37">
            <a:extLst>
              <a:ext uri="{FF2B5EF4-FFF2-40B4-BE49-F238E27FC236}">
                <a16:creationId xmlns:a16="http://schemas.microsoft.com/office/drawing/2014/main" id="{29352FF7-0A22-1ED2-6641-6971956F11B1}"/>
              </a:ext>
            </a:extLst>
          </p:cNvPr>
          <p:cNvSpPr>
            <a:spLocks noGrp="1"/>
          </p:cNvSpPr>
          <p:nvPr>
            <p:ph type="body" sz="quarter" idx="23" hasCustomPrompt="1"/>
          </p:nvPr>
        </p:nvSpPr>
        <p:spPr>
          <a:xfrm>
            <a:off x="2028484" y="4975664"/>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30" name="Text Placeholder 37">
            <a:extLst>
              <a:ext uri="{FF2B5EF4-FFF2-40B4-BE49-F238E27FC236}">
                <a16:creationId xmlns:a16="http://schemas.microsoft.com/office/drawing/2014/main" id="{F3E3F402-DCDE-5E07-3660-B19C26AF46B4}"/>
              </a:ext>
            </a:extLst>
          </p:cNvPr>
          <p:cNvSpPr>
            <a:spLocks noGrp="1"/>
          </p:cNvSpPr>
          <p:nvPr>
            <p:ph type="body" sz="quarter" idx="24" hasCustomPrompt="1"/>
          </p:nvPr>
        </p:nvSpPr>
        <p:spPr>
          <a:xfrm>
            <a:off x="2028483" y="5261310"/>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1" name="Text Placeholder 37">
            <a:extLst>
              <a:ext uri="{FF2B5EF4-FFF2-40B4-BE49-F238E27FC236}">
                <a16:creationId xmlns:a16="http://schemas.microsoft.com/office/drawing/2014/main" id="{B756811E-3D14-80D7-00DD-2943BEDD8D78}"/>
              </a:ext>
            </a:extLst>
          </p:cNvPr>
          <p:cNvSpPr>
            <a:spLocks noGrp="1"/>
          </p:cNvSpPr>
          <p:nvPr>
            <p:ph type="body" sz="quarter" idx="25" hasCustomPrompt="1"/>
          </p:nvPr>
        </p:nvSpPr>
        <p:spPr>
          <a:xfrm>
            <a:off x="7632409" y="1732897"/>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32" name="Text Placeholder 37">
            <a:extLst>
              <a:ext uri="{FF2B5EF4-FFF2-40B4-BE49-F238E27FC236}">
                <a16:creationId xmlns:a16="http://schemas.microsoft.com/office/drawing/2014/main" id="{4C176DB6-9E52-AC13-8326-77E01866A01D}"/>
              </a:ext>
            </a:extLst>
          </p:cNvPr>
          <p:cNvSpPr>
            <a:spLocks noGrp="1"/>
          </p:cNvSpPr>
          <p:nvPr>
            <p:ph type="body" sz="quarter" idx="26" hasCustomPrompt="1"/>
          </p:nvPr>
        </p:nvSpPr>
        <p:spPr>
          <a:xfrm>
            <a:off x="7632407" y="2018543"/>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3" name="Text Placeholder 37">
            <a:extLst>
              <a:ext uri="{FF2B5EF4-FFF2-40B4-BE49-F238E27FC236}">
                <a16:creationId xmlns:a16="http://schemas.microsoft.com/office/drawing/2014/main" id="{6AAB4500-56E6-6FC3-67AD-B3EF35A4758C}"/>
              </a:ext>
            </a:extLst>
          </p:cNvPr>
          <p:cNvSpPr>
            <a:spLocks noGrp="1"/>
          </p:cNvSpPr>
          <p:nvPr>
            <p:ph type="body" sz="quarter" idx="27" hasCustomPrompt="1"/>
          </p:nvPr>
        </p:nvSpPr>
        <p:spPr>
          <a:xfrm>
            <a:off x="7641406" y="3326476"/>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34" name="Text Placeholder 37">
            <a:extLst>
              <a:ext uri="{FF2B5EF4-FFF2-40B4-BE49-F238E27FC236}">
                <a16:creationId xmlns:a16="http://schemas.microsoft.com/office/drawing/2014/main" id="{CBCB15F1-A379-11E7-9E1A-9EFD9CB7513B}"/>
              </a:ext>
            </a:extLst>
          </p:cNvPr>
          <p:cNvSpPr>
            <a:spLocks noGrp="1"/>
          </p:cNvSpPr>
          <p:nvPr>
            <p:ph type="body" sz="quarter" idx="28" hasCustomPrompt="1"/>
          </p:nvPr>
        </p:nvSpPr>
        <p:spPr>
          <a:xfrm>
            <a:off x="7641404" y="3612122"/>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5" name="Text Placeholder 37">
            <a:extLst>
              <a:ext uri="{FF2B5EF4-FFF2-40B4-BE49-F238E27FC236}">
                <a16:creationId xmlns:a16="http://schemas.microsoft.com/office/drawing/2014/main" id="{6750B111-CC42-542C-63B4-43360E9974A6}"/>
              </a:ext>
            </a:extLst>
          </p:cNvPr>
          <p:cNvSpPr>
            <a:spLocks noGrp="1"/>
          </p:cNvSpPr>
          <p:nvPr>
            <p:ph type="body" sz="quarter" idx="29" hasCustomPrompt="1"/>
          </p:nvPr>
        </p:nvSpPr>
        <p:spPr>
          <a:xfrm>
            <a:off x="7641406" y="4975664"/>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36" name="Text Placeholder 37">
            <a:extLst>
              <a:ext uri="{FF2B5EF4-FFF2-40B4-BE49-F238E27FC236}">
                <a16:creationId xmlns:a16="http://schemas.microsoft.com/office/drawing/2014/main" id="{518A0E21-CB57-E540-E04A-96BE9941AA57}"/>
              </a:ext>
            </a:extLst>
          </p:cNvPr>
          <p:cNvSpPr>
            <a:spLocks noGrp="1"/>
          </p:cNvSpPr>
          <p:nvPr>
            <p:ph type="body" sz="quarter" idx="30" hasCustomPrompt="1"/>
          </p:nvPr>
        </p:nvSpPr>
        <p:spPr>
          <a:xfrm>
            <a:off x="7641404" y="5261310"/>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188399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Miscellaneou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203A749-7311-1874-A39B-C484E1AEEC95}"/>
              </a:ext>
            </a:extLst>
          </p:cNvPr>
          <p:cNvSpPr/>
          <p:nvPr userDrawn="1"/>
        </p:nvSpPr>
        <p:spPr>
          <a:xfrm>
            <a:off x="0" y="1"/>
            <a:ext cx="6095999" cy="3444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1">
            <a:extLst>
              <a:ext uri="{FF2B5EF4-FFF2-40B4-BE49-F238E27FC236}">
                <a16:creationId xmlns:a16="http://schemas.microsoft.com/office/drawing/2014/main" id="{8FACF0A2-97A7-0347-43D7-2F3753EE8CE0}"/>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31" name="Rectangle 30">
            <a:extLst>
              <a:ext uri="{FF2B5EF4-FFF2-40B4-BE49-F238E27FC236}">
                <a16:creationId xmlns:a16="http://schemas.microsoft.com/office/drawing/2014/main" id="{DBC06AE3-750E-B875-39AD-3AC5E58818A2}"/>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5F779328-D0B4-8D87-D834-C6E6AE245F92}"/>
              </a:ext>
            </a:extLst>
          </p:cNvPr>
          <p:cNvSpPr>
            <a:spLocks noGrp="1"/>
          </p:cNvSpPr>
          <p:nvPr>
            <p:ph idx="1" hasCustomPrompt="1"/>
          </p:nvPr>
        </p:nvSpPr>
        <p:spPr>
          <a:xfrm>
            <a:off x="531266" y="1941453"/>
            <a:ext cx="4870073" cy="1059606"/>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dirty="0"/>
              <a:t>Click to edit Master text styles</a:t>
            </a:r>
          </a:p>
        </p:txBody>
      </p:sp>
      <p:sp>
        <p:nvSpPr>
          <p:cNvPr id="33" name="Rectangle 32">
            <a:extLst>
              <a:ext uri="{FF2B5EF4-FFF2-40B4-BE49-F238E27FC236}">
                <a16:creationId xmlns:a16="http://schemas.microsoft.com/office/drawing/2014/main" id="{58E1ED0E-2355-D584-C341-A32639D57B59}"/>
              </a:ext>
            </a:extLst>
          </p:cNvPr>
          <p:cNvSpPr/>
          <p:nvPr userDrawn="1"/>
        </p:nvSpPr>
        <p:spPr>
          <a:xfrm>
            <a:off x="4591343" y="3821846"/>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33">
            <a:extLst>
              <a:ext uri="{FF2B5EF4-FFF2-40B4-BE49-F238E27FC236}">
                <a16:creationId xmlns:a16="http://schemas.microsoft.com/office/drawing/2014/main" id="{FD387EDD-3CCE-DFBF-31C9-0FAAF97525EB}"/>
              </a:ext>
            </a:extLst>
          </p:cNvPr>
          <p:cNvSpPr/>
          <p:nvPr userDrawn="1"/>
        </p:nvSpPr>
        <p:spPr>
          <a:xfrm>
            <a:off x="10333248" y="3821846"/>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34">
            <a:extLst>
              <a:ext uri="{FF2B5EF4-FFF2-40B4-BE49-F238E27FC236}">
                <a16:creationId xmlns:a16="http://schemas.microsoft.com/office/drawing/2014/main" id="{C3CF00D8-7899-C491-0542-DF1F8471C46C}"/>
              </a:ext>
            </a:extLst>
          </p:cNvPr>
          <p:cNvSpPr/>
          <p:nvPr userDrawn="1"/>
        </p:nvSpPr>
        <p:spPr>
          <a:xfrm>
            <a:off x="10333248" y="1070242"/>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35">
            <a:extLst>
              <a:ext uri="{FF2B5EF4-FFF2-40B4-BE49-F238E27FC236}">
                <a16:creationId xmlns:a16="http://schemas.microsoft.com/office/drawing/2014/main" id="{16059B7F-DBF6-B07E-DE64-3B102448A250}"/>
              </a:ext>
            </a:extLst>
          </p:cNvPr>
          <p:cNvSpPr/>
          <p:nvPr userDrawn="1"/>
        </p:nvSpPr>
        <p:spPr>
          <a:xfrm>
            <a:off x="6244390" y="1194785"/>
            <a:ext cx="5431674" cy="2249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36">
            <a:extLst>
              <a:ext uri="{FF2B5EF4-FFF2-40B4-BE49-F238E27FC236}">
                <a16:creationId xmlns:a16="http://schemas.microsoft.com/office/drawing/2014/main" id="{13BCB585-1532-C549-CB69-B8A55865A7FF}"/>
              </a:ext>
            </a:extLst>
          </p:cNvPr>
          <p:cNvSpPr/>
          <p:nvPr userDrawn="1"/>
        </p:nvSpPr>
        <p:spPr>
          <a:xfrm>
            <a:off x="6257843" y="3950017"/>
            <a:ext cx="5431674" cy="22499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8" name="Rectangle 37">
            <a:extLst>
              <a:ext uri="{FF2B5EF4-FFF2-40B4-BE49-F238E27FC236}">
                <a16:creationId xmlns:a16="http://schemas.microsoft.com/office/drawing/2014/main" id="{CBE6D2BE-D995-1886-4959-4D86EF6FDE1B}"/>
              </a:ext>
            </a:extLst>
          </p:cNvPr>
          <p:cNvSpPr/>
          <p:nvPr userDrawn="1"/>
        </p:nvSpPr>
        <p:spPr>
          <a:xfrm>
            <a:off x="515938" y="3950017"/>
            <a:ext cx="5431674" cy="2249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39" name="Straight Connector 38">
            <a:extLst>
              <a:ext uri="{FF2B5EF4-FFF2-40B4-BE49-F238E27FC236}">
                <a16:creationId xmlns:a16="http://schemas.microsoft.com/office/drawing/2014/main" id="{47333EF1-F72B-30A2-402A-1C0BC97809DE}"/>
              </a:ext>
            </a:extLst>
          </p:cNvPr>
          <p:cNvCxnSpPr/>
          <p:nvPr userDrawn="1"/>
        </p:nvCxnSpPr>
        <p:spPr>
          <a:xfrm>
            <a:off x="502483" y="3697354"/>
            <a:ext cx="11173581" cy="0"/>
          </a:xfrm>
          <a:prstGeom prst="line">
            <a:avLst/>
          </a:prstGeom>
          <a:ln>
            <a:solidFill>
              <a:schemeClr val="bg1">
                <a:lumMod val="75000"/>
              </a:schemeClr>
            </a:solidFill>
            <a:prstDash val="lgDash"/>
            <a:round/>
          </a:ln>
        </p:spPr>
        <p:style>
          <a:lnRef idx="1">
            <a:schemeClr val="accent1"/>
          </a:lnRef>
          <a:fillRef idx="0">
            <a:schemeClr val="accent1"/>
          </a:fillRef>
          <a:effectRef idx="0">
            <a:schemeClr val="accent1"/>
          </a:effectRef>
          <a:fontRef idx="minor">
            <a:schemeClr val="tx1"/>
          </a:fontRef>
        </p:style>
      </p:cxnSp>
      <p:sp>
        <p:nvSpPr>
          <p:cNvPr id="40" name="Right Triangle 39">
            <a:extLst>
              <a:ext uri="{FF2B5EF4-FFF2-40B4-BE49-F238E27FC236}">
                <a16:creationId xmlns:a16="http://schemas.microsoft.com/office/drawing/2014/main" id="{F6E3477A-480E-D8E1-EC5E-936B8088140F}"/>
              </a:ext>
            </a:extLst>
          </p:cNvPr>
          <p:cNvSpPr/>
          <p:nvPr userDrawn="1"/>
        </p:nvSpPr>
        <p:spPr>
          <a:xfrm rot="10800000">
            <a:off x="10333248" y="1070242"/>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Right Triangle 40">
            <a:extLst>
              <a:ext uri="{FF2B5EF4-FFF2-40B4-BE49-F238E27FC236}">
                <a16:creationId xmlns:a16="http://schemas.microsoft.com/office/drawing/2014/main" id="{10A8A0D9-6938-6CD4-8BE7-5EB452635859}"/>
              </a:ext>
            </a:extLst>
          </p:cNvPr>
          <p:cNvSpPr/>
          <p:nvPr userDrawn="1"/>
        </p:nvSpPr>
        <p:spPr>
          <a:xfrm rot="10800000">
            <a:off x="10333248" y="3821846"/>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Right Triangle 41">
            <a:extLst>
              <a:ext uri="{FF2B5EF4-FFF2-40B4-BE49-F238E27FC236}">
                <a16:creationId xmlns:a16="http://schemas.microsoft.com/office/drawing/2014/main" id="{A619B263-48E8-DD51-4840-C83E993F5FC5}"/>
              </a:ext>
            </a:extLst>
          </p:cNvPr>
          <p:cNvSpPr/>
          <p:nvPr userDrawn="1"/>
        </p:nvSpPr>
        <p:spPr>
          <a:xfrm rot="10800000">
            <a:off x="4591343" y="3821846"/>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Content Placeholder 50">
            <a:extLst>
              <a:ext uri="{FF2B5EF4-FFF2-40B4-BE49-F238E27FC236}">
                <a16:creationId xmlns:a16="http://schemas.microsoft.com/office/drawing/2014/main" id="{B6530D6A-39E9-5B3B-6186-1FD4373725BE}"/>
              </a:ext>
            </a:extLst>
          </p:cNvPr>
          <p:cNvSpPr>
            <a:spLocks noGrp="1"/>
          </p:cNvSpPr>
          <p:nvPr>
            <p:ph sz="quarter" idx="18" hasCustomPrompt="1"/>
          </p:nvPr>
        </p:nvSpPr>
        <p:spPr>
          <a:xfrm>
            <a:off x="948484" y="4385838"/>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dirty="0"/>
              <a:t>Insert Icon Here</a:t>
            </a:r>
            <a:endParaRPr lang="en-IN" dirty="0"/>
          </a:p>
        </p:txBody>
      </p:sp>
      <p:sp>
        <p:nvSpPr>
          <p:cNvPr id="44" name="Text Placeholder 37">
            <a:extLst>
              <a:ext uri="{FF2B5EF4-FFF2-40B4-BE49-F238E27FC236}">
                <a16:creationId xmlns:a16="http://schemas.microsoft.com/office/drawing/2014/main" id="{6AB2722F-65B5-AD4C-5219-C37CE8C58DC5}"/>
              </a:ext>
            </a:extLst>
          </p:cNvPr>
          <p:cNvSpPr>
            <a:spLocks noGrp="1"/>
          </p:cNvSpPr>
          <p:nvPr>
            <p:ph type="body" sz="quarter" idx="25" hasCustomPrompt="1"/>
          </p:nvPr>
        </p:nvSpPr>
        <p:spPr>
          <a:xfrm>
            <a:off x="2440863" y="4385837"/>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45" name="Text Placeholder 37">
            <a:extLst>
              <a:ext uri="{FF2B5EF4-FFF2-40B4-BE49-F238E27FC236}">
                <a16:creationId xmlns:a16="http://schemas.microsoft.com/office/drawing/2014/main" id="{319EE2E6-F8F5-D38F-123F-CB66C4A31177}"/>
              </a:ext>
            </a:extLst>
          </p:cNvPr>
          <p:cNvSpPr>
            <a:spLocks noGrp="1"/>
          </p:cNvSpPr>
          <p:nvPr>
            <p:ph type="body" sz="quarter" idx="26" hasCustomPrompt="1"/>
          </p:nvPr>
        </p:nvSpPr>
        <p:spPr>
          <a:xfrm>
            <a:off x="2440863" y="4965801"/>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6" name="Content Placeholder 50">
            <a:extLst>
              <a:ext uri="{FF2B5EF4-FFF2-40B4-BE49-F238E27FC236}">
                <a16:creationId xmlns:a16="http://schemas.microsoft.com/office/drawing/2014/main" id="{D47986B6-3ED0-36CD-558D-2426D5507EEB}"/>
              </a:ext>
            </a:extLst>
          </p:cNvPr>
          <p:cNvSpPr>
            <a:spLocks noGrp="1"/>
          </p:cNvSpPr>
          <p:nvPr>
            <p:ph sz="quarter" idx="27" hasCustomPrompt="1"/>
          </p:nvPr>
        </p:nvSpPr>
        <p:spPr>
          <a:xfrm>
            <a:off x="6699913" y="1666855"/>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dirty="0"/>
              <a:t>Insert Icon Here</a:t>
            </a:r>
            <a:endParaRPr lang="en-IN" dirty="0"/>
          </a:p>
        </p:txBody>
      </p:sp>
      <p:sp>
        <p:nvSpPr>
          <p:cNvPr id="47" name="Text Placeholder 37">
            <a:extLst>
              <a:ext uri="{FF2B5EF4-FFF2-40B4-BE49-F238E27FC236}">
                <a16:creationId xmlns:a16="http://schemas.microsoft.com/office/drawing/2014/main" id="{5499FBE0-2A6E-5AAE-0BFD-43C7FB690DE7}"/>
              </a:ext>
            </a:extLst>
          </p:cNvPr>
          <p:cNvSpPr>
            <a:spLocks noGrp="1"/>
          </p:cNvSpPr>
          <p:nvPr>
            <p:ph type="body" sz="quarter" idx="28" hasCustomPrompt="1"/>
          </p:nvPr>
        </p:nvSpPr>
        <p:spPr>
          <a:xfrm>
            <a:off x="8192292" y="1666854"/>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48" name="Text Placeholder 37">
            <a:extLst>
              <a:ext uri="{FF2B5EF4-FFF2-40B4-BE49-F238E27FC236}">
                <a16:creationId xmlns:a16="http://schemas.microsoft.com/office/drawing/2014/main" id="{235C39F2-B37A-6CAF-253B-2D5D326DDBB1}"/>
              </a:ext>
            </a:extLst>
          </p:cNvPr>
          <p:cNvSpPr>
            <a:spLocks noGrp="1"/>
          </p:cNvSpPr>
          <p:nvPr>
            <p:ph type="body" sz="quarter" idx="29" hasCustomPrompt="1"/>
          </p:nvPr>
        </p:nvSpPr>
        <p:spPr>
          <a:xfrm>
            <a:off x="8192292" y="2246818"/>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9" name="Content Placeholder 50">
            <a:extLst>
              <a:ext uri="{FF2B5EF4-FFF2-40B4-BE49-F238E27FC236}">
                <a16:creationId xmlns:a16="http://schemas.microsoft.com/office/drawing/2014/main" id="{798EBCA8-1341-0DFE-F2ED-DE1A723388B4}"/>
              </a:ext>
            </a:extLst>
          </p:cNvPr>
          <p:cNvSpPr>
            <a:spLocks noGrp="1"/>
          </p:cNvSpPr>
          <p:nvPr>
            <p:ph sz="quarter" idx="30" hasCustomPrompt="1"/>
          </p:nvPr>
        </p:nvSpPr>
        <p:spPr>
          <a:xfrm>
            <a:off x="6677189" y="4370267"/>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dirty="0"/>
              <a:t>Insert Icon Here</a:t>
            </a:r>
            <a:endParaRPr lang="en-IN" dirty="0"/>
          </a:p>
        </p:txBody>
      </p:sp>
      <p:sp>
        <p:nvSpPr>
          <p:cNvPr id="51" name="Text Placeholder 37">
            <a:extLst>
              <a:ext uri="{FF2B5EF4-FFF2-40B4-BE49-F238E27FC236}">
                <a16:creationId xmlns:a16="http://schemas.microsoft.com/office/drawing/2014/main" id="{3163666B-9B9E-71CB-E050-028A686F27A1}"/>
              </a:ext>
            </a:extLst>
          </p:cNvPr>
          <p:cNvSpPr>
            <a:spLocks noGrp="1"/>
          </p:cNvSpPr>
          <p:nvPr>
            <p:ph type="body" sz="quarter" idx="31" hasCustomPrompt="1"/>
          </p:nvPr>
        </p:nvSpPr>
        <p:spPr>
          <a:xfrm>
            <a:off x="8169568" y="4370266"/>
            <a:ext cx="2563091" cy="47940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52" name="Text Placeholder 37">
            <a:extLst>
              <a:ext uri="{FF2B5EF4-FFF2-40B4-BE49-F238E27FC236}">
                <a16:creationId xmlns:a16="http://schemas.microsoft.com/office/drawing/2014/main" id="{6DDCC087-6E0E-E0AA-80F4-A8D977973ADB}"/>
              </a:ext>
            </a:extLst>
          </p:cNvPr>
          <p:cNvSpPr>
            <a:spLocks noGrp="1"/>
          </p:cNvSpPr>
          <p:nvPr>
            <p:ph type="body" sz="quarter" idx="32" hasCustomPrompt="1"/>
          </p:nvPr>
        </p:nvSpPr>
        <p:spPr>
          <a:xfrm>
            <a:off x="8169568" y="4950230"/>
            <a:ext cx="2563091" cy="7763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4" name="Text Placeholder 37">
            <a:extLst>
              <a:ext uri="{FF2B5EF4-FFF2-40B4-BE49-F238E27FC236}">
                <a16:creationId xmlns:a16="http://schemas.microsoft.com/office/drawing/2014/main" id="{56D43C0A-AC57-778D-4463-806E7F06709E}"/>
              </a:ext>
            </a:extLst>
          </p:cNvPr>
          <p:cNvSpPr>
            <a:spLocks noGrp="1"/>
          </p:cNvSpPr>
          <p:nvPr>
            <p:ph type="body" sz="quarter" idx="33" hasCustomPrompt="1"/>
          </p:nvPr>
        </p:nvSpPr>
        <p:spPr>
          <a:xfrm>
            <a:off x="10948771" y="1206541"/>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01</a:t>
            </a:r>
            <a:endParaRPr lang="en-IN" dirty="0"/>
          </a:p>
        </p:txBody>
      </p:sp>
      <p:sp>
        <p:nvSpPr>
          <p:cNvPr id="55" name="Text Placeholder 37">
            <a:extLst>
              <a:ext uri="{FF2B5EF4-FFF2-40B4-BE49-F238E27FC236}">
                <a16:creationId xmlns:a16="http://schemas.microsoft.com/office/drawing/2014/main" id="{613578F0-3911-CC1E-F068-EB38502880EB}"/>
              </a:ext>
            </a:extLst>
          </p:cNvPr>
          <p:cNvSpPr>
            <a:spLocks noGrp="1"/>
          </p:cNvSpPr>
          <p:nvPr>
            <p:ph type="body" sz="quarter" idx="34" hasCustomPrompt="1"/>
          </p:nvPr>
        </p:nvSpPr>
        <p:spPr>
          <a:xfrm>
            <a:off x="5200965" y="3977509"/>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02</a:t>
            </a:r>
            <a:endParaRPr lang="en-IN" dirty="0"/>
          </a:p>
        </p:txBody>
      </p:sp>
      <p:sp>
        <p:nvSpPr>
          <p:cNvPr id="56" name="Text Placeholder 37">
            <a:extLst>
              <a:ext uri="{FF2B5EF4-FFF2-40B4-BE49-F238E27FC236}">
                <a16:creationId xmlns:a16="http://schemas.microsoft.com/office/drawing/2014/main" id="{D352F18D-0137-9573-8D6B-851220BF3775}"/>
              </a:ext>
            </a:extLst>
          </p:cNvPr>
          <p:cNvSpPr>
            <a:spLocks noGrp="1"/>
          </p:cNvSpPr>
          <p:nvPr>
            <p:ph type="body" sz="quarter" idx="35" hasCustomPrompt="1"/>
          </p:nvPr>
        </p:nvSpPr>
        <p:spPr>
          <a:xfrm>
            <a:off x="10954488" y="3971617"/>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03</a:t>
            </a:r>
            <a:endParaRPr lang="en-IN" dirty="0"/>
          </a:p>
        </p:txBody>
      </p:sp>
    </p:spTree>
    <p:extLst>
      <p:ext uri="{BB962C8B-B14F-4D97-AF65-F5344CB8AC3E}">
        <p14:creationId xmlns:p14="http://schemas.microsoft.com/office/powerpoint/2010/main" val="395433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AB6A95-7DFD-3C79-097F-EE03C8E1DC4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B0FBD702-0245-F51A-D51E-DABA22336F0A}"/>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5BD309DB-C55C-01DD-2D53-2DC71D81B621}"/>
              </a:ext>
            </a:extLst>
          </p:cNvPr>
          <p:cNvSpPr>
            <a:spLocks noGrp="1"/>
          </p:cNvSpPr>
          <p:nvPr>
            <p:ph type="subTitle" idx="1"/>
          </p:nvPr>
        </p:nvSpPr>
        <p:spPr>
          <a:xfrm>
            <a:off x="360000" y="1187381"/>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113367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Miscellaneou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64FE84E-A333-1157-AB6D-AAABC2B53E76}"/>
              </a:ext>
            </a:extLst>
          </p:cNvPr>
          <p:cNvSpPr>
            <a:spLocks noGrp="1"/>
          </p:cNvSpPr>
          <p:nvPr>
            <p:ph type="pic" sz="quarter" idx="13"/>
          </p:nvPr>
        </p:nvSpPr>
        <p:spPr>
          <a:xfrm>
            <a:off x="0" y="0"/>
            <a:ext cx="4986609" cy="6858000"/>
          </a:xfrm>
          <a:solidFill>
            <a:schemeClr val="tx2">
              <a:alpha val="75000"/>
            </a:schemeClr>
          </a:solidFill>
        </p:spPr>
        <p:txBody>
          <a:bodyPr/>
          <a:lstStyle/>
          <a:p>
            <a:endParaRPr lang="en-IN" dirty="0"/>
          </a:p>
        </p:txBody>
      </p:sp>
      <p:sp>
        <p:nvSpPr>
          <p:cNvPr id="6" name="Rectangle 5">
            <a:extLst>
              <a:ext uri="{FF2B5EF4-FFF2-40B4-BE49-F238E27FC236}">
                <a16:creationId xmlns:a16="http://schemas.microsoft.com/office/drawing/2014/main" id="{5D6D9364-0E65-7D7C-90D8-C8D8F4264563}"/>
              </a:ext>
            </a:extLst>
          </p:cNvPr>
          <p:cNvSpPr/>
          <p:nvPr userDrawn="1"/>
        </p:nvSpPr>
        <p:spPr>
          <a:xfrm>
            <a:off x="5383446" y="3308178"/>
            <a:ext cx="2142784" cy="2883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AAAB73E3-0687-BF1F-B4EE-AA3BB7454C67}"/>
              </a:ext>
            </a:extLst>
          </p:cNvPr>
          <p:cNvSpPr/>
          <p:nvPr userDrawn="1"/>
        </p:nvSpPr>
        <p:spPr>
          <a:xfrm>
            <a:off x="7530687" y="2066180"/>
            <a:ext cx="2142784" cy="41149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C5E6ECBF-3F3D-1D15-F367-253F34178F40}"/>
              </a:ext>
            </a:extLst>
          </p:cNvPr>
          <p:cNvSpPr/>
          <p:nvPr userDrawn="1"/>
        </p:nvSpPr>
        <p:spPr>
          <a:xfrm>
            <a:off x="9631142" y="1102414"/>
            <a:ext cx="2142784" cy="50787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a:extLst>
              <a:ext uri="{FF2B5EF4-FFF2-40B4-BE49-F238E27FC236}">
                <a16:creationId xmlns:a16="http://schemas.microsoft.com/office/drawing/2014/main" id="{12D7C107-1DFE-F6F1-198A-E85400F246D1}"/>
              </a:ext>
            </a:extLst>
          </p:cNvPr>
          <p:cNvCxnSpPr>
            <a:cxnSpLocks/>
          </p:cNvCxnSpPr>
          <p:nvPr userDrawn="1"/>
        </p:nvCxnSpPr>
        <p:spPr>
          <a:xfrm>
            <a:off x="751261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24D0AB-7DE2-51C4-A9E2-8CDB73F27A9E}"/>
              </a:ext>
            </a:extLst>
          </p:cNvPr>
          <p:cNvCxnSpPr>
            <a:cxnSpLocks/>
          </p:cNvCxnSpPr>
          <p:nvPr userDrawn="1"/>
        </p:nvCxnSpPr>
        <p:spPr>
          <a:xfrm>
            <a:off x="961355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17CAC-7641-1DFD-8873-38B4FCDE4EF9}"/>
              </a:ext>
            </a:extLst>
          </p:cNvPr>
          <p:cNvCxnSpPr>
            <a:cxnSpLocks/>
          </p:cNvCxnSpPr>
          <p:nvPr userDrawn="1"/>
        </p:nvCxnSpPr>
        <p:spPr>
          <a:xfrm>
            <a:off x="838200" y="5912310"/>
            <a:ext cx="5966637"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5" name="Content Placeholder 50">
            <a:extLst>
              <a:ext uri="{FF2B5EF4-FFF2-40B4-BE49-F238E27FC236}">
                <a16:creationId xmlns:a16="http://schemas.microsoft.com/office/drawing/2014/main" id="{6401874C-D0BB-FE11-AB98-365DDD746107}"/>
              </a:ext>
            </a:extLst>
          </p:cNvPr>
          <p:cNvSpPr>
            <a:spLocks noGrp="1"/>
          </p:cNvSpPr>
          <p:nvPr>
            <p:ph sz="quarter" idx="18" hasCustomPrompt="1"/>
          </p:nvPr>
        </p:nvSpPr>
        <p:spPr>
          <a:xfrm>
            <a:off x="5537454" y="2672034"/>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48" name="Text Placeholder 37">
            <a:extLst>
              <a:ext uri="{FF2B5EF4-FFF2-40B4-BE49-F238E27FC236}">
                <a16:creationId xmlns:a16="http://schemas.microsoft.com/office/drawing/2014/main" id="{BF32448F-3FF1-DF11-681A-1932161941E6}"/>
              </a:ext>
            </a:extLst>
          </p:cNvPr>
          <p:cNvSpPr>
            <a:spLocks noGrp="1"/>
          </p:cNvSpPr>
          <p:nvPr>
            <p:ph type="body" sz="quarter" idx="25" hasCustomPrompt="1"/>
          </p:nvPr>
        </p:nvSpPr>
        <p:spPr>
          <a:xfrm>
            <a:off x="5420980" y="366946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49" name="Text Placeholder 37">
            <a:extLst>
              <a:ext uri="{FF2B5EF4-FFF2-40B4-BE49-F238E27FC236}">
                <a16:creationId xmlns:a16="http://schemas.microsoft.com/office/drawing/2014/main" id="{E52D8271-DA3B-E79C-A6CA-212D42AB1CCC}"/>
              </a:ext>
            </a:extLst>
          </p:cNvPr>
          <p:cNvSpPr>
            <a:spLocks noGrp="1"/>
          </p:cNvSpPr>
          <p:nvPr>
            <p:ph type="body" sz="quarter" idx="26" hasCustomPrompt="1"/>
          </p:nvPr>
        </p:nvSpPr>
        <p:spPr>
          <a:xfrm>
            <a:off x="5420980" y="416560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2" name="Text Placeholder 37">
            <a:extLst>
              <a:ext uri="{FF2B5EF4-FFF2-40B4-BE49-F238E27FC236}">
                <a16:creationId xmlns:a16="http://schemas.microsoft.com/office/drawing/2014/main" id="{55901CBF-64B5-52E5-AD7C-14473E943095}"/>
              </a:ext>
            </a:extLst>
          </p:cNvPr>
          <p:cNvSpPr>
            <a:spLocks noGrp="1"/>
          </p:cNvSpPr>
          <p:nvPr>
            <p:ph type="body" sz="quarter" idx="27" hasCustomPrompt="1"/>
          </p:nvPr>
        </p:nvSpPr>
        <p:spPr>
          <a:xfrm>
            <a:off x="7574433" y="256510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53" name="Text Placeholder 37">
            <a:extLst>
              <a:ext uri="{FF2B5EF4-FFF2-40B4-BE49-F238E27FC236}">
                <a16:creationId xmlns:a16="http://schemas.microsoft.com/office/drawing/2014/main" id="{4AE840D7-9B7B-65BB-146A-AE724E69D7B8}"/>
              </a:ext>
            </a:extLst>
          </p:cNvPr>
          <p:cNvSpPr>
            <a:spLocks noGrp="1"/>
          </p:cNvSpPr>
          <p:nvPr>
            <p:ph type="body" sz="quarter" idx="28" hasCustomPrompt="1"/>
          </p:nvPr>
        </p:nvSpPr>
        <p:spPr>
          <a:xfrm>
            <a:off x="7574433" y="306124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6" name="Content Placeholder 50">
            <a:extLst>
              <a:ext uri="{FF2B5EF4-FFF2-40B4-BE49-F238E27FC236}">
                <a16:creationId xmlns:a16="http://schemas.microsoft.com/office/drawing/2014/main" id="{73794DBD-54A2-ECAE-AE27-C233255DE032}"/>
              </a:ext>
            </a:extLst>
          </p:cNvPr>
          <p:cNvSpPr>
            <a:spLocks noGrp="1"/>
          </p:cNvSpPr>
          <p:nvPr>
            <p:ph sz="quarter" idx="29" hasCustomPrompt="1"/>
          </p:nvPr>
        </p:nvSpPr>
        <p:spPr>
          <a:xfrm>
            <a:off x="7665276" y="1567058"/>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60" name="Text Placeholder 37">
            <a:extLst>
              <a:ext uri="{FF2B5EF4-FFF2-40B4-BE49-F238E27FC236}">
                <a16:creationId xmlns:a16="http://schemas.microsoft.com/office/drawing/2014/main" id="{D877437A-4641-C570-C7B2-C8ED893E36F2}"/>
              </a:ext>
            </a:extLst>
          </p:cNvPr>
          <p:cNvSpPr>
            <a:spLocks noGrp="1"/>
          </p:cNvSpPr>
          <p:nvPr>
            <p:ph type="body" sz="quarter" idx="30" hasCustomPrompt="1"/>
          </p:nvPr>
        </p:nvSpPr>
        <p:spPr>
          <a:xfrm>
            <a:off x="9695314" y="1674082"/>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61" name="Text Placeholder 37">
            <a:extLst>
              <a:ext uri="{FF2B5EF4-FFF2-40B4-BE49-F238E27FC236}">
                <a16:creationId xmlns:a16="http://schemas.microsoft.com/office/drawing/2014/main" id="{134811CE-D629-C0D8-A641-B27CF2CD2D41}"/>
              </a:ext>
            </a:extLst>
          </p:cNvPr>
          <p:cNvSpPr>
            <a:spLocks noGrp="1"/>
          </p:cNvSpPr>
          <p:nvPr>
            <p:ph type="body" sz="quarter" idx="31" hasCustomPrompt="1"/>
          </p:nvPr>
        </p:nvSpPr>
        <p:spPr>
          <a:xfrm>
            <a:off x="9695314" y="2170218"/>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2" name="Content Placeholder 50">
            <a:extLst>
              <a:ext uri="{FF2B5EF4-FFF2-40B4-BE49-F238E27FC236}">
                <a16:creationId xmlns:a16="http://schemas.microsoft.com/office/drawing/2014/main" id="{90AACE40-7372-3373-1F03-08FBFB1B4BCA}"/>
              </a:ext>
            </a:extLst>
          </p:cNvPr>
          <p:cNvSpPr>
            <a:spLocks noGrp="1"/>
          </p:cNvSpPr>
          <p:nvPr>
            <p:ph sz="quarter" idx="32" hasCustomPrompt="1"/>
          </p:nvPr>
        </p:nvSpPr>
        <p:spPr>
          <a:xfrm>
            <a:off x="9786157" y="676031"/>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64" name="Content Placeholder 50">
            <a:extLst>
              <a:ext uri="{FF2B5EF4-FFF2-40B4-BE49-F238E27FC236}">
                <a16:creationId xmlns:a16="http://schemas.microsoft.com/office/drawing/2014/main" id="{7DC66DA5-3ACA-999E-4921-F659ED592A2B}"/>
              </a:ext>
            </a:extLst>
          </p:cNvPr>
          <p:cNvSpPr>
            <a:spLocks noGrp="1"/>
          </p:cNvSpPr>
          <p:nvPr>
            <p:ph sz="quarter" idx="14" hasCustomPrompt="1"/>
          </p:nvPr>
        </p:nvSpPr>
        <p:spPr>
          <a:xfrm>
            <a:off x="6948837" y="5619584"/>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01</a:t>
            </a:r>
            <a:endParaRPr lang="en-IN" dirty="0"/>
          </a:p>
        </p:txBody>
      </p:sp>
      <p:sp>
        <p:nvSpPr>
          <p:cNvPr id="65" name="Content Placeholder 50">
            <a:extLst>
              <a:ext uri="{FF2B5EF4-FFF2-40B4-BE49-F238E27FC236}">
                <a16:creationId xmlns:a16="http://schemas.microsoft.com/office/drawing/2014/main" id="{CEEF41D1-EA90-1577-D84F-40E3AF1AFB23}"/>
              </a:ext>
            </a:extLst>
          </p:cNvPr>
          <p:cNvSpPr>
            <a:spLocks noGrp="1"/>
          </p:cNvSpPr>
          <p:nvPr>
            <p:ph sz="quarter" idx="33" hasCustomPrompt="1"/>
          </p:nvPr>
        </p:nvSpPr>
        <p:spPr>
          <a:xfrm>
            <a:off x="9060801"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02</a:t>
            </a:r>
            <a:endParaRPr lang="en-IN" dirty="0"/>
          </a:p>
        </p:txBody>
      </p:sp>
      <p:sp>
        <p:nvSpPr>
          <p:cNvPr id="66" name="Content Placeholder 50">
            <a:extLst>
              <a:ext uri="{FF2B5EF4-FFF2-40B4-BE49-F238E27FC236}">
                <a16:creationId xmlns:a16="http://schemas.microsoft.com/office/drawing/2014/main" id="{9AC9247D-8A6E-EB87-760F-21C9A45FBFBE}"/>
              </a:ext>
            </a:extLst>
          </p:cNvPr>
          <p:cNvSpPr>
            <a:spLocks noGrp="1"/>
          </p:cNvSpPr>
          <p:nvPr>
            <p:ph sz="quarter" idx="34" hasCustomPrompt="1"/>
          </p:nvPr>
        </p:nvSpPr>
        <p:spPr>
          <a:xfrm>
            <a:off x="11203585"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03</a:t>
            </a:r>
            <a:endParaRPr lang="en-IN" dirty="0"/>
          </a:p>
        </p:txBody>
      </p:sp>
      <p:sp>
        <p:nvSpPr>
          <p:cNvPr id="68" name="Title 1">
            <a:extLst>
              <a:ext uri="{FF2B5EF4-FFF2-40B4-BE49-F238E27FC236}">
                <a16:creationId xmlns:a16="http://schemas.microsoft.com/office/drawing/2014/main" id="{7F75B5CA-1835-C387-E922-4549D4B72C3F}"/>
              </a:ext>
            </a:extLst>
          </p:cNvPr>
          <p:cNvSpPr>
            <a:spLocks noGrp="1"/>
          </p:cNvSpPr>
          <p:nvPr>
            <p:ph type="ctrTitle"/>
          </p:nvPr>
        </p:nvSpPr>
        <p:spPr>
          <a:xfrm>
            <a:off x="5383446" y="233807"/>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Tree>
    <p:extLst>
      <p:ext uri="{BB962C8B-B14F-4D97-AF65-F5344CB8AC3E}">
        <p14:creationId xmlns:p14="http://schemas.microsoft.com/office/powerpoint/2010/main" val="1572142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Miscellaneou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FECD4F-B464-C1BD-5DAD-CEC5B25247B1}"/>
              </a:ext>
            </a:extLst>
          </p:cNvPr>
          <p:cNvSpPr/>
          <p:nvPr userDrawn="1"/>
        </p:nvSpPr>
        <p:spPr>
          <a:xfrm>
            <a:off x="0" y="0"/>
            <a:ext cx="49866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6D9364-0E65-7D7C-90D8-C8D8F4264563}"/>
              </a:ext>
            </a:extLst>
          </p:cNvPr>
          <p:cNvSpPr/>
          <p:nvPr userDrawn="1"/>
        </p:nvSpPr>
        <p:spPr>
          <a:xfrm>
            <a:off x="5383446" y="3308178"/>
            <a:ext cx="2142784" cy="2883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AAAB73E3-0687-BF1F-B4EE-AA3BB7454C67}"/>
              </a:ext>
            </a:extLst>
          </p:cNvPr>
          <p:cNvSpPr/>
          <p:nvPr userDrawn="1"/>
        </p:nvSpPr>
        <p:spPr>
          <a:xfrm>
            <a:off x="7530687" y="2066180"/>
            <a:ext cx="2142784" cy="41149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C5E6ECBF-3F3D-1D15-F367-253F34178F40}"/>
              </a:ext>
            </a:extLst>
          </p:cNvPr>
          <p:cNvSpPr/>
          <p:nvPr userDrawn="1"/>
        </p:nvSpPr>
        <p:spPr>
          <a:xfrm>
            <a:off x="9631142" y="1102414"/>
            <a:ext cx="2142784" cy="50787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a:extLst>
              <a:ext uri="{FF2B5EF4-FFF2-40B4-BE49-F238E27FC236}">
                <a16:creationId xmlns:a16="http://schemas.microsoft.com/office/drawing/2014/main" id="{12D7C107-1DFE-F6F1-198A-E85400F246D1}"/>
              </a:ext>
            </a:extLst>
          </p:cNvPr>
          <p:cNvCxnSpPr>
            <a:cxnSpLocks/>
          </p:cNvCxnSpPr>
          <p:nvPr userDrawn="1"/>
        </p:nvCxnSpPr>
        <p:spPr>
          <a:xfrm>
            <a:off x="751261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24D0AB-7DE2-51C4-A9E2-8CDB73F27A9E}"/>
              </a:ext>
            </a:extLst>
          </p:cNvPr>
          <p:cNvCxnSpPr>
            <a:cxnSpLocks/>
          </p:cNvCxnSpPr>
          <p:nvPr userDrawn="1"/>
        </p:nvCxnSpPr>
        <p:spPr>
          <a:xfrm>
            <a:off x="961355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17CAC-7641-1DFD-8873-38B4FCDE4EF9}"/>
              </a:ext>
            </a:extLst>
          </p:cNvPr>
          <p:cNvCxnSpPr>
            <a:cxnSpLocks/>
          </p:cNvCxnSpPr>
          <p:nvPr userDrawn="1"/>
        </p:nvCxnSpPr>
        <p:spPr>
          <a:xfrm>
            <a:off x="838200" y="5912310"/>
            <a:ext cx="5966637"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5" name="Content Placeholder 50">
            <a:extLst>
              <a:ext uri="{FF2B5EF4-FFF2-40B4-BE49-F238E27FC236}">
                <a16:creationId xmlns:a16="http://schemas.microsoft.com/office/drawing/2014/main" id="{6401874C-D0BB-FE11-AB98-365DDD746107}"/>
              </a:ext>
            </a:extLst>
          </p:cNvPr>
          <p:cNvSpPr>
            <a:spLocks noGrp="1"/>
          </p:cNvSpPr>
          <p:nvPr>
            <p:ph sz="quarter" idx="18" hasCustomPrompt="1"/>
          </p:nvPr>
        </p:nvSpPr>
        <p:spPr>
          <a:xfrm>
            <a:off x="5537454" y="2672034"/>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48" name="Text Placeholder 37">
            <a:extLst>
              <a:ext uri="{FF2B5EF4-FFF2-40B4-BE49-F238E27FC236}">
                <a16:creationId xmlns:a16="http://schemas.microsoft.com/office/drawing/2014/main" id="{BF32448F-3FF1-DF11-681A-1932161941E6}"/>
              </a:ext>
            </a:extLst>
          </p:cNvPr>
          <p:cNvSpPr>
            <a:spLocks noGrp="1"/>
          </p:cNvSpPr>
          <p:nvPr>
            <p:ph type="body" sz="quarter" idx="25" hasCustomPrompt="1"/>
          </p:nvPr>
        </p:nvSpPr>
        <p:spPr>
          <a:xfrm>
            <a:off x="5420980" y="366946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49" name="Text Placeholder 37">
            <a:extLst>
              <a:ext uri="{FF2B5EF4-FFF2-40B4-BE49-F238E27FC236}">
                <a16:creationId xmlns:a16="http://schemas.microsoft.com/office/drawing/2014/main" id="{E52D8271-DA3B-E79C-A6CA-212D42AB1CCC}"/>
              </a:ext>
            </a:extLst>
          </p:cNvPr>
          <p:cNvSpPr>
            <a:spLocks noGrp="1"/>
          </p:cNvSpPr>
          <p:nvPr>
            <p:ph type="body" sz="quarter" idx="26" hasCustomPrompt="1"/>
          </p:nvPr>
        </p:nvSpPr>
        <p:spPr>
          <a:xfrm>
            <a:off x="5420980" y="416560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2" name="Text Placeholder 37">
            <a:extLst>
              <a:ext uri="{FF2B5EF4-FFF2-40B4-BE49-F238E27FC236}">
                <a16:creationId xmlns:a16="http://schemas.microsoft.com/office/drawing/2014/main" id="{55901CBF-64B5-52E5-AD7C-14473E943095}"/>
              </a:ext>
            </a:extLst>
          </p:cNvPr>
          <p:cNvSpPr>
            <a:spLocks noGrp="1"/>
          </p:cNvSpPr>
          <p:nvPr>
            <p:ph type="body" sz="quarter" idx="27" hasCustomPrompt="1"/>
          </p:nvPr>
        </p:nvSpPr>
        <p:spPr>
          <a:xfrm>
            <a:off x="7574433" y="256510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53" name="Text Placeholder 37">
            <a:extLst>
              <a:ext uri="{FF2B5EF4-FFF2-40B4-BE49-F238E27FC236}">
                <a16:creationId xmlns:a16="http://schemas.microsoft.com/office/drawing/2014/main" id="{4AE840D7-9B7B-65BB-146A-AE724E69D7B8}"/>
              </a:ext>
            </a:extLst>
          </p:cNvPr>
          <p:cNvSpPr>
            <a:spLocks noGrp="1"/>
          </p:cNvSpPr>
          <p:nvPr>
            <p:ph type="body" sz="quarter" idx="28" hasCustomPrompt="1"/>
          </p:nvPr>
        </p:nvSpPr>
        <p:spPr>
          <a:xfrm>
            <a:off x="7574433" y="306124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6" name="Content Placeholder 50">
            <a:extLst>
              <a:ext uri="{FF2B5EF4-FFF2-40B4-BE49-F238E27FC236}">
                <a16:creationId xmlns:a16="http://schemas.microsoft.com/office/drawing/2014/main" id="{73794DBD-54A2-ECAE-AE27-C233255DE032}"/>
              </a:ext>
            </a:extLst>
          </p:cNvPr>
          <p:cNvSpPr>
            <a:spLocks noGrp="1"/>
          </p:cNvSpPr>
          <p:nvPr>
            <p:ph sz="quarter" idx="29" hasCustomPrompt="1"/>
          </p:nvPr>
        </p:nvSpPr>
        <p:spPr>
          <a:xfrm>
            <a:off x="7665276" y="1567058"/>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60" name="Text Placeholder 37">
            <a:extLst>
              <a:ext uri="{FF2B5EF4-FFF2-40B4-BE49-F238E27FC236}">
                <a16:creationId xmlns:a16="http://schemas.microsoft.com/office/drawing/2014/main" id="{D877437A-4641-C570-C7B2-C8ED893E36F2}"/>
              </a:ext>
            </a:extLst>
          </p:cNvPr>
          <p:cNvSpPr>
            <a:spLocks noGrp="1"/>
          </p:cNvSpPr>
          <p:nvPr>
            <p:ph type="body" sz="quarter" idx="30" hasCustomPrompt="1"/>
          </p:nvPr>
        </p:nvSpPr>
        <p:spPr>
          <a:xfrm>
            <a:off x="9695314" y="1674082"/>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61" name="Text Placeholder 37">
            <a:extLst>
              <a:ext uri="{FF2B5EF4-FFF2-40B4-BE49-F238E27FC236}">
                <a16:creationId xmlns:a16="http://schemas.microsoft.com/office/drawing/2014/main" id="{134811CE-D629-C0D8-A641-B27CF2CD2D41}"/>
              </a:ext>
            </a:extLst>
          </p:cNvPr>
          <p:cNvSpPr>
            <a:spLocks noGrp="1"/>
          </p:cNvSpPr>
          <p:nvPr>
            <p:ph type="body" sz="quarter" idx="31" hasCustomPrompt="1"/>
          </p:nvPr>
        </p:nvSpPr>
        <p:spPr>
          <a:xfrm>
            <a:off x="9695314" y="2170218"/>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2" name="Content Placeholder 50">
            <a:extLst>
              <a:ext uri="{FF2B5EF4-FFF2-40B4-BE49-F238E27FC236}">
                <a16:creationId xmlns:a16="http://schemas.microsoft.com/office/drawing/2014/main" id="{90AACE40-7372-3373-1F03-08FBFB1B4BCA}"/>
              </a:ext>
            </a:extLst>
          </p:cNvPr>
          <p:cNvSpPr>
            <a:spLocks noGrp="1"/>
          </p:cNvSpPr>
          <p:nvPr>
            <p:ph sz="quarter" idx="32" hasCustomPrompt="1"/>
          </p:nvPr>
        </p:nvSpPr>
        <p:spPr>
          <a:xfrm>
            <a:off x="9786157" y="676031"/>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64" name="Content Placeholder 50">
            <a:extLst>
              <a:ext uri="{FF2B5EF4-FFF2-40B4-BE49-F238E27FC236}">
                <a16:creationId xmlns:a16="http://schemas.microsoft.com/office/drawing/2014/main" id="{7DC66DA5-3ACA-999E-4921-F659ED592A2B}"/>
              </a:ext>
            </a:extLst>
          </p:cNvPr>
          <p:cNvSpPr>
            <a:spLocks noGrp="1"/>
          </p:cNvSpPr>
          <p:nvPr>
            <p:ph sz="quarter" idx="14" hasCustomPrompt="1"/>
          </p:nvPr>
        </p:nvSpPr>
        <p:spPr>
          <a:xfrm>
            <a:off x="6948837" y="5619584"/>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01</a:t>
            </a:r>
            <a:endParaRPr lang="en-IN" dirty="0"/>
          </a:p>
        </p:txBody>
      </p:sp>
      <p:sp>
        <p:nvSpPr>
          <p:cNvPr id="65" name="Content Placeholder 50">
            <a:extLst>
              <a:ext uri="{FF2B5EF4-FFF2-40B4-BE49-F238E27FC236}">
                <a16:creationId xmlns:a16="http://schemas.microsoft.com/office/drawing/2014/main" id="{CEEF41D1-EA90-1577-D84F-40E3AF1AFB23}"/>
              </a:ext>
            </a:extLst>
          </p:cNvPr>
          <p:cNvSpPr>
            <a:spLocks noGrp="1"/>
          </p:cNvSpPr>
          <p:nvPr>
            <p:ph sz="quarter" idx="33" hasCustomPrompt="1"/>
          </p:nvPr>
        </p:nvSpPr>
        <p:spPr>
          <a:xfrm>
            <a:off x="9060801"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02</a:t>
            </a:r>
            <a:endParaRPr lang="en-IN" dirty="0"/>
          </a:p>
        </p:txBody>
      </p:sp>
      <p:sp>
        <p:nvSpPr>
          <p:cNvPr id="66" name="Content Placeholder 50">
            <a:extLst>
              <a:ext uri="{FF2B5EF4-FFF2-40B4-BE49-F238E27FC236}">
                <a16:creationId xmlns:a16="http://schemas.microsoft.com/office/drawing/2014/main" id="{9AC9247D-8A6E-EB87-760F-21C9A45FBFBE}"/>
              </a:ext>
            </a:extLst>
          </p:cNvPr>
          <p:cNvSpPr>
            <a:spLocks noGrp="1"/>
          </p:cNvSpPr>
          <p:nvPr>
            <p:ph sz="quarter" idx="34" hasCustomPrompt="1"/>
          </p:nvPr>
        </p:nvSpPr>
        <p:spPr>
          <a:xfrm>
            <a:off x="11203585"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03</a:t>
            </a:r>
            <a:endParaRPr lang="en-IN" dirty="0"/>
          </a:p>
        </p:txBody>
      </p:sp>
      <p:sp>
        <p:nvSpPr>
          <p:cNvPr id="12" name="Title 1">
            <a:extLst>
              <a:ext uri="{FF2B5EF4-FFF2-40B4-BE49-F238E27FC236}">
                <a16:creationId xmlns:a16="http://schemas.microsoft.com/office/drawing/2014/main" id="{88D90421-0A9C-5C72-6F50-D7AF37053932}"/>
              </a:ext>
            </a:extLst>
          </p:cNvPr>
          <p:cNvSpPr txBox="1">
            <a:spLocks/>
          </p:cNvSpPr>
          <p:nvPr userDrawn="1"/>
        </p:nvSpPr>
        <p:spPr>
          <a:xfrm>
            <a:off x="360000" y="308292"/>
            <a:ext cx="4151040" cy="984885"/>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bg1"/>
                </a:solidFill>
                <a:latin typeface="Barlow Medium" panose="00000600000000000000" pitchFamily="2" charset="0"/>
                <a:ea typeface="+mj-ea"/>
                <a:cs typeface="+mj-cs"/>
              </a:defRPr>
            </a:lvl1pPr>
          </a:lstStyle>
          <a:p>
            <a:r>
              <a:rPr lang="en-US" dirty="0"/>
              <a:t>Click to edit Master title style</a:t>
            </a:r>
          </a:p>
        </p:txBody>
      </p:sp>
      <p:sp>
        <p:nvSpPr>
          <p:cNvPr id="13" name="Text Placeholder 2">
            <a:extLst>
              <a:ext uri="{FF2B5EF4-FFF2-40B4-BE49-F238E27FC236}">
                <a16:creationId xmlns:a16="http://schemas.microsoft.com/office/drawing/2014/main" id="{752BD333-7DFC-A0A7-2882-992ACA3647FE}"/>
              </a:ext>
            </a:extLst>
          </p:cNvPr>
          <p:cNvSpPr>
            <a:spLocks noGrp="1"/>
          </p:cNvSpPr>
          <p:nvPr>
            <p:ph idx="1"/>
          </p:nvPr>
        </p:nvSpPr>
        <p:spPr>
          <a:xfrm>
            <a:off x="360000" y="1687402"/>
            <a:ext cx="4262800" cy="374808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0572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amp;A">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9F13897D-CB02-42E4-8C7A-E57FDCBE5A51}"/>
              </a:ext>
            </a:extLst>
          </p:cNvPr>
          <p:cNvSpPr/>
          <p:nvPr userDrawn="1"/>
        </p:nvSpPr>
        <p:spPr>
          <a:xfrm rot="10800000">
            <a:off x="5321096" y="-1"/>
            <a:ext cx="4348468" cy="5021943"/>
          </a:xfrm>
          <a:prstGeom prst="triangle">
            <a:avLst/>
          </a:prstGeom>
          <a:gradFill>
            <a:gsLst>
              <a:gs pos="50000">
                <a:schemeClr val="tx2">
                  <a:lumMod val="75000"/>
                </a:schemeClr>
              </a:gs>
              <a:gs pos="0">
                <a:srgbClr val="BF2026"/>
              </a:gs>
              <a:gs pos="100000">
                <a:srgbClr val="B21E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FFCE9F3D-C63C-486E-9C4A-91A0E7EC50CC}"/>
              </a:ext>
            </a:extLst>
          </p:cNvPr>
          <p:cNvGrpSpPr/>
          <p:nvPr userDrawn="1"/>
        </p:nvGrpSpPr>
        <p:grpSpPr>
          <a:xfrm>
            <a:off x="715600" y="2098526"/>
            <a:ext cx="6096000" cy="1723549"/>
            <a:chOff x="715600" y="2205347"/>
            <a:chExt cx="6096000" cy="1723549"/>
          </a:xfrm>
        </p:grpSpPr>
        <p:sp>
          <p:nvSpPr>
            <p:cNvPr id="8" name="Title 6">
              <a:extLst>
                <a:ext uri="{FF2B5EF4-FFF2-40B4-BE49-F238E27FC236}">
                  <a16:creationId xmlns:a16="http://schemas.microsoft.com/office/drawing/2014/main" id="{C54BEAA6-F4B4-1D01-D8BC-B1ED788C09EC}"/>
                </a:ext>
              </a:extLst>
            </p:cNvPr>
            <p:cNvSpPr txBox="1">
              <a:spLocks/>
            </p:cNvSpPr>
            <p:nvPr/>
          </p:nvSpPr>
          <p:spPr>
            <a:xfrm>
              <a:off x="715600" y="2205347"/>
              <a:ext cx="6096000" cy="1354217"/>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8800" b="1" i="0" u="none" strike="noStrike" kern="1200" cap="none" spc="0" normalizeH="0" baseline="0" noProof="0" dirty="0">
                  <a:ln>
                    <a:noFill/>
                  </a:ln>
                  <a:solidFill>
                    <a:srgbClr val="FFFFFF"/>
                  </a:solidFill>
                  <a:effectLst/>
                  <a:uLnTx/>
                  <a:uFillTx/>
                  <a:latin typeface="Barlow" panose="00000500000000000000" pitchFamily="2" charset="0"/>
                  <a:ea typeface="+mj-ea"/>
                  <a:cs typeface="+mj-cs"/>
                </a:rPr>
                <a:t>Q &amp; A</a:t>
              </a:r>
            </a:p>
          </p:txBody>
        </p:sp>
        <p:sp>
          <p:nvSpPr>
            <p:cNvPr id="9" name="TextBox 8">
              <a:extLst>
                <a:ext uri="{FF2B5EF4-FFF2-40B4-BE49-F238E27FC236}">
                  <a16:creationId xmlns:a16="http://schemas.microsoft.com/office/drawing/2014/main" id="{896FA2EB-FBF9-B701-1260-FDC84917C3E2}"/>
                </a:ext>
              </a:extLst>
            </p:cNvPr>
            <p:cNvSpPr txBox="1"/>
            <p:nvPr/>
          </p:nvSpPr>
          <p:spPr>
            <a:xfrm>
              <a:off x="715600" y="35595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Barlow-Regular" panose="02040502050405020303"/>
                  <a:ea typeface="+mn-ea"/>
                  <a:cs typeface="+mn-cs"/>
                </a:rPr>
                <a:t>If you have questions, ASK</a:t>
              </a:r>
            </a:p>
          </p:txBody>
        </p:sp>
      </p:grpSp>
      <p:grpSp>
        <p:nvGrpSpPr>
          <p:cNvPr id="10" name="Group 9">
            <a:extLst>
              <a:ext uri="{FF2B5EF4-FFF2-40B4-BE49-F238E27FC236}">
                <a16:creationId xmlns:a16="http://schemas.microsoft.com/office/drawing/2014/main" id="{73617A44-CCCA-8FB2-D29A-5965B9086BFA}"/>
              </a:ext>
            </a:extLst>
          </p:cNvPr>
          <p:cNvGrpSpPr/>
          <p:nvPr userDrawn="1"/>
        </p:nvGrpSpPr>
        <p:grpSpPr>
          <a:xfrm>
            <a:off x="647700" y="5924400"/>
            <a:ext cx="1951864" cy="324000"/>
            <a:chOff x="3753875" y="6160946"/>
            <a:chExt cx="1951864" cy="324000"/>
          </a:xfrm>
        </p:grpSpPr>
        <p:pic>
          <p:nvPicPr>
            <p:cNvPr id="11" name="Graphic 10">
              <a:hlinkClick r:id="rId2"/>
              <a:extLst>
                <a:ext uri="{FF2B5EF4-FFF2-40B4-BE49-F238E27FC236}">
                  <a16:creationId xmlns:a16="http://schemas.microsoft.com/office/drawing/2014/main" id="{754359D8-02F2-EF82-4FC1-C373B76B4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2408" y="6176371"/>
              <a:ext cx="270000" cy="270000"/>
            </a:xfrm>
            <a:prstGeom prst="rect">
              <a:avLst/>
            </a:prstGeom>
          </p:spPr>
        </p:pic>
        <p:pic>
          <p:nvPicPr>
            <p:cNvPr id="12" name="Graphic 11">
              <a:hlinkClick r:id="rId5"/>
              <a:extLst>
                <a:ext uri="{FF2B5EF4-FFF2-40B4-BE49-F238E27FC236}">
                  <a16:creationId xmlns:a16="http://schemas.microsoft.com/office/drawing/2014/main" id="{2406B096-DD70-F68B-4334-B4FFE26E41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9474" y="6160946"/>
              <a:ext cx="259200" cy="324000"/>
            </a:xfrm>
            <a:prstGeom prst="rect">
              <a:avLst/>
            </a:prstGeom>
          </p:spPr>
        </p:pic>
        <p:pic>
          <p:nvPicPr>
            <p:cNvPr id="13" name="Graphic 12">
              <a:hlinkClick r:id="rId8"/>
              <a:extLst>
                <a:ext uri="{FF2B5EF4-FFF2-40B4-BE49-F238E27FC236}">
                  <a16:creationId xmlns:a16="http://schemas.microsoft.com/office/drawing/2014/main" id="{4C2B0EDD-51A6-637A-E192-68E5D5B0C2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7207" y="6176371"/>
              <a:ext cx="270000" cy="270000"/>
            </a:xfrm>
            <a:prstGeom prst="rect">
              <a:avLst/>
            </a:prstGeom>
          </p:spPr>
        </p:pic>
        <p:pic>
          <p:nvPicPr>
            <p:cNvPr id="14" name="Graphic 13">
              <a:hlinkClick r:id="rId11"/>
              <a:extLst>
                <a:ext uri="{FF2B5EF4-FFF2-40B4-BE49-F238E27FC236}">
                  <a16:creationId xmlns:a16="http://schemas.microsoft.com/office/drawing/2014/main" id="{08706D00-386F-389A-F5E4-49542B440A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941" y="6176371"/>
              <a:ext cx="270000" cy="270000"/>
            </a:xfrm>
            <a:prstGeom prst="rect">
              <a:avLst/>
            </a:prstGeom>
          </p:spPr>
        </p:pic>
        <p:pic>
          <p:nvPicPr>
            <p:cNvPr id="15" name="Graphic 14">
              <a:hlinkClick r:id="rId14"/>
              <a:extLst>
                <a:ext uri="{FF2B5EF4-FFF2-40B4-BE49-F238E27FC236}">
                  <a16:creationId xmlns:a16="http://schemas.microsoft.com/office/drawing/2014/main" id="{757AA99A-2E38-19EC-84C7-62938562C3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3875" y="6187946"/>
              <a:ext cx="270000" cy="270000"/>
            </a:xfrm>
            <a:prstGeom prst="rect">
              <a:avLst/>
            </a:prstGeom>
          </p:spPr>
        </p:pic>
        <p:pic>
          <p:nvPicPr>
            <p:cNvPr id="16" name="Graphic 15" descr="World">
              <a:hlinkClick r:id="rId17"/>
              <a:extLst>
                <a:ext uri="{FF2B5EF4-FFF2-40B4-BE49-F238E27FC236}">
                  <a16:creationId xmlns:a16="http://schemas.microsoft.com/office/drawing/2014/main" id="{22CE2BE9-F480-8C1F-1B98-540D31DB41B9}"/>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435739" y="6176371"/>
              <a:ext cx="270000" cy="270000"/>
            </a:xfrm>
            <a:prstGeom prst="rect">
              <a:avLst/>
            </a:prstGeom>
          </p:spPr>
        </p:pic>
      </p:grpSp>
      <p:sp>
        <p:nvSpPr>
          <p:cNvPr id="17" name="Rectangle 54">
            <a:extLst>
              <a:ext uri="{FF2B5EF4-FFF2-40B4-BE49-F238E27FC236}">
                <a16:creationId xmlns:a16="http://schemas.microsoft.com/office/drawing/2014/main" id="{609BD27C-B5BA-2F61-5D70-32BE135FB164}"/>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BF2026">
              <a:alpha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sp>
        <p:nvSpPr>
          <p:cNvPr id="20" name="Picture Placeholder 18">
            <a:extLst>
              <a:ext uri="{FF2B5EF4-FFF2-40B4-BE49-F238E27FC236}">
                <a16:creationId xmlns:a16="http://schemas.microsoft.com/office/drawing/2014/main" id="{43E614FD-9123-9C07-C410-136079D900E3}"/>
              </a:ext>
            </a:extLst>
          </p:cNvPr>
          <p:cNvSpPr>
            <a:spLocks noGrp="1"/>
          </p:cNvSpPr>
          <p:nvPr>
            <p:ph type="pic" sz="quarter" idx="13"/>
          </p:nvPr>
        </p:nvSpPr>
        <p:spPr>
          <a:xfrm>
            <a:off x="5168900" y="341313"/>
            <a:ext cx="4694238" cy="6516687"/>
          </a:xfrm>
        </p:spPr>
        <p:txBody>
          <a:bodyPr/>
          <a:lstStyle>
            <a:lvl1pPr>
              <a:defRPr>
                <a:solidFill>
                  <a:schemeClr val="bg1"/>
                </a:solidFill>
              </a:defRPr>
            </a:lvl1pPr>
          </a:lstStyle>
          <a:p>
            <a:endParaRPr lang="en-IN" dirty="0"/>
          </a:p>
        </p:txBody>
      </p:sp>
    </p:spTree>
    <p:extLst>
      <p:ext uri="{BB962C8B-B14F-4D97-AF65-F5344CB8AC3E}">
        <p14:creationId xmlns:p14="http://schemas.microsoft.com/office/powerpoint/2010/main" val="8906686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3414B06-2902-C6C4-27ED-C7D2ED8D2D68}"/>
              </a:ext>
            </a:extLst>
          </p:cNvPr>
          <p:cNvGrpSpPr/>
          <p:nvPr userDrawn="1"/>
        </p:nvGrpSpPr>
        <p:grpSpPr>
          <a:xfrm>
            <a:off x="715600" y="2098526"/>
            <a:ext cx="6096000" cy="1723549"/>
            <a:chOff x="715600" y="2205347"/>
            <a:chExt cx="6096000" cy="1723549"/>
          </a:xfrm>
        </p:grpSpPr>
        <p:sp>
          <p:nvSpPr>
            <p:cNvPr id="20" name="Title 6">
              <a:extLst>
                <a:ext uri="{FF2B5EF4-FFF2-40B4-BE49-F238E27FC236}">
                  <a16:creationId xmlns:a16="http://schemas.microsoft.com/office/drawing/2014/main" id="{5060C4BB-F509-1381-1879-F83E496B6CC8}"/>
                </a:ext>
              </a:extLst>
            </p:cNvPr>
            <p:cNvSpPr txBox="1">
              <a:spLocks/>
            </p:cNvSpPr>
            <p:nvPr/>
          </p:nvSpPr>
          <p:spPr>
            <a:xfrm>
              <a:off x="715600" y="2205347"/>
              <a:ext cx="6096000" cy="1354217"/>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8800" b="1" i="0" u="none" strike="noStrike" kern="1200" cap="none" spc="0" normalizeH="0" baseline="0" noProof="0" dirty="0">
                  <a:ln>
                    <a:noFill/>
                  </a:ln>
                  <a:solidFill>
                    <a:srgbClr val="FFFFFF"/>
                  </a:solidFill>
                  <a:effectLst/>
                  <a:uLnTx/>
                  <a:uFillTx/>
                  <a:latin typeface="Barlow" panose="00000500000000000000" pitchFamily="2" charset="0"/>
                  <a:ea typeface="+mj-ea"/>
                  <a:cs typeface="+mj-cs"/>
                </a:rPr>
                <a:t>THANK YOU</a:t>
              </a:r>
            </a:p>
          </p:txBody>
        </p:sp>
        <p:sp>
          <p:nvSpPr>
            <p:cNvPr id="21" name="TextBox 20">
              <a:extLst>
                <a:ext uri="{FF2B5EF4-FFF2-40B4-BE49-F238E27FC236}">
                  <a16:creationId xmlns:a16="http://schemas.microsoft.com/office/drawing/2014/main" id="{594C4F9F-11EE-186B-0849-69F1A37BF8FC}"/>
                </a:ext>
              </a:extLst>
            </p:cNvPr>
            <p:cNvSpPr txBox="1"/>
            <p:nvPr/>
          </p:nvSpPr>
          <p:spPr>
            <a:xfrm>
              <a:off x="715600" y="35595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Barlow-Regular" panose="02040502050405020303"/>
                  <a:ea typeface="+mn-ea"/>
                  <a:cs typeface="+mn-cs"/>
                </a:rPr>
                <a:t>If you have questions, ASK</a:t>
              </a:r>
            </a:p>
          </p:txBody>
        </p:sp>
      </p:grpSp>
      <p:grpSp>
        <p:nvGrpSpPr>
          <p:cNvPr id="22" name="Group 21">
            <a:extLst>
              <a:ext uri="{FF2B5EF4-FFF2-40B4-BE49-F238E27FC236}">
                <a16:creationId xmlns:a16="http://schemas.microsoft.com/office/drawing/2014/main" id="{750F6642-9E53-4754-8489-933A5EFC6598}"/>
              </a:ext>
            </a:extLst>
          </p:cNvPr>
          <p:cNvGrpSpPr/>
          <p:nvPr userDrawn="1"/>
        </p:nvGrpSpPr>
        <p:grpSpPr>
          <a:xfrm>
            <a:off x="647700" y="5924400"/>
            <a:ext cx="1951864" cy="324000"/>
            <a:chOff x="3753875" y="6160946"/>
            <a:chExt cx="1951864" cy="324000"/>
          </a:xfrm>
        </p:grpSpPr>
        <p:pic>
          <p:nvPicPr>
            <p:cNvPr id="23" name="Graphic 22">
              <a:hlinkClick r:id="rId2"/>
              <a:extLst>
                <a:ext uri="{FF2B5EF4-FFF2-40B4-BE49-F238E27FC236}">
                  <a16:creationId xmlns:a16="http://schemas.microsoft.com/office/drawing/2014/main" id="{792BEEF0-0561-BF6B-8DD8-C816C123A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2408" y="6176371"/>
              <a:ext cx="270000" cy="270000"/>
            </a:xfrm>
            <a:prstGeom prst="rect">
              <a:avLst/>
            </a:prstGeom>
          </p:spPr>
        </p:pic>
        <p:pic>
          <p:nvPicPr>
            <p:cNvPr id="24" name="Graphic 23">
              <a:hlinkClick r:id="rId5"/>
              <a:extLst>
                <a:ext uri="{FF2B5EF4-FFF2-40B4-BE49-F238E27FC236}">
                  <a16:creationId xmlns:a16="http://schemas.microsoft.com/office/drawing/2014/main" id="{0B8BE0DB-C28D-F5E8-6D78-F4DB1BC3AC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9474" y="6160946"/>
              <a:ext cx="259200" cy="324000"/>
            </a:xfrm>
            <a:prstGeom prst="rect">
              <a:avLst/>
            </a:prstGeom>
          </p:spPr>
        </p:pic>
        <p:pic>
          <p:nvPicPr>
            <p:cNvPr id="25" name="Graphic 24">
              <a:hlinkClick r:id="rId8"/>
              <a:extLst>
                <a:ext uri="{FF2B5EF4-FFF2-40B4-BE49-F238E27FC236}">
                  <a16:creationId xmlns:a16="http://schemas.microsoft.com/office/drawing/2014/main" id="{24BD766E-3D37-15A9-41C8-36C361D6AD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7207" y="6176371"/>
              <a:ext cx="270000" cy="270000"/>
            </a:xfrm>
            <a:prstGeom prst="rect">
              <a:avLst/>
            </a:prstGeom>
          </p:spPr>
        </p:pic>
        <p:pic>
          <p:nvPicPr>
            <p:cNvPr id="26" name="Graphic 25">
              <a:hlinkClick r:id="rId11"/>
              <a:extLst>
                <a:ext uri="{FF2B5EF4-FFF2-40B4-BE49-F238E27FC236}">
                  <a16:creationId xmlns:a16="http://schemas.microsoft.com/office/drawing/2014/main" id="{AD19B185-E81C-F27A-4335-8B580C9055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941" y="6176371"/>
              <a:ext cx="270000" cy="270000"/>
            </a:xfrm>
            <a:prstGeom prst="rect">
              <a:avLst/>
            </a:prstGeom>
          </p:spPr>
        </p:pic>
        <p:pic>
          <p:nvPicPr>
            <p:cNvPr id="27" name="Graphic 26">
              <a:hlinkClick r:id="rId14"/>
              <a:extLst>
                <a:ext uri="{FF2B5EF4-FFF2-40B4-BE49-F238E27FC236}">
                  <a16:creationId xmlns:a16="http://schemas.microsoft.com/office/drawing/2014/main" id="{608A0BE7-DC6D-07A6-5C16-B74E2EF30FC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3875" y="6187946"/>
              <a:ext cx="270000" cy="270000"/>
            </a:xfrm>
            <a:prstGeom prst="rect">
              <a:avLst/>
            </a:prstGeom>
          </p:spPr>
        </p:pic>
        <p:pic>
          <p:nvPicPr>
            <p:cNvPr id="28" name="Graphic 27" descr="World">
              <a:hlinkClick r:id="rId17"/>
              <a:extLst>
                <a:ext uri="{FF2B5EF4-FFF2-40B4-BE49-F238E27FC236}">
                  <a16:creationId xmlns:a16="http://schemas.microsoft.com/office/drawing/2014/main" id="{DA966628-6D15-1281-E4CD-EE3B3A1C6F16}"/>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435739" y="6176371"/>
              <a:ext cx="270000" cy="270000"/>
            </a:xfrm>
            <a:prstGeom prst="rect">
              <a:avLst/>
            </a:prstGeom>
          </p:spPr>
        </p:pic>
      </p:grpSp>
      <p:sp>
        <p:nvSpPr>
          <p:cNvPr id="8" name="Picture Placeholder 5">
            <a:extLst>
              <a:ext uri="{FF2B5EF4-FFF2-40B4-BE49-F238E27FC236}">
                <a16:creationId xmlns:a16="http://schemas.microsoft.com/office/drawing/2014/main" id="{43B2BBA2-040A-7FA0-46B7-BF93B39AFE2A}"/>
              </a:ext>
            </a:extLst>
          </p:cNvPr>
          <p:cNvSpPr>
            <a:spLocks noGrp="1"/>
          </p:cNvSpPr>
          <p:nvPr>
            <p:ph type="pic" sz="quarter" idx="13"/>
          </p:nvPr>
        </p:nvSpPr>
        <p:spPr>
          <a:xfrm>
            <a:off x="4627563" y="0"/>
            <a:ext cx="7564437" cy="6858000"/>
          </a:xfrm>
        </p:spPr>
        <p:txBody>
          <a:bodyPr/>
          <a:lstStyle>
            <a:lvl1pPr>
              <a:defRPr>
                <a:solidFill>
                  <a:schemeClr val="bg1"/>
                </a:solidFill>
              </a:defRPr>
            </a:lvl1pPr>
          </a:lstStyle>
          <a:p>
            <a:endParaRPr lang="en-IN" dirty="0"/>
          </a:p>
        </p:txBody>
      </p:sp>
      <p:sp>
        <p:nvSpPr>
          <p:cNvPr id="9" name="Rectangle 11">
            <a:extLst>
              <a:ext uri="{FF2B5EF4-FFF2-40B4-BE49-F238E27FC236}">
                <a16:creationId xmlns:a16="http://schemas.microsoft.com/office/drawing/2014/main" id="{43E4A184-E6FD-826E-B28D-B80375A3DBD6}"/>
              </a:ext>
            </a:extLst>
          </p:cNvPr>
          <p:cNvSpPr/>
          <p:nvPr userDrawn="1"/>
        </p:nvSpPr>
        <p:spPr>
          <a:xfrm>
            <a:off x="4627900" y="0"/>
            <a:ext cx="9519438" cy="6858000"/>
          </a:xfrm>
          <a:custGeom>
            <a:avLst/>
            <a:gdLst>
              <a:gd name="connsiteX0" fmla="*/ 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0 w 9519438"/>
              <a:gd name="connsiteY4" fmla="*/ 0 h 6858000"/>
              <a:gd name="connsiteX0" fmla="*/ 5543550 w 9519438"/>
              <a:gd name="connsiteY0" fmla="*/ 38100 h 6858000"/>
              <a:gd name="connsiteX1" fmla="*/ 9519438 w 9519438"/>
              <a:gd name="connsiteY1" fmla="*/ 0 h 6858000"/>
              <a:gd name="connsiteX2" fmla="*/ 9519438 w 9519438"/>
              <a:gd name="connsiteY2" fmla="*/ 6858000 h 6858000"/>
              <a:gd name="connsiteX3" fmla="*/ 0 w 9519438"/>
              <a:gd name="connsiteY3" fmla="*/ 6858000 h 6858000"/>
              <a:gd name="connsiteX4" fmla="*/ 5543550 w 9519438"/>
              <a:gd name="connsiteY4" fmla="*/ 38100 h 6858000"/>
              <a:gd name="connsiteX0" fmla="*/ 457200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4572000 w 951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9438" h="6858000">
                <a:moveTo>
                  <a:pt x="4572000" y="0"/>
                </a:moveTo>
                <a:lnTo>
                  <a:pt x="9519438" y="0"/>
                </a:lnTo>
                <a:lnTo>
                  <a:pt x="9519438" y="6858000"/>
                </a:lnTo>
                <a:lnTo>
                  <a:pt x="0" y="6858000"/>
                </a:lnTo>
                <a:lnTo>
                  <a:pt x="4572000" y="0"/>
                </a:lnTo>
                <a:close/>
              </a:path>
            </a:pathLst>
          </a:custGeom>
          <a:solidFill>
            <a:srgbClr val="FCE1D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 "/>
              <a:ea typeface="+mn-ea"/>
              <a:cs typeface="+mn-cs"/>
            </a:endParaRPr>
          </a:p>
        </p:txBody>
      </p:sp>
    </p:spTree>
    <p:extLst>
      <p:ext uri="{BB962C8B-B14F-4D97-AF65-F5344CB8AC3E}">
        <p14:creationId xmlns:p14="http://schemas.microsoft.com/office/powerpoint/2010/main" val="42529498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dirty="0"/>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900099"/>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847862"/>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79562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74338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2806984" y="2043206"/>
            <a:ext cx="8714491"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2806985" y="3016197"/>
            <a:ext cx="8714490"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2806984" y="3942007"/>
            <a:ext cx="8714491"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2806985" y="4914998"/>
            <a:ext cx="8714490"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199106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294173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896351"/>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84701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Tree>
    <p:extLst>
      <p:ext uri="{BB962C8B-B14F-4D97-AF65-F5344CB8AC3E}">
        <p14:creationId xmlns:p14="http://schemas.microsoft.com/office/powerpoint/2010/main" val="2498918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4033-8B9A-4BE4-38E1-3CD7295D0EF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FB8EBB0-8BF8-C1C2-C9E4-E0B80E9B12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1C86647-CAF6-A22F-039E-A2CB8D2E3C45}"/>
              </a:ext>
            </a:extLst>
          </p:cNvPr>
          <p:cNvSpPr>
            <a:spLocks noGrp="1"/>
          </p:cNvSpPr>
          <p:nvPr>
            <p:ph type="dt" sz="half" idx="10"/>
          </p:nvPr>
        </p:nvSpPr>
        <p:spPr/>
        <p:txBody>
          <a:bodyPr/>
          <a:lstStyle/>
          <a:p>
            <a:fld id="{5E2541E4-4618-443C-A061-BDC77891D168}" type="datetime1">
              <a:rPr lang="en-IN" smtClean="0"/>
              <a:t>19-12-2024</a:t>
            </a:fld>
            <a:endParaRPr lang="en-IN"/>
          </a:p>
        </p:txBody>
      </p:sp>
      <p:sp>
        <p:nvSpPr>
          <p:cNvPr id="5" name="Footer Placeholder 4">
            <a:extLst>
              <a:ext uri="{FF2B5EF4-FFF2-40B4-BE49-F238E27FC236}">
                <a16:creationId xmlns:a16="http://schemas.microsoft.com/office/drawing/2014/main" id="{5A95CD4A-6FCC-4DD6-643F-58A547BB03D6}"/>
              </a:ext>
            </a:extLst>
          </p:cNvPr>
          <p:cNvSpPr>
            <a:spLocks noGrp="1"/>
          </p:cNvSpPr>
          <p:nvPr>
            <p:ph type="ftr" sz="quarter" idx="11"/>
          </p:nvPr>
        </p:nvSpPr>
        <p:spPr>
          <a:xfrm>
            <a:off x="4038600" y="6356350"/>
            <a:ext cx="4114800" cy="365125"/>
          </a:xfrm>
          <a:prstGeom prst="rect">
            <a:avLst/>
          </a:prstGeom>
        </p:spPr>
        <p:txBody>
          <a:bodyPr/>
          <a:lstStyle/>
          <a:p>
            <a:r>
              <a:rPr lang="en-IN" dirty="0">
                <a:solidFill>
                  <a:schemeClr val="tx2"/>
                </a:solidFill>
              </a:rPr>
              <a:t>Module 7 </a:t>
            </a:r>
            <a:r>
              <a:rPr lang="en-IN" dirty="0"/>
              <a:t>| </a:t>
            </a:r>
            <a:r>
              <a:rPr lang="en-IN" dirty="0">
                <a:solidFill>
                  <a:schemeClr val="accent1"/>
                </a:solidFill>
              </a:rPr>
              <a:t>Business Modelling </a:t>
            </a:r>
          </a:p>
        </p:txBody>
      </p:sp>
      <p:sp>
        <p:nvSpPr>
          <p:cNvPr id="6" name="Slide Number Placeholder 5">
            <a:extLst>
              <a:ext uri="{FF2B5EF4-FFF2-40B4-BE49-F238E27FC236}">
                <a16:creationId xmlns:a16="http://schemas.microsoft.com/office/drawing/2014/main" id="{E8DA4124-3C78-D880-C9D1-2CF6FFDF8C10}"/>
              </a:ext>
            </a:extLst>
          </p:cNvPr>
          <p:cNvSpPr>
            <a:spLocks noGrp="1"/>
          </p:cNvSpPr>
          <p:nvPr>
            <p:ph type="sldNum" sz="quarter" idx="12"/>
          </p:nvPr>
        </p:nvSpPr>
        <p:spPr/>
        <p:txBody>
          <a:bodyPr/>
          <a:lstStyle/>
          <a:p>
            <a:fld id="{B20608C6-AA7D-401F-91BD-E754E1B697DA}" type="slidenum">
              <a:rPr lang="en-IN" smtClean="0"/>
              <a:t>‹#›</a:t>
            </a:fld>
            <a:endParaRPr lang="en-IN"/>
          </a:p>
        </p:txBody>
      </p:sp>
      <p:pic>
        <p:nvPicPr>
          <p:cNvPr id="7" name="Picture 2">
            <a:extLst>
              <a:ext uri="{FF2B5EF4-FFF2-40B4-BE49-F238E27FC236}">
                <a16:creationId xmlns:a16="http://schemas.microsoft.com/office/drawing/2014/main" id="{1D060F6E-10A2-F2F2-A05B-D648378FE41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8723" b="27376"/>
          <a:stretch/>
        </p:blipFill>
        <p:spPr bwMode="auto">
          <a:xfrm>
            <a:off x="198814" y="6355654"/>
            <a:ext cx="834887" cy="36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306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4_Miscellaneou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6C8277E-8239-114A-8781-CA0ADCF4BEF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7110CDA0-3410-627F-B83A-6BA9A2AECBA4}"/>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C015BF2-B425-09E5-2374-7E73A45A4678}"/>
              </a:ext>
            </a:extLst>
          </p:cNvPr>
          <p:cNvCxnSpPr>
            <a:cxnSpLocks/>
          </p:cNvCxnSpPr>
          <p:nvPr userDrawn="1"/>
        </p:nvCxnSpPr>
        <p:spPr>
          <a:xfrm>
            <a:off x="19609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1F76B3-4FCA-17C2-AFF6-7559C3624994}"/>
              </a:ext>
            </a:extLst>
          </p:cNvPr>
          <p:cNvCxnSpPr>
            <a:cxnSpLocks/>
          </p:cNvCxnSpPr>
          <p:nvPr userDrawn="1"/>
        </p:nvCxnSpPr>
        <p:spPr>
          <a:xfrm>
            <a:off x="19609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FF0D2C-BF8D-F4BA-7F8C-7DF0AA7E3505}"/>
              </a:ext>
            </a:extLst>
          </p:cNvPr>
          <p:cNvCxnSpPr>
            <a:cxnSpLocks/>
          </p:cNvCxnSpPr>
          <p:nvPr userDrawn="1"/>
        </p:nvCxnSpPr>
        <p:spPr>
          <a:xfrm>
            <a:off x="19609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 Placeholder 37">
            <a:extLst>
              <a:ext uri="{FF2B5EF4-FFF2-40B4-BE49-F238E27FC236}">
                <a16:creationId xmlns:a16="http://schemas.microsoft.com/office/drawing/2014/main" id="{E27C0E88-F35D-5B33-34A7-9005E191B326}"/>
              </a:ext>
            </a:extLst>
          </p:cNvPr>
          <p:cNvSpPr>
            <a:spLocks noGrp="1"/>
          </p:cNvSpPr>
          <p:nvPr>
            <p:ph type="body" sz="quarter" idx="13" hasCustomPrompt="1"/>
          </p:nvPr>
        </p:nvSpPr>
        <p:spPr>
          <a:xfrm>
            <a:off x="1000790" y="1597211"/>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01</a:t>
            </a:r>
            <a:endParaRPr lang="en-IN"/>
          </a:p>
        </p:txBody>
      </p:sp>
      <p:sp>
        <p:nvSpPr>
          <p:cNvPr id="44" name="Text Placeholder 37">
            <a:extLst>
              <a:ext uri="{FF2B5EF4-FFF2-40B4-BE49-F238E27FC236}">
                <a16:creationId xmlns:a16="http://schemas.microsoft.com/office/drawing/2014/main" id="{6F2ADA2E-65B1-0969-FE18-70F541650979}"/>
              </a:ext>
            </a:extLst>
          </p:cNvPr>
          <p:cNvSpPr>
            <a:spLocks noGrp="1"/>
          </p:cNvSpPr>
          <p:nvPr>
            <p:ph type="body" sz="quarter" idx="14" hasCustomPrompt="1"/>
          </p:nvPr>
        </p:nvSpPr>
        <p:spPr>
          <a:xfrm>
            <a:off x="1000790"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02</a:t>
            </a:r>
            <a:endParaRPr lang="en-IN"/>
          </a:p>
        </p:txBody>
      </p:sp>
      <p:sp>
        <p:nvSpPr>
          <p:cNvPr id="45" name="Text Placeholder 37">
            <a:extLst>
              <a:ext uri="{FF2B5EF4-FFF2-40B4-BE49-F238E27FC236}">
                <a16:creationId xmlns:a16="http://schemas.microsoft.com/office/drawing/2014/main" id="{4E478B55-8AE5-54FD-9EDD-DC1B16B054D1}"/>
              </a:ext>
            </a:extLst>
          </p:cNvPr>
          <p:cNvSpPr>
            <a:spLocks noGrp="1"/>
          </p:cNvSpPr>
          <p:nvPr>
            <p:ph type="body" sz="quarter" idx="15" hasCustomPrompt="1"/>
          </p:nvPr>
        </p:nvSpPr>
        <p:spPr>
          <a:xfrm>
            <a:off x="1000790"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03</a:t>
            </a:r>
            <a:endParaRPr lang="en-IN"/>
          </a:p>
        </p:txBody>
      </p:sp>
      <p:sp>
        <p:nvSpPr>
          <p:cNvPr id="53" name="Text Placeholder 37">
            <a:extLst>
              <a:ext uri="{FF2B5EF4-FFF2-40B4-BE49-F238E27FC236}">
                <a16:creationId xmlns:a16="http://schemas.microsoft.com/office/drawing/2014/main" id="{E2009E25-D454-3D6A-B2FB-A5BEA8C8B1D1}"/>
              </a:ext>
            </a:extLst>
          </p:cNvPr>
          <p:cNvSpPr>
            <a:spLocks noGrp="1"/>
          </p:cNvSpPr>
          <p:nvPr>
            <p:ph type="body" sz="quarter" idx="19" hasCustomPrompt="1"/>
          </p:nvPr>
        </p:nvSpPr>
        <p:spPr>
          <a:xfrm>
            <a:off x="2019487" y="1732897"/>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ck to add text</a:t>
            </a:r>
            <a:endParaRPr lang="en-IN" dirty="0"/>
          </a:p>
        </p:txBody>
      </p:sp>
      <p:sp>
        <p:nvSpPr>
          <p:cNvPr id="27" name="Text Placeholder 37">
            <a:extLst>
              <a:ext uri="{FF2B5EF4-FFF2-40B4-BE49-F238E27FC236}">
                <a16:creationId xmlns:a16="http://schemas.microsoft.com/office/drawing/2014/main" id="{9BCEDB30-8046-1975-9762-0285FCEA242F}"/>
              </a:ext>
            </a:extLst>
          </p:cNvPr>
          <p:cNvSpPr>
            <a:spLocks noGrp="1"/>
          </p:cNvSpPr>
          <p:nvPr>
            <p:ph type="body" sz="quarter" idx="21" hasCustomPrompt="1"/>
          </p:nvPr>
        </p:nvSpPr>
        <p:spPr>
          <a:xfrm>
            <a:off x="2028484" y="3326476"/>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29352FF7-0A22-1ED2-6641-6971956F11B1}"/>
              </a:ext>
            </a:extLst>
          </p:cNvPr>
          <p:cNvSpPr>
            <a:spLocks noGrp="1"/>
          </p:cNvSpPr>
          <p:nvPr>
            <p:ph type="body" sz="quarter" idx="23" hasCustomPrompt="1"/>
          </p:nvPr>
        </p:nvSpPr>
        <p:spPr>
          <a:xfrm>
            <a:off x="2028484" y="4975664"/>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2" name="Oval 1">
            <a:extLst>
              <a:ext uri="{FF2B5EF4-FFF2-40B4-BE49-F238E27FC236}">
                <a16:creationId xmlns:a16="http://schemas.microsoft.com/office/drawing/2014/main" id="{C84BC52D-C4C3-A490-7994-3A4EE9C4F0EC}"/>
              </a:ext>
            </a:extLst>
          </p:cNvPr>
          <p:cNvSpPr/>
          <p:nvPr userDrawn="1"/>
        </p:nvSpPr>
        <p:spPr>
          <a:xfrm>
            <a:off x="8277550" y="-2038012"/>
            <a:ext cx="5601495" cy="5601493"/>
          </a:xfrm>
          <a:prstGeom prst="ellipse">
            <a:avLst/>
          </a:prstGeom>
          <a:gradFill flip="none" rotWithShape="1">
            <a:gsLst>
              <a:gs pos="0">
                <a:schemeClr val="tx2">
                  <a:lumMod val="60000"/>
                  <a:lumOff val="40000"/>
                </a:schemeClr>
              </a:gs>
              <a:gs pos="99000">
                <a:schemeClr val="tx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 name="Oval 2">
            <a:extLst>
              <a:ext uri="{FF2B5EF4-FFF2-40B4-BE49-F238E27FC236}">
                <a16:creationId xmlns:a16="http://schemas.microsoft.com/office/drawing/2014/main" id="{96F958E7-575B-3336-1E85-C024DB98566C}"/>
              </a:ext>
            </a:extLst>
          </p:cNvPr>
          <p:cNvSpPr/>
          <p:nvPr userDrawn="1"/>
        </p:nvSpPr>
        <p:spPr>
          <a:xfrm>
            <a:off x="7760282" y="-2801416"/>
            <a:ext cx="6939934" cy="6939932"/>
          </a:xfrm>
          <a:prstGeom prst="ellipse">
            <a:avLst/>
          </a:prstGeom>
          <a:gradFill flip="none" rotWithShape="1">
            <a:gsLst>
              <a:gs pos="0">
                <a:schemeClr val="tx2">
                  <a:lumMod val="20000"/>
                  <a:lumOff val="80000"/>
                </a:schemeClr>
              </a:gs>
              <a:gs pos="99000">
                <a:schemeClr val="tx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4" name="Oval 3">
            <a:extLst>
              <a:ext uri="{FF2B5EF4-FFF2-40B4-BE49-F238E27FC236}">
                <a16:creationId xmlns:a16="http://schemas.microsoft.com/office/drawing/2014/main" id="{409586E2-E6AB-1F2A-93F0-52DCA0E26013}"/>
              </a:ext>
            </a:extLst>
          </p:cNvPr>
          <p:cNvSpPr/>
          <p:nvPr userDrawn="1"/>
        </p:nvSpPr>
        <p:spPr>
          <a:xfrm>
            <a:off x="8716204" y="-1368798"/>
            <a:ext cx="4263065" cy="4263063"/>
          </a:xfrm>
          <a:prstGeom prst="ellipse">
            <a:avLst/>
          </a:prstGeom>
          <a:gradFill flip="none" rotWithShape="1">
            <a:gsLst>
              <a:gs pos="0">
                <a:schemeClr val="tx2"/>
              </a:gs>
              <a:gs pos="99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186155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19-Dec-24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82430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8_Title and Content">
    <p:bg>
      <p:bgPr>
        <a:gradFill>
          <a:gsLst>
            <a:gs pos="0">
              <a:srgbClr val="BF2026"/>
            </a:gs>
            <a:gs pos="100000">
              <a:srgbClr val="F2672A"/>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B8AF-92E3-B745-F126-77E5FA8F2F6D}"/>
              </a:ext>
            </a:extLst>
          </p:cNvPr>
          <p:cNvSpPr>
            <a:spLocks noGrp="1"/>
          </p:cNvSpPr>
          <p:nvPr>
            <p:ph type="title" hasCustomPrompt="1"/>
          </p:nvPr>
        </p:nvSpPr>
        <p:spPr>
          <a:xfrm>
            <a:off x="695324" y="376339"/>
            <a:ext cx="10515600" cy="863533"/>
          </a:xfrm>
        </p:spPr>
        <p:txBody>
          <a:bodyPr>
            <a:normAutofit/>
          </a:bodyPr>
          <a:lstStyle>
            <a:lvl1pPr>
              <a:defRPr kumimoji="0" lang="en-IN" sz="4000" b="0" i="0" u="none" strike="noStrike" kern="1200" cap="none" spc="0" normalizeH="0" baseline="0" dirty="0">
                <a:ln>
                  <a:noFill/>
                </a:ln>
                <a:solidFill>
                  <a:srgbClr val="FFFFFF"/>
                </a:solidFill>
                <a:effectLst/>
                <a:uLnTx/>
                <a:uFillTx/>
                <a:latin typeface="Barlow" panose="000005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IN"/>
          </a:p>
        </p:txBody>
      </p:sp>
      <p:sp>
        <p:nvSpPr>
          <p:cNvPr id="4" name="Rectangle 54">
            <a:extLst>
              <a:ext uri="{FF2B5EF4-FFF2-40B4-BE49-F238E27FC236}">
                <a16:creationId xmlns:a16="http://schemas.microsoft.com/office/drawing/2014/main" id="{750CCC74-5D8F-74DC-6A95-C5728D205532}"/>
              </a:ext>
            </a:extLst>
          </p:cNvPr>
          <p:cNvSpPr/>
          <p:nvPr userDrawn="1"/>
        </p:nvSpPr>
        <p:spPr>
          <a:xfrm>
            <a:off x="4627900" y="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BF2026">
              <a:alpha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spTree>
    <p:extLst>
      <p:ext uri="{BB962C8B-B14F-4D97-AF65-F5344CB8AC3E}">
        <p14:creationId xmlns:p14="http://schemas.microsoft.com/office/powerpoint/2010/main" val="22078536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CD0644-BEF3-4C85-D9DF-5C08C0FA02EB}"/>
              </a:ext>
            </a:extLst>
          </p:cNvPr>
          <p:cNvGrpSpPr/>
          <p:nvPr userDrawn="1"/>
        </p:nvGrpSpPr>
        <p:grpSpPr>
          <a:xfrm>
            <a:off x="10668000" y="304798"/>
            <a:ext cx="1179720" cy="581555"/>
            <a:chOff x="969962" y="2846965"/>
            <a:chExt cx="1740598" cy="872299"/>
          </a:xfrm>
          <a:solidFill>
            <a:schemeClr val="bg1"/>
          </a:solidFill>
        </p:grpSpPr>
        <p:sp>
          <p:nvSpPr>
            <p:cNvPr id="32" name="Freeform: Shape 23">
              <a:extLst>
                <a:ext uri="{FF2B5EF4-FFF2-40B4-BE49-F238E27FC236}">
                  <a16:creationId xmlns:a16="http://schemas.microsoft.com/office/drawing/2014/main" id="{86846790-9A35-DC90-BCFB-EDB6E03D617D}"/>
                </a:ext>
              </a:extLst>
            </p:cNvPr>
            <p:cNvSpPr/>
            <p:nvPr/>
          </p:nvSpPr>
          <p:spPr>
            <a:xfrm>
              <a:off x="969962" y="3381507"/>
              <a:ext cx="274415" cy="160305"/>
            </a:xfrm>
            <a:custGeom>
              <a:avLst/>
              <a:gdLst>
                <a:gd name="connsiteX0" fmla="*/ 274415 w 274415"/>
                <a:gd name="connsiteY0" fmla="*/ 0 h 160305"/>
                <a:gd name="connsiteX1" fmla="*/ 205931 w 274415"/>
                <a:gd name="connsiteY1" fmla="*/ 160306 h 160305"/>
                <a:gd name="connsiteX2" fmla="*/ 178308 w 274415"/>
                <a:gd name="connsiteY2" fmla="*/ 160306 h 160305"/>
                <a:gd name="connsiteX3" fmla="*/ 137160 w 274415"/>
                <a:gd name="connsiteY3" fmla="*/ 66961 h 160305"/>
                <a:gd name="connsiteX4" fmla="*/ 95059 w 274415"/>
                <a:gd name="connsiteY4" fmla="*/ 160306 h 160305"/>
                <a:gd name="connsiteX5" fmla="*/ 67151 w 274415"/>
                <a:gd name="connsiteY5" fmla="*/ 160306 h 160305"/>
                <a:gd name="connsiteX6" fmla="*/ 0 w 274415"/>
                <a:gd name="connsiteY6" fmla="*/ 0 h 160305"/>
                <a:gd name="connsiteX7" fmla="*/ 49435 w 274415"/>
                <a:gd name="connsiteY7" fmla="*/ 0 h 160305"/>
                <a:gd name="connsiteX8" fmla="*/ 82296 w 274415"/>
                <a:gd name="connsiteY8" fmla="*/ 87725 h 160305"/>
                <a:gd name="connsiteX9" fmla="*/ 120015 w 274415"/>
                <a:gd name="connsiteY9" fmla="*/ 0 h 160305"/>
                <a:gd name="connsiteX10" fmla="*/ 154210 w 274415"/>
                <a:gd name="connsiteY10" fmla="*/ 0 h 160305"/>
                <a:gd name="connsiteX11" fmla="*/ 191167 w 274415"/>
                <a:gd name="connsiteY11" fmla="*/ 87725 h 160305"/>
                <a:gd name="connsiteX12" fmla="*/ 225552 w 274415"/>
                <a:gd name="connsiteY12" fmla="*/ 0 h 160305"/>
                <a:gd name="connsiteX13" fmla="*/ 274415 w 274415"/>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415" h="16030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grpFill/>
            <a:ln w="9525" cap="flat">
              <a:noFill/>
              <a:prstDash val="solid"/>
              <a:miter/>
            </a:ln>
          </p:spPr>
          <p:txBody>
            <a:bodyPr rtlCol="0" anchor="ctr"/>
            <a:lstStyle/>
            <a:p>
              <a:endParaRPr lang="en-GB"/>
            </a:p>
          </p:txBody>
        </p:sp>
        <p:sp>
          <p:nvSpPr>
            <p:cNvPr id="33" name="Freeform: Shape 25">
              <a:extLst>
                <a:ext uri="{FF2B5EF4-FFF2-40B4-BE49-F238E27FC236}">
                  <a16:creationId xmlns:a16="http://schemas.microsoft.com/office/drawing/2014/main" id="{9C4E9CEE-1A49-DE23-64FE-5C945F561132}"/>
                </a:ext>
              </a:extLst>
            </p:cNvPr>
            <p:cNvSpPr/>
            <p:nvPr/>
          </p:nvSpPr>
          <p:spPr>
            <a:xfrm>
              <a:off x="1239614" y="3381412"/>
              <a:ext cx="192595" cy="158305"/>
            </a:xfrm>
            <a:custGeom>
              <a:avLst/>
              <a:gdLst>
                <a:gd name="connsiteX0" fmla="*/ 192596 w 192595"/>
                <a:gd name="connsiteY0" fmla="*/ 158306 h 158305"/>
                <a:gd name="connsiteX1" fmla="*/ 143732 w 192595"/>
                <a:gd name="connsiteY1" fmla="*/ 158306 h 158305"/>
                <a:gd name="connsiteX2" fmla="*/ 130778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920 w 192595"/>
                <a:gd name="connsiteY9" fmla="*/ 98679 h 158305"/>
                <a:gd name="connsiteX10" fmla="*/ 96679 w 192595"/>
                <a:gd name="connsiteY10" fmla="*/ 40862 h 158305"/>
                <a:gd name="connsiteX11" fmla="*/ 73342 w 192595"/>
                <a:gd name="connsiteY11" fmla="*/ 98679 h 158305"/>
                <a:gd name="connsiteX12" fmla="*/ 119920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grpFill/>
            <a:ln w="9525" cap="flat">
              <a:noFill/>
              <a:prstDash val="solid"/>
              <a:miter/>
            </a:ln>
          </p:spPr>
          <p:txBody>
            <a:bodyPr rtlCol="0" anchor="ctr"/>
            <a:lstStyle/>
            <a:p>
              <a:endParaRPr lang="en-GB"/>
            </a:p>
          </p:txBody>
        </p:sp>
        <p:sp>
          <p:nvSpPr>
            <p:cNvPr id="34" name="Freeform: Shape 26">
              <a:extLst>
                <a:ext uri="{FF2B5EF4-FFF2-40B4-BE49-F238E27FC236}">
                  <a16:creationId xmlns:a16="http://schemas.microsoft.com/office/drawing/2014/main" id="{91558449-F5CB-533C-CF65-CA30D8E070A1}"/>
                </a:ext>
              </a:extLst>
            </p:cNvPr>
            <p:cNvSpPr/>
            <p:nvPr/>
          </p:nvSpPr>
          <p:spPr>
            <a:xfrm>
              <a:off x="1483264" y="3381507"/>
              <a:ext cx="162782" cy="158210"/>
            </a:xfrm>
            <a:custGeom>
              <a:avLst/>
              <a:gdLst>
                <a:gd name="connsiteX0" fmla="*/ 162782 w 162782"/>
                <a:gd name="connsiteY0" fmla="*/ 81915 h 158210"/>
                <a:gd name="connsiteX1" fmla="*/ 153924 w 162782"/>
                <a:gd name="connsiteY1" fmla="*/ 120968 h 158210"/>
                <a:gd name="connsiteX2" fmla="*/ 133064 w 162782"/>
                <a:gd name="connsiteY2" fmla="*/ 144875 h 158210"/>
                <a:gd name="connsiteX3" fmla="*/ 85439 w 162782"/>
                <a:gd name="connsiteY3" fmla="*/ 158210 h 158210"/>
                <a:gd name="connsiteX4" fmla="*/ 0 w 162782"/>
                <a:gd name="connsiteY4" fmla="*/ 158210 h 158210"/>
                <a:gd name="connsiteX5" fmla="*/ 0 w 162782"/>
                <a:gd name="connsiteY5" fmla="*/ 0 h 158210"/>
                <a:gd name="connsiteX6" fmla="*/ 65723 w 162782"/>
                <a:gd name="connsiteY6" fmla="*/ 0 h 158210"/>
                <a:gd name="connsiteX7" fmla="*/ 91154 w 162782"/>
                <a:gd name="connsiteY7" fmla="*/ 1524 h 158210"/>
                <a:gd name="connsiteX8" fmla="*/ 110204 w 162782"/>
                <a:gd name="connsiteY8" fmla="*/ 5906 h 158210"/>
                <a:gd name="connsiteX9" fmla="*/ 124587 w 162782"/>
                <a:gd name="connsiteY9" fmla="*/ 12192 h 158210"/>
                <a:gd name="connsiteX10" fmla="*/ 135160 w 162782"/>
                <a:gd name="connsiteY10" fmla="*/ 19717 h 158210"/>
                <a:gd name="connsiteX11" fmla="*/ 149352 w 162782"/>
                <a:gd name="connsiteY11" fmla="*/ 35338 h 158210"/>
                <a:gd name="connsiteX12" fmla="*/ 159067 w 162782"/>
                <a:gd name="connsiteY12" fmla="*/ 56293 h 158210"/>
                <a:gd name="connsiteX13" fmla="*/ 162687 w 162782"/>
                <a:gd name="connsiteY13" fmla="*/ 82105 h 158210"/>
                <a:gd name="connsiteX14" fmla="*/ 114205 w 162782"/>
                <a:gd name="connsiteY14" fmla="*/ 80010 h 158210"/>
                <a:gd name="connsiteX15" fmla="*/ 106871 w 162782"/>
                <a:gd name="connsiteY15" fmla="*/ 49911 h 158210"/>
                <a:gd name="connsiteX16" fmla="*/ 89154 w 162782"/>
                <a:gd name="connsiteY16" fmla="*/ 35433 h 158210"/>
                <a:gd name="connsiteX17" fmla="*/ 68104 w 162782"/>
                <a:gd name="connsiteY17" fmla="*/ 31718 h 158210"/>
                <a:gd name="connsiteX18" fmla="*/ 47816 w 162782"/>
                <a:gd name="connsiteY18" fmla="*/ 31718 h 158210"/>
                <a:gd name="connsiteX19" fmla="*/ 47816 w 162782"/>
                <a:gd name="connsiteY19" fmla="*/ 125444 h 158210"/>
                <a:gd name="connsiteX20" fmla="*/ 68104 w 162782"/>
                <a:gd name="connsiteY20" fmla="*/ 125444 h 158210"/>
                <a:gd name="connsiteX21" fmla="*/ 100584 w 162782"/>
                <a:gd name="connsiteY21" fmla="*/ 116586 h 158210"/>
                <a:gd name="connsiteX22" fmla="*/ 114300 w 162782"/>
                <a:gd name="connsiteY22" fmla="*/ 79915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82" h="158210">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grpFill/>
            <a:ln w="9525" cap="flat">
              <a:noFill/>
              <a:prstDash val="solid"/>
              <a:miter/>
            </a:ln>
          </p:spPr>
          <p:txBody>
            <a:bodyPr rtlCol="0" anchor="ctr"/>
            <a:lstStyle/>
            <a:p>
              <a:endParaRPr lang="en-GB"/>
            </a:p>
          </p:txBody>
        </p:sp>
        <p:sp>
          <p:nvSpPr>
            <p:cNvPr id="35" name="Freeform: Shape 27">
              <a:extLst>
                <a:ext uri="{FF2B5EF4-FFF2-40B4-BE49-F238E27FC236}">
                  <a16:creationId xmlns:a16="http://schemas.microsoft.com/office/drawing/2014/main" id="{6CA92632-66E8-EDF6-D5AD-4F8622279C3E}"/>
                </a:ext>
              </a:extLst>
            </p:cNvPr>
            <p:cNvSpPr/>
            <p:nvPr/>
          </p:nvSpPr>
          <p:spPr>
            <a:xfrm>
              <a:off x="1698910" y="3381507"/>
              <a:ext cx="167163" cy="158210"/>
            </a:xfrm>
            <a:custGeom>
              <a:avLst/>
              <a:gdLst>
                <a:gd name="connsiteX0" fmla="*/ 167164 w 167163"/>
                <a:gd name="connsiteY0" fmla="*/ 158210 h 158210"/>
                <a:gd name="connsiteX1" fmla="*/ 119539 w 167163"/>
                <a:gd name="connsiteY1" fmla="*/ 158210 h 158210"/>
                <a:gd name="connsiteX2" fmla="*/ 119539 w 167163"/>
                <a:gd name="connsiteY2" fmla="*/ 96488 h 158210"/>
                <a:gd name="connsiteX3" fmla="*/ 47720 w 167163"/>
                <a:gd name="connsiteY3" fmla="*/ 96488 h 158210"/>
                <a:gd name="connsiteX4" fmla="*/ 47720 w 167163"/>
                <a:gd name="connsiteY4" fmla="*/ 158210 h 158210"/>
                <a:gd name="connsiteX5" fmla="*/ 0 w 167163"/>
                <a:gd name="connsiteY5" fmla="*/ 158210 h 158210"/>
                <a:gd name="connsiteX6" fmla="*/ 0 w 167163"/>
                <a:gd name="connsiteY6" fmla="*/ 0 h 158210"/>
                <a:gd name="connsiteX7" fmla="*/ 47720 w 167163"/>
                <a:gd name="connsiteY7" fmla="*/ 0 h 158210"/>
                <a:gd name="connsiteX8" fmla="*/ 47720 w 167163"/>
                <a:gd name="connsiteY8" fmla="*/ 58103 h 158210"/>
                <a:gd name="connsiteX9" fmla="*/ 119539 w 167163"/>
                <a:gd name="connsiteY9" fmla="*/ 58103 h 158210"/>
                <a:gd name="connsiteX10" fmla="*/ 119539 w 167163"/>
                <a:gd name="connsiteY10" fmla="*/ 0 h 158210"/>
                <a:gd name="connsiteX11" fmla="*/ 167164 w 167163"/>
                <a:gd name="connsiteY11" fmla="*/ 0 h 158210"/>
                <a:gd name="connsiteX12" fmla="*/ 167164 w 167163"/>
                <a:gd name="connsiteY12"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63" h="158210">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grpFill/>
            <a:ln w="9525" cap="flat">
              <a:noFill/>
              <a:prstDash val="solid"/>
              <a:miter/>
            </a:ln>
          </p:spPr>
          <p:txBody>
            <a:bodyPr rtlCol="0" anchor="ctr"/>
            <a:lstStyle/>
            <a:p>
              <a:endParaRPr lang="en-GB"/>
            </a:p>
          </p:txBody>
        </p:sp>
        <p:sp>
          <p:nvSpPr>
            <p:cNvPr id="36" name="Freeform: Shape 28">
              <a:extLst>
                <a:ext uri="{FF2B5EF4-FFF2-40B4-BE49-F238E27FC236}">
                  <a16:creationId xmlns:a16="http://schemas.microsoft.com/office/drawing/2014/main" id="{A17F9F1F-C904-9A5F-E960-31EB44FDB7E2}"/>
                </a:ext>
              </a:extLst>
            </p:cNvPr>
            <p:cNvSpPr/>
            <p:nvPr/>
          </p:nvSpPr>
          <p:spPr>
            <a:xfrm>
              <a:off x="1913984" y="3381507"/>
              <a:ext cx="274510" cy="160305"/>
            </a:xfrm>
            <a:custGeom>
              <a:avLst/>
              <a:gdLst>
                <a:gd name="connsiteX0" fmla="*/ 274511 w 274510"/>
                <a:gd name="connsiteY0" fmla="*/ 0 h 160305"/>
                <a:gd name="connsiteX1" fmla="*/ 205931 w 274510"/>
                <a:gd name="connsiteY1" fmla="*/ 160306 h 160305"/>
                <a:gd name="connsiteX2" fmla="*/ 178308 w 274510"/>
                <a:gd name="connsiteY2" fmla="*/ 160306 h 160305"/>
                <a:gd name="connsiteX3" fmla="*/ 137160 w 274510"/>
                <a:gd name="connsiteY3" fmla="*/ 66961 h 160305"/>
                <a:gd name="connsiteX4" fmla="*/ 95059 w 274510"/>
                <a:gd name="connsiteY4" fmla="*/ 160306 h 160305"/>
                <a:gd name="connsiteX5" fmla="*/ 67246 w 274510"/>
                <a:gd name="connsiteY5" fmla="*/ 160306 h 160305"/>
                <a:gd name="connsiteX6" fmla="*/ 0 w 274510"/>
                <a:gd name="connsiteY6" fmla="*/ 0 h 160305"/>
                <a:gd name="connsiteX7" fmla="*/ 49530 w 274510"/>
                <a:gd name="connsiteY7" fmla="*/ 0 h 160305"/>
                <a:gd name="connsiteX8" fmla="*/ 82391 w 274510"/>
                <a:gd name="connsiteY8" fmla="*/ 87725 h 160305"/>
                <a:gd name="connsiteX9" fmla="*/ 120110 w 274510"/>
                <a:gd name="connsiteY9" fmla="*/ 0 h 160305"/>
                <a:gd name="connsiteX10" fmla="*/ 154210 w 274510"/>
                <a:gd name="connsiteY10" fmla="*/ 0 h 160305"/>
                <a:gd name="connsiteX11" fmla="*/ 191262 w 274510"/>
                <a:gd name="connsiteY11" fmla="*/ 87725 h 160305"/>
                <a:gd name="connsiteX12" fmla="*/ 225647 w 274510"/>
                <a:gd name="connsiteY12" fmla="*/ 0 h 160305"/>
                <a:gd name="connsiteX13" fmla="*/ 274511 w 274510"/>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510" h="160305">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grpFill/>
            <a:ln w="9525" cap="flat">
              <a:noFill/>
              <a:prstDash val="solid"/>
              <a:miter/>
            </a:ln>
          </p:spPr>
          <p:txBody>
            <a:bodyPr rtlCol="0" anchor="ctr"/>
            <a:lstStyle/>
            <a:p>
              <a:endParaRPr lang="en-GB"/>
            </a:p>
          </p:txBody>
        </p:sp>
        <p:sp>
          <p:nvSpPr>
            <p:cNvPr id="37" name="Freeform: Shape 29">
              <a:extLst>
                <a:ext uri="{FF2B5EF4-FFF2-40B4-BE49-F238E27FC236}">
                  <a16:creationId xmlns:a16="http://schemas.microsoft.com/office/drawing/2014/main" id="{65CB7476-7537-66C9-EFBD-6CC69D6BED59}"/>
                </a:ext>
              </a:extLst>
            </p:cNvPr>
            <p:cNvSpPr/>
            <p:nvPr/>
          </p:nvSpPr>
          <p:spPr>
            <a:xfrm>
              <a:off x="2184970" y="3381412"/>
              <a:ext cx="192595" cy="158305"/>
            </a:xfrm>
            <a:custGeom>
              <a:avLst/>
              <a:gdLst>
                <a:gd name="connsiteX0" fmla="*/ 192500 w 192595"/>
                <a:gd name="connsiteY0" fmla="*/ 158306 h 158305"/>
                <a:gd name="connsiteX1" fmla="*/ 143637 w 192595"/>
                <a:gd name="connsiteY1" fmla="*/ 158306 h 158305"/>
                <a:gd name="connsiteX2" fmla="*/ 130683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729 w 192595"/>
                <a:gd name="connsiteY9" fmla="*/ 98679 h 158305"/>
                <a:gd name="connsiteX10" fmla="*/ 96583 w 192595"/>
                <a:gd name="connsiteY10" fmla="*/ 40862 h 158305"/>
                <a:gd name="connsiteX11" fmla="*/ 73152 w 192595"/>
                <a:gd name="connsiteY11" fmla="*/ 98679 h 158305"/>
                <a:gd name="connsiteX12" fmla="*/ 119729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grpFill/>
            <a:ln w="9525" cap="flat">
              <a:noFill/>
              <a:prstDash val="solid"/>
              <a:miter/>
            </a:ln>
          </p:spPr>
          <p:txBody>
            <a:bodyPr rtlCol="0" anchor="ctr"/>
            <a:lstStyle/>
            <a:p>
              <a:endParaRPr lang="en-GB"/>
            </a:p>
          </p:txBody>
        </p:sp>
        <p:sp>
          <p:nvSpPr>
            <p:cNvPr id="38" name="Freeform: Shape 30">
              <a:extLst>
                <a:ext uri="{FF2B5EF4-FFF2-40B4-BE49-F238E27FC236}">
                  <a16:creationId xmlns:a16="http://schemas.microsoft.com/office/drawing/2014/main" id="{08506D09-A114-A134-9524-222ED3D0272B}"/>
                </a:ext>
              </a:extLst>
            </p:cNvPr>
            <p:cNvSpPr/>
            <p:nvPr/>
          </p:nvSpPr>
          <p:spPr>
            <a:xfrm>
              <a:off x="2427572" y="3381507"/>
              <a:ext cx="171926" cy="158210"/>
            </a:xfrm>
            <a:custGeom>
              <a:avLst/>
              <a:gdLst>
                <a:gd name="connsiteX0" fmla="*/ 171926 w 171926"/>
                <a:gd name="connsiteY0" fmla="*/ 158210 h 158210"/>
                <a:gd name="connsiteX1" fmla="*/ 129445 w 171926"/>
                <a:gd name="connsiteY1" fmla="*/ 158210 h 158210"/>
                <a:gd name="connsiteX2" fmla="*/ 47339 w 171926"/>
                <a:gd name="connsiteY2" fmla="*/ 70104 h 158210"/>
                <a:gd name="connsiteX3" fmla="*/ 47339 w 171926"/>
                <a:gd name="connsiteY3" fmla="*/ 158210 h 158210"/>
                <a:gd name="connsiteX4" fmla="*/ 0 w 171926"/>
                <a:gd name="connsiteY4" fmla="*/ 158210 h 158210"/>
                <a:gd name="connsiteX5" fmla="*/ 0 w 171926"/>
                <a:gd name="connsiteY5" fmla="*/ 0 h 158210"/>
                <a:gd name="connsiteX6" fmla="*/ 42386 w 171926"/>
                <a:gd name="connsiteY6" fmla="*/ 0 h 158210"/>
                <a:gd name="connsiteX7" fmla="*/ 124301 w 171926"/>
                <a:gd name="connsiteY7" fmla="*/ 87630 h 158210"/>
                <a:gd name="connsiteX8" fmla="*/ 124301 w 171926"/>
                <a:gd name="connsiteY8" fmla="*/ 0 h 158210"/>
                <a:gd name="connsiteX9" fmla="*/ 171926 w 171926"/>
                <a:gd name="connsiteY9" fmla="*/ 0 h 158210"/>
                <a:gd name="connsiteX10" fmla="*/ 171926 w 171926"/>
                <a:gd name="connsiteY10"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26" h="158210">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grpFill/>
            <a:ln w="9525" cap="flat">
              <a:noFill/>
              <a:prstDash val="solid"/>
              <a:miter/>
            </a:ln>
          </p:spPr>
          <p:txBody>
            <a:bodyPr rtlCol="0" anchor="ctr"/>
            <a:lstStyle/>
            <a:p>
              <a:endParaRPr lang="en-GB"/>
            </a:p>
          </p:txBody>
        </p:sp>
        <p:sp>
          <p:nvSpPr>
            <p:cNvPr id="39" name="Freeform: Shape 31">
              <a:extLst>
                <a:ext uri="{FF2B5EF4-FFF2-40B4-BE49-F238E27FC236}">
                  <a16:creationId xmlns:a16="http://schemas.microsoft.com/office/drawing/2014/main" id="{DD84B964-D3D3-AF13-F1F6-A0D8C3E2E97A}"/>
                </a:ext>
              </a:extLst>
            </p:cNvPr>
            <p:cNvSpPr/>
            <p:nvPr/>
          </p:nvSpPr>
          <p:spPr>
            <a:xfrm>
              <a:off x="2662840" y="3381508"/>
              <a:ext cx="47720" cy="158210"/>
            </a:xfrm>
            <a:custGeom>
              <a:avLst/>
              <a:gdLst>
                <a:gd name="connsiteX0" fmla="*/ 0 w 47720"/>
                <a:gd name="connsiteY0" fmla="*/ 0 h 158210"/>
                <a:gd name="connsiteX1" fmla="*/ 47720 w 47720"/>
                <a:gd name="connsiteY1" fmla="*/ 0 h 158210"/>
                <a:gd name="connsiteX2" fmla="*/ 47720 w 47720"/>
                <a:gd name="connsiteY2" fmla="*/ 158210 h 158210"/>
                <a:gd name="connsiteX3" fmla="*/ 0 w 47720"/>
                <a:gd name="connsiteY3" fmla="*/ 158210 h 158210"/>
              </a:gdLst>
              <a:ahLst/>
              <a:cxnLst>
                <a:cxn ang="0">
                  <a:pos x="connsiteX0" y="connsiteY0"/>
                </a:cxn>
                <a:cxn ang="0">
                  <a:pos x="connsiteX1" y="connsiteY1"/>
                </a:cxn>
                <a:cxn ang="0">
                  <a:pos x="connsiteX2" y="connsiteY2"/>
                </a:cxn>
                <a:cxn ang="0">
                  <a:pos x="connsiteX3" y="connsiteY3"/>
                </a:cxn>
              </a:cxnLst>
              <a:rect l="l" t="t" r="r" b="b"/>
              <a:pathLst>
                <a:path w="47720" h="158210">
                  <a:moveTo>
                    <a:pt x="0" y="0"/>
                  </a:moveTo>
                  <a:lnTo>
                    <a:pt x="47720" y="0"/>
                  </a:lnTo>
                  <a:lnTo>
                    <a:pt x="47720" y="158210"/>
                  </a:lnTo>
                  <a:lnTo>
                    <a:pt x="0" y="158210"/>
                  </a:lnTo>
                  <a:close/>
                </a:path>
              </a:pathLst>
            </a:custGeom>
            <a:grpFill/>
            <a:ln w="9525" cap="flat">
              <a:noFill/>
              <a:prstDash val="solid"/>
              <a:miter/>
            </a:ln>
          </p:spPr>
          <p:txBody>
            <a:bodyPr rtlCol="0" anchor="ctr"/>
            <a:lstStyle/>
            <a:p>
              <a:endParaRPr lang="en-GB"/>
            </a:p>
          </p:txBody>
        </p:sp>
        <p:sp>
          <p:nvSpPr>
            <p:cNvPr id="40" name="Freeform: Shape 32">
              <a:extLst>
                <a:ext uri="{FF2B5EF4-FFF2-40B4-BE49-F238E27FC236}">
                  <a16:creationId xmlns:a16="http://schemas.microsoft.com/office/drawing/2014/main" id="{D001200B-EC98-156E-E7EA-5962B546879C}"/>
                </a:ext>
              </a:extLst>
            </p:cNvPr>
            <p:cNvSpPr/>
            <p:nvPr/>
          </p:nvSpPr>
          <p:spPr>
            <a:xfrm>
              <a:off x="1237900" y="3614298"/>
              <a:ext cx="54864" cy="103155"/>
            </a:xfrm>
            <a:custGeom>
              <a:avLst/>
              <a:gdLst>
                <a:gd name="connsiteX0" fmla="*/ 0 w 54864"/>
                <a:gd name="connsiteY0" fmla="*/ 103156 h 103155"/>
                <a:gd name="connsiteX1" fmla="*/ 0 w 54864"/>
                <a:gd name="connsiteY1" fmla="*/ 0 h 103155"/>
                <a:gd name="connsiteX2" fmla="*/ 54864 w 54864"/>
                <a:gd name="connsiteY2" fmla="*/ 0 h 103155"/>
                <a:gd name="connsiteX3" fmla="*/ 54864 w 54864"/>
                <a:gd name="connsiteY3" fmla="*/ 12954 h 103155"/>
                <a:gd name="connsiteX4" fmla="*/ 14764 w 54864"/>
                <a:gd name="connsiteY4" fmla="*/ 12954 h 103155"/>
                <a:gd name="connsiteX5" fmla="*/ 14764 w 54864"/>
                <a:gd name="connsiteY5" fmla="*/ 43148 h 103155"/>
                <a:gd name="connsiteX6" fmla="*/ 53054 w 54864"/>
                <a:gd name="connsiteY6" fmla="*/ 43148 h 103155"/>
                <a:gd name="connsiteX7" fmla="*/ 53054 w 54864"/>
                <a:gd name="connsiteY7" fmla="*/ 56198 h 103155"/>
                <a:gd name="connsiteX8" fmla="*/ 14764 w 54864"/>
                <a:gd name="connsiteY8" fmla="*/ 56198 h 103155"/>
                <a:gd name="connsiteX9" fmla="*/ 14764 w 54864"/>
                <a:gd name="connsiteY9" fmla="*/ 103156 h 103155"/>
                <a:gd name="connsiteX10" fmla="*/ 0 w 54864"/>
                <a:gd name="connsiteY10"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103155">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grpFill/>
            <a:ln w="9525" cap="flat">
              <a:noFill/>
              <a:prstDash val="solid"/>
              <a:miter/>
            </a:ln>
          </p:spPr>
          <p:txBody>
            <a:bodyPr rtlCol="0" anchor="ctr"/>
            <a:lstStyle/>
            <a:p>
              <a:endParaRPr lang="en-GB"/>
            </a:p>
          </p:txBody>
        </p:sp>
        <p:sp>
          <p:nvSpPr>
            <p:cNvPr id="41" name="Freeform: Shape 33">
              <a:extLst>
                <a:ext uri="{FF2B5EF4-FFF2-40B4-BE49-F238E27FC236}">
                  <a16:creationId xmlns:a16="http://schemas.microsoft.com/office/drawing/2014/main" id="{6AFE5557-3CFB-A97A-1944-79097E28F883}"/>
                </a:ext>
              </a:extLst>
            </p:cNvPr>
            <p:cNvSpPr/>
            <p:nvPr/>
          </p:nvSpPr>
          <p:spPr>
            <a:xfrm>
              <a:off x="1336865" y="3612489"/>
              <a:ext cx="99440" cy="106775"/>
            </a:xfrm>
            <a:custGeom>
              <a:avLst/>
              <a:gdLst>
                <a:gd name="connsiteX0" fmla="*/ 95 w 99440"/>
                <a:gd name="connsiteY0" fmla="*/ 53340 h 106775"/>
                <a:gd name="connsiteX1" fmla="*/ 13240 w 99440"/>
                <a:gd name="connsiteY1" fmla="*/ 15240 h 106775"/>
                <a:gd name="connsiteX2" fmla="*/ 49721 w 99440"/>
                <a:gd name="connsiteY2" fmla="*/ 0 h 106775"/>
                <a:gd name="connsiteX3" fmla="*/ 86392 w 99440"/>
                <a:gd name="connsiteY3" fmla="*/ 15240 h 106775"/>
                <a:gd name="connsiteX4" fmla="*/ 99441 w 99440"/>
                <a:gd name="connsiteY4" fmla="*/ 53340 h 106775"/>
                <a:gd name="connsiteX5" fmla="*/ 86392 w 99440"/>
                <a:gd name="connsiteY5" fmla="*/ 91821 h 106775"/>
                <a:gd name="connsiteX6" fmla="*/ 49721 w 99440"/>
                <a:gd name="connsiteY6" fmla="*/ 106775 h 106775"/>
                <a:gd name="connsiteX7" fmla="*/ 13049 w 99440"/>
                <a:gd name="connsiteY7" fmla="*/ 91821 h 106775"/>
                <a:gd name="connsiteX8" fmla="*/ 0 w 99440"/>
                <a:gd name="connsiteY8" fmla="*/ 53340 h 106775"/>
                <a:gd name="connsiteX9" fmla="*/ 15716 w 99440"/>
                <a:gd name="connsiteY9" fmla="*/ 53340 h 106775"/>
                <a:gd name="connsiteX10" fmla="*/ 23813 w 99440"/>
                <a:gd name="connsiteY10" fmla="*/ 81248 h 106775"/>
                <a:gd name="connsiteX11" fmla="*/ 49721 w 99440"/>
                <a:gd name="connsiteY11" fmla="*/ 93631 h 106775"/>
                <a:gd name="connsiteX12" fmla="*/ 75628 w 99440"/>
                <a:gd name="connsiteY12" fmla="*/ 81248 h 106775"/>
                <a:gd name="connsiteX13" fmla="*/ 83725 w 99440"/>
                <a:gd name="connsiteY13" fmla="*/ 53340 h 106775"/>
                <a:gd name="connsiteX14" fmla="*/ 75343 w 99440"/>
                <a:gd name="connsiteY14" fmla="*/ 25241 h 106775"/>
                <a:gd name="connsiteX15" fmla="*/ 49721 w 99440"/>
                <a:gd name="connsiteY15" fmla="*/ 12954 h 106775"/>
                <a:gd name="connsiteX16" fmla="*/ 24194 w 99440"/>
                <a:gd name="connsiteY16" fmla="*/ 25241 h 106775"/>
                <a:gd name="connsiteX17" fmla="*/ 15811 w 99440"/>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440" h="106775">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grpFill/>
            <a:ln w="9525" cap="flat">
              <a:noFill/>
              <a:prstDash val="solid"/>
              <a:miter/>
            </a:ln>
          </p:spPr>
          <p:txBody>
            <a:bodyPr rtlCol="0" anchor="ctr"/>
            <a:lstStyle/>
            <a:p>
              <a:endParaRPr lang="en-GB"/>
            </a:p>
          </p:txBody>
        </p:sp>
        <p:sp>
          <p:nvSpPr>
            <p:cNvPr id="42" name="Freeform: Shape 34">
              <a:extLst>
                <a:ext uri="{FF2B5EF4-FFF2-40B4-BE49-F238E27FC236}">
                  <a16:creationId xmlns:a16="http://schemas.microsoft.com/office/drawing/2014/main" id="{DFED58AB-47EB-314C-68CF-C8E2CE30204E}"/>
                </a:ext>
              </a:extLst>
            </p:cNvPr>
            <p:cNvSpPr/>
            <p:nvPr/>
          </p:nvSpPr>
          <p:spPr>
            <a:xfrm>
              <a:off x="1487931" y="3614298"/>
              <a:ext cx="80009" cy="104965"/>
            </a:xfrm>
            <a:custGeom>
              <a:avLst/>
              <a:gdLst>
                <a:gd name="connsiteX0" fmla="*/ 80010 w 80009"/>
                <a:gd name="connsiteY0" fmla="*/ 0 h 104965"/>
                <a:gd name="connsiteX1" fmla="*/ 80010 w 80009"/>
                <a:gd name="connsiteY1" fmla="*/ 60484 h 104965"/>
                <a:gd name="connsiteX2" fmla="*/ 69628 w 80009"/>
                <a:gd name="connsiteY2" fmla="*/ 93536 h 104965"/>
                <a:gd name="connsiteX3" fmla="*/ 40005 w 80009"/>
                <a:gd name="connsiteY3" fmla="*/ 104966 h 104965"/>
                <a:gd name="connsiteX4" fmla="*/ 10382 w 80009"/>
                <a:gd name="connsiteY4" fmla="*/ 93536 h 104965"/>
                <a:gd name="connsiteX5" fmla="*/ 0 w 80009"/>
                <a:gd name="connsiteY5" fmla="*/ 60484 h 104965"/>
                <a:gd name="connsiteX6" fmla="*/ 0 w 80009"/>
                <a:gd name="connsiteY6" fmla="*/ 0 h 104965"/>
                <a:gd name="connsiteX7" fmla="*/ 14764 w 80009"/>
                <a:gd name="connsiteY7" fmla="*/ 0 h 104965"/>
                <a:gd name="connsiteX8" fmla="*/ 14764 w 80009"/>
                <a:gd name="connsiteY8" fmla="*/ 58579 h 104965"/>
                <a:gd name="connsiteX9" fmla="*/ 40005 w 80009"/>
                <a:gd name="connsiteY9" fmla="*/ 92012 h 104965"/>
                <a:gd name="connsiteX10" fmla="*/ 65246 w 80009"/>
                <a:gd name="connsiteY10" fmla="*/ 58579 h 104965"/>
                <a:gd name="connsiteX11" fmla="*/ 65246 w 80009"/>
                <a:gd name="connsiteY11" fmla="*/ 0 h 104965"/>
                <a:gd name="connsiteX12" fmla="*/ 80010 w 80009"/>
                <a:gd name="connsiteY12"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09" h="104965">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grpFill/>
            <a:ln w="9525" cap="flat">
              <a:noFill/>
              <a:prstDash val="solid"/>
              <a:miter/>
            </a:ln>
          </p:spPr>
          <p:txBody>
            <a:bodyPr rtlCol="0" anchor="ctr"/>
            <a:lstStyle/>
            <a:p>
              <a:endParaRPr lang="en-GB"/>
            </a:p>
          </p:txBody>
        </p:sp>
        <p:sp>
          <p:nvSpPr>
            <p:cNvPr id="43" name="Freeform: Shape 35">
              <a:extLst>
                <a:ext uri="{FF2B5EF4-FFF2-40B4-BE49-F238E27FC236}">
                  <a16:creationId xmlns:a16="http://schemas.microsoft.com/office/drawing/2014/main" id="{C8EC3FFA-844D-756B-D6F6-39A0F7CAC8F3}"/>
                </a:ext>
              </a:extLst>
            </p:cNvPr>
            <p:cNvSpPr/>
            <p:nvPr/>
          </p:nvSpPr>
          <p:spPr>
            <a:xfrm>
              <a:off x="1624329" y="3614298"/>
              <a:ext cx="80772" cy="103155"/>
            </a:xfrm>
            <a:custGeom>
              <a:avLst/>
              <a:gdLst>
                <a:gd name="connsiteX0" fmla="*/ 0 w 80772"/>
                <a:gd name="connsiteY0" fmla="*/ 103156 h 103155"/>
                <a:gd name="connsiteX1" fmla="*/ 0 w 80772"/>
                <a:gd name="connsiteY1" fmla="*/ 0 h 103155"/>
                <a:gd name="connsiteX2" fmla="*/ 20098 w 80772"/>
                <a:gd name="connsiteY2" fmla="*/ 0 h 103155"/>
                <a:gd name="connsiteX3" fmla="*/ 65723 w 80772"/>
                <a:gd name="connsiteY3" fmla="*/ 83058 h 103155"/>
                <a:gd name="connsiteX4" fmla="*/ 66008 w 80772"/>
                <a:gd name="connsiteY4" fmla="*/ 83058 h 103155"/>
                <a:gd name="connsiteX5" fmla="*/ 66008 w 80772"/>
                <a:gd name="connsiteY5" fmla="*/ 0 h 103155"/>
                <a:gd name="connsiteX6" fmla="*/ 80772 w 80772"/>
                <a:gd name="connsiteY6" fmla="*/ 0 h 103155"/>
                <a:gd name="connsiteX7" fmla="*/ 80772 w 80772"/>
                <a:gd name="connsiteY7" fmla="*/ 103156 h 103155"/>
                <a:gd name="connsiteX8" fmla="*/ 61817 w 80772"/>
                <a:gd name="connsiteY8" fmla="*/ 103156 h 103155"/>
                <a:gd name="connsiteX9" fmla="*/ 15145 w 80772"/>
                <a:gd name="connsiteY9" fmla="*/ 18288 h 103155"/>
                <a:gd name="connsiteX10" fmla="*/ 14764 w 80772"/>
                <a:gd name="connsiteY10" fmla="*/ 18288 h 103155"/>
                <a:gd name="connsiteX11" fmla="*/ 14764 w 80772"/>
                <a:gd name="connsiteY11" fmla="*/ 103156 h 103155"/>
                <a:gd name="connsiteX12" fmla="*/ 0 w 80772"/>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2" h="103155">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44" name="Freeform: Shape 36">
              <a:extLst>
                <a:ext uri="{FF2B5EF4-FFF2-40B4-BE49-F238E27FC236}">
                  <a16:creationId xmlns:a16="http://schemas.microsoft.com/office/drawing/2014/main" id="{B2760A55-A4E5-2C37-4D3C-642DC5CB13D7}"/>
                </a:ext>
              </a:extLst>
            </p:cNvPr>
            <p:cNvSpPr/>
            <p:nvPr/>
          </p:nvSpPr>
          <p:spPr>
            <a:xfrm>
              <a:off x="1762251" y="3614298"/>
              <a:ext cx="85534" cy="103155"/>
            </a:xfrm>
            <a:custGeom>
              <a:avLst/>
              <a:gdLst>
                <a:gd name="connsiteX0" fmla="*/ 0 w 85534"/>
                <a:gd name="connsiteY0" fmla="*/ 103156 h 103155"/>
                <a:gd name="connsiteX1" fmla="*/ 0 w 85534"/>
                <a:gd name="connsiteY1" fmla="*/ 0 h 103155"/>
                <a:gd name="connsiteX2" fmla="*/ 30480 w 85534"/>
                <a:gd name="connsiteY2" fmla="*/ 0 h 103155"/>
                <a:gd name="connsiteX3" fmla="*/ 69533 w 85534"/>
                <a:gd name="connsiteY3" fmla="*/ 13430 h 103155"/>
                <a:gd name="connsiteX4" fmla="*/ 85535 w 85534"/>
                <a:gd name="connsiteY4" fmla="*/ 50673 h 103155"/>
                <a:gd name="connsiteX5" fmla="*/ 70961 w 85534"/>
                <a:gd name="connsiteY5" fmla="*/ 89726 h 103155"/>
                <a:gd name="connsiteX6" fmla="*/ 30575 w 85534"/>
                <a:gd name="connsiteY6" fmla="*/ 103156 h 103155"/>
                <a:gd name="connsiteX7" fmla="*/ 95 w 85534"/>
                <a:gd name="connsiteY7" fmla="*/ 103156 h 103155"/>
                <a:gd name="connsiteX8" fmla="*/ 14764 w 85534"/>
                <a:gd name="connsiteY8" fmla="*/ 12954 h 103155"/>
                <a:gd name="connsiteX9" fmla="*/ 14764 w 85534"/>
                <a:gd name="connsiteY9" fmla="*/ 90106 h 103155"/>
                <a:gd name="connsiteX10" fmla="*/ 30290 w 85534"/>
                <a:gd name="connsiteY10" fmla="*/ 90106 h 103155"/>
                <a:gd name="connsiteX11" fmla="*/ 69723 w 85534"/>
                <a:gd name="connsiteY11" fmla="*/ 51245 h 103155"/>
                <a:gd name="connsiteX12" fmla="*/ 58960 w 85534"/>
                <a:gd name="connsiteY12" fmla="*/ 23051 h 103155"/>
                <a:gd name="connsiteX13" fmla="*/ 32004 w 85534"/>
                <a:gd name="connsiteY13" fmla="*/ 12954 h 103155"/>
                <a:gd name="connsiteX14" fmla="*/ 14669 w 85534"/>
                <a:gd name="connsiteY14" fmla="*/ 12954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534" h="103155">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grpFill/>
            <a:ln w="9525" cap="flat">
              <a:noFill/>
              <a:prstDash val="solid"/>
              <a:miter/>
            </a:ln>
          </p:spPr>
          <p:txBody>
            <a:bodyPr rtlCol="0" anchor="ctr"/>
            <a:lstStyle/>
            <a:p>
              <a:endParaRPr lang="en-GB"/>
            </a:p>
          </p:txBody>
        </p:sp>
        <p:sp>
          <p:nvSpPr>
            <p:cNvPr id="45" name="Freeform: Shape 37">
              <a:extLst>
                <a:ext uri="{FF2B5EF4-FFF2-40B4-BE49-F238E27FC236}">
                  <a16:creationId xmlns:a16="http://schemas.microsoft.com/office/drawing/2014/main" id="{33828D5C-97A3-4351-2281-D8310BEE14EE}"/>
                </a:ext>
              </a:extLst>
            </p:cNvPr>
            <p:cNvSpPr/>
            <p:nvPr/>
          </p:nvSpPr>
          <p:spPr>
            <a:xfrm>
              <a:off x="1885790" y="3614298"/>
              <a:ext cx="103155" cy="103155"/>
            </a:xfrm>
            <a:custGeom>
              <a:avLst/>
              <a:gdLst>
                <a:gd name="connsiteX0" fmla="*/ 0 w 103155"/>
                <a:gd name="connsiteY0" fmla="*/ 103156 h 103155"/>
                <a:gd name="connsiteX1" fmla="*/ 44005 w 103155"/>
                <a:gd name="connsiteY1" fmla="*/ 0 h 103155"/>
                <a:gd name="connsiteX2" fmla="*/ 59531 w 103155"/>
                <a:gd name="connsiteY2" fmla="*/ 0 h 103155"/>
                <a:gd name="connsiteX3" fmla="*/ 103156 w 103155"/>
                <a:gd name="connsiteY3" fmla="*/ 103156 h 103155"/>
                <a:gd name="connsiteX4" fmla="*/ 87058 w 103155"/>
                <a:gd name="connsiteY4" fmla="*/ 103156 h 103155"/>
                <a:gd name="connsiteX5" fmla="*/ 76581 w 103155"/>
                <a:gd name="connsiteY5" fmla="*/ 77153 h 103155"/>
                <a:gd name="connsiteX6" fmla="*/ 26003 w 103155"/>
                <a:gd name="connsiteY6" fmla="*/ 77153 h 103155"/>
                <a:gd name="connsiteX7" fmla="*/ 15526 w 103155"/>
                <a:gd name="connsiteY7" fmla="*/ 103156 h 103155"/>
                <a:gd name="connsiteX8" fmla="*/ 0 w 103155"/>
                <a:gd name="connsiteY8" fmla="*/ 103156 h 103155"/>
                <a:gd name="connsiteX9" fmla="*/ 71819 w 103155"/>
                <a:gd name="connsiteY9" fmla="*/ 64960 h 103155"/>
                <a:gd name="connsiteX10" fmla="*/ 51244 w 103155"/>
                <a:gd name="connsiteY10" fmla="*/ 13811 h 103155"/>
                <a:gd name="connsiteX11" fmla="*/ 30671 w 103155"/>
                <a:gd name="connsiteY11" fmla="*/ 64960 h 103155"/>
                <a:gd name="connsiteX12" fmla="*/ 71819 w 103155"/>
                <a:gd name="connsiteY12" fmla="*/ 64960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5" h="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grpFill/>
            <a:ln w="9525" cap="flat">
              <a:noFill/>
              <a:prstDash val="solid"/>
              <a:miter/>
            </a:ln>
          </p:spPr>
          <p:txBody>
            <a:bodyPr rtlCol="0" anchor="ctr"/>
            <a:lstStyle/>
            <a:p>
              <a:endParaRPr lang="en-GB"/>
            </a:p>
          </p:txBody>
        </p:sp>
        <p:sp>
          <p:nvSpPr>
            <p:cNvPr id="46" name="Freeform: Shape 38">
              <a:extLst>
                <a:ext uri="{FF2B5EF4-FFF2-40B4-BE49-F238E27FC236}">
                  <a16:creationId xmlns:a16="http://schemas.microsoft.com/office/drawing/2014/main" id="{8C452903-DC56-25F4-BC76-2C6E0C53077D}"/>
                </a:ext>
              </a:extLst>
            </p:cNvPr>
            <p:cNvSpPr/>
            <p:nvPr/>
          </p:nvSpPr>
          <p:spPr>
            <a:xfrm>
              <a:off x="2021903" y="3614298"/>
              <a:ext cx="78962" cy="103155"/>
            </a:xfrm>
            <a:custGeom>
              <a:avLst/>
              <a:gdLst>
                <a:gd name="connsiteX0" fmla="*/ 32099 w 78962"/>
                <a:gd name="connsiteY0" fmla="*/ 103156 h 103155"/>
                <a:gd name="connsiteX1" fmla="*/ 32099 w 78962"/>
                <a:gd name="connsiteY1" fmla="*/ 12954 h 103155"/>
                <a:gd name="connsiteX2" fmla="*/ 0 w 78962"/>
                <a:gd name="connsiteY2" fmla="*/ 12954 h 103155"/>
                <a:gd name="connsiteX3" fmla="*/ 0 w 78962"/>
                <a:gd name="connsiteY3" fmla="*/ 0 h 103155"/>
                <a:gd name="connsiteX4" fmla="*/ 78962 w 78962"/>
                <a:gd name="connsiteY4" fmla="*/ 0 h 103155"/>
                <a:gd name="connsiteX5" fmla="*/ 78962 w 78962"/>
                <a:gd name="connsiteY5" fmla="*/ 12954 h 103155"/>
                <a:gd name="connsiteX6" fmla="*/ 46863 w 78962"/>
                <a:gd name="connsiteY6" fmla="*/ 12954 h 103155"/>
                <a:gd name="connsiteX7" fmla="*/ 46863 w 78962"/>
                <a:gd name="connsiteY7" fmla="*/ 103156 h 103155"/>
                <a:gd name="connsiteX8" fmla="*/ 32099 w 78962"/>
                <a:gd name="connsiteY8"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62" h="103155">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grpFill/>
            <a:ln w="9525" cap="flat">
              <a:noFill/>
              <a:prstDash val="solid"/>
              <a:miter/>
            </a:ln>
          </p:spPr>
          <p:txBody>
            <a:bodyPr rtlCol="0" anchor="ctr"/>
            <a:lstStyle/>
            <a:p>
              <a:endParaRPr lang="en-GB"/>
            </a:p>
          </p:txBody>
        </p:sp>
        <p:sp>
          <p:nvSpPr>
            <p:cNvPr id="47" name="Freeform: Shape 39">
              <a:extLst>
                <a:ext uri="{FF2B5EF4-FFF2-40B4-BE49-F238E27FC236}">
                  <a16:creationId xmlns:a16="http://schemas.microsoft.com/office/drawing/2014/main" id="{E0F1E513-76B1-65CE-6065-41D5E590A2FB}"/>
                </a:ext>
              </a:extLst>
            </p:cNvPr>
            <p:cNvSpPr/>
            <p:nvPr/>
          </p:nvSpPr>
          <p:spPr>
            <a:xfrm>
              <a:off x="2145251" y="3614299"/>
              <a:ext cx="14763" cy="103155"/>
            </a:xfrm>
            <a:custGeom>
              <a:avLst/>
              <a:gdLst>
                <a:gd name="connsiteX0" fmla="*/ 0 w 14763"/>
                <a:gd name="connsiteY0" fmla="*/ 0 h 103155"/>
                <a:gd name="connsiteX1" fmla="*/ 14764 w 14763"/>
                <a:gd name="connsiteY1" fmla="*/ 0 h 103155"/>
                <a:gd name="connsiteX2" fmla="*/ 14764 w 14763"/>
                <a:gd name="connsiteY2" fmla="*/ 103156 h 103155"/>
                <a:gd name="connsiteX3" fmla="*/ 0 w 14763"/>
                <a:gd name="connsiteY3" fmla="*/ 103156 h 103155"/>
              </a:gdLst>
              <a:ahLst/>
              <a:cxnLst>
                <a:cxn ang="0">
                  <a:pos x="connsiteX0" y="connsiteY0"/>
                </a:cxn>
                <a:cxn ang="0">
                  <a:pos x="connsiteX1" y="connsiteY1"/>
                </a:cxn>
                <a:cxn ang="0">
                  <a:pos x="connsiteX2" y="connsiteY2"/>
                </a:cxn>
                <a:cxn ang="0">
                  <a:pos x="connsiteX3" y="connsiteY3"/>
                </a:cxn>
              </a:cxnLst>
              <a:rect l="l" t="t" r="r" b="b"/>
              <a:pathLst>
                <a:path w="14763" h="103155">
                  <a:moveTo>
                    <a:pt x="0" y="0"/>
                  </a:moveTo>
                  <a:lnTo>
                    <a:pt x="14764" y="0"/>
                  </a:lnTo>
                  <a:lnTo>
                    <a:pt x="14764" y="103156"/>
                  </a:lnTo>
                  <a:lnTo>
                    <a:pt x="0" y="103156"/>
                  </a:lnTo>
                  <a:close/>
                </a:path>
              </a:pathLst>
            </a:custGeom>
            <a:grpFill/>
            <a:ln w="9525" cap="flat">
              <a:noFill/>
              <a:prstDash val="solid"/>
              <a:miter/>
            </a:ln>
          </p:spPr>
          <p:txBody>
            <a:bodyPr rtlCol="0" anchor="ctr"/>
            <a:lstStyle/>
            <a:p>
              <a:endParaRPr lang="en-GB"/>
            </a:p>
          </p:txBody>
        </p:sp>
        <p:sp>
          <p:nvSpPr>
            <p:cNvPr id="48" name="Freeform: Shape 40">
              <a:extLst>
                <a:ext uri="{FF2B5EF4-FFF2-40B4-BE49-F238E27FC236}">
                  <a16:creationId xmlns:a16="http://schemas.microsoft.com/office/drawing/2014/main" id="{580CE6DA-A4D8-AC92-F014-CFB12CBFB091}"/>
                </a:ext>
              </a:extLst>
            </p:cNvPr>
            <p:cNvSpPr/>
            <p:nvPr/>
          </p:nvSpPr>
          <p:spPr>
            <a:xfrm>
              <a:off x="2210593" y="3612489"/>
              <a:ext cx="99345" cy="106775"/>
            </a:xfrm>
            <a:custGeom>
              <a:avLst/>
              <a:gdLst>
                <a:gd name="connsiteX0" fmla="*/ 0 w 99345"/>
                <a:gd name="connsiteY0" fmla="*/ 53340 h 106775"/>
                <a:gd name="connsiteX1" fmla="*/ 13145 w 99345"/>
                <a:gd name="connsiteY1" fmla="*/ 15240 h 106775"/>
                <a:gd name="connsiteX2" fmla="*/ 49625 w 99345"/>
                <a:gd name="connsiteY2" fmla="*/ 0 h 106775"/>
                <a:gd name="connsiteX3" fmla="*/ 86296 w 99345"/>
                <a:gd name="connsiteY3" fmla="*/ 15240 h 106775"/>
                <a:gd name="connsiteX4" fmla="*/ 99346 w 99345"/>
                <a:gd name="connsiteY4" fmla="*/ 53340 h 106775"/>
                <a:gd name="connsiteX5" fmla="*/ 86296 w 99345"/>
                <a:gd name="connsiteY5" fmla="*/ 91821 h 106775"/>
                <a:gd name="connsiteX6" fmla="*/ 49625 w 99345"/>
                <a:gd name="connsiteY6" fmla="*/ 106775 h 106775"/>
                <a:gd name="connsiteX7" fmla="*/ 12954 w 99345"/>
                <a:gd name="connsiteY7" fmla="*/ 91821 h 106775"/>
                <a:gd name="connsiteX8" fmla="*/ 0 w 99345"/>
                <a:gd name="connsiteY8" fmla="*/ 53340 h 106775"/>
                <a:gd name="connsiteX9" fmla="*/ 15621 w 99345"/>
                <a:gd name="connsiteY9" fmla="*/ 53340 h 106775"/>
                <a:gd name="connsiteX10" fmla="*/ 23717 w 99345"/>
                <a:gd name="connsiteY10" fmla="*/ 81248 h 106775"/>
                <a:gd name="connsiteX11" fmla="*/ 49625 w 99345"/>
                <a:gd name="connsiteY11" fmla="*/ 93631 h 106775"/>
                <a:gd name="connsiteX12" fmla="*/ 75533 w 99345"/>
                <a:gd name="connsiteY12" fmla="*/ 81248 h 106775"/>
                <a:gd name="connsiteX13" fmla="*/ 83629 w 99345"/>
                <a:gd name="connsiteY13" fmla="*/ 53340 h 106775"/>
                <a:gd name="connsiteX14" fmla="*/ 75152 w 99345"/>
                <a:gd name="connsiteY14" fmla="*/ 25241 h 106775"/>
                <a:gd name="connsiteX15" fmla="*/ 49625 w 99345"/>
                <a:gd name="connsiteY15" fmla="*/ 12954 h 106775"/>
                <a:gd name="connsiteX16" fmla="*/ 24098 w 99345"/>
                <a:gd name="connsiteY16" fmla="*/ 25241 h 106775"/>
                <a:gd name="connsiteX17" fmla="*/ 15716 w 99345"/>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345" h="10677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grpFill/>
            <a:ln w="9525" cap="flat">
              <a:noFill/>
              <a:prstDash val="solid"/>
              <a:miter/>
            </a:ln>
          </p:spPr>
          <p:txBody>
            <a:bodyPr rtlCol="0" anchor="ctr"/>
            <a:lstStyle/>
            <a:p>
              <a:endParaRPr lang="en-GB"/>
            </a:p>
          </p:txBody>
        </p:sp>
        <p:sp>
          <p:nvSpPr>
            <p:cNvPr id="49" name="Freeform: Shape 41">
              <a:extLst>
                <a:ext uri="{FF2B5EF4-FFF2-40B4-BE49-F238E27FC236}">
                  <a16:creationId xmlns:a16="http://schemas.microsoft.com/office/drawing/2014/main" id="{BF9C919C-3E45-BE0C-CF32-42F06E59DC7D}"/>
                </a:ext>
              </a:extLst>
            </p:cNvPr>
            <p:cNvSpPr/>
            <p:nvPr/>
          </p:nvSpPr>
          <p:spPr>
            <a:xfrm>
              <a:off x="2358802" y="3614298"/>
              <a:ext cx="80771" cy="103155"/>
            </a:xfrm>
            <a:custGeom>
              <a:avLst/>
              <a:gdLst>
                <a:gd name="connsiteX0" fmla="*/ 0 w 80771"/>
                <a:gd name="connsiteY0" fmla="*/ 103156 h 103155"/>
                <a:gd name="connsiteX1" fmla="*/ 0 w 80771"/>
                <a:gd name="connsiteY1" fmla="*/ 0 h 103155"/>
                <a:gd name="connsiteX2" fmla="*/ 20098 w 80771"/>
                <a:gd name="connsiteY2" fmla="*/ 0 h 103155"/>
                <a:gd name="connsiteX3" fmla="*/ 65627 w 80771"/>
                <a:gd name="connsiteY3" fmla="*/ 83058 h 103155"/>
                <a:gd name="connsiteX4" fmla="*/ 65913 w 80771"/>
                <a:gd name="connsiteY4" fmla="*/ 83058 h 103155"/>
                <a:gd name="connsiteX5" fmla="*/ 65913 w 80771"/>
                <a:gd name="connsiteY5" fmla="*/ 0 h 103155"/>
                <a:gd name="connsiteX6" fmla="*/ 80772 w 80771"/>
                <a:gd name="connsiteY6" fmla="*/ 0 h 103155"/>
                <a:gd name="connsiteX7" fmla="*/ 80772 w 80771"/>
                <a:gd name="connsiteY7" fmla="*/ 103156 h 103155"/>
                <a:gd name="connsiteX8" fmla="*/ 61817 w 80771"/>
                <a:gd name="connsiteY8" fmla="*/ 103156 h 103155"/>
                <a:gd name="connsiteX9" fmla="*/ 15050 w 80771"/>
                <a:gd name="connsiteY9" fmla="*/ 18288 h 103155"/>
                <a:gd name="connsiteX10" fmla="*/ 14764 w 80771"/>
                <a:gd name="connsiteY10" fmla="*/ 18288 h 103155"/>
                <a:gd name="connsiteX11" fmla="*/ 14764 w 80771"/>
                <a:gd name="connsiteY11" fmla="*/ 103156 h 103155"/>
                <a:gd name="connsiteX12" fmla="*/ 0 w 80771"/>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1" h="103155">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50" name="Freeform: Shape 42">
              <a:extLst>
                <a:ext uri="{FF2B5EF4-FFF2-40B4-BE49-F238E27FC236}">
                  <a16:creationId xmlns:a16="http://schemas.microsoft.com/office/drawing/2014/main" id="{D3CF160F-4B8C-EDF9-6CBE-238C79E1C3AD}"/>
                </a:ext>
              </a:extLst>
            </p:cNvPr>
            <p:cNvSpPr/>
            <p:nvPr/>
          </p:nvSpPr>
          <p:spPr>
            <a:xfrm>
              <a:off x="970533" y="2918783"/>
              <a:ext cx="854201" cy="422719"/>
            </a:xfrm>
            <a:custGeom>
              <a:avLst/>
              <a:gdLst>
                <a:gd name="connsiteX0" fmla="*/ 321469 w 854201"/>
                <a:gd name="connsiteY0" fmla="*/ 41339 h 422719"/>
                <a:gd name="connsiteX1" fmla="*/ 0 w 854201"/>
                <a:gd name="connsiteY1" fmla="*/ 0 h 422719"/>
                <a:gd name="connsiteX2" fmla="*/ 854202 w 854201"/>
                <a:gd name="connsiteY2" fmla="*/ 422719 h 422719"/>
                <a:gd name="connsiteX3" fmla="*/ 321469 w 854201"/>
                <a:gd name="connsiteY3" fmla="*/ 41339 h 422719"/>
              </a:gdLst>
              <a:ahLst/>
              <a:cxnLst>
                <a:cxn ang="0">
                  <a:pos x="connsiteX0" y="connsiteY0"/>
                </a:cxn>
                <a:cxn ang="0">
                  <a:pos x="connsiteX1" y="connsiteY1"/>
                </a:cxn>
                <a:cxn ang="0">
                  <a:pos x="connsiteX2" y="connsiteY2"/>
                </a:cxn>
                <a:cxn ang="0">
                  <a:pos x="connsiteX3" y="connsiteY3"/>
                </a:cxn>
              </a:cxnLst>
              <a:rect l="l" t="t" r="r" b="b"/>
              <a:pathLst>
                <a:path w="854201" h="422719">
                  <a:moveTo>
                    <a:pt x="321469" y="41339"/>
                  </a:moveTo>
                  <a:lnTo>
                    <a:pt x="0" y="0"/>
                  </a:lnTo>
                  <a:lnTo>
                    <a:pt x="854202" y="422719"/>
                  </a:lnTo>
                  <a:lnTo>
                    <a:pt x="321469" y="41339"/>
                  </a:lnTo>
                  <a:close/>
                </a:path>
              </a:pathLst>
            </a:custGeom>
            <a:grpFill/>
            <a:ln w="9525" cap="flat">
              <a:noFill/>
              <a:prstDash val="solid"/>
              <a:miter/>
            </a:ln>
          </p:spPr>
          <p:txBody>
            <a:bodyPr rtlCol="0" anchor="ctr"/>
            <a:lstStyle/>
            <a:p>
              <a:endParaRPr lang="en-GB"/>
            </a:p>
          </p:txBody>
        </p:sp>
        <p:sp>
          <p:nvSpPr>
            <p:cNvPr id="51" name="Freeform: Shape 43">
              <a:extLst>
                <a:ext uri="{FF2B5EF4-FFF2-40B4-BE49-F238E27FC236}">
                  <a16:creationId xmlns:a16="http://schemas.microsoft.com/office/drawing/2014/main" id="{9DBD0412-916F-5420-A9F9-18293F157501}"/>
                </a:ext>
              </a:extLst>
            </p:cNvPr>
            <p:cNvSpPr/>
            <p:nvPr/>
          </p:nvSpPr>
          <p:spPr>
            <a:xfrm>
              <a:off x="1292002" y="2882207"/>
              <a:ext cx="534638" cy="453389"/>
            </a:xfrm>
            <a:custGeom>
              <a:avLst/>
              <a:gdLst>
                <a:gd name="connsiteX0" fmla="*/ 257080 w 534638"/>
                <a:gd name="connsiteY0" fmla="*/ 69914 h 453389"/>
                <a:gd name="connsiteX1" fmla="*/ 0 w 534638"/>
                <a:gd name="connsiteY1" fmla="*/ 0 h 453389"/>
                <a:gd name="connsiteX2" fmla="*/ 534638 w 534638"/>
                <a:gd name="connsiteY2" fmla="*/ 453390 h 453389"/>
                <a:gd name="connsiteX3" fmla="*/ 257080 w 534638"/>
                <a:gd name="connsiteY3" fmla="*/ 69914 h 453389"/>
              </a:gdLst>
              <a:ahLst/>
              <a:cxnLst>
                <a:cxn ang="0">
                  <a:pos x="connsiteX0" y="connsiteY0"/>
                </a:cxn>
                <a:cxn ang="0">
                  <a:pos x="connsiteX1" y="connsiteY1"/>
                </a:cxn>
                <a:cxn ang="0">
                  <a:pos x="connsiteX2" y="connsiteY2"/>
                </a:cxn>
                <a:cxn ang="0">
                  <a:pos x="connsiteX3" y="connsiteY3"/>
                </a:cxn>
              </a:cxnLst>
              <a:rect l="l" t="t" r="r" b="b"/>
              <a:pathLst>
                <a:path w="534638" h="453389">
                  <a:moveTo>
                    <a:pt x="257080" y="69914"/>
                  </a:moveTo>
                  <a:lnTo>
                    <a:pt x="0" y="0"/>
                  </a:lnTo>
                  <a:lnTo>
                    <a:pt x="534638" y="453390"/>
                  </a:lnTo>
                  <a:lnTo>
                    <a:pt x="257080" y="69914"/>
                  </a:lnTo>
                  <a:close/>
                </a:path>
              </a:pathLst>
            </a:custGeom>
            <a:grpFill/>
            <a:ln w="9525" cap="flat">
              <a:noFill/>
              <a:prstDash val="solid"/>
              <a:miter/>
            </a:ln>
          </p:spPr>
          <p:txBody>
            <a:bodyPr rtlCol="0" anchor="ctr"/>
            <a:lstStyle/>
            <a:p>
              <a:endParaRPr lang="en-GB"/>
            </a:p>
          </p:txBody>
        </p:sp>
        <p:sp>
          <p:nvSpPr>
            <p:cNvPr id="52" name="Freeform: Shape 44">
              <a:extLst>
                <a:ext uri="{FF2B5EF4-FFF2-40B4-BE49-F238E27FC236}">
                  <a16:creationId xmlns:a16="http://schemas.microsoft.com/office/drawing/2014/main" id="{0CD56C9E-D97F-7578-3299-3AFD1183BD3D}"/>
                </a:ext>
              </a:extLst>
            </p:cNvPr>
            <p:cNvSpPr/>
            <p:nvPr/>
          </p:nvSpPr>
          <p:spPr>
            <a:xfrm>
              <a:off x="1856072" y="2918688"/>
              <a:ext cx="854202" cy="422814"/>
            </a:xfrm>
            <a:custGeom>
              <a:avLst/>
              <a:gdLst>
                <a:gd name="connsiteX0" fmla="*/ 532733 w 854202"/>
                <a:gd name="connsiteY0" fmla="*/ 41434 h 422814"/>
                <a:gd name="connsiteX1" fmla="*/ 854202 w 854202"/>
                <a:gd name="connsiteY1" fmla="*/ 0 h 422814"/>
                <a:gd name="connsiteX2" fmla="*/ 0 w 854202"/>
                <a:gd name="connsiteY2" fmla="*/ 422815 h 422814"/>
                <a:gd name="connsiteX3" fmla="*/ 532733 w 854202"/>
                <a:gd name="connsiteY3" fmla="*/ 41434 h 422814"/>
              </a:gdLst>
              <a:ahLst/>
              <a:cxnLst>
                <a:cxn ang="0">
                  <a:pos x="connsiteX0" y="connsiteY0"/>
                </a:cxn>
                <a:cxn ang="0">
                  <a:pos x="connsiteX1" y="connsiteY1"/>
                </a:cxn>
                <a:cxn ang="0">
                  <a:pos x="connsiteX2" y="connsiteY2"/>
                </a:cxn>
                <a:cxn ang="0">
                  <a:pos x="connsiteX3" y="connsiteY3"/>
                </a:cxn>
              </a:cxnLst>
              <a:rect l="l" t="t" r="r" b="b"/>
              <a:pathLst>
                <a:path w="854202" h="422814">
                  <a:moveTo>
                    <a:pt x="532733" y="41434"/>
                  </a:moveTo>
                  <a:lnTo>
                    <a:pt x="854202" y="0"/>
                  </a:lnTo>
                  <a:lnTo>
                    <a:pt x="0" y="422815"/>
                  </a:lnTo>
                  <a:lnTo>
                    <a:pt x="532733" y="41434"/>
                  </a:lnTo>
                  <a:close/>
                </a:path>
              </a:pathLst>
            </a:custGeom>
            <a:grpFill/>
            <a:ln w="9525" cap="flat">
              <a:noFill/>
              <a:prstDash val="solid"/>
              <a:miter/>
            </a:ln>
          </p:spPr>
          <p:txBody>
            <a:bodyPr rtlCol="0" anchor="ctr"/>
            <a:lstStyle/>
            <a:p>
              <a:endParaRPr lang="en-GB"/>
            </a:p>
          </p:txBody>
        </p:sp>
        <p:sp>
          <p:nvSpPr>
            <p:cNvPr id="53" name="Freeform: Shape 45">
              <a:extLst>
                <a:ext uri="{FF2B5EF4-FFF2-40B4-BE49-F238E27FC236}">
                  <a16:creationId xmlns:a16="http://schemas.microsoft.com/office/drawing/2014/main" id="{D03FBC7E-1FB0-F546-9543-8AC73243478C}"/>
                </a:ext>
              </a:extLst>
            </p:cNvPr>
            <p:cNvSpPr/>
            <p:nvPr/>
          </p:nvSpPr>
          <p:spPr>
            <a:xfrm>
              <a:off x="1854167" y="2882207"/>
              <a:ext cx="534638" cy="453294"/>
            </a:xfrm>
            <a:custGeom>
              <a:avLst/>
              <a:gdLst>
                <a:gd name="connsiteX0" fmla="*/ 277654 w 534638"/>
                <a:gd name="connsiteY0" fmla="*/ 69914 h 453294"/>
                <a:gd name="connsiteX1" fmla="*/ 534638 w 534638"/>
                <a:gd name="connsiteY1" fmla="*/ 0 h 453294"/>
                <a:gd name="connsiteX2" fmla="*/ 0 w 534638"/>
                <a:gd name="connsiteY2" fmla="*/ 453295 h 453294"/>
                <a:gd name="connsiteX3" fmla="*/ 277654 w 534638"/>
                <a:gd name="connsiteY3" fmla="*/ 69914 h 453294"/>
              </a:gdLst>
              <a:ahLst/>
              <a:cxnLst>
                <a:cxn ang="0">
                  <a:pos x="connsiteX0" y="connsiteY0"/>
                </a:cxn>
                <a:cxn ang="0">
                  <a:pos x="connsiteX1" y="connsiteY1"/>
                </a:cxn>
                <a:cxn ang="0">
                  <a:pos x="connsiteX2" y="connsiteY2"/>
                </a:cxn>
                <a:cxn ang="0">
                  <a:pos x="connsiteX3" y="connsiteY3"/>
                </a:cxn>
              </a:cxnLst>
              <a:rect l="l" t="t" r="r" b="b"/>
              <a:pathLst>
                <a:path w="534638" h="453294">
                  <a:moveTo>
                    <a:pt x="277654" y="69914"/>
                  </a:moveTo>
                  <a:lnTo>
                    <a:pt x="534638" y="0"/>
                  </a:lnTo>
                  <a:lnTo>
                    <a:pt x="0" y="453295"/>
                  </a:lnTo>
                  <a:lnTo>
                    <a:pt x="277654" y="69914"/>
                  </a:lnTo>
                  <a:close/>
                </a:path>
              </a:pathLst>
            </a:custGeom>
            <a:grpFill/>
            <a:ln w="9525" cap="flat">
              <a:noFill/>
              <a:prstDash val="solid"/>
              <a:miter/>
            </a:ln>
          </p:spPr>
          <p:txBody>
            <a:bodyPr rtlCol="0" anchor="ctr"/>
            <a:lstStyle/>
            <a:p>
              <a:endParaRPr lang="en-GB"/>
            </a:p>
          </p:txBody>
        </p:sp>
        <p:sp>
          <p:nvSpPr>
            <p:cNvPr id="54" name="Freeform: Shape 46">
              <a:extLst>
                <a:ext uri="{FF2B5EF4-FFF2-40B4-BE49-F238E27FC236}">
                  <a16:creationId xmlns:a16="http://schemas.microsoft.com/office/drawing/2014/main" id="{B31390DA-1D9B-FE05-0048-4672E630345C}"/>
                </a:ext>
              </a:extLst>
            </p:cNvPr>
            <p:cNvSpPr/>
            <p:nvPr/>
          </p:nvSpPr>
          <p:spPr>
            <a:xfrm>
              <a:off x="1523935" y="2846965"/>
              <a:ext cx="633031" cy="495109"/>
            </a:xfrm>
            <a:custGeom>
              <a:avLst/>
              <a:gdLst>
                <a:gd name="connsiteX0" fmla="*/ 633032 w 633031"/>
                <a:gd name="connsiteY0" fmla="*/ 0 h 495109"/>
                <a:gd name="connsiteX1" fmla="*/ 426720 w 633031"/>
                <a:gd name="connsiteY1" fmla="*/ 97727 h 495109"/>
                <a:gd name="connsiteX2" fmla="*/ 388239 w 633031"/>
                <a:gd name="connsiteY2" fmla="*/ 252413 h 495109"/>
                <a:gd name="connsiteX3" fmla="*/ 316516 w 633031"/>
                <a:gd name="connsiteY3" fmla="*/ 111062 h 495109"/>
                <a:gd name="connsiteX4" fmla="*/ 244412 w 633031"/>
                <a:gd name="connsiteY4" fmla="*/ 252413 h 495109"/>
                <a:gd name="connsiteX5" fmla="*/ 206216 w 633031"/>
                <a:gd name="connsiteY5" fmla="*/ 97727 h 495109"/>
                <a:gd name="connsiteX6" fmla="*/ 0 w 633031"/>
                <a:gd name="connsiteY6" fmla="*/ 0 h 495109"/>
                <a:gd name="connsiteX7" fmla="*/ 316516 w 633031"/>
                <a:gd name="connsiteY7" fmla="*/ 495110 h 495109"/>
                <a:gd name="connsiteX8" fmla="*/ 633032 w 633031"/>
                <a:gd name="connsiteY8" fmla="*/ 0 h 4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1" h="495109">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grpFill/>
            <a:ln w="9525" cap="flat">
              <a:noFill/>
              <a:prstDash val="solid"/>
              <a:miter/>
            </a:ln>
          </p:spPr>
          <p:txBody>
            <a:bodyPr rtlCol="0" anchor="ctr"/>
            <a:lstStyle/>
            <a:p>
              <a:endParaRPr lang="en-GB"/>
            </a:p>
          </p:txBody>
        </p:sp>
      </p:grpSp>
      <p:sp>
        <p:nvSpPr>
          <p:cNvPr id="23" name="Picture Placeholder 22">
            <a:extLst>
              <a:ext uri="{FF2B5EF4-FFF2-40B4-BE49-F238E27FC236}">
                <a16:creationId xmlns:a16="http://schemas.microsoft.com/office/drawing/2014/main" id="{578F6F88-2FE6-45A7-AB8C-550D53F29E1D}"/>
              </a:ext>
            </a:extLst>
          </p:cNvPr>
          <p:cNvSpPr>
            <a:spLocks noGrp="1"/>
          </p:cNvSpPr>
          <p:nvPr>
            <p:ph type="pic" sz="quarter" idx="15"/>
          </p:nvPr>
        </p:nvSpPr>
        <p:spPr>
          <a:xfrm>
            <a:off x="3646488" y="0"/>
            <a:ext cx="8545512" cy="6858000"/>
          </a:xfrm>
        </p:spPr>
        <p:txBody>
          <a:bodyPr/>
          <a:lstStyle/>
          <a:p>
            <a:endParaRPr lang="en-IN" dirty="0"/>
          </a:p>
        </p:txBody>
      </p:sp>
      <p:sp>
        <p:nvSpPr>
          <p:cNvPr id="2" name="TextBox 1">
            <a:extLst>
              <a:ext uri="{FF2B5EF4-FFF2-40B4-BE49-F238E27FC236}">
                <a16:creationId xmlns:a16="http://schemas.microsoft.com/office/drawing/2014/main" id="{0281093E-A013-5B27-3DE7-B51114C129A9}"/>
              </a:ext>
            </a:extLst>
          </p:cNvPr>
          <p:cNvSpPr txBox="1"/>
          <p:nvPr userDrawn="1"/>
        </p:nvSpPr>
        <p:spPr>
          <a:xfrm>
            <a:off x="436106" y="371194"/>
            <a:ext cx="2979103" cy="2308324"/>
          </a:xfrm>
          <a:prstGeom prst="rect">
            <a:avLst/>
          </a:prstGeom>
          <a:noFill/>
        </p:spPr>
        <p:txBody>
          <a:bodyPr wrap="square">
            <a:spAutoFit/>
          </a:bodyPr>
          <a:lstStyle/>
          <a:p>
            <a:r>
              <a:rPr lang="en-US" sz="2400" dirty="0">
                <a:solidFill>
                  <a:schemeClr val="bg1"/>
                </a:solidFill>
                <a:latin typeface="Barlow" panose="00000500000000000000" pitchFamily="2" charset="0"/>
                <a:cs typeface="Arial" panose="020B0604020202020204" pitchFamily="34" charset="0"/>
              </a:rPr>
              <a:t>MENGEMBANGKAN PEMIMPIN KEWIRAUSAHAAN</a:t>
            </a:r>
            <a:endParaRPr lang="en-US" sz="2400" i="0" dirty="0">
              <a:solidFill>
                <a:schemeClr val="bg1"/>
              </a:solidFill>
              <a:effectLst/>
              <a:latin typeface="Barlow" panose="00000500000000000000" pitchFamily="2" charset="0"/>
              <a:cs typeface="Arial" panose="020B0604020202020204" pitchFamily="34" charset="0"/>
            </a:endParaRPr>
          </a:p>
          <a:p>
            <a:endParaRPr lang="en-US" sz="2400" i="0" dirty="0">
              <a:solidFill>
                <a:schemeClr val="bg1"/>
              </a:solidFill>
              <a:effectLst/>
              <a:latin typeface="Barlow" panose="00000500000000000000" pitchFamily="2" charset="0"/>
              <a:cs typeface="Arial" panose="020B0604020202020204" pitchFamily="34" charset="0"/>
            </a:endParaRPr>
          </a:p>
          <a:p>
            <a:r>
              <a:rPr lang="en-US" sz="2400" i="0" dirty="0">
                <a:solidFill>
                  <a:schemeClr val="bg1"/>
                </a:solidFill>
                <a:effectLst/>
                <a:latin typeface="Barlow" panose="00000500000000000000" pitchFamily="2" charset="0"/>
                <a:cs typeface="Arial" panose="020B0604020202020204" pitchFamily="34" charset="0"/>
              </a:rPr>
              <a:t>DENGAN
</a:t>
            </a:r>
            <a:r>
              <a:rPr lang="en-US" sz="2400" b="1" i="0" dirty="0">
                <a:solidFill>
                  <a:schemeClr val="bg1"/>
                </a:solidFill>
                <a:effectLst/>
                <a:latin typeface="Barlow" panose="00000500000000000000" pitchFamily="2" charset="0"/>
                <a:cs typeface="Arial" panose="020B0604020202020204" pitchFamily="34" charset="0"/>
              </a:rPr>
              <a:t>IGNITEX</a:t>
            </a:r>
            <a:r>
              <a:rPr lang="en-US" sz="2400" i="0" dirty="0">
                <a:solidFill>
                  <a:schemeClr val="bg1"/>
                </a:solidFill>
                <a:effectLst/>
                <a:latin typeface="Barlow" panose="00000500000000000000" pitchFamily="2" charset="0"/>
                <a:cs typeface="Arial" panose="020B0604020202020204" pitchFamily="34" charset="0"/>
              </a:rPr>
              <a:t>.</a:t>
            </a:r>
            <a:endParaRPr lang="en-US" sz="2400" b="1" dirty="0">
              <a:solidFill>
                <a:schemeClr val="bg1"/>
              </a:solidFill>
              <a:latin typeface="Barlow" panose="00000500000000000000" pitchFamily="2" charset="0"/>
              <a:cs typeface="Arial" panose="020B0604020202020204" pitchFamily="34" charset="0"/>
            </a:endParaRPr>
          </a:p>
        </p:txBody>
      </p:sp>
      <p:sp>
        <p:nvSpPr>
          <p:cNvPr id="3" name="Text Placeholder 17">
            <a:extLst>
              <a:ext uri="{FF2B5EF4-FFF2-40B4-BE49-F238E27FC236}">
                <a16:creationId xmlns:a16="http://schemas.microsoft.com/office/drawing/2014/main" id="{5CECD0E7-9345-C24C-257B-392BCFD15276}"/>
              </a:ext>
            </a:extLst>
          </p:cNvPr>
          <p:cNvSpPr>
            <a:spLocks noGrp="1"/>
          </p:cNvSpPr>
          <p:nvPr>
            <p:ph type="body" sz="quarter" idx="13" hasCustomPrompt="1"/>
          </p:nvPr>
        </p:nvSpPr>
        <p:spPr>
          <a:xfrm>
            <a:off x="360858" y="5135898"/>
            <a:ext cx="5302250" cy="584200"/>
          </a:xfrm>
        </p:spPr>
        <p:txBody>
          <a:bodyPr/>
          <a:lstStyle>
            <a:lvl1pPr marL="0" indent="0">
              <a:buNone/>
              <a:defRPr lang="en-US" sz="3200" b="1" kern="1200" dirty="0" smtClean="0">
                <a:solidFill>
                  <a:schemeClr val="bg1"/>
                </a:solidFill>
                <a:latin typeface="Barlow Medium" panose="00000600000000000000" pitchFamily="2" charset="0"/>
                <a:ea typeface="+mj-ea"/>
                <a:cs typeface="+mj-cs"/>
              </a:defRPr>
            </a:lvl1pPr>
            <a:lvl2pPr>
              <a:defRPr lang="en-US" sz="3200" b="1" kern="1200" dirty="0" smtClean="0">
                <a:solidFill>
                  <a:schemeClr val="bg1"/>
                </a:solidFill>
                <a:latin typeface="Barlow Medium" panose="00000600000000000000" pitchFamily="2" charset="0"/>
                <a:ea typeface="+mj-ea"/>
                <a:cs typeface="+mj-cs"/>
              </a:defRPr>
            </a:lvl2pPr>
            <a:lvl3pPr>
              <a:defRPr lang="en-US" sz="3200" b="1" kern="1200" dirty="0" smtClean="0">
                <a:solidFill>
                  <a:schemeClr val="bg1"/>
                </a:solidFill>
                <a:latin typeface="Barlow Medium" panose="00000600000000000000" pitchFamily="2" charset="0"/>
                <a:ea typeface="+mj-ea"/>
                <a:cs typeface="+mj-cs"/>
              </a:defRPr>
            </a:lvl3pPr>
            <a:lvl4pPr>
              <a:defRPr lang="en-US" sz="3200" b="1" kern="1200" dirty="0" smtClean="0">
                <a:solidFill>
                  <a:schemeClr val="bg1"/>
                </a:solidFill>
                <a:latin typeface="Barlow Medium" panose="00000600000000000000" pitchFamily="2" charset="0"/>
                <a:ea typeface="+mj-ea"/>
                <a:cs typeface="+mj-cs"/>
              </a:defRPr>
            </a:lvl4pPr>
            <a:lvl5pPr>
              <a:defRPr lang="en-IN" sz="3200" b="1" kern="1200" dirty="0">
                <a:solidFill>
                  <a:schemeClr val="bg1"/>
                </a:solidFill>
                <a:latin typeface="Barlow Medium" panose="00000600000000000000" pitchFamily="2" charset="0"/>
                <a:ea typeface="+mj-ea"/>
                <a:cs typeface="+mj-cs"/>
              </a:defRPr>
            </a:lvl5pPr>
          </a:lstStyle>
          <a:p>
            <a:pPr lvl="0"/>
            <a:r>
              <a:rPr lang="en-US"/>
              <a:t>Click to Add Module</a:t>
            </a:r>
            <a:endParaRPr lang="en-IN"/>
          </a:p>
        </p:txBody>
      </p:sp>
      <p:sp>
        <p:nvSpPr>
          <p:cNvPr id="4" name="Text Placeholder 17">
            <a:extLst>
              <a:ext uri="{FF2B5EF4-FFF2-40B4-BE49-F238E27FC236}">
                <a16:creationId xmlns:a16="http://schemas.microsoft.com/office/drawing/2014/main" id="{135BA015-1C1B-C502-3BBD-6C2ABCA4A5A0}"/>
              </a:ext>
            </a:extLst>
          </p:cNvPr>
          <p:cNvSpPr>
            <a:spLocks noGrp="1"/>
          </p:cNvSpPr>
          <p:nvPr>
            <p:ph type="body" sz="quarter" idx="14" hasCustomPrompt="1"/>
          </p:nvPr>
        </p:nvSpPr>
        <p:spPr>
          <a:xfrm>
            <a:off x="360858" y="5895254"/>
            <a:ext cx="5302250" cy="584200"/>
          </a:xfrm>
        </p:spPr>
        <p:txBody>
          <a:bodyPr>
            <a:normAutofit/>
          </a:bodyPr>
          <a:lstStyle>
            <a:lvl1pPr marL="0" indent="0">
              <a:buNone/>
              <a:defRPr lang="en-IN" sz="2000" kern="1200" dirty="0">
                <a:solidFill>
                  <a:schemeClr val="bg1"/>
                </a:solidFill>
                <a:latin typeface="Open Sans" pitchFamily="2" charset="0"/>
                <a:ea typeface="Open Sans" pitchFamily="2" charset="0"/>
                <a:cs typeface="Open Sans" pitchFamily="2" charset="0"/>
              </a:defRPr>
            </a:lvl1pPr>
            <a:lvl2pPr>
              <a:defRPr lang="en-US" sz="3200" b="1" kern="1200" dirty="0" smtClean="0">
                <a:solidFill>
                  <a:schemeClr val="bg1"/>
                </a:solidFill>
                <a:latin typeface="Barlow Medium" panose="00000600000000000000" pitchFamily="2" charset="0"/>
                <a:ea typeface="+mj-ea"/>
                <a:cs typeface="+mj-cs"/>
              </a:defRPr>
            </a:lvl2pPr>
            <a:lvl3pPr>
              <a:defRPr lang="en-US" sz="3200" b="1" kern="1200" dirty="0" smtClean="0">
                <a:solidFill>
                  <a:schemeClr val="bg1"/>
                </a:solidFill>
                <a:latin typeface="Barlow Medium" panose="00000600000000000000" pitchFamily="2" charset="0"/>
                <a:ea typeface="+mj-ea"/>
                <a:cs typeface="+mj-cs"/>
              </a:defRPr>
            </a:lvl3pPr>
            <a:lvl4pPr>
              <a:defRPr lang="en-US" sz="3200" b="1" kern="1200" dirty="0" smtClean="0">
                <a:solidFill>
                  <a:schemeClr val="bg1"/>
                </a:solidFill>
                <a:latin typeface="Barlow Medium" panose="00000600000000000000" pitchFamily="2" charset="0"/>
                <a:ea typeface="+mj-ea"/>
                <a:cs typeface="+mj-cs"/>
              </a:defRPr>
            </a:lvl4pPr>
            <a:lvl5pPr>
              <a:defRPr lang="en-IN" sz="3200" b="1" kern="1200" dirty="0">
                <a:solidFill>
                  <a:schemeClr val="bg1"/>
                </a:solidFill>
                <a:latin typeface="Barlow Medium" panose="00000600000000000000" pitchFamily="2" charset="0"/>
                <a:ea typeface="+mj-ea"/>
                <a:cs typeface="+mj-cs"/>
              </a:defRPr>
            </a:lvl5pPr>
          </a:lstStyle>
          <a:p>
            <a:pPr lvl="0"/>
            <a:r>
              <a:rPr lang="en-US"/>
              <a:t>Click to Add Lesson</a:t>
            </a:r>
            <a:endParaRPr lang="en-IN"/>
          </a:p>
        </p:txBody>
      </p:sp>
    </p:spTree>
    <p:extLst>
      <p:ext uri="{BB962C8B-B14F-4D97-AF65-F5344CB8AC3E}">
        <p14:creationId xmlns:p14="http://schemas.microsoft.com/office/powerpoint/2010/main" val="3426388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FCE1D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0584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4C67A9-B9CE-84AB-B023-35262618BA48}"/>
              </a:ext>
            </a:extLst>
          </p:cNvPr>
          <p:cNvSpPr>
            <a:spLocks noGrp="1"/>
          </p:cNvSpPr>
          <p:nvPr>
            <p:ph type="pic" sz="quarter" idx="13"/>
          </p:nvPr>
        </p:nvSpPr>
        <p:spPr>
          <a:xfrm>
            <a:off x="380974" y="374463"/>
            <a:ext cx="8280000" cy="6120000"/>
          </a:xfrm>
        </p:spPr>
        <p:txBody>
          <a:bodyPr/>
          <a:lstStyle/>
          <a:p>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hasCustomPrompt="1"/>
          </p:nvPr>
        </p:nvSpPr>
        <p:spPr>
          <a:xfrm>
            <a:off x="8928000" y="374749"/>
            <a:ext cx="2880000" cy="720000"/>
          </a:xfrm>
        </p:spPr>
        <p:txBody>
          <a:bodyPr bIns="0" anchor="ctr" anchorCtr="0">
            <a:spAutoFit/>
          </a:bodyPr>
          <a:lstStyle>
            <a:lvl1pPr marL="0" indent="0" algn="l">
              <a:lnSpc>
                <a:spcPct val="10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a:t>
            </a:r>
            <a:br>
              <a:rPr lang="en-GB"/>
            </a:br>
            <a:r>
              <a:rPr lang="en-GB"/>
              <a:t>Master subtitle style</a:t>
            </a:r>
            <a:endParaRPr lang="en-US"/>
          </a:p>
        </p:txBody>
      </p:sp>
      <p:sp>
        <p:nvSpPr>
          <p:cNvPr id="6" name="Text Placeholder 5">
            <a:extLst>
              <a:ext uri="{FF2B5EF4-FFF2-40B4-BE49-F238E27FC236}">
                <a16:creationId xmlns:a16="http://schemas.microsoft.com/office/drawing/2014/main" id="{E81942A4-22D9-4F77-D722-A67D278F6BAF}"/>
              </a:ext>
            </a:extLst>
          </p:cNvPr>
          <p:cNvSpPr>
            <a:spLocks noGrp="1"/>
          </p:cNvSpPr>
          <p:nvPr>
            <p:ph type="body" sz="quarter" idx="12"/>
          </p:nvPr>
        </p:nvSpPr>
        <p:spPr>
          <a:xfrm>
            <a:off x="8928000" y="2520000"/>
            <a:ext cx="2880000" cy="3960000"/>
          </a:xfrm>
        </p:spPr>
        <p:txBody>
          <a:bodyPr vert="horz" lIns="0" tIns="0" rIns="0" bIns="0" rtlCol="0" anchor="t">
            <a:normAutofit/>
          </a:bodyPr>
          <a:lstStyle>
            <a:lvl1pPr marL="0" indent="0">
              <a:lnSpc>
                <a:spcPct val="100000"/>
              </a:lnSpc>
              <a:buNone/>
              <a:defRPr lang="en-GB" sz="1200" smtClean="0">
                <a:solidFill>
                  <a:schemeClr val="tx1"/>
                </a:solidFill>
              </a:defRPr>
            </a:lvl1pPr>
            <a:lvl2pPr>
              <a:defRPr lang="en-GB" smtClean="0">
                <a:solidFill>
                  <a:schemeClr val="tx1">
                    <a:lumMod val="60000"/>
                    <a:lumOff val="40000"/>
                  </a:schemeClr>
                </a:solidFill>
              </a:defRPr>
            </a:lvl2pPr>
            <a:lvl3pPr>
              <a:defRPr lang="en-GB" smtClean="0">
                <a:solidFill>
                  <a:schemeClr val="tx1">
                    <a:lumMod val="60000"/>
                    <a:lumOff val="40000"/>
                  </a:schemeClr>
                </a:solidFill>
              </a:defRPr>
            </a:lvl3pPr>
            <a:lvl4pPr>
              <a:defRPr lang="en-GB" smtClean="0">
                <a:solidFill>
                  <a:schemeClr val="tx1">
                    <a:lumMod val="60000"/>
                    <a:lumOff val="40000"/>
                  </a:schemeClr>
                </a:solidFill>
              </a:defRPr>
            </a:lvl4pPr>
            <a:lvl5pPr>
              <a:defRPr lang="en-US">
                <a:solidFill>
                  <a:schemeClr val="tx1">
                    <a:lumMod val="60000"/>
                    <a:lumOff val="40000"/>
                  </a:schemeClr>
                </a:solidFill>
              </a:defRPr>
            </a:lvl5pPr>
          </a:lstStyle>
          <a:p>
            <a:pPr marL="228600" lvl="0" indent="-228600"/>
            <a:r>
              <a:rPr lang="en-GB"/>
              <a:t>Click to edit Master text styles</a:t>
            </a:r>
            <a:endParaRPr lang="en-US"/>
          </a:p>
        </p:txBody>
      </p:sp>
      <p:sp>
        <p:nvSpPr>
          <p:cNvPr id="4" name="Rectangle 3">
            <a:extLst>
              <a:ext uri="{FF2B5EF4-FFF2-40B4-BE49-F238E27FC236}">
                <a16:creationId xmlns:a16="http://schemas.microsoft.com/office/drawing/2014/main" id="{AD19FD2A-E444-A423-C2AF-1257D8340ECD}"/>
              </a:ext>
            </a:extLst>
          </p:cNvPr>
          <p:cNvSpPr/>
          <p:nvPr userDrawn="1"/>
        </p:nvSpPr>
        <p:spPr>
          <a:xfrm>
            <a:off x="8928000" y="1124014"/>
            <a:ext cx="2916000" cy="55439"/>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C66AE-E72D-8337-BE2B-BD87F88AAF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475" y="3032604"/>
            <a:ext cx="2212338" cy="3461859"/>
          </a:xfrm>
          <a:prstGeom prst="rect">
            <a:avLst/>
          </a:prstGeom>
        </p:spPr>
      </p:pic>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7128000" y="1296000"/>
            <a:ext cx="4687415" cy="1087081"/>
          </a:xfrm>
          <a:prstGeom prst="rect">
            <a:avLst/>
          </a:prstGeom>
        </p:spPr>
        <p:txBody>
          <a:bodyPr anchor="ctr" anchorCtr="0">
            <a:normAutofit/>
          </a:bodyPr>
          <a:lstStyle>
            <a:lvl1pPr algn="l">
              <a:lnSpc>
                <a:spcPct val="100000"/>
              </a:lnSpc>
              <a:defRPr sz="3000">
                <a:solidFill>
                  <a:schemeClr val="tx2"/>
                </a:solidFill>
              </a:defRPr>
            </a:lvl1p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33777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4C67A9-B9CE-84AB-B023-35262618BA48}"/>
              </a:ext>
            </a:extLst>
          </p:cNvPr>
          <p:cNvSpPr>
            <a:spLocks noGrp="1"/>
          </p:cNvSpPr>
          <p:nvPr>
            <p:ph type="pic" sz="quarter" idx="13"/>
          </p:nvPr>
        </p:nvSpPr>
        <p:spPr>
          <a:xfrm>
            <a:off x="360000" y="360000"/>
            <a:ext cx="11484000" cy="6120000"/>
          </a:xfrm>
        </p:spPr>
        <p:txBody>
          <a:bodyPr/>
          <a:lstStyle/>
          <a:p>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2891246" y="4512763"/>
            <a:ext cx="8904069" cy="1980000"/>
          </a:xfrm>
        </p:spPr>
        <p:txBody>
          <a:bodyPr bIns="0">
            <a:noAutofit/>
          </a:bodyPr>
          <a:lstStyle>
            <a:lvl1pPr marL="0" indent="0" algn="l">
              <a:lnSpc>
                <a:spcPct val="100000"/>
              </a:lnSpc>
              <a:buNone/>
              <a:defRPr sz="3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F6B8D04E-BDD5-1F64-6209-2F4B4F2000E7}"/>
              </a:ext>
            </a:extLst>
          </p:cNvPr>
          <p:cNvSpPr>
            <a:spLocks noGrp="1"/>
          </p:cNvSpPr>
          <p:nvPr>
            <p:ph type="ctrTitle"/>
          </p:nvPr>
        </p:nvSpPr>
        <p:spPr>
          <a:xfrm>
            <a:off x="825111" y="1087382"/>
            <a:ext cx="6568466" cy="1087081"/>
          </a:xfrm>
          <a:prstGeom prst="rect">
            <a:avLst/>
          </a:prstGeom>
        </p:spPr>
        <p:txBody>
          <a:bodyPr anchor="ctr" anchorCtr="0">
            <a:noAutofit/>
          </a:bodyPr>
          <a:lstStyle>
            <a:lvl1pPr algn="l">
              <a:lnSpc>
                <a:spcPct val="100000"/>
              </a:lnSpc>
              <a:defRPr sz="4000">
                <a:solidFill>
                  <a:schemeClr val="tx2"/>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FDB94897-42FC-D542-4330-DC6910EC0E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1315" y="3032604"/>
            <a:ext cx="2212338" cy="3461859"/>
          </a:xfrm>
          <a:prstGeom prst="rect">
            <a:avLst/>
          </a:prstGeom>
        </p:spPr>
      </p:pic>
    </p:spTree>
    <p:extLst>
      <p:ext uri="{BB962C8B-B14F-4D97-AF65-F5344CB8AC3E}">
        <p14:creationId xmlns:p14="http://schemas.microsoft.com/office/powerpoint/2010/main" val="132136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4_Title Slide">
    <p:bg>
      <p:bgPr>
        <a:gradFill>
          <a:gsLst>
            <a:gs pos="0">
              <a:srgbClr val="BF2026"/>
            </a:gs>
            <a:gs pos="100000">
              <a:srgbClr val="F2672A"/>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E24D-AB13-DA6A-AB49-527A6F75AE8D}"/>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IN"/>
          </a:p>
        </p:txBody>
      </p:sp>
      <p:sp>
        <p:nvSpPr>
          <p:cNvPr id="3" name="Subtitle 2">
            <a:extLst>
              <a:ext uri="{FF2B5EF4-FFF2-40B4-BE49-F238E27FC236}">
                <a16:creationId xmlns:a16="http://schemas.microsoft.com/office/drawing/2014/main" id="{5E222839-42DC-9914-BAEF-69A254AA80F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Barlow"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grpSp>
        <p:nvGrpSpPr>
          <p:cNvPr id="31" name="Group 30">
            <a:extLst>
              <a:ext uri="{FF2B5EF4-FFF2-40B4-BE49-F238E27FC236}">
                <a16:creationId xmlns:a16="http://schemas.microsoft.com/office/drawing/2014/main" id="{9ECD0644-BEF3-4C85-D9DF-5C08C0FA02EB}"/>
              </a:ext>
            </a:extLst>
          </p:cNvPr>
          <p:cNvGrpSpPr/>
          <p:nvPr userDrawn="1"/>
        </p:nvGrpSpPr>
        <p:grpSpPr>
          <a:xfrm>
            <a:off x="10668000" y="304798"/>
            <a:ext cx="1179720" cy="581555"/>
            <a:chOff x="969962" y="2846965"/>
            <a:chExt cx="1740598" cy="872299"/>
          </a:xfrm>
          <a:solidFill>
            <a:schemeClr val="bg1"/>
          </a:solidFill>
        </p:grpSpPr>
        <p:sp>
          <p:nvSpPr>
            <p:cNvPr id="32" name="Freeform: Shape 23">
              <a:extLst>
                <a:ext uri="{FF2B5EF4-FFF2-40B4-BE49-F238E27FC236}">
                  <a16:creationId xmlns:a16="http://schemas.microsoft.com/office/drawing/2014/main" id="{86846790-9A35-DC90-BCFB-EDB6E03D617D}"/>
                </a:ext>
              </a:extLst>
            </p:cNvPr>
            <p:cNvSpPr/>
            <p:nvPr/>
          </p:nvSpPr>
          <p:spPr>
            <a:xfrm>
              <a:off x="969962" y="3381507"/>
              <a:ext cx="274415" cy="160305"/>
            </a:xfrm>
            <a:custGeom>
              <a:avLst/>
              <a:gdLst>
                <a:gd name="connsiteX0" fmla="*/ 274415 w 274415"/>
                <a:gd name="connsiteY0" fmla="*/ 0 h 160305"/>
                <a:gd name="connsiteX1" fmla="*/ 205931 w 274415"/>
                <a:gd name="connsiteY1" fmla="*/ 160306 h 160305"/>
                <a:gd name="connsiteX2" fmla="*/ 178308 w 274415"/>
                <a:gd name="connsiteY2" fmla="*/ 160306 h 160305"/>
                <a:gd name="connsiteX3" fmla="*/ 137160 w 274415"/>
                <a:gd name="connsiteY3" fmla="*/ 66961 h 160305"/>
                <a:gd name="connsiteX4" fmla="*/ 95059 w 274415"/>
                <a:gd name="connsiteY4" fmla="*/ 160306 h 160305"/>
                <a:gd name="connsiteX5" fmla="*/ 67151 w 274415"/>
                <a:gd name="connsiteY5" fmla="*/ 160306 h 160305"/>
                <a:gd name="connsiteX6" fmla="*/ 0 w 274415"/>
                <a:gd name="connsiteY6" fmla="*/ 0 h 160305"/>
                <a:gd name="connsiteX7" fmla="*/ 49435 w 274415"/>
                <a:gd name="connsiteY7" fmla="*/ 0 h 160305"/>
                <a:gd name="connsiteX8" fmla="*/ 82296 w 274415"/>
                <a:gd name="connsiteY8" fmla="*/ 87725 h 160305"/>
                <a:gd name="connsiteX9" fmla="*/ 120015 w 274415"/>
                <a:gd name="connsiteY9" fmla="*/ 0 h 160305"/>
                <a:gd name="connsiteX10" fmla="*/ 154210 w 274415"/>
                <a:gd name="connsiteY10" fmla="*/ 0 h 160305"/>
                <a:gd name="connsiteX11" fmla="*/ 191167 w 274415"/>
                <a:gd name="connsiteY11" fmla="*/ 87725 h 160305"/>
                <a:gd name="connsiteX12" fmla="*/ 225552 w 274415"/>
                <a:gd name="connsiteY12" fmla="*/ 0 h 160305"/>
                <a:gd name="connsiteX13" fmla="*/ 274415 w 274415"/>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415" h="16030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grpFill/>
            <a:ln w="9525" cap="flat">
              <a:noFill/>
              <a:prstDash val="solid"/>
              <a:miter/>
            </a:ln>
          </p:spPr>
          <p:txBody>
            <a:bodyPr rtlCol="0" anchor="ctr"/>
            <a:lstStyle/>
            <a:p>
              <a:endParaRPr lang="en-GB"/>
            </a:p>
          </p:txBody>
        </p:sp>
        <p:sp>
          <p:nvSpPr>
            <p:cNvPr id="33" name="Freeform: Shape 25">
              <a:extLst>
                <a:ext uri="{FF2B5EF4-FFF2-40B4-BE49-F238E27FC236}">
                  <a16:creationId xmlns:a16="http://schemas.microsoft.com/office/drawing/2014/main" id="{9C4E9CEE-1A49-DE23-64FE-5C945F561132}"/>
                </a:ext>
              </a:extLst>
            </p:cNvPr>
            <p:cNvSpPr/>
            <p:nvPr/>
          </p:nvSpPr>
          <p:spPr>
            <a:xfrm>
              <a:off x="1239614" y="3381412"/>
              <a:ext cx="192595" cy="158305"/>
            </a:xfrm>
            <a:custGeom>
              <a:avLst/>
              <a:gdLst>
                <a:gd name="connsiteX0" fmla="*/ 192596 w 192595"/>
                <a:gd name="connsiteY0" fmla="*/ 158306 h 158305"/>
                <a:gd name="connsiteX1" fmla="*/ 143732 w 192595"/>
                <a:gd name="connsiteY1" fmla="*/ 158306 h 158305"/>
                <a:gd name="connsiteX2" fmla="*/ 130778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920 w 192595"/>
                <a:gd name="connsiteY9" fmla="*/ 98679 h 158305"/>
                <a:gd name="connsiteX10" fmla="*/ 96679 w 192595"/>
                <a:gd name="connsiteY10" fmla="*/ 40862 h 158305"/>
                <a:gd name="connsiteX11" fmla="*/ 73342 w 192595"/>
                <a:gd name="connsiteY11" fmla="*/ 98679 h 158305"/>
                <a:gd name="connsiteX12" fmla="*/ 119920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grpFill/>
            <a:ln w="9525" cap="flat">
              <a:noFill/>
              <a:prstDash val="solid"/>
              <a:miter/>
            </a:ln>
          </p:spPr>
          <p:txBody>
            <a:bodyPr rtlCol="0" anchor="ctr"/>
            <a:lstStyle/>
            <a:p>
              <a:endParaRPr lang="en-GB"/>
            </a:p>
          </p:txBody>
        </p:sp>
        <p:sp>
          <p:nvSpPr>
            <p:cNvPr id="34" name="Freeform: Shape 26">
              <a:extLst>
                <a:ext uri="{FF2B5EF4-FFF2-40B4-BE49-F238E27FC236}">
                  <a16:creationId xmlns:a16="http://schemas.microsoft.com/office/drawing/2014/main" id="{91558449-F5CB-533C-CF65-CA30D8E070A1}"/>
                </a:ext>
              </a:extLst>
            </p:cNvPr>
            <p:cNvSpPr/>
            <p:nvPr/>
          </p:nvSpPr>
          <p:spPr>
            <a:xfrm>
              <a:off x="1483264" y="3381507"/>
              <a:ext cx="162782" cy="158210"/>
            </a:xfrm>
            <a:custGeom>
              <a:avLst/>
              <a:gdLst>
                <a:gd name="connsiteX0" fmla="*/ 162782 w 162782"/>
                <a:gd name="connsiteY0" fmla="*/ 81915 h 158210"/>
                <a:gd name="connsiteX1" fmla="*/ 153924 w 162782"/>
                <a:gd name="connsiteY1" fmla="*/ 120968 h 158210"/>
                <a:gd name="connsiteX2" fmla="*/ 133064 w 162782"/>
                <a:gd name="connsiteY2" fmla="*/ 144875 h 158210"/>
                <a:gd name="connsiteX3" fmla="*/ 85439 w 162782"/>
                <a:gd name="connsiteY3" fmla="*/ 158210 h 158210"/>
                <a:gd name="connsiteX4" fmla="*/ 0 w 162782"/>
                <a:gd name="connsiteY4" fmla="*/ 158210 h 158210"/>
                <a:gd name="connsiteX5" fmla="*/ 0 w 162782"/>
                <a:gd name="connsiteY5" fmla="*/ 0 h 158210"/>
                <a:gd name="connsiteX6" fmla="*/ 65723 w 162782"/>
                <a:gd name="connsiteY6" fmla="*/ 0 h 158210"/>
                <a:gd name="connsiteX7" fmla="*/ 91154 w 162782"/>
                <a:gd name="connsiteY7" fmla="*/ 1524 h 158210"/>
                <a:gd name="connsiteX8" fmla="*/ 110204 w 162782"/>
                <a:gd name="connsiteY8" fmla="*/ 5906 h 158210"/>
                <a:gd name="connsiteX9" fmla="*/ 124587 w 162782"/>
                <a:gd name="connsiteY9" fmla="*/ 12192 h 158210"/>
                <a:gd name="connsiteX10" fmla="*/ 135160 w 162782"/>
                <a:gd name="connsiteY10" fmla="*/ 19717 h 158210"/>
                <a:gd name="connsiteX11" fmla="*/ 149352 w 162782"/>
                <a:gd name="connsiteY11" fmla="*/ 35338 h 158210"/>
                <a:gd name="connsiteX12" fmla="*/ 159067 w 162782"/>
                <a:gd name="connsiteY12" fmla="*/ 56293 h 158210"/>
                <a:gd name="connsiteX13" fmla="*/ 162687 w 162782"/>
                <a:gd name="connsiteY13" fmla="*/ 82105 h 158210"/>
                <a:gd name="connsiteX14" fmla="*/ 114205 w 162782"/>
                <a:gd name="connsiteY14" fmla="*/ 80010 h 158210"/>
                <a:gd name="connsiteX15" fmla="*/ 106871 w 162782"/>
                <a:gd name="connsiteY15" fmla="*/ 49911 h 158210"/>
                <a:gd name="connsiteX16" fmla="*/ 89154 w 162782"/>
                <a:gd name="connsiteY16" fmla="*/ 35433 h 158210"/>
                <a:gd name="connsiteX17" fmla="*/ 68104 w 162782"/>
                <a:gd name="connsiteY17" fmla="*/ 31718 h 158210"/>
                <a:gd name="connsiteX18" fmla="*/ 47816 w 162782"/>
                <a:gd name="connsiteY18" fmla="*/ 31718 h 158210"/>
                <a:gd name="connsiteX19" fmla="*/ 47816 w 162782"/>
                <a:gd name="connsiteY19" fmla="*/ 125444 h 158210"/>
                <a:gd name="connsiteX20" fmla="*/ 68104 w 162782"/>
                <a:gd name="connsiteY20" fmla="*/ 125444 h 158210"/>
                <a:gd name="connsiteX21" fmla="*/ 100584 w 162782"/>
                <a:gd name="connsiteY21" fmla="*/ 116586 h 158210"/>
                <a:gd name="connsiteX22" fmla="*/ 114300 w 162782"/>
                <a:gd name="connsiteY22" fmla="*/ 79915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82" h="158210">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grpFill/>
            <a:ln w="9525" cap="flat">
              <a:noFill/>
              <a:prstDash val="solid"/>
              <a:miter/>
            </a:ln>
          </p:spPr>
          <p:txBody>
            <a:bodyPr rtlCol="0" anchor="ctr"/>
            <a:lstStyle/>
            <a:p>
              <a:endParaRPr lang="en-GB"/>
            </a:p>
          </p:txBody>
        </p:sp>
        <p:sp>
          <p:nvSpPr>
            <p:cNvPr id="35" name="Freeform: Shape 27">
              <a:extLst>
                <a:ext uri="{FF2B5EF4-FFF2-40B4-BE49-F238E27FC236}">
                  <a16:creationId xmlns:a16="http://schemas.microsoft.com/office/drawing/2014/main" id="{6CA92632-66E8-EDF6-D5AD-4F8622279C3E}"/>
                </a:ext>
              </a:extLst>
            </p:cNvPr>
            <p:cNvSpPr/>
            <p:nvPr/>
          </p:nvSpPr>
          <p:spPr>
            <a:xfrm>
              <a:off x="1698910" y="3381507"/>
              <a:ext cx="167163" cy="158210"/>
            </a:xfrm>
            <a:custGeom>
              <a:avLst/>
              <a:gdLst>
                <a:gd name="connsiteX0" fmla="*/ 167164 w 167163"/>
                <a:gd name="connsiteY0" fmla="*/ 158210 h 158210"/>
                <a:gd name="connsiteX1" fmla="*/ 119539 w 167163"/>
                <a:gd name="connsiteY1" fmla="*/ 158210 h 158210"/>
                <a:gd name="connsiteX2" fmla="*/ 119539 w 167163"/>
                <a:gd name="connsiteY2" fmla="*/ 96488 h 158210"/>
                <a:gd name="connsiteX3" fmla="*/ 47720 w 167163"/>
                <a:gd name="connsiteY3" fmla="*/ 96488 h 158210"/>
                <a:gd name="connsiteX4" fmla="*/ 47720 w 167163"/>
                <a:gd name="connsiteY4" fmla="*/ 158210 h 158210"/>
                <a:gd name="connsiteX5" fmla="*/ 0 w 167163"/>
                <a:gd name="connsiteY5" fmla="*/ 158210 h 158210"/>
                <a:gd name="connsiteX6" fmla="*/ 0 w 167163"/>
                <a:gd name="connsiteY6" fmla="*/ 0 h 158210"/>
                <a:gd name="connsiteX7" fmla="*/ 47720 w 167163"/>
                <a:gd name="connsiteY7" fmla="*/ 0 h 158210"/>
                <a:gd name="connsiteX8" fmla="*/ 47720 w 167163"/>
                <a:gd name="connsiteY8" fmla="*/ 58103 h 158210"/>
                <a:gd name="connsiteX9" fmla="*/ 119539 w 167163"/>
                <a:gd name="connsiteY9" fmla="*/ 58103 h 158210"/>
                <a:gd name="connsiteX10" fmla="*/ 119539 w 167163"/>
                <a:gd name="connsiteY10" fmla="*/ 0 h 158210"/>
                <a:gd name="connsiteX11" fmla="*/ 167164 w 167163"/>
                <a:gd name="connsiteY11" fmla="*/ 0 h 158210"/>
                <a:gd name="connsiteX12" fmla="*/ 167164 w 167163"/>
                <a:gd name="connsiteY12"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63" h="158210">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grpFill/>
            <a:ln w="9525" cap="flat">
              <a:noFill/>
              <a:prstDash val="solid"/>
              <a:miter/>
            </a:ln>
          </p:spPr>
          <p:txBody>
            <a:bodyPr rtlCol="0" anchor="ctr"/>
            <a:lstStyle/>
            <a:p>
              <a:endParaRPr lang="en-GB"/>
            </a:p>
          </p:txBody>
        </p:sp>
        <p:sp>
          <p:nvSpPr>
            <p:cNvPr id="36" name="Freeform: Shape 28">
              <a:extLst>
                <a:ext uri="{FF2B5EF4-FFF2-40B4-BE49-F238E27FC236}">
                  <a16:creationId xmlns:a16="http://schemas.microsoft.com/office/drawing/2014/main" id="{A17F9F1F-C904-9A5F-E960-31EB44FDB7E2}"/>
                </a:ext>
              </a:extLst>
            </p:cNvPr>
            <p:cNvSpPr/>
            <p:nvPr/>
          </p:nvSpPr>
          <p:spPr>
            <a:xfrm>
              <a:off x="1913984" y="3381507"/>
              <a:ext cx="274510" cy="160305"/>
            </a:xfrm>
            <a:custGeom>
              <a:avLst/>
              <a:gdLst>
                <a:gd name="connsiteX0" fmla="*/ 274511 w 274510"/>
                <a:gd name="connsiteY0" fmla="*/ 0 h 160305"/>
                <a:gd name="connsiteX1" fmla="*/ 205931 w 274510"/>
                <a:gd name="connsiteY1" fmla="*/ 160306 h 160305"/>
                <a:gd name="connsiteX2" fmla="*/ 178308 w 274510"/>
                <a:gd name="connsiteY2" fmla="*/ 160306 h 160305"/>
                <a:gd name="connsiteX3" fmla="*/ 137160 w 274510"/>
                <a:gd name="connsiteY3" fmla="*/ 66961 h 160305"/>
                <a:gd name="connsiteX4" fmla="*/ 95059 w 274510"/>
                <a:gd name="connsiteY4" fmla="*/ 160306 h 160305"/>
                <a:gd name="connsiteX5" fmla="*/ 67246 w 274510"/>
                <a:gd name="connsiteY5" fmla="*/ 160306 h 160305"/>
                <a:gd name="connsiteX6" fmla="*/ 0 w 274510"/>
                <a:gd name="connsiteY6" fmla="*/ 0 h 160305"/>
                <a:gd name="connsiteX7" fmla="*/ 49530 w 274510"/>
                <a:gd name="connsiteY7" fmla="*/ 0 h 160305"/>
                <a:gd name="connsiteX8" fmla="*/ 82391 w 274510"/>
                <a:gd name="connsiteY8" fmla="*/ 87725 h 160305"/>
                <a:gd name="connsiteX9" fmla="*/ 120110 w 274510"/>
                <a:gd name="connsiteY9" fmla="*/ 0 h 160305"/>
                <a:gd name="connsiteX10" fmla="*/ 154210 w 274510"/>
                <a:gd name="connsiteY10" fmla="*/ 0 h 160305"/>
                <a:gd name="connsiteX11" fmla="*/ 191262 w 274510"/>
                <a:gd name="connsiteY11" fmla="*/ 87725 h 160305"/>
                <a:gd name="connsiteX12" fmla="*/ 225647 w 274510"/>
                <a:gd name="connsiteY12" fmla="*/ 0 h 160305"/>
                <a:gd name="connsiteX13" fmla="*/ 274511 w 274510"/>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510" h="160305">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grpFill/>
            <a:ln w="9525" cap="flat">
              <a:noFill/>
              <a:prstDash val="solid"/>
              <a:miter/>
            </a:ln>
          </p:spPr>
          <p:txBody>
            <a:bodyPr rtlCol="0" anchor="ctr"/>
            <a:lstStyle/>
            <a:p>
              <a:endParaRPr lang="en-GB"/>
            </a:p>
          </p:txBody>
        </p:sp>
        <p:sp>
          <p:nvSpPr>
            <p:cNvPr id="37" name="Freeform: Shape 29">
              <a:extLst>
                <a:ext uri="{FF2B5EF4-FFF2-40B4-BE49-F238E27FC236}">
                  <a16:creationId xmlns:a16="http://schemas.microsoft.com/office/drawing/2014/main" id="{65CB7476-7537-66C9-EFBD-6CC69D6BED59}"/>
                </a:ext>
              </a:extLst>
            </p:cNvPr>
            <p:cNvSpPr/>
            <p:nvPr/>
          </p:nvSpPr>
          <p:spPr>
            <a:xfrm>
              <a:off x="2184970" y="3381412"/>
              <a:ext cx="192595" cy="158305"/>
            </a:xfrm>
            <a:custGeom>
              <a:avLst/>
              <a:gdLst>
                <a:gd name="connsiteX0" fmla="*/ 192500 w 192595"/>
                <a:gd name="connsiteY0" fmla="*/ 158306 h 158305"/>
                <a:gd name="connsiteX1" fmla="*/ 143637 w 192595"/>
                <a:gd name="connsiteY1" fmla="*/ 158306 h 158305"/>
                <a:gd name="connsiteX2" fmla="*/ 130683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729 w 192595"/>
                <a:gd name="connsiteY9" fmla="*/ 98679 h 158305"/>
                <a:gd name="connsiteX10" fmla="*/ 96583 w 192595"/>
                <a:gd name="connsiteY10" fmla="*/ 40862 h 158305"/>
                <a:gd name="connsiteX11" fmla="*/ 73152 w 192595"/>
                <a:gd name="connsiteY11" fmla="*/ 98679 h 158305"/>
                <a:gd name="connsiteX12" fmla="*/ 119729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grpFill/>
            <a:ln w="9525" cap="flat">
              <a:noFill/>
              <a:prstDash val="solid"/>
              <a:miter/>
            </a:ln>
          </p:spPr>
          <p:txBody>
            <a:bodyPr rtlCol="0" anchor="ctr"/>
            <a:lstStyle/>
            <a:p>
              <a:endParaRPr lang="en-GB"/>
            </a:p>
          </p:txBody>
        </p:sp>
        <p:sp>
          <p:nvSpPr>
            <p:cNvPr id="38" name="Freeform: Shape 30">
              <a:extLst>
                <a:ext uri="{FF2B5EF4-FFF2-40B4-BE49-F238E27FC236}">
                  <a16:creationId xmlns:a16="http://schemas.microsoft.com/office/drawing/2014/main" id="{08506D09-A114-A134-9524-222ED3D0272B}"/>
                </a:ext>
              </a:extLst>
            </p:cNvPr>
            <p:cNvSpPr/>
            <p:nvPr/>
          </p:nvSpPr>
          <p:spPr>
            <a:xfrm>
              <a:off x="2427572" y="3381507"/>
              <a:ext cx="171926" cy="158210"/>
            </a:xfrm>
            <a:custGeom>
              <a:avLst/>
              <a:gdLst>
                <a:gd name="connsiteX0" fmla="*/ 171926 w 171926"/>
                <a:gd name="connsiteY0" fmla="*/ 158210 h 158210"/>
                <a:gd name="connsiteX1" fmla="*/ 129445 w 171926"/>
                <a:gd name="connsiteY1" fmla="*/ 158210 h 158210"/>
                <a:gd name="connsiteX2" fmla="*/ 47339 w 171926"/>
                <a:gd name="connsiteY2" fmla="*/ 70104 h 158210"/>
                <a:gd name="connsiteX3" fmla="*/ 47339 w 171926"/>
                <a:gd name="connsiteY3" fmla="*/ 158210 h 158210"/>
                <a:gd name="connsiteX4" fmla="*/ 0 w 171926"/>
                <a:gd name="connsiteY4" fmla="*/ 158210 h 158210"/>
                <a:gd name="connsiteX5" fmla="*/ 0 w 171926"/>
                <a:gd name="connsiteY5" fmla="*/ 0 h 158210"/>
                <a:gd name="connsiteX6" fmla="*/ 42386 w 171926"/>
                <a:gd name="connsiteY6" fmla="*/ 0 h 158210"/>
                <a:gd name="connsiteX7" fmla="*/ 124301 w 171926"/>
                <a:gd name="connsiteY7" fmla="*/ 87630 h 158210"/>
                <a:gd name="connsiteX8" fmla="*/ 124301 w 171926"/>
                <a:gd name="connsiteY8" fmla="*/ 0 h 158210"/>
                <a:gd name="connsiteX9" fmla="*/ 171926 w 171926"/>
                <a:gd name="connsiteY9" fmla="*/ 0 h 158210"/>
                <a:gd name="connsiteX10" fmla="*/ 171926 w 171926"/>
                <a:gd name="connsiteY10"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26" h="158210">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grpFill/>
            <a:ln w="9525" cap="flat">
              <a:noFill/>
              <a:prstDash val="solid"/>
              <a:miter/>
            </a:ln>
          </p:spPr>
          <p:txBody>
            <a:bodyPr rtlCol="0" anchor="ctr"/>
            <a:lstStyle/>
            <a:p>
              <a:endParaRPr lang="en-GB"/>
            </a:p>
          </p:txBody>
        </p:sp>
        <p:sp>
          <p:nvSpPr>
            <p:cNvPr id="39" name="Freeform: Shape 31">
              <a:extLst>
                <a:ext uri="{FF2B5EF4-FFF2-40B4-BE49-F238E27FC236}">
                  <a16:creationId xmlns:a16="http://schemas.microsoft.com/office/drawing/2014/main" id="{DD84B964-D3D3-AF13-F1F6-A0D8C3E2E97A}"/>
                </a:ext>
              </a:extLst>
            </p:cNvPr>
            <p:cNvSpPr/>
            <p:nvPr/>
          </p:nvSpPr>
          <p:spPr>
            <a:xfrm>
              <a:off x="2662840" y="3381508"/>
              <a:ext cx="47720" cy="158210"/>
            </a:xfrm>
            <a:custGeom>
              <a:avLst/>
              <a:gdLst>
                <a:gd name="connsiteX0" fmla="*/ 0 w 47720"/>
                <a:gd name="connsiteY0" fmla="*/ 0 h 158210"/>
                <a:gd name="connsiteX1" fmla="*/ 47720 w 47720"/>
                <a:gd name="connsiteY1" fmla="*/ 0 h 158210"/>
                <a:gd name="connsiteX2" fmla="*/ 47720 w 47720"/>
                <a:gd name="connsiteY2" fmla="*/ 158210 h 158210"/>
                <a:gd name="connsiteX3" fmla="*/ 0 w 47720"/>
                <a:gd name="connsiteY3" fmla="*/ 158210 h 158210"/>
              </a:gdLst>
              <a:ahLst/>
              <a:cxnLst>
                <a:cxn ang="0">
                  <a:pos x="connsiteX0" y="connsiteY0"/>
                </a:cxn>
                <a:cxn ang="0">
                  <a:pos x="connsiteX1" y="connsiteY1"/>
                </a:cxn>
                <a:cxn ang="0">
                  <a:pos x="connsiteX2" y="connsiteY2"/>
                </a:cxn>
                <a:cxn ang="0">
                  <a:pos x="connsiteX3" y="connsiteY3"/>
                </a:cxn>
              </a:cxnLst>
              <a:rect l="l" t="t" r="r" b="b"/>
              <a:pathLst>
                <a:path w="47720" h="158210">
                  <a:moveTo>
                    <a:pt x="0" y="0"/>
                  </a:moveTo>
                  <a:lnTo>
                    <a:pt x="47720" y="0"/>
                  </a:lnTo>
                  <a:lnTo>
                    <a:pt x="47720" y="158210"/>
                  </a:lnTo>
                  <a:lnTo>
                    <a:pt x="0" y="158210"/>
                  </a:lnTo>
                  <a:close/>
                </a:path>
              </a:pathLst>
            </a:custGeom>
            <a:grpFill/>
            <a:ln w="9525" cap="flat">
              <a:noFill/>
              <a:prstDash val="solid"/>
              <a:miter/>
            </a:ln>
          </p:spPr>
          <p:txBody>
            <a:bodyPr rtlCol="0" anchor="ctr"/>
            <a:lstStyle/>
            <a:p>
              <a:endParaRPr lang="en-GB"/>
            </a:p>
          </p:txBody>
        </p:sp>
        <p:sp>
          <p:nvSpPr>
            <p:cNvPr id="40" name="Freeform: Shape 32">
              <a:extLst>
                <a:ext uri="{FF2B5EF4-FFF2-40B4-BE49-F238E27FC236}">
                  <a16:creationId xmlns:a16="http://schemas.microsoft.com/office/drawing/2014/main" id="{D001200B-EC98-156E-E7EA-5962B546879C}"/>
                </a:ext>
              </a:extLst>
            </p:cNvPr>
            <p:cNvSpPr/>
            <p:nvPr/>
          </p:nvSpPr>
          <p:spPr>
            <a:xfrm>
              <a:off x="1237900" y="3614298"/>
              <a:ext cx="54864" cy="103155"/>
            </a:xfrm>
            <a:custGeom>
              <a:avLst/>
              <a:gdLst>
                <a:gd name="connsiteX0" fmla="*/ 0 w 54864"/>
                <a:gd name="connsiteY0" fmla="*/ 103156 h 103155"/>
                <a:gd name="connsiteX1" fmla="*/ 0 w 54864"/>
                <a:gd name="connsiteY1" fmla="*/ 0 h 103155"/>
                <a:gd name="connsiteX2" fmla="*/ 54864 w 54864"/>
                <a:gd name="connsiteY2" fmla="*/ 0 h 103155"/>
                <a:gd name="connsiteX3" fmla="*/ 54864 w 54864"/>
                <a:gd name="connsiteY3" fmla="*/ 12954 h 103155"/>
                <a:gd name="connsiteX4" fmla="*/ 14764 w 54864"/>
                <a:gd name="connsiteY4" fmla="*/ 12954 h 103155"/>
                <a:gd name="connsiteX5" fmla="*/ 14764 w 54864"/>
                <a:gd name="connsiteY5" fmla="*/ 43148 h 103155"/>
                <a:gd name="connsiteX6" fmla="*/ 53054 w 54864"/>
                <a:gd name="connsiteY6" fmla="*/ 43148 h 103155"/>
                <a:gd name="connsiteX7" fmla="*/ 53054 w 54864"/>
                <a:gd name="connsiteY7" fmla="*/ 56198 h 103155"/>
                <a:gd name="connsiteX8" fmla="*/ 14764 w 54864"/>
                <a:gd name="connsiteY8" fmla="*/ 56198 h 103155"/>
                <a:gd name="connsiteX9" fmla="*/ 14764 w 54864"/>
                <a:gd name="connsiteY9" fmla="*/ 103156 h 103155"/>
                <a:gd name="connsiteX10" fmla="*/ 0 w 54864"/>
                <a:gd name="connsiteY10"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103155">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grpFill/>
            <a:ln w="9525" cap="flat">
              <a:noFill/>
              <a:prstDash val="solid"/>
              <a:miter/>
            </a:ln>
          </p:spPr>
          <p:txBody>
            <a:bodyPr rtlCol="0" anchor="ctr"/>
            <a:lstStyle/>
            <a:p>
              <a:endParaRPr lang="en-GB"/>
            </a:p>
          </p:txBody>
        </p:sp>
        <p:sp>
          <p:nvSpPr>
            <p:cNvPr id="41" name="Freeform: Shape 33">
              <a:extLst>
                <a:ext uri="{FF2B5EF4-FFF2-40B4-BE49-F238E27FC236}">
                  <a16:creationId xmlns:a16="http://schemas.microsoft.com/office/drawing/2014/main" id="{6AFE5557-3CFB-A97A-1944-79097E28F883}"/>
                </a:ext>
              </a:extLst>
            </p:cNvPr>
            <p:cNvSpPr/>
            <p:nvPr/>
          </p:nvSpPr>
          <p:spPr>
            <a:xfrm>
              <a:off x="1336865" y="3612489"/>
              <a:ext cx="99440" cy="106775"/>
            </a:xfrm>
            <a:custGeom>
              <a:avLst/>
              <a:gdLst>
                <a:gd name="connsiteX0" fmla="*/ 95 w 99440"/>
                <a:gd name="connsiteY0" fmla="*/ 53340 h 106775"/>
                <a:gd name="connsiteX1" fmla="*/ 13240 w 99440"/>
                <a:gd name="connsiteY1" fmla="*/ 15240 h 106775"/>
                <a:gd name="connsiteX2" fmla="*/ 49721 w 99440"/>
                <a:gd name="connsiteY2" fmla="*/ 0 h 106775"/>
                <a:gd name="connsiteX3" fmla="*/ 86392 w 99440"/>
                <a:gd name="connsiteY3" fmla="*/ 15240 h 106775"/>
                <a:gd name="connsiteX4" fmla="*/ 99441 w 99440"/>
                <a:gd name="connsiteY4" fmla="*/ 53340 h 106775"/>
                <a:gd name="connsiteX5" fmla="*/ 86392 w 99440"/>
                <a:gd name="connsiteY5" fmla="*/ 91821 h 106775"/>
                <a:gd name="connsiteX6" fmla="*/ 49721 w 99440"/>
                <a:gd name="connsiteY6" fmla="*/ 106775 h 106775"/>
                <a:gd name="connsiteX7" fmla="*/ 13049 w 99440"/>
                <a:gd name="connsiteY7" fmla="*/ 91821 h 106775"/>
                <a:gd name="connsiteX8" fmla="*/ 0 w 99440"/>
                <a:gd name="connsiteY8" fmla="*/ 53340 h 106775"/>
                <a:gd name="connsiteX9" fmla="*/ 15716 w 99440"/>
                <a:gd name="connsiteY9" fmla="*/ 53340 h 106775"/>
                <a:gd name="connsiteX10" fmla="*/ 23813 w 99440"/>
                <a:gd name="connsiteY10" fmla="*/ 81248 h 106775"/>
                <a:gd name="connsiteX11" fmla="*/ 49721 w 99440"/>
                <a:gd name="connsiteY11" fmla="*/ 93631 h 106775"/>
                <a:gd name="connsiteX12" fmla="*/ 75628 w 99440"/>
                <a:gd name="connsiteY12" fmla="*/ 81248 h 106775"/>
                <a:gd name="connsiteX13" fmla="*/ 83725 w 99440"/>
                <a:gd name="connsiteY13" fmla="*/ 53340 h 106775"/>
                <a:gd name="connsiteX14" fmla="*/ 75343 w 99440"/>
                <a:gd name="connsiteY14" fmla="*/ 25241 h 106775"/>
                <a:gd name="connsiteX15" fmla="*/ 49721 w 99440"/>
                <a:gd name="connsiteY15" fmla="*/ 12954 h 106775"/>
                <a:gd name="connsiteX16" fmla="*/ 24194 w 99440"/>
                <a:gd name="connsiteY16" fmla="*/ 25241 h 106775"/>
                <a:gd name="connsiteX17" fmla="*/ 15811 w 99440"/>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440" h="106775">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grpFill/>
            <a:ln w="9525" cap="flat">
              <a:noFill/>
              <a:prstDash val="solid"/>
              <a:miter/>
            </a:ln>
          </p:spPr>
          <p:txBody>
            <a:bodyPr rtlCol="0" anchor="ctr"/>
            <a:lstStyle/>
            <a:p>
              <a:endParaRPr lang="en-GB"/>
            </a:p>
          </p:txBody>
        </p:sp>
        <p:sp>
          <p:nvSpPr>
            <p:cNvPr id="42" name="Freeform: Shape 34">
              <a:extLst>
                <a:ext uri="{FF2B5EF4-FFF2-40B4-BE49-F238E27FC236}">
                  <a16:creationId xmlns:a16="http://schemas.microsoft.com/office/drawing/2014/main" id="{DFED58AB-47EB-314C-68CF-C8E2CE30204E}"/>
                </a:ext>
              </a:extLst>
            </p:cNvPr>
            <p:cNvSpPr/>
            <p:nvPr/>
          </p:nvSpPr>
          <p:spPr>
            <a:xfrm>
              <a:off x="1487931" y="3614298"/>
              <a:ext cx="80009" cy="104965"/>
            </a:xfrm>
            <a:custGeom>
              <a:avLst/>
              <a:gdLst>
                <a:gd name="connsiteX0" fmla="*/ 80010 w 80009"/>
                <a:gd name="connsiteY0" fmla="*/ 0 h 104965"/>
                <a:gd name="connsiteX1" fmla="*/ 80010 w 80009"/>
                <a:gd name="connsiteY1" fmla="*/ 60484 h 104965"/>
                <a:gd name="connsiteX2" fmla="*/ 69628 w 80009"/>
                <a:gd name="connsiteY2" fmla="*/ 93536 h 104965"/>
                <a:gd name="connsiteX3" fmla="*/ 40005 w 80009"/>
                <a:gd name="connsiteY3" fmla="*/ 104966 h 104965"/>
                <a:gd name="connsiteX4" fmla="*/ 10382 w 80009"/>
                <a:gd name="connsiteY4" fmla="*/ 93536 h 104965"/>
                <a:gd name="connsiteX5" fmla="*/ 0 w 80009"/>
                <a:gd name="connsiteY5" fmla="*/ 60484 h 104965"/>
                <a:gd name="connsiteX6" fmla="*/ 0 w 80009"/>
                <a:gd name="connsiteY6" fmla="*/ 0 h 104965"/>
                <a:gd name="connsiteX7" fmla="*/ 14764 w 80009"/>
                <a:gd name="connsiteY7" fmla="*/ 0 h 104965"/>
                <a:gd name="connsiteX8" fmla="*/ 14764 w 80009"/>
                <a:gd name="connsiteY8" fmla="*/ 58579 h 104965"/>
                <a:gd name="connsiteX9" fmla="*/ 40005 w 80009"/>
                <a:gd name="connsiteY9" fmla="*/ 92012 h 104965"/>
                <a:gd name="connsiteX10" fmla="*/ 65246 w 80009"/>
                <a:gd name="connsiteY10" fmla="*/ 58579 h 104965"/>
                <a:gd name="connsiteX11" fmla="*/ 65246 w 80009"/>
                <a:gd name="connsiteY11" fmla="*/ 0 h 104965"/>
                <a:gd name="connsiteX12" fmla="*/ 80010 w 80009"/>
                <a:gd name="connsiteY12"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09" h="104965">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grpFill/>
            <a:ln w="9525" cap="flat">
              <a:noFill/>
              <a:prstDash val="solid"/>
              <a:miter/>
            </a:ln>
          </p:spPr>
          <p:txBody>
            <a:bodyPr rtlCol="0" anchor="ctr"/>
            <a:lstStyle/>
            <a:p>
              <a:endParaRPr lang="en-GB"/>
            </a:p>
          </p:txBody>
        </p:sp>
        <p:sp>
          <p:nvSpPr>
            <p:cNvPr id="43" name="Freeform: Shape 35">
              <a:extLst>
                <a:ext uri="{FF2B5EF4-FFF2-40B4-BE49-F238E27FC236}">
                  <a16:creationId xmlns:a16="http://schemas.microsoft.com/office/drawing/2014/main" id="{C8EC3FFA-844D-756B-D6F6-39A0F7CAC8F3}"/>
                </a:ext>
              </a:extLst>
            </p:cNvPr>
            <p:cNvSpPr/>
            <p:nvPr/>
          </p:nvSpPr>
          <p:spPr>
            <a:xfrm>
              <a:off x="1624329" y="3614298"/>
              <a:ext cx="80772" cy="103155"/>
            </a:xfrm>
            <a:custGeom>
              <a:avLst/>
              <a:gdLst>
                <a:gd name="connsiteX0" fmla="*/ 0 w 80772"/>
                <a:gd name="connsiteY0" fmla="*/ 103156 h 103155"/>
                <a:gd name="connsiteX1" fmla="*/ 0 w 80772"/>
                <a:gd name="connsiteY1" fmla="*/ 0 h 103155"/>
                <a:gd name="connsiteX2" fmla="*/ 20098 w 80772"/>
                <a:gd name="connsiteY2" fmla="*/ 0 h 103155"/>
                <a:gd name="connsiteX3" fmla="*/ 65723 w 80772"/>
                <a:gd name="connsiteY3" fmla="*/ 83058 h 103155"/>
                <a:gd name="connsiteX4" fmla="*/ 66008 w 80772"/>
                <a:gd name="connsiteY4" fmla="*/ 83058 h 103155"/>
                <a:gd name="connsiteX5" fmla="*/ 66008 w 80772"/>
                <a:gd name="connsiteY5" fmla="*/ 0 h 103155"/>
                <a:gd name="connsiteX6" fmla="*/ 80772 w 80772"/>
                <a:gd name="connsiteY6" fmla="*/ 0 h 103155"/>
                <a:gd name="connsiteX7" fmla="*/ 80772 w 80772"/>
                <a:gd name="connsiteY7" fmla="*/ 103156 h 103155"/>
                <a:gd name="connsiteX8" fmla="*/ 61817 w 80772"/>
                <a:gd name="connsiteY8" fmla="*/ 103156 h 103155"/>
                <a:gd name="connsiteX9" fmla="*/ 15145 w 80772"/>
                <a:gd name="connsiteY9" fmla="*/ 18288 h 103155"/>
                <a:gd name="connsiteX10" fmla="*/ 14764 w 80772"/>
                <a:gd name="connsiteY10" fmla="*/ 18288 h 103155"/>
                <a:gd name="connsiteX11" fmla="*/ 14764 w 80772"/>
                <a:gd name="connsiteY11" fmla="*/ 103156 h 103155"/>
                <a:gd name="connsiteX12" fmla="*/ 0 w 80772"/>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2" h="103155">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44" name="Freeform: Shape 36">
              <a:extLst>
                <a:ext uri="{FF2B5EF4-FFF2-40B4-BE49-F238E27FC236}">
                  <a16:creationId xmlns:a16="http://schemas.microsoft.com/office/drawing/2014/main" id="{B2760A55-A4E5-2C37-4D3C-642DC5CB13D7}"/>
                </a:ext>
              </a:extLst>
            </p:cNvPr>
            <p:cNvSpPr/>
            <p:nvPr/>
          </p:nvSpPr>
          <p:spPr>
            <a:xfrm>
              <a:off x="1762251" y="3614298"/>
              <a:ext cx="85534" cy="103155"/>
            </a:xfrm>
            <a:custGeom>
              <a:avLst/>
              <a:gdLst>
                <a:gd name="connsiteX0" fmla="*/ 0 w 85534"/>
                <a:gd name="connsiteY0" fmla="*/ 103156 h 103155"/>
                <a:gd name="connsiteX1" fmla="*/ 0 w 85534"/>
                <a:gd name="connsiteY1" fmla="*/ 0 h 103155"/>
                <a:gd name="connsiteX2" fmla="*/ 30480 w 85534"/>
                <a:gd name="connsiteY2" fmla="*/ 0 h 103155"/>
                <a:gd name="connsiteX3" fmla="*/ 69533 w 85534"/>
                <a:gd name="connsiteY3" fmla="*/ 13430 h 103155"/>
                <a:gd name="connsiteX4" fmla="*/ 85535 w 85534"/>
                <a:gd name="connsiteY4" fmla="*/ 50673 h 103155"/>
                <a:gd name="connsiteX5" fmla="*/ 70961 w 85534"/>
                <a:gd name="connsiteY5" fmla="*/ 89726 h 103155"/>
                <a:gd name="connsiteX6" fmla="*/ 30575 w 85534"/>
                <a:gd name="connsiteY6" fmla="*/ 103156 h 103155"/>
                <a:gd name="connsiteX7" fmla="*/ 95 w 85534"/>
                <a:gd name="connsiteY7" fmla="*/ 103156 h 103155"/>
                <a:gd name="connsiteX8" fmla="*/ 14764 w 85534"/>
                <a:gd name="connsiteY8" fmla="*/ 12954 h 103155"/>
                <a:gd name="connsiteX9" fmla="*/ 14764 w 85534"/>
                <a:gd name="connsiteY9" fmla="*/ 90106 h 103155"/>
                <a:gd name="connsiteX10" fmla="*/ 30290 w 85534"/>
                <a:gd name="connsiteY10" fmla="*/ 90106 h 103155"/>
                <a:gd name="connsiteX11" fmla="*/ 69723 w 85534"/>
                <a:gd name="connsiteY11" fmla="*/ 51245 h 103155"/>
                <a:gd name="connsiteX12" fmla="*/ 58960 w 85534"/>
                <a:gd name="connsiteY12" fmla="*/ 23051 h 103155"/>
                <a:gd name="connsiteX13" fmla="*/ 32004 w 85534"/>
                <a:gd name="connsiteY13" fmla="*/ 12954 h 103155"/>
                <a:gd name="connsiteX14" fmla="*/ 14669 w 85534"/>
                <a:gd name="connsiteY14" fmla="*/ 12954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534" h="103155">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grpFill/>
            <a:ln w="9525" cap="flat">
              <a:noFill/>
              <a:prstDash val="solid"/>
              <a:miter/>
            </a:ln>
          </p:spPr>
          <p:txBody>
            <a:bodyPr rtlCol="0" anchor="ctr"/>
            <a:lstStyle/>
            <a:p>
              <a:endParaRPr lang="en-GB"/>
            </a:p>
          </p:txBody>
        </p:sp>
        <p:sp>
          <p:nvSpPr>
            <p:cNvPr id="45" name="Freeform: Shape 37">
              <a:extLst>
                <a:ext uri="{FF2B5EF4-FFF2-40B4-BE49-F238E27FC236}">
                  <a16:creationId xmlns:a16="http://schemas.microsoft.com/office/drawing/2014/main" id="{33828D5C-97A3-4351-2281-D8310BEE14EE}"/>
                </a:ext>
              </a:extLst>
            </p:cNvPr>
            <p:cNvSpPr/>
            <p:nvPr/>
          </p:nvSpPr>
          <p:spPr>
            <a:xfrm>
              <a:off x="1885790" y="3614298"/>
              <a:ext cx="103155" cy="103155"/>
            </a:xfrm>
            <a:custGeom>
              <a:avLst/>
              <a:gdLst>
                <a:gd name="connsiteX0" fmla="*/ 0 w 103155"/>
                <a:gd name="connsiteY0" fmla="*/ 103156 h 103155"/>
                <a:gd name="connsiteX1" fmla="*/ 44005 w 103155"/>
                <a:gd name="connsiteY1" fmla="*/ 0 h 103155"/>
                <a:gd name="connsiteX2" fmla="*/ 59531 w 103155"/>
                <a:gd name="connsiteY2" fmla="*/ 0 h 103155"/>
                <a:gd name="connsiteX3" fmla="*/ 103156 w 103155"/>
                <a:gd name="connsiteY3" fmla="*/ 103156 h 103155"/>
                <a:gd name="connsiteX4" fmla="*/ 87058 w 103155"/>
                <a:gd name="connsiteY4" fmla="*/ 103156 h 103155"/>
                <a:gd name="connsiteX5" fmla="*/ 76581 w 103155"/>
                <a:gd name="connsiteY5" fmla="*/ 77153 h 103155"/>
                <a:gd name="connsiteX6" fmla="*/ 26003 w 103155"/>
                <a:gd name="connsiteY6" fmla="*/ 77153 h 103155"/>
                <a:gd name="connsiteX7" fmla="*/ 15526 w 103155"/>
                <a:gd name="connsiteY7" fmla="*/ 103156 h 103155"/>
                <a:gd name="connsiteX8" fmla="*/ 0 w 103155"/>
                <a:gd name="connsiteY8" fmla="*/ 103156 h 103155"/>
                <a:gd name="connsiteX9" fmla="*/ 71819 w 103155"/>
                <a:gd name="connsiteY9" fmla="*/ 64960 h 103155"/>
                <a:gd name="connsiteX10" fmla="*/ 51244 w 103155"/>
                <a:gd name="connsiteY10" fmla="*/ 13811 h 103155"/>
                <a:gd name="connsiteX11" fmla="*/ 30671 w 103155"/>
                <a:gd name="connsiteY11" fmla="*/ 64960 h 103155"/>
                <a:gd name="connsiteX12" fmla="*/ 71819 w 103155"/>
                <a:gd name="connsiteY12" fmla="*/ 64960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5" h="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grpFill/>
            <a:ln w="9525" cap="flat">
              <a:noFill/>
              <a:prstDash val="solid"/>
              <a:miter/>
            </a:ln>
          </p:spPr>
          <p:txBody>
            <a:bodyPr rtlCol="0" anchor="ctr"/>
            <a:lstStyle/>
            <a:p>
              <a:endParaRPr lang="en-GB"/>
            </a:p>
          </p:txBody>
        </p:sp>
        <p:sp>
          <p:nvSpPr>
            <p:cNvPr id="46" name="Freeform: Shape 38">
              <a:extLst>
                <a:ext uri="{FF2B5EF4-FFF2-40B4-BE49-F238E27FC236}">
                  <a16:creationId xmlns:a16="http://schemas.microsoft.com/office/drawing/2014/main" id="{8C452903-DC56-25F4-BC76-2C6E0C53077D}"/>
                </a:ext>
              </a:extLst>
            </p:cNvPr>
            <p:cNvSpPr/>
            <p:nvPr/>
          </p:nvSpPr>
          <p:spPr>
            <a:xfrm>
              <a:off x="2021903" y="3614298"/>
              <a:ext cx="78962" cy="103155"/>
            </a:xfrm>
            <a:custGeom>
              <a:avLst/>
              <a:gdLst>
                <a:gd name="connsiteX0" fmla="*/ 32099 w 78962"/>
                <a:gd name="connsiteY0" fmla="*/ 103156 h 103155"/>
                <a:gd name="connsiteX1" fmla="*/ 32099 w 78962"/>
                <a:gd name="connsiteY1" fmla="*/ 12954 h 103155"/>
                <a:gd name="connsiteX2" fmla="*/ 0 w 78962"/>
                <a:gd name="connsiteY2" fmla="*/ 12954 h 103155"/>
                <a:gd name="connsiteX3" fmla="*/ 0 w 78962"/>
                <a:gd name="connsiteY3" fmla="*/ 0 h 103155"/>
                <a:gd name="connsiteX4" fmla="*/ 78962 w 78962"/>
                <a:gd name="connsiteY4" fmla="*/ 0 h 103155"/>
                <a:gd name="connsiteX5" fmla="*/ 78962 w 78962"/>
                <a:gd name="connsiteY5" fmla="*/ 12954 h 103155"/>
                <a:gd name="connsiteX6" fmla="*/ 46863 w 78962"/>
                <a:gd name="connsiteY6" fmla="*/ 12954 h 103155"/>
                <a:gd name="connsiteX7" fmla="*/ 46863 w 78962"/>
                <a:gd name="connsiteY7" fmla="*/ 103156 h 103155"/>
                <a:gd name="connsiteX8" fmla="*/ 32099 w 78962"/>
                <a:gd name="connsiteY8"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62" h="103155">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grpFill/>
            <a:ln w="9525" cap="flat">
              <a:noFill/>
              <a:prstDash val="solid"/>
              <a:miter/>
            </a:ln>
          </p:spPr>
          <p:txBody>
            <a:bodyPr rtlCol="0" anchor="ctr"/>
            <a:lstStyle/>
            <a:p>
              <a:endParaRPr lang="en-GB"/>
            </a:p>
          </p:txBody>
        </p:sp>
        <p:sp>
          <p:nvSpPr>
            <p:cNvPr id="47" name="Freeform: Shape 39">
              <a:extLst>
                <a:ext uri="{FF2B5EF4-FFF2-40B4-BE49-F238E27FC236}">
                  <a16:creationId xmlns:a16="http://schemas.microsoft.com/office/drawing/2014/main" id="{E0F1E513-76B1-65CE-6065-41D5E590A2FB}"/>
                </a:ext>
              </a:extLst>
            </p:cNvPr>
            <p:cNvSpPr/>
            <p:nvPr/>
          </p:nvSpPr>
          <p:spPr>
            <a:xfrm>
              <a:off x="2145251" y="3614299"/>
              <a:ext cx="14763" cy="103155"/>
            </a:xfrm>
            <a:custGeom>
              <a:avLst/>
              <a:gdLst>
                <a:gd name="connsiteX0" fmla="*/ 0 w 14763"/>
                <a:gd name="connsiteY0" fmla="*/ 0 h 103155"/>
                <a:gd name="connsiteX1" fmla="*/ 14764 w 14763"/>
                <a:gd name="connsiteY1" fmla="*/ 0 h 103155"/>
                <a:gd name="connsiteX2" fmla="*/ 14764 w 14763"/>
                <a:gd name="connsiteY2" fmla="*/ 103156 h 103155"/>
                <a:gd name="connsiteX3" fmla="*/ 0 w 14763"/>
                <a:gd name="connsiteY3" fmla="*/ 103156 h 103155"/>
              </a:gdLst>
              <a:ahLst/>
              <a:cxnLst>
                <a:cxn ang="0">
                  <a:pos x="connsiteX0" y="connsiteY0"/>
                </a:cxn>
                <a:cxn ang="0">
                  <a:pos x="connsiteX1" y="connsiteY1"/>
                </a:cxn>
                <a:cxn ang="0">
                  <a:pos x="connsiteX2" y="connsiteY2"/>
                </a:cxn>
                <a:cxn ang="0">
                  <a:pos x="connsiteX3" y="connsiteY3"/>
                </a:cxn>
              </a:cxnLst>
              <a:rect l="l" t="t" r="r" b="b"/>
              <a:pathLst>
                <a:path w="14763" h="103155">
                  <a:moveTo>
                    <a:pt x="0" y="0"/>
                  </a:moveTo>
                  <a:lnTo>
                    <a:pt x="14764" y="0"/>
                  </a:lnTo>
                  <a:lnTo>
                    <a:pt x="14764" y="103156"/>
                  </a:lnTo>
                  <a:lnTo>
                    <a:pt x="0" y="103156"/>
                  </a:lnTo>
                  <a:close/>
                </a:path>
              </a:pathLst>
            </a:custGeom>
            <a:grpFill/>
            <a:ln w="9525" cap="flat">
              <a:noFill/>
              <a:prstDash val="solid"/>
              <a:miter/>
            </a:ln>
          </p:spPr>
          <p:txBody>
            <a:bodyPr rtlCol="0" anchor="ctr"/>
            <a:lstStyle/>
            <a:p>
              <a:endParaRPr lang="en-GB"/>
            </a:p>
          </p:txBody>
        </p:sp>
        <p:sp>
          <p:nvSpPr>
            <p:cNvPr id="48" name="Freeform: Shape 40">
              <a:extLst>
                <a:ext uri="{FF2B5EF4-FFF2-40B4-BE49-F238E27FC236}">
                  <a16:creationId xmlns:a16="http://schemas.microsoft.com/office/drawing/2014/main" id="{580CE6DA-A4D8-AC92-F014-CFB12CBFB091}"/>
                </a:ext>
              </a:extLst>
            </p:cNvPr>
            <p:cNvSpPr/>
            <p:nvPr/>
          </p:nvSpPr>
          <p:spPr>
            <a:xfrm>
              <a:off x="2210593" y="3612489"/>
              <a:ext cx="99345" cy="106775"/>
            </a:xfrm>
            <a:custGeom>
              <a:avLst/>
              <a:gdLst>
                <a:gd name="connsiteX0" fmla="*/ 0 w 99345"/>
                <a:gd name="connsiteY0" fmla="*/ 53340 h 106775"/>
                <a:gd name="connsiteX1" fmla="*/ 13145 w 99345"/>
                <a:gd name="connsiteY1" fmla="*/ 15240 h 106775"/>
                <a:gd name="connsiteX2" fmla="*/ 49625 w 99345"/>
                <a:gd name="connsiteY2" fmla="*/ 0 h 106775"/>
                <a:gd name="connsiteX3" fmla="*/ 86296 w 99345"/>
                <a:gd name="connsiteY3" fmla="*/ 15240 h 106775"/>
                <a:gd name="connsiteX4" fmla="*/ 99346 w 99345"/>
                <a:gd name="connsiteY4" fmla="*/ 53340 h 106775"/>
                <a:gd name="connsiteX5" fmla="*/ 86296 w 99345"/>
                <a:gd name="connsiteY5" fmla="*/ 91821 h 106775"/>
                <a:gd name="connsiteX6" fmla="*/ 49625 w 99345"/>
                <a:gd name="connsiteY6" fmla="*/ 106775 h 106775"/>
                <a:gd name="connsiteX7" fmla="*/ 12954 w 99345"/>
                <a:gd name="connsiteY7" fmla="*/ 91821 h 106775"/>
                <a:gd name="connsiteX8" fmla="*/ 0 w 99345"/>
                <a:gd name="connsiteY8" fmla="*/ 53340 h 106775"/>
                <a:gd name="connsiteX9" fmla="*/ 15621 w 99345"/>
                <a:gd name="connsiteY9" fmla="*/ 53340 h 106775"/>
                <a:gd name="connsiteX10" fmla="*/ 23717 w 99345"/>
                <a:gd name="connsiteY10" fmla="*/ 81248 h 106775"/>
                <a:gd name="connsiteX11" fmla="*/ 49625 w 99345"/>
                <a:gd name="connsiteY11" fmla="*/ 93631 h 106775"/>
                <a:gd name="connsiteX12" fmla="*/ 75533 w 99345"/>
                <a:gd name="connsiteY12" fmla="*/ 81248 h 106775"/>
                <a:gd name="connsiteX13" fmla="*/ 83629 w 99345"/>
                <a:gd name="connsiteY13" fmla="*/ 53340 h 106775"/>
                <a:gd name="connsiteX14" fmla="*/ 75152 w 99345"/>
                <a:gd name="connsiteY14" fmla="*/ 25241 h 106775"/>
                <a:gd name="connsiteX15" fmla="*/ 49625 w 99345"/>
                <a:gd name="connsiteY15" fmla="*/ 12954 h 106775"/>
                <a:gd name="connsiteX16" fmla="*/ 24098 w 99345"/>
                <a:gd name="connsiteY16" fmla="*/ 25241 h 106775"/>
                <a:gd name="connsiteX17" fmla="*/ 15716 w 99345"/>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345" h="10677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grpFill/>
            <a:ln w="9525" cap="flat">
              <a:noFill/>
              <a:prstDash val="solid"/>
              <a:miter/>
            </a:ln>
          </p:spPr>
          <p:txBody>
            <a:bodyPr rtlCol="0" anchor="ctr"/>
            <a:lstStyle/>
            <a:p>
              <a:endParaRPr lang="en-GB"/>
            </a:p>
          </p:txBody>
        </p:sp>
        <p:sp>
          <p:nvSpPr>
            <p:cNvPr id="49" name="Freeform: Shape 41">
              <a:extLst>
                <a:ext uri="{FF2B5EF4-FFF2-40B4-BE49-F238E27FC236}">
                  <a16:creationId xmlns:a16="http://schemas.microsoft.com/office/drawing/2014/main" id="{BF9C919C-3E45-BE0C-CF32-42F06E59DC7D}"/>
                </a:ext>
              </a:extLst>
            </p:cNvPr>
            <p:cNvSpPr/>
            <p:nvPr/>
          </p:nvSpPr>
          <p:spPr>
            <a:xfrm>
              <a:off x="2358802" y="3614298"/>
              <a:ext cx="80771" cy="103155"/>
            </a:xfrm>
            <a:custGeom>
              <a:avLst/>
              <a:gdLst>
                <a:gd name="connsiteX0" fmla="*/ 0 w 80771"/>
                <a:gd name="connsiteY0" fmla="*/ 103156 h 103155"/>
                <a:gd name="connsiteX1" fmla="*/ 0 w 80771"/>
                <a:gd name="connsiteY1" fmla="*/ 0 h 103155"/>
                <a:gd name="connsiteX2" fmla="*/ 20098 w 80771"/>
                <a:gd name="connsiteY2" fmla="*/ 0 h 103155"/>
                <a:gd name="connsiteX3" fmla="*/ 65627 w 80771"/>
                <a:gd name="connsiteY3" fmla="*/ 83058 h 103155"/>
                <a:gd name="connsiteX4" fmla="*/ 65913 w 80771"/>
                <a:gd name="connsiteY4" fmla="*/ 83058 h 103155"/>
                <a:gd name="connsiteX5" fmla="*/ 65913 w 80771"/>
                <a:gd name="connsiteY5" fmla="*/ 0 h 103155"/>
                <a:gd name="connsiteX6" fmla="*/ 80772 w 80771"/>
                <a:gd name="connsiteY6" fmla="*/ 0 h 103155"/>
                <a:gd name="connsiteX7" fmla="*/ 80772 w 80771"/>
                <a:gd name="connsiteY7" fmla="*/ 103156 h 103155"/>
                <a:gd name="connsiteX8" fmla="*/ 61817 w 80771"/>
                <a:gd name="connsiteY8" fmla="*/ 103156 h 103155"/>
                <a:gd name="connsiteX9" fmla="*/ 15050 w 80771"/>
                <a:gd name="connsiteY9" fmla="*/ 18288 h 103155"/>
                <a:gd name="connsiteX10" fmla="*/ 14764 w 80771"/>
                <a:gd name="connsiteY10" fmla="*/ 18288 h 103155"/>
                <a:gd name="connsiteX11" fmla="*/ 14764 w 80771"/>
                <a:gd name="connsiteY11" fmla="*/ 103156 h 103155"/>
                <a:gd name="connsiteX12" fmla="*/ 0 w 80771"/>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1" h="103155">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50" name="Freeform: Shape 42">
              <a:extLst>
                <a:ext uri="{FF2B5EF4-FFF2-40B4-BE49-F238E27FC236}">
                  <a16:creationId xmlns:a16="http://schemas.microsoft.com/office/drawing/2014/main" id="{D3CF160F-4B8C-EDF9-6CBE-238C79E1C3AD}"/>
                </a:ext>
              </a:extLst>
            </p:cNvPr>
            <p:cNvSpPr/>
            <p:nvPr/>
          </p:nvSpPr>
          <p:spPr>
            <a:xfrm>
              <a:off x="970533" y="2918783"/>
              <a:ext cx="854201" cy="422719"/>
            </a:xfrm>
            <a:custGeom>
              <a:avLst/>
              <a:gdLst>
                <a:gd name="connsiteX0" fmla="*/ 321469 w 854201"/>
                <a:gd name="connsiteY0" fmla="*/ 41339 h 422719"/>
                <a:gd name="connsiteX1" fmla="*/ 0 w 854201"/>
                <a:gd name="connsiteY1" fmla="*/ 0 h 422719"/>
                <a:gd name="connsiteX2" fmla="*/ 854202 w 854201"/>
                <a:gd name="connsiteY2" fmla="*/ 422719 h 422719"/>
                <a:gd name="connsiteX3" fmla="*/ 321469 w 854201"/>
                <a:gd name="connsiteY3" fmla="*/ 41339 h 422719"/>
              </a:gdLst>
              <a:ahLst/>
              <a:cxnLst>
                <a:cxn ang="0">
                  <a:pos x="connsiteX0" y="connsiteY0"/>
                </a:cxn>
                <a:cxn ang="0">
                  <a:pos x="connsiteX1" y="connsiteY1"/>
                </a:cxn>
                <a:cxn ang="0">
                  <a:pos x="connsiteX2" y="connsiteY2"/>
                </a:cxn>
                <a:cxn ang="0">
                  <a:pos x="connsiteX3" y="connsiteY3"/>
                </a:cxn>
              </a:cxnLst>
              <a:rect l="l" t="t" r="r" b="b"/>
              <a:pathLst>
                <a:path w="854201" h="422719">
                  <a:moveTo>
                    <a:pt x="321469" y="41339"/>
                  </a:moveTo>
                  <a:lnTo>
                    <a:pt x="0" y="0"/>
                  </a:lnTo>
                  <a:lnTo>
                    <a:pt x="854202" y="422719"/>
                  </a:lnTo>
                  <a:lnTo>
                    <a:pt x="321469" y="41339"/>
                  </a:lnTo>
                  <a:close/>
                </a:path>
              </a:pathLst>
            </a:custGeom>
            <a:grpFill/>
            <a:ln w="9525" cap="flat">
              <a:noFill/>
              <a:prstDash val="solid"/>
              <a:miter/>
            </a:ln>
          </p:spPr>
          <p:txBody>
            <a:bodyPr rtlCol="0" anchor="ctr"/>
            <a:lstStyle/>
            <a:p>
              <a:endParaRPr lang="en-GB"/>
            </a:p>
          </p:txBody>
        </p:sp>
        <p:sp>
          <p:nvSpPr>
            <p:cNvPr id="51" name="Freeform: Shape 43">
              <a:extLst>
                <a:ext uri="{FF2B5EF4-FFF2-40B4-BE49-F238E27FC236}">
                  <a16:creationId xmlns:a16="http://schemas.microsoft.com/office/drawing/2014/main" id="{9DBD0412-916F-5420-A9F9-18293F157501}"/>
                </a:ext>
              </a:extLst>
            </p:cNvPr>
            <p:cNvSpPr/>
            <p:nvPr/>
          </p:nvSpPr>
          <p:spPr>
            <a:xfrm>
              <a:off x="1292002" y="2882207"/>
              <a:ext cx="534638" cy="453389"/>
            </a:xfrm>
            <a:custGeom>
              <a:avLst/>
              <a:gdLst>
                <a:gd name="connsiteX0" fmla="*/ 257080 w 534638"/>
                <a:gd name="connsiteY0" fmla="*/ 69914 h 453389"/>
                <a:gd name="connsiteX1" fmla="*/ 0 w 534638"/>
                <a:gd name="connsiteY1" fmla="*/ 0 h 453389"/>
                <a:gd name="connsiteX2" fmla="*/ 534638 w 534638"/>
                <a:gd name="connsiteY2" fmla="*/ 453390 h 453389"/>
                <a:gd name="connsiteX3" fmla="*/ 257080 w 534638"/>
                <a:gd name="connsiteY3" fmla="*/ 69914 h 453389"/>
              </a:gdLst>
              <a:ahLst/>
              <a:cxnLst>
                <a:cxn ang="0">
                  <a:pos x="connsiteX0" y="connsiteY0"/>
                </a:cxn>
                <a:cxn ang="0">
                  <a:pos x="connsiteX1" y="connsiteY1"/>
                </a:cxn>
                <a:cxn ang="0">
                  <a:pos x="connsiteX2" y="connsiteY2"/>
                </a:cxn>
                <a:cxn ang="0">
                  <a:pos x="connsiteX3" y="connsiteY3"/>
                </a:cxn>
              </a:cxnLst>
              <a:rect l="l" t="t" r="r" b="b"/>
              <a:pathLst>
                <a:path w="534638" h="453389">
                  <a:moveTo>
                    <a:pt x="257080" y="69914"/>
                  </a:moveTo>
                  <a:lnTo>
                    <a:pt x="0" y="0"/>
                  </a:lnTo>
                  <a:lnTo>
                    <a:pt x="534638" y="453390"/>
                  </a:lnTo>
                  <a:lnTo>
                    <a:pt x="257080" y="69914"/>
                  </a:lnTo>
                  <a:close/>
                </a:path>
              </a:pathLst>
            </a:custGeom>
            <a:grpFill/>
            <a:ln w="9525" cap="flat">
              <a:noFill/>
              <a:prstDash val="solid"/>
              <a:miter/>
            </a:ln>
          </p:spPr>
          <p:txBody>
            <a:bodyPr rtlCol="0" anchor="ctr"/>
            <a:lstStyle/>
            <a:p>
              <a:endParaRPr lang="en-GB"/>
            </a:p>
          </p:txBody>
        </p:sp>
        <p:sp>
          <p:nvSpPr>
            <p:cNvPr id="52" name="Freeform: Shape 44">
              <a:extLst>
                <a:ext uri="{FF2B5EF4-FFF2-40B4-BE49-F238E27FC236}">
                  <a16:creationId xmlns:a16="http://schemas.microsoft.com/office/drawing/2014/main" id="{0CD56C9E-D97F-7578-3299-3AFD1183BD3D}"/>
                </a:ext>
              </a:extLst>
            </p:cNvPr>
            <p:cNvSpPr/>
            <p:nvPr/>
          </p:nvSpPr>
          <p:spPr>
            <a:xfrm>
              <a:off x="1856072" y="2918688"/>
              <a:ext cx="854202" cy="422814"/>
            </a:xfrm>
            <a:custGeom>
              <a:avLst/>
              <a:gdLst>
                <a:gd name="connsiteX0" fmla="*/ 532733 w 854202"/>
                <a:gd name="connsiteY0" fmla="*/ 41434 h 422814"/>
                <a:gd name="connsiteX1" fmla="*/ 854202 w 854202"/>
                <a:gd name="connsiteY1" fmla="*/ 0 h 422814"/>
                <a:gd name="connsiteX2" fmla="*/ 0 w 854202"/>
                <a:gd name="connsiteY2" fmla="*/ 422815 h 422814"/>
                <a:gd name="connsiteX3" fmla="*/ 532733 w 854202"/>
                <a:gd name="connsiteY3" fmla="*/ 41434 h 422814"/>
              </a:gdLst>
              <a:ahLst/>
              <a:cxnLst>
                <a:cxn ang="0">
                  <a:pos x="connsiteX0" y="connsiteY0"/>
                </a:cxn>
                <a:cxn ang="0">
                  <a:pos x="connsiteX1" y="connsiteY1"/>
                </a:cxn>
                <a:cxn ang="0">
                  <a:pos x="connsiteX2" y="connsiteY2"/>
                </a:cxn>
                <a:cxn ang="0">
                  <a:pos x="connsiteX3" y="connsiteY3"/>
                </a:cxn>
              </a:cxnLst>
              <a:rect l="l" t="t" r="r" b="b"/>
              <a:pathLst>
                <a:path w="854202" h="422814">
                  <a:moveTo>
                    <a:pt x="532733" y="41434"/>
                  </a:moveTo>
                  <a:lnTo>
                    <a:pt x="854202" y="0"/>
                  </a:lnTo>
                  <a:lnTo>
                    <a:pt x="0" y="422815"/>
                  </a:lnTo>
                  <a:lnTo>
                    <a:pt x="532733" y="41434"/>
                  </a:lnTo>
                  <a:close/>
                </a:path>
              </a:pathLst>
            </a:custGeom>
            <a:grpFill/>
            <a:ln w="9525" cap="flat">
              <a:noFill/>
              <a:prstDash val="solid"/>
              <a:miter/>
            </a:ln>
          </p:spPr>
          <p:txBody>
            <a:bodyPr rtlCol="0" anchor="ctr"/>
            <a:lstStyle/>
            <a:p>
              <a:endParaRPr lang="en-GB"/>
            </a:p>
          </p:txBody>
        </p:sp>
        <p:sp>
          <p:nvSpPr>
            <p:cNvPr id="53" name="Freeform: Shape 45">
              <a:extLst>
                <a:ext uri="{FF2B5EF4-FFF2-40B4-BE49-F238E27FC236}">
                  <a16:creationId xmlns:a16="http://schemas.microsoft.com/office/drawing/2014/main" id="{D03FBC7E-1FB0-F546-9543-8AC73243478C}"/>
                </a:ext>
              </a:extLst>
            </p:cNvPr>
            <p:cNvSpPr/>
            <p:nvPr/>
          </p:nvSpPr>
          <p:spPr>
            <a:xfrm>
              <a:off x="1854167" y="2882207"/>
              <a:ext cx="534638" cy="453294"/>
            </a:xfrm>
            <a:custGeom>
              <a:avLst/>
              <a:gdLst>
                <a:gd name="connsiteX0" fmla="*/ 277654 w 534638"/>
                <a:gd name="connsiteY0" fmla="*/ 69914 h 453294"/>
                <a:gd name="connsiteX1" fmla="*/ 534638 w 534638"/>
                <a:gd name="connsiteY1" fmla="*/ 0 h 453294"/>
                <a:gd name="connsiteX2" fmla="*/ 0 w 534638"/>
                <a:gd name="connsiteY2" fmla="*/ 453295 h 453294"/>
                <a:gd name="connsiteX3" fmla="*/ 277654 w 534638"/>
                <a:gd name="connsiteY3" fmla="*/ 69914 h 453294"/>
              </a:gdLst>
              <a:ahLst/>
              <a:cxnLst>
                <a:cxn ang="0">
                  <a:pos x="connsiteX0" y="connsiteY0"/>
                </a:cxn>
                <a:cxn ang="0">
                  <a:pos x="connsiteX1" y="connsiteY1"/>
                </a:cxn>
                <a:cxn ang="0">
                  <a:pos x="connsiteX2" y="connsiteY2"/>
                </a:cxn>
                <a:cxn ang="0">
                  <a:pos x="connsiteX3" y="connsiteY3"/>
                </a:cxn>
              </a:cxnLst>
              <a:rect l="l" t="t" r="r" b="b"/>
              <a:pathLst>
                <a:path w="534638" h="453294">
                  <a:moveTo>
                    <a:pt x="277654" y="69914"/>
                  </a:moveTo>
                  <a:lnTo>
                    <a:pt x="534638" y="0"/>
                  </a:lnTo>
                  <a:lnTo>
                    <a:pt x="0" y="453295"/>
                  </a:lnTo>
                  <a:lnTo>
                    <a:pt x="277654" y="69914"/>
                  </a:lnTo>
                  <a:close/>
                </a:path>
              </a:pathLst>
            </a:custGeom>
            <a:grpFill/>
            <a:ln w="9525" cap="flat">
              <a:noFill/>
              <a:prstDash val="solid"/>
              <a:miter/>
            </a:ln>
          </p:spPr>
          <p:txBody>
            <a:bodyPr rtlCol="0" anchor="ctr"/>
            <a:lstStyle/>
            <a:p>
              <a:endParaRPr lang="en-GB"/>
            </a:p>
          </p:txBody>
        </p:sp>
        <p:sp>
          <p:nvSpPr>
            <p:cNvPr id="54" name="Freeform: Shape 46">
              <a:extLst>
                <a:ext uri="{FF2B5EF4-FFF2-40B4-BE49-F238E27FC236}">
                  <a16:creationId xmlns:a16="http://schemas.microsoft.com/office/drawing/2014/main" id="{B31390DA-1D9B-FE05-0048-4672E630345C}"/>
                </a:ext>
              </a:extLst>
            </p:cNvPr>
            <p:cNvSpPr/>
            <p:nvPr/>
          </p:nvSpPr>
          <p:spPr>
            <a:xfrm>
              <a:off x="1523935" y="2846965"/>
              <a:ext cx="633031" cy="495109"/>
            </a:xfrm>
            <a:custGeom>
              <a:avLst/>
              <a:gdLst>
                <a:gd name="connsiteX0" fmla="*/ 633032 w 633031"/>
                <a:gd name="connsiteY0" fmla="*/ 0 h 495109"/>
                <a:gd name="connsiteX1" fmla="*/ 426720 w 633031"/>
                <a:gd name="connsiteY1" fmla="*/ 97727 h 495109"/>
                <a:gd name="connsiteX2" fmla="*/ 388239 w 633031"/>
                <a:gd name="connsiteY2" fmla="*/ 252413 h 495109"/>
                <a:gd name="connsiteX3" fmla="*/ 316516 w 633031"/>
                <a:gd name="connsiteY3" fmla="*/ 111062 h 495109"/>
                <a:gd name="connsiteX4" fmla="*/ 244412 w 633031"/>
                <a:gd name="connsiteY4" fmla="*/ 252413 h 495109"/>
                <a:gd name="connsiteX5" fmla="*/ 206216 w 633031"/>
                <a:gd name="connsiteY5" fmla="*/ 97727 h 495109"/>
                <a:gd name="connsiteX6" fmla="*/ 0 w 633031"/>
                <a:gd name="connsiteY6" fmla="*/ 0 h 495109"/>
                <a:gd name="connsiteX7" fmla="*/ 316516 w 633031"/>
                <a:gd name="connsiteY7" fmla="*/ 495110 h 495109"/>
                <a:gd name="connsiteX8" fmla="*/ 633032 w 633031"/>
                <a:gd name="connsiteY8" fmla="*/ 0 h 4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1" h="495109">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7576193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D018E-7252-47A2-DCDA-E0E4C75A9C35}"/>
              </a:ext>
            </a:extLst>
          </p:cNvPr>
          <p:cNvSpPr/>
          <p:nvPr userDrawn="1"/>
        </p:nvSpPr>
        <p:spPr>
          <a:xfrm>
            <a:off x="0" y="0"/>
            <a:ext cx="12192000" cy="6853555"/>
          </a:xfrm>
          <a:prstGeom prst="rect">
            <a:avLst/>
          </a:prstGeom>
          <a:gradFill>
            <a:gsLst>
              <a:gs pos="100000">
                <a:schemeClr val="tx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F2BB40-2670-383A-AA42-DB1EDE9E66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460" y="14778"/>
            <a:ext cx="4384738" cy="6861222"/>
          </a:xfrm>
          <a:prstGeom prst="rect">
            <a:avLst/>
          </a:prstGeom>
        </p:spPr>
      </p:pic>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3156238" y="2321004"/>
            <a:ext cx="8439419" cy="984885"/>
          </a:xfrm>
          <a:prstGeom prst="rect">
            <a:avLst/>
          </a:prstGeom>
        </p:spPr>
        <p:txBody>
          <a:bodyPr vert="horz" wrap="square" lIns="0" tIns="0" rIns="0" bIns="0" rtlCol="0" anchor="ctr" anchorCtr="0">
            <a:spAutoFit/>
          </a:bodyPr>
          <a:lstStyle>
            <a:lvl1pPr algn="l">
              <a:lnSpc>
                <a:spcPct val="100000"/>
              </a:lnSpc>
              <a:defRPr lang="en-US" sz="3200" dirty="0">
                <a:solidFill>
                  <a:schemeClr val="bg1"/>
                </a:solidFill>
              </a:defRPr>
            </a:lvl1pPr>
          </a:lstStyle>
          <a:p>
            <a:pPr lvl="0"/>
            <a:r>
              <a:rPr lang="en-GB"/>
              <a:t>Click to edit </a:t>
            </a:r>
            <a:br>
              <a:rPr lang="en-GB"/>
            </a:br>
            <a:r>
              <a:rPr lang="en-GB"/>
              <a:t>Master title style</a:t>
            </a:r>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3156238" y="3479447"/>
            <a:ext cx="8439419" cy="579303"/>
          </a:xfrm>
        </p:spPr>
        <p:txBody>
          <a:bodyPr wrap="square">
            <a:spAutoFit/>
          </a:bodyPr>
          <a:lstStyle>
            <a:lvl1pPr marL="270000" indent="-270000" algn="l">
              <a:spcBef>
                <a:spcPts val="600"/>
              </a:spcBef>
              <a:buFont typeface="Arial" panose="020B0604020202020204" pitchFamily="34" charset="0"/>
              <a:buChar char="•"/>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73876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D018E-7252-47A2-DCDA-E0E4C75A9C35}"/>
              </a:ext>
            </a:extLst>
          </p:cNvPr>
          <p:cNvSpPr/>
          <p:nvPr userDrawn="1"/>
        </p:nvSpPr>
        <p:spPr>
          <a:xfrm>
            <a:off x="12000" y="4445"/>
            <a:ext cx="12192000" cy="6853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91754848-8A85-8A25-4E00-11CBD12476F1}"/>
              </a:ext>
            </a:extLst>
          </p:cNvPr>
          <p:cNvSpPr/>
          <p:nvPr userDrawn="1"/>
        </p:nvSpPr>
        <p:spPr>
          <a:xfrm>
            <a:off x="12000" y="0"/>
            <a:ext cx="4377301" cy="6858000"/>
          </a:xfrm>
          <a:custGeom>
            <a:avLst/>
            <a:gdLst>
              <a:gd name="connsiteX0" fmla="*/ 0 w 4415589"/>
              <a:gd name="connsiteY0" fmla="*/ 1579486 h 6886776"/>
              <a:gd name="connsiteX1" fmla="*/ 0 w 4415589"/>
              <a:gd name="connsiteY1" fmla="*/ 6886776 h 6886776"/>
              <a:gd name="connsiteX2" fmla="*/ 4415589 w 4415589"/>
              <a:gd name="connsiteY2" fmla="*/ 0 h 6886776"/>
              <a:gd name="connsiteX3" fmla="*/ 1479884 w 4415589"/>
              <a:gd name="connsiteY3" fmla="*/ 1395663 h 6886776"/>
              <a:gd name="connsiteX4" fmla="*/ 974558 w 4415589"/>
              <a:gd name="connsiteY4" fmla="*/ 3441031 h 6886776"/>
              <a:gd name="connsiteX5" fmla="*/ 0 w 4415589"/>
              <a:gd name="connsiteY5" fmla="*/ 1579486 h 688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5589" h="6886776">
                <a:moveTo>
                  <a:pt x="0" y="1579486"/>
                </a:moveTo>
                <a:lnTo>
                  <a:pt x="0" y="6886776"/>
                </a:lnTo>
                <a:lnTo>
                  <a:pt x="4415589" y="0"/>
                </a:lnTo>
                <a:lnTo>
                  <a:pt x="1479884" y="1395663"/>
                </a:lnTo>
                <a:lnTo>
                  <a:pt x="974558" y="3441031"/>
                </a:lnTo>
                <a:lnTo>
                  <a:pt x="0" y="1579486"/>
                </a:lnTo>
                <a:close/>
              </a:path>
            </a:pathLst>
          </a:cu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3582991" y="2738704"/>
            <a:ext cx="7572689" cy="984885"/>
          </a:xfrm>
          <a:prstGeom prst="rect">
            <a:avLst/>
          </a:prstGeom>
        </p:spPr>
        <p:txBody>
          <a:bodyPr vert="horz" wrap="square" lIns="0" tIns="0" rIns="0" bIns="0" rtlCol="0" anchor="ctr" anchorCtr="0">
            <a:spAutoFit/>
          </a:bodyPr>
          <a:lstStyle>
            <a:lvl1pPr algn="l">
              <a:lnSpc>
                <a:spcPct val="100000"/>
              </a:lnSpc>
              <a:defRPr lang="en-US" sz="3200" dirty="0">
                <a:solidFill>
                  <a:srgbClr val="BF2026"/>
                </a:solidFill>
              </a:defRPr>
            </a:lvl1pPr>
          </a:lstStyle>
          <a:p>
            <a:pPr lvl="0"/>
            <a:r>
              <a:rPr lang="en-GB"/>
              <a:t>Click to edit </a:t>
            </a:r>
            <a:br>
              <a:rPr lang="en-GB"/>
            </a:br>
            <a:r>
              <a:rPr lang="en-GB"/>
              <a:t>Master title style</a:t>
            </a:r>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3582991" y="3897147"/>
            <a:ext cx="7572689" cy="371127"/>
          </a:xfrm>
        </p:spPr>
        <p:txBody>
          <a:bodyPr wrap="square">
            <a:spAutoFit/>
          </a:bodyPr>
          <a:lstStyle>
            <a:lvl1pPr marL="0" indent="0" algn="l">
              <a:spcBef>
                <a:spcPts val="600"/>
              </a:spcBef>
              <a:buFont typeface="Arial" panose="020B0604020202020204" pitchFamily="34" charset="0"/>
              <a:buNone/>
              <a:defRPr sz="2000">
                <a:solidFill>
                  <a:srgbClr val="BF20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70779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Divider Slide">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sp>
        <p:nvSpPr>
          <p:cNvPr id="4" name="Rectangle 54">
            <a:extLst>
              <a:ext uri="{FF2B5EF4-FFF2-40B4-BE49-F238E27FC236}">
                <a16:creationId xmlns:a16="http://schemas.microsoft.com/office/drawing/2014/main" id="{D934D638-005E-C5D7-9B66-5AA8E3D1FBBC}"/>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C32626">
              <a:alpha val="38000"/>
            </a:srgb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5" name="Title 1">
            <a:extLst>
              <a:ext uri="{FF2B5EF4-FFF2-40B4-BE49-F238E27FC236}">
                <a16:creationId xmlns:a16="http://schemas.microsoft.com/office/drawing/2014/main" id="{7ABB3D88-35BD-7D98-E3B9-3F9F5DD78C6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IN"/>
          </a:p>
        </p:txBody>
      </p:sp>
      <p:sp>
        <p:nvSpPr>
          <p:cNvPr id="6" name="Subtitle 2">
            <a:extLst>
              <a:ext uri="{FF2B5EF4-FFF2-40B4-BE49-F238E27FC236}">
                <a16:creationId xmlns:a16="http://schemas.microsoft.com/office/drawing/2014/main" id="{0B1B10E8-02DA-BBBE-7B1F-DEA618D6945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Barlow"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Tree>
    <p:extLst>
      <p:ext uri="{BB962C8B-B14F-4D97-AF65-F5344CB8AC3E}">
        <p14:creationId xmlns:p14="http://schemas.microsoft.com/office/powerpoint/2010/main" val="2183584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asic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58830-04D2-B24C-C3E4-FA2D3EFAAC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
        <p:nvSpPr>
          <p:cNvPr id="6" name="Title 1">
            <a:extLst>
              <a:ext uri="{FF2B5EF4-FFF2-40B4-BE49-F238E27FC236}">
                <a16:creationId xmlns:a16="http://schemas.microsoft.com/office/drawing/2014/main" id="{47E03D08-E7E5-0625-F089-56B61B810947}"/>
              </a:ext>
            </a:extLst>
          </p:cNvPr>
          <p:cNvSpPr>
            <a:spLocks noGrp="1"/>
          </p:cNvSpPr>
          <p:nvPr>
            <p:ph type="ctrTitle" hasCustomPrompt="1"/>
          </p:nvPr>
        </p:nvSpPr>
        <p:spPr>
          <a:xfrm>
            <a:off x="360000" y="338447"/>
            <a:ext cx="11484000" cy="984885"/>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a:t>
            </a:r>
            <a:br>
              <a:rPr lang="en-GB"/>
            </a:br>
            <a:r>
              <a:rPr lang="en-GB"/>
              <a:t>Master title style</a:t>
            </a:r>
            <a:endParaRPr lang="en-US"/>
          </a:p>
        </p:txBody>
      </p:sp>
      <p:sp>
        <p:nvSpPr>
          <p:cNvPr id="7" name="Rectangle 6">
            <a:extLst>
              <a:ext uri="{FF2B5EF4-FFF2-40B4-BE49-F238E27FC236}">
                <a16:creationId xmlns:a16="http://schemas.microsoft.com/office/drawing/2014/main" id="{AB963EDD-C568-B0D6-3246-59FC7F1B098D}"/>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BB53FCF-24B3-A076-E68F-18C74C69765B}"/>
              </a:ext>
            </a:extLst>
          </p:cNvPr>
          <p:cNvSpPr>
            <a:spLocks noGrp="1"/>
          </p:cNvSpPr>
          <p:nvPr>
            <p:ph type="subTitle" idx="1"/>
          </p:nvPr>
        </p:nvSpPr>
        <p:spPr>
          <a:xfrm>
            <a:off x="360000" y="1719524"/>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742725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CDE1A2-F85B-32AA-CE59-F2FC232966CD}"/>
              </a:ext>
            </a:extLst>
          </p:cNvPr>
          <p:cNvSpPr>
            <a:spLocks noGrp="1"/>
          </p:cNvSpPr>
          <p:nvPr>
            <p:ph type="ctrTitle" hasCustomPrompt="1"/>
          </p:nvPr>
        </p:nvSpPr>
        <p:spPr>
          <a:xfrm>
            <a:off x="360000" y="338447"/>
            <a:ext cx="11484000" cy="984885"/>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a:t>
            </a:r>
            <a:br>
              <a:rPr lang="en-GB"/>
            </a:br>
            <a:r>
              <a:rPr lang="en-GB"/>
              <a:t>Master title style</a:t>
            </a: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360000" y="1719524"/>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276605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Basic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9E88B5-8AE5-FDFD-0B7D-4470E1B62B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
        <p:nvSpPr>
          <p:cNvPr id="7" name="Title 1">
            <a:extLst>
              <a:ext uri="{FF2B5EF4-FFF2-40B4-BE49-F238E27FC236}">
                <a16:creationId xmlns:a16="http://schemas.microsoft.com/office/drawing/2014/main" id="{FAAB6A95-7DFD-3C79-097F-EE03C8E1DC4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B0FBD702-0245-F51A-D51E-DABA22336F0A}"/>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5BD309DB-C55C-01DD-2D53-2DC71D81B621}"/>
              </a:ext>
            </a:extLst>
          </p:cNvPr>
          <p:cNvSpPr>
            <a:spLocks noGrp="1"/>
          </p:cNvSpPr>
          <p:nvPr>
            <p:ph type="subTitle" idx="1"/>
          </p:nvPr>
        </p:nvSpPr>
        <p:spPr>
          <a:xfrm>
            <a:off x="360000" y="1187381"/>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03411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AB6A95-7DFD-3C79-097F-EE03C8E1DC4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B0FBD702-0245-F51A-D51E-DABA22336F0A}"/>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5BD309DB-C55C-01DD-2D53-2DC71D81B621}"/>
              </a:ext>
            </a:extLst>
          </p:cNvPr>
          <p:cNvSpPr>
            <a:spLocks noGrp="1"/>
          </p:cNvSpPr>
          <p:nvPr>
            <p:ph type="subTitle" idx="1"/>
          </p:nvPr>
        </p:nvSpPr>
        <p:spPr>
          <a:xfrm>
            <a:off x="360000" y="1187381"/>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344778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FCE1D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048834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FCE1D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18400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FCE1D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3828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6005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8_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F577-0399-8162-ABC5-8FB67BFA210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2170608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9_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F577-0399-8162-ABC5-8FB67BFA2106}"/>
              </a:ext>
            </a:extLst>
          </p:cNvPr>
          <p:cNvSpPr>
            <a:spLocks noGrp="1"/>
          </p:cNvSpPr>
          <p:nvPr>
            <p:ph type="title"/>
          </p:nvPr>
        </p:nvSpPr>
        <p:spPr/>
        <p:txBody>
          <a:bodyPr/>
          <a:lstStyle/>
          <a:p>
            <a:r>
              <a:rPr lang="en-US"/>
              <a:t>Click to edit Master title style</a:t>
            </a:r>
            <a:endParaRPr lang="en-IN"/>
          </a:p>
        </p:txBody>
      </p:sp>
      <p:pic>
        <p:nvPicPr>
          <p:cNvPr id="7" name="Picture 6">
            <a:extLst>
              <a:ext uri="{FF2B5EF4-FFF2-40B4-BE49-F238E27FC236}">
                <a16:creationId xmlns:a16="http://schemas.microsoft.com/office/drawing/2014/main" id="{981ABF0B-681C-455F-418D-973A5CE2C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Tree>
    <p:extLst>
      <p:ext uri="{BB962C8B-B14F-4D97-AF65-F5344CB8AC3E}">
        <p14:creationId xmlns:p14="http://schemas.microsoft.com/office/powerpoint/2010/main" val="2645431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E38E-1D61-B95E-12B0-674CF7659089}"/>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46E6081-AD2E-D1AF-4131-88FE8904941B}"/>
              </a:ext>
            </a:extLst>
          </p:cNvPr>
          <p:cNvSpPr/>
          <p:nvPr userDrawn="1"/>
        </p:nvSpPr>
        <p:spPr>
          <a:xfrm rot="10800000">
            <a:off x="0" y="1802014"/>
            <a:ext cx="6135276" cy="99461"/>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B4BA1DC-D95B-3A5E-FB6B-E02B175393F8}"/>
              </a:ext>
            </a:extLst>
          </p:cNvPr>
          <p:cNvSpPr/>
          <p:nvPr userDrawn="1"/>
        </p:nvSpPr>
        <p:spPr>
          <a:xfrm>
            <a:off x="6107220" y="1802014"/>
            <a:ext cx="6135276" cy="99461"/>
          </a:xfrm>
          <a:prstGeom prst="rect">
            <a:avLst/>
          </a:prstGeom>
          <a:gradFill flip="none" rotWithShape="1">
            <a:gsLst>
              <a:gs pos="0">
                <a:schemeClr val="accent1"/>
              </a:gs>
              <a:gs pos="99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Text Placeholder 17">
            <a:extLst>
              <a:ext uri="{FF2B5EF4-FFF2-40B4-BE49-F238E27FC236}">
                <a16:creationId xmlns:a16="http://schemas.microsoft.com/office/drawing/2014/main" id="{B0DD31ED-843B-AB08-40B4-E77E227B3185}"/>
              </a:ext>
            </a:extLst>
          </p:cNvPr>
          <p:cNvSpPr>
            <a:spLocks noGrp="1"/>
          </p:cNvSpPr>
          <p:nvPr>
            <p:ph type="body" sz="quarter" idx="13"/>
          </p:nvPr>
        </p:nvSpPr>
        <p:spPr>
          <a:xfrm>
            <a:off x="1" y="648455"/>
            <a:ext cx="6084777" cy="592137"/>
          </a:xfrm>
        </p:spPr>
        <p:txBody>
          <a:bodyPr/>
          <a:lstStyle>
            <a:lvl1pPr marL="0" indent="0" algn="ctr">
              <a:buNone/>
              <a:defRPr b="1">
                <a:solidFill>
                  <a:schemeClr val="tx2"/>
                </a:solidFill>
                <a:latin typeface="Barlow" panose="00000500000000000000" pitchFamily="2" charset="0"/>
              </a:defRPr>
            </a:lvl1pPr>
          </a:lstStyle>
          <a:p>
            <a:pPr lvl="0"/>
            <a:r>
              <a:rPr lang="en-US"/>
              <a:t>Click to edit Master text styles</a:t>
            </a:r>
            <a:endParaRPr lang="en-IN"/>
          </a:p>
        </p:txBody>
      </p:sp>
      <p:sp>
        <p:nvSpPr>
          <p:cNvPr id="21" name="Text Placeholder 17">
            <a:extLst>
              <a:ext uri="{FF2B5EF4-FFF2-40B4-BE49-F238E27FC236}">
                <a16:creationId xmlns:a16="http://schemas.microsoft.com/office/drawing/2014/main" id="{9E4E0B59-C188-E6A4-3D48-36E51B3FD261}"/>
              </a:ext>
            </a:extLst>
          </p:cNvPr>
          <p:cNvSpPr>
            <a:spLocks noGrp="1"/>
          </p:cNvSpPr>
          <p:nvPr>
            <p:ph type="body" sz="quarter" idx="14"/>
          </p:nvPr>
        </p:nvSpPr>
        <p:spPr>
          <a:xfrm>
            <a:off x="6095998" y="643885"/>
            <a:ext cx="6095998" cy="592137"/>
          </a:xfrm>
        </p:spPr>
        <p:txBody>
          <a:bodyPr/>
          <a:lstStyle>
            <a:lvl1pPr marL="0" indent="0" algn="ctr">
              <a:buNone/>
              <a:defRPr b="1">
                <a:solidFill>
                  <a:schemeClr val="bg2"/>
                </a:solidFill>
                <a:latin typeface="Barlow" panose="00000500000000000000" pitchFamily="2" charset="0"/>
              </a:defRPr>
            </a:lvl1pPr>
          </a:lstStyle>
          <a:p>
            <a:pPr lvl="0"/>
            <a:r>
              <a:rPr lang="en-US"/>
              <a:t>Click to edit Master text styles</a:t>
            </a:r>
            <a:endParaRPr lang="en-IN"/>
          </a:p>
        </p:txBody>
      </p:sp>
      <p:sp>
        <p:nvSpPr>
          <p:cNvPr id="23" name="Text Placeholder 17">
            <a:extLst>
              <a:ext uri="{FF2B5EF4-FFF2-40B4-BE49-F238E27FC236}">
                <a16:creationId xmlns:a16="http://schemas.microsoft.com/office/drawing/2014/main" id="{8B71C1BA-BDE9-8980-AEF0-8284B3B67974}"/>
              </a:ext>
            </a:extLst>
          </p:cNvPr>
          <p:cNvSpPr>
            <a:spLocks noGrp="1"/>
          </p:cNvSpPr>
          <p:nvPr>
            <p:ph type="body" sz="quarter" idx="16"/>
          </p:nvPr>
        </p:nvSpPr>
        <p:spPr>
          <a:xfrm>
            <a:off x="0" y="1264891"/>
            <a:ext cx="6084777" cy="592137"/>
          </a:xfrm>
        </p:spPr>
        <p:txBody>
          <a:bodyPr>
            <a:normAutofit/>
          </a:bodyPr>
          <a:lstStyle>
            <a:lvl1pPr marL="0" indent="0" algn="ctr">
              <a:buNone/>
              <a:defRPr sz="1800" b="0">
                <a:solidFill>
                  <a:schemeClr val="tx1"/>
                </a:solidFill>
                <a:latin typeface="Barlow" panose="00000500000000000000" pitchFamily="2" charset="0"/>
              </a:defRPr>
            </a:lvl1pPr>
          </a:lstStyle>
          <a:p>
            <a:pPr lvl="0"/>
            <a:r>
              <a:rPr lang="en-US"/>
              <a:t>Click to edit Master text styles</a:t>
            </a:r>
            <a:endParaRPr lang="en-IN"/>
          </a:p>
        </p:txBody>
      </p:sp>
      <p:sp>
        <p:nvSpPr>
          <p:cNvPr id="24" name="Text Placeholder 17">
            <a:extLst>
              <a:ext uri="{FF2B5EF4-FFF2-40B4-BE49-F238E27FC236}">
                <a16:creationId xmlns:a16="http://schemas.microsoft.com/office/drawing/2014/main" id="{F2C9D2D5-E96A-1B64-E0C4-86A77C86A249}"/>
              </a:ext>
            </a:extLst>
          </p:cNvPr>
          <p:cNvSpPr>
            <a:spLocks noGrp="1"/>
          </p:cNvSpPr>
          <p:nvPr>
            <p:ph type="body" sz="quarter" idx="15"/>
          </p:nvPr>
        </p:nvSpPr>
        <p:spPr>
          <a:xfrm>
            <a:off x="393604" y="2383583"/>
            <a:ext cx="5308793" cy="592137"/>
          </a:xfrm>
        </p:spPr>
        <p:txBody>
          <a:bodyPr>
            <a:normAutofit/>
          </a:bodyPr>
          <a:lstStyle>
            <a:lvl1pPr marL="285750" indent="-285750" algn="l">
              <a:buFont typeface="Arial" panose="020B0604020202020204" pitchFamily="34" charset="0"/>
              <a:buChar char="•"/>
              <a:defRPr sz="18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25" name="Text Placeholder 17">
            <a:extLst>
              <a:ext uri="{FF2B5EF4-FFF2-40B4-BE49-F238E27FC236}">
                <a16:creationId xmlns:a16="http://schemas.microsoft.com/office/drawing/2014/main" id="{637CFF45-44EF-04C7-0E71-DA4CF0C7736A}"/>
              </a:ext>
            </a:extLst>
          </p:cNvPr>
          <p:cNvSpPr>
            <a:spLocks noGrp="1"/>
          </p:cNvSpPr>
          <p:nvPr>
            <p:ph type="body" sz="quarter" idx="17"/>
          </p:nvPr>
        </p:nvSpPr>
        <p:spPr>
          <a:xfrm>
            <a:off x="6489600" y="2383582"/>
            <a:ext cx="5308793" cy="592137"/>
          </a:xfrm>
        </p:spPr>
        <p:txBody>
          <a:bodyPr>
            <a:normAutofit/>
          </a:bodyPr>
          <a:lstStyle>
            <a:lvl1pPr marL="285750" indent="-285750" algn="l">
              <a:buFont typeface="Arial" panose="020B0604020202020204" pitchFamily="34" charset="0"/>
              <a:buChar char="•"/>
              <a:defRPr sz="18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Tree>
    <p:extLst>
      <p:ext uri="{BB962C8B-B14F-4D97-AF65-F5344CB8AC3E}">
        <p14:creationId xmlns:p14="http://schemas.microsoft.com/office/powerpoint/2010/main" val="38277474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E38E-1D61-B95E-12B0-674CF7659089}"/>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 Placeholder 17">
            <a:extLst>
              <a:ext uri="{FF2B5EF4-FFF2-40B4-BE49-F238E27FC236}">
                <a16:creationId xmlns:a16="http://schemas.microsoft.com/office/drawing/2014/main" id="{B0DD31ED-843B-AB08-40B4-E77E227B3185}"/>
              </a:ext>
            </a:extLst>
          </p:cNvPr>
          <p:cNvSpPr>
            <a:spLocks noGrp="1"/>
          </p:cNvSpPr>
          <p:nvPr>
            <p:ph type="body" sz="quarter" idx="13"/>
          </p:nvPr>
        </p:nvSpPr>
        <p:spPr>
          <a:xfrm>
            <a:off x="1" y="648455"/>
            <a:ext cx="6084777" cy="592137"/>
          </a:xfrm>
        </p:spPr>
        <p:txBody>
          <a:bodyPr/>
          <a:lstStyle>
            <a:lvl1pPr marL="0" indent="0" algn="ctr">
              <a:buNone/>
              <a:defRPr b="1">
                <a:solidFill>
                  <a:schemeClr val="tx2"/>
                </a:solidFill>
                <a:latin typeface="Barlow" panose="00000500000000000000" pitchFamily="2" charset="0"/>
              </a:defRPr>
            </a:lvl1pPr>
          </a:lstStyle>
          <a:p>
            <a:pPr lvl="0"/>
            <a:r>
              <a:rPr lang="en-US"/>
              <a:t>Click to edit Master text styles</a:t>
            </a:r>
            <a:endParaRPr lang="en-IN"/>
          </a:p>
        </p:txBody>
      </p:sp>
      <p:sp>
        <p:nvSpPr>
          <p:cNvPr id="21" name="Text Placeholder 17">
            <a:extLst>
              <a:ext uri="{FF2B5EF4-FFF2-40B4-BE49-F238E27FC236}">
                <a16:creationId xmlns:a16="http://schemas.microsoft.com/office/drawing/2014/main" id="{9E4E0B59-C188-E6A4-3D48-36E51B3FD261}"/>
              </a:ext>
            </a:extLst>
          </p:cNvPr>
          <p:cNvSpPr>
            <a:spLocks noGrp="1"/>
          </p:cNvSpPr>
          <p:nvPr>
            <p:ph type="body" sz="quarter" idx="14"/>
          </p:nvPr>
        </p:nvSpPr>
        <p:spPr>
          <a:xfrm>
            <a:off x="6095998" y="643885"/>
            <a:ext cx="6095998" cy="592137"/>
          </a:xfrm>
        </p:spPr>
        <p:txBody>
          <a:bodyPr/>
          <a:lstStyle>
            <a:lvl1pPr marL="0" indent="0" algn="ctr">
              <a:buNone/>
              <a:defRPr b="1">
                <a:solidFill>
                  <a:schemeClr val="bg2"/>
                </a:solidFill>
                <a:latin typeface="Barlow" panose="00000500000000000000" pitchFamily="2" charset="0"/>
              </a:defRPr>
            </a:lvl1pPr>
          </a:lstStyle>
          <a:p>
            <a:pPr lvl="0"/>
            <a:r>
              <a:rPr lang="en-US"/>
              <a:t>Click to edit Master text styles</a:t>
            </a:r>
            <a:endParaRPr lang="en-IN"/>
          </a:p>
        </p:txBody>
      </p:sp>
      <p:sp>
        <p:nvSpPr>
          <p:cNvPr id="24" name="Text Placeholder 17">
            <a:extLst>
              <a:ext uri="{FF2B5EF4-FFF2-40B4-BE49-F238E27FC236}">
                <a16:creationId xmlns:a16="http://schemas.microsoft.com/office/drawing/2014/main" id="{F2C9D2D5-E96A-1B64-E0C4-86A77C86A249}"/>
              </a:ext>
            </a:extLst>
          </p:cNvPr>
          <p:cNvSpPr>
            <a:spLocks noGrp="1"/>
          </p:cNvSpPr>
          <p:nvPr>
            <p:ph type="body" sz="quarter" idx="15"/>
          </p:nvPr>
        </p:nvSpPr>
        <p:spPr>
          <a:xfrm>
            <a:off x="393604" y="1412033"/>
            <a:ext cx="5308793" cy="592137"/>
          </a:xfrm>
        </p:spPr>
        <p:txBody>
          <a:bodyPr>
            <a:normAutofit/>
          </a:bodyPr>
          <a:lstStyle>
            <a:lvl1pPr marL="285750" indent="-285750" algn="l">
              <a:buFont typeface="Arial" panose="020B0604020202020204" pitchFamily="34" charset="0"/>
              <a:buChar char="•"/>
              <a:defRPr sz="18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25" name="Text Placeholder 17">
            <a:extLst>
              <a:ext uri="{FF2B5EF4-FFF2-40B4-BE49-F238E27FC236}">
                <a16:creationId xmlns:a16="http://schemas.microsoft.com/office/drawing/2014/main" id="{637CFF45-44EF-04C7-0E71-DA4CF0C7736A}"/>
              </a:ext>
            </a:extLst>
          </p:cNvPr>
          <p:cNvSpPr>
            <a:spLocks noGrp="1"/>
          </p:cNvSpPr>
          <p:nvPr>
            <p:ph type="body" sz="quarter" idx="17"/>
          </p:nvPr>
        </p:nvSpPr>
        <p:spPr>
          <a:xfrm>
            <a:off x="6489600" y="1412032"/>
            <a:ext cx="5308793" cy="592137"/>
          </a:xfrm>
        </p:spPr>
        <p:txBody>
          <a:bodyPr>
            <a:normAutofit/>
          </a:bodyPr>
          <a:lstStyle>
            <a:lvl1pPr marL="285750" indent="-285750" algn="l">
              <a:buFont typeface="Arial" panose="020B0604020202020204" pitchFamily="34" charset="0"/>
              <a:buChar char="•"/>
              <a:defRPr sz="18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Tree>
    <p:extLst>
      <p:ext uri="{BB962C8B-B14F-4D97-AF65-F5344CB8AC3E}">
        <p14:creationId xmlns:p14="http://schemas.microsoft.com/office/powerpoint/2010/main" val="22215807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meline/Roadmap">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42">
            <a:extLst>
              <a:ext uri="{FF2B5EF4-FFF2-40B4-BE49-F238E27FC236}">
                <a16:creationId xmlns:a16="http://schemas.microsoft.com/office/drawing/2014/main" id="{1F2E0D6F-C7C6-6DF1-B62F-5A1E2AE4127C}"/>
              </a:ext>
            </a:extLst>
          </p:cNvPr>
          <p:cNvSpPr/>
          <p:nvPr userDrawn="1"/>
        </p:nvSpPr>
        <p:spPr>
          <a:xfrm>
            <a:off x="4827986"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6">
            <a:extLst>
              <a:ext uri="{FF2B5EF4-FFF2-40B4-BE49-F238E27FC236}">
                <a16:creationId xmlns:a16="http://schemas.microsoft.com/office/drawing/2014/main" id="{F7D720D5-3F6B-2B88-4C70-E73A05FB1933}"/>
              </a:ext>
            </a:extLst>
          </p:cNvPr>
          <p:cNvSpPr/>
          <p:nvPr userDrawn="1"/>
        </p:nvSpPr>
        <p:spPr>
          <a:xfrm>
            <a:off x="9730911" y="3914586"/>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0" name="Freeform 87">
            <a:extLst>
              <a:ext uri="{FF2B5EF4-FFF2-40B4-BE49-F238E27FC236}">
                <a16:creationId xmlns:a16="http://schemas.microsoft.com/office/drawing/2014/main" id="{25A225EB-AC53-0FDB-DAC5-15C1021B4A9F}"/>
              </a:ext>
            </a:extLst>
          </p:cNvPr>
          <p:cNvSpPr/>
          <p:nvPr userDrawn="1"/>
        </p:nvSpPr>
        <p:spPr>
          <a:xfrm>
            <a:off x="1215720" y="3909882"/>
            <a:ext cx="1259218" cy="228778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70">
            <a:extLst>
              <a:ext uri="{FF2B5EF4-FFF2-40B4-BE49-F238E27FC236}">
                <a16:creationId xmlns:a16="http://schemas.microsoft.com/office/drawing/2014/main" id="{AC944F06-205B-94B8-1525-1B4D8A649C58}"/>
              </a:ext>
            </a:extLst>
          </p:cNvPr>
          <p:cNvSpPr/>
          <p:nvPr userDrawn="1"/>
        </p:nvSpPr>
        <p:spPr>
          <a:xfrm>
            <a:off x="1997998" y="3071972"/>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81">
            <a:extLst>
              <a:ext uri="{FF2B5EF4-FFF2-40B4-BE49-F238E27FC236}">
                <a16:creationId xmlns:a16="http://schemas.microsoft.com/office/drawing/2014/main" id="{E0963E7E-A298-500E-584C-2A8B0CC7EC38}"/>
              </a:ext>
            </a:extLst>
          </p:cNvPr>
          <p:cNvSpPr/>
          <p:nvPr userDrawn="1"/>
        </p:nvSpPr>
        <p:spPr>
          <a:xfrm rot="3274323">
            <a:off x="9071202" y="304296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45">
            <a:extLst>
              <a:ext uri="{FF2B5EF4-FFF2-40B4-BE49-F238E27FC236}">
                <a16:creationId xmlns:a16="http://schemas.microsoft.com/office/drawing/2014/main" id="{E7760CB2-44FA-C19F-D43D-A8FC1EBE3774}"/>
              </a:ext>
            </a:extLst>
          </p:cNvPr>
          <p:cNvSpPr/>
          <p:nvPr userDrawn="1"/>
        </p:nvSpPr>
        <p:spPr>
          <a:xfrm rot="3274323">
            <a:off x="3381605" y="3069728"/>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43">
            <a:extLst>
              <a:ext uri="{FF2B5EF4-FFF2-40B4-BE49-F238E27FC236}">
                <a16:creationId xmlns:a16="http://schemas.microsoft.com/office/drawing/2014/main" id="{B949A590-6141-0C2B-7273-086C98A0DEA4}"/>
              </a:ext>
            </a:extLst>
          </p:cNvPr>
          <p:cNvSpPr/>
          <p:nvPr userDrawn="1"/>
        </p:nvSpPr>
        <p:spPr>
          <a:xfrm>
            <a:off x="7644657"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44">
            <a:extLst>
              <a:ext uri="{FF2B5EF4-FFF2-40B4-BE49-F238E27FC236}">
                <a16:creationId xmlns:a16="http://schemas.microsoft.com/office/drawing/2014/main" id="{C0E82D49-FF96-7DF4-C7F9-C12C3BB38307}"/>
              </a:ext>
            </a:extLst>
          </p:cNvPr>
          <p:cNvSpPr/>
          <p:nvPr userDrawn="1"/>
        </p:nvSpPr>
        <p:spPr>
          <a:xfrm rot="3274323">
            <a:off x="6217238" y="3061403"/>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56">
            <a:extLst>
              <a:ext uri="{FF2B5EF4-FFF2-40B4-BE49-F238E27FC236}">
                <a16:creationId xmlns:a16="http://schemas.microsoft.com/office/drawing/2014/main" id="{7B192090-2319-18EE-2672-5A0A5733E26E}"/>
              </a:ext>
            </a:extLst>
          </p:cNvPr>
          <p:cNvSpPr/>
          <p:nvPr userDrawn="1"/>
        </p:nvSpPr>
        <p:spPr>
          <a:xfrm rot="10800000">
            <a:off x="2634419"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1" name="Chart 20">
            <a:extLst>
              <a:ext uri="{FF2B5EF4-FFF2-40B4-BE49-F238E27FC236}">
                <a16:creationId xmlns:a16="http://schemas.microsoft.com/office/drawing/2014/main" id="{CB337BC4-9072-A93B-0982-F1B598F1F8DA}"/>
              </a:ext>
            </a:extLst>
          </p:cNvPr>
          <p:cNvGraphicFramePr/>
          <p:nvPr userDrawn="1">
            <p:extLst>
              <p:ext uri="{D42A27DB-BD31-4B8C-83A1-F6EECF244321}">
                <p14:modId xmlns:p14="http://schemas.microsoft.com/office/powerpoint/2010/main" val="4180694835"/>
              </p:ext>
            </p:extLst>
          </p:nvPr>
        </p:nvGraphicFramePr>
        <p:xfrm>
          <a:off x="2128110" y="2485373"/>
          <a:ext cx="2283579" cy="1522386"/>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a:extLst>
              <a:ext uri="{FF2B5EF4-FFF2-40B4-BE49-F238E27FC236}">
                <a16:creationId xmlns:a16="http://schemas.microsoft.com/office/drawing/2014/main" id="{342C2A8B-1937-09C5-3521-D7D9DB357F0E}"/>
              </a:ext>
            </a:extLst>
          </p:cNvPr>
          <p:cNvSpPr/>
          <p:nvPr/>
        </p:nvSpPr>
        <p:spPr>
          <a:xfrm rot="18900000">
            <a:off x="2818299"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7">
            <a:extLst>
              <a:ext uri="{FF2B5EF4-FFF2-40B4-BE49-F238E27FC236}">
                <a16:creationId xmlns:a16="http://schemas.microsoft.com/office/drawing/2014/main" id="{19445A15-C98A-DE20-85BC-1AAE1C085422}"/>
              </a:ext>
            </a:extLst>
          </p:cNvPr>
          <p:cNvSpPr/>
          <p:nvPr userDrawn="1"/>
        </p:nvSpPr>
        <p:spPr>
          <a:xfrm rot="10800000">
            <a:off x="5469719"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6" name="Chart 25">
            <a:extLst>
              <a:ext uri="{FF2B5EF4-FFF2-40B4-BE49-F238E27FC236}">
                <a16:creationId xmlns:a16="http://schemas.microsoft.com/office/drawing/2014/main" id="{9AEAB0BC-8F45-4424-8268-F43B0426C978}"/>
              </a:ext>
            </a:extLst>
          </p:cNvPr>
          <p:cNvGraphicFramePr/>
          <p:nvPr userDrawn="1">
            <p:extLst>
              <p:ext uri="{D42A27DB-BD31-4B8C-83A1-F6EECF244321}">
                <p14:modId xmlns:p14="http://schemas.microsoft.com/office/powerpoint/2010/main" val="1623490663"/>
              </p:ext>
            </p:extLst>
          </p:nvPr>
        </p:nvGraphicFramePr>
        <p:xfrm>
          <a:off x="4956596" y="2485373"/>
          <a:ext cx="2283579" cy="1522386"/>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481DEC7E-E3E4-5A32-DA5B-6271370CCE01}"/>
              </a:ext>
            </a:extLst>
          </p:cNvPr>
          <p:cNvSpPr/>
          <p:nvPr userDrawn="1"/>
        </p:nvSpPr>
        <p:spPr>
          <a:xfrm>
            <a:off x="5646785"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58">
            <a:extLst>
              <a:ext uri="{FF2B5EF4-FFF2-40B4-BE49-F238E27FC236}">
                <a16:creationId xmlns:a16="http://schemas.microsoft.com/office/drawing/2014/main" id="{4A006E82-B833-E5FF-9D74-F9B910EC999F}"/>
              </a:ext>
            </a:extLst>
          </p:cNvPr>
          <p:cNvSpPr/>
          <p:nvPr userDrawn="1"/>
        </p:nvSpPr>
        <p:spPr>
          <a:xfrm rot="10800000">
            <a:off x="8283983"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9" name="Chart 28">
            <a:extLst>
              <a:ext uri="{FF2B5EF4-FFF2-40B4-BE49-F238E27FC236}">
                <a16:creationId xmlns:a16="http://schemas.microsoft.com/office/drawing/2014/main" id="{1AD4CE96-75C6-7E9D-9C6A-419F6B648BBB}"/>
              </a:ext>
            </a:extLst>
          </p:cNvPr>
          <p:cNvGraphicFramePr/>
          <p:nvPr userDrawn="1">
            <p:extLst>
              <p:ext uri="{D42A27DB-BD31-4B8C-83A1-F6EECF244321}">
                <p14:modId xmlns:p14="http://schemas.microsoft.com/office/powerpoint/2010/main" val="211302602"/>
              </p:ext>
            </p:extLst>
          </p:nvPr>
        </p:nvGraphicFramePr>
        <p:xfrm>
          <a:off x="7771209" y="2472275"/>
          <a:ext cx="2283579" cy="1522386"/>
        </p:xfrm>
        <a:graphic>
          <a:graphicData uri="http://schemas.openxmlformats.org/drawingml/2006/chart">
            <c:chart xmlns:c="http://schemas.openxmlformats.org/drawingml/2006/chart" xmlns:r="http://schemas.openxmlformats.org/officeDocument/2006/relationships" r:id="rId4"/>
          </a:graphicData>
        </a:graphic>
      </p:graphicFrame>
      <p:sp>
        <p:nvSpPr>
          <p:cNvPr id="31" name="Oval 30">
            <a:extLst>
              <a:ext uri="{FF2B5EF4-FFF2-40B4-BE49-F238E27FC236}">
                <a16:creationId xmlns:a16="http://schemas.microsoft.com/office/drawing/2014/main" id="{3710C60C-7948-EDF3-679E-DFB7A18F23C3}"/>
              </a:ext>
            </a:extLst>
          </p:cNvPr>
          <p:cNvSpPr/>
          <p:nvPr/>
        </p:nvSpPr>
        <p:spPr>
          <a:xfrm rot="18900000">
            <a:off x="8461398" y="2781868"/>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60">
            <a:extLst>
              <a:ext uri="{FF2B5EF4-FFF2-40B4-BE49-F238E27FC236}">
                <a16:creationId xmlns:a16="http://schemas.microsoft.com/office/drawing/2014/main" id="{9D6FFD3F-528B-4A5A-EA9A-5EB830163F44}"/>
              </a:ext>
            </a:extLst>
          </p:cNvPr>
          <p:cNvSpPr/>
          <p:nvPr userDrawn="1"/>
        </p:nvSpPr>
        <p:spPr>
          <a:xfrm>
            <a:off x="4043931" y="3913601"/>
            <a:ext cx="1259218" cy="22840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44" name="Freeform 61">
            <a:extLst>
              <a:ext uri="{FF2B5EF4-FFF2-40B4-BE49-F238E27FC236}">
                <a16:creationId xmlns:a16="http://schemas.microsoft.com/office/drawing/2014/main" id="{7C40E5A5-B5AB-1525-E741-37A6B35668BE}"/>
              </a:ext>
            </a:extLst>
          </p:cNvPr>
          <p:cNvSpPr/>
          <p:nvPr userDrawn="1"/>
        </p:nvSpPr>
        <p:spPr>
          <a:xfrm>
            <a:off x="6881131" y="3913602"/>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a:t>Click to edit Master title style</a:t>
            </a:r>
            <a:endParaRPr lang="en-IN"/>
          </a:p>
        </p:txBody>
      </p:sp>
      <p:sp>
        <p:nvSpPr>
          <p:cNvPr id="80" name="Content Placeholder 78">
            <a:extLst>
              <a:ext uri="{FF2B5EF4-FFF2-40B4-BE49-F238E27FC236}">
                <a16:creationId xmlns:a16="http://schemas.microsoft.com/office/drawing/2014/main" id="{81DF78FE-081D-9D73-E005-BBF9935ECEE4}"/>
              </a:ext>
            </a:extLst>
          </p:cNvPr>
          <p:cNvSpPr>
            <a:spLocks noGrp="1"/>
          </p:cNvSpPr>
          <p:nvPr>
            <p:ph sz="quarter" idx="13" hasCustomPrompt="1"/>
          </p:nvPr>
        </p:nvSpPr>
        <p:spPr>
          <a:xfrm>
            <a:off x="2923085" y="2916591"/>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2" name="Content Placeholder 78">
            <a:extLst>
              <a:ext uri="{FF2B5EF4-FFF2-40B4-BE49-F238E27FC236}">
                <a16:creationId xmlns:a16="http://schemas.microsoft.com/office/drawing/2014/main" id="{59BD77F7-D5E3-B3B8-2E11-18343F029D8C}"/>
              </a:ext>
            </a:extLst>
          </p:cNvPr>
          <p:cNvSpPr>
            <a:spLocks noGrp="1"/>
          </p:cNvSpPr>
          <p:nvPr>
            <p:ph sz="quarter" idx="15" hasCustomPrompt="1"/>
          </p:nvPr>
        </p:nvSpPr>
        <p:spPr>
          <a:xfrm>
            <a:off x="5763422" y="2943036"/>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4" name="Content Placeholder 78">
            <a:extLst>
              <a:ext uri="{FF2B5EF4-FFF2-40B4-BE49-F238E27FC236}">
                <a16:creationId xmlns:a16="http://schemas.microsoft.com/office/drawing/2014/main" id="{D06812F1-B46E-398D-1705-8849FE13FE68}"/>
              </a:ext>
            </a:extLst>
          </p:cNvPr>
          <p:cNvSpPr>
            <a:spLocks noGrp="1"/>
          </p:cNvSpPr>
          <p:nvPr>
            <p:ph sz="quarter" idx="17" hasCustomPrompt="1"/>
          </p:nvPr>
        </p:nvSpPr>
        <p:spPr>
          <a:xfrm>
            <a:off x="8573401" y="2925318"/>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6" name="Text Placeholder 17">
            <a:extLst>
              <a:ext uri="{FF2B5EF4-FFF2-40B4-BE49-F238E27FC236}">
                <a16:creationId xmlns:a16="http://schemas.microsoft.com/office/drawing/2014/main" id="{C0283055-3B32-20C0-BCCE-4628A22EF5F3}"/>
              </a:ext>
            </a:extLst>
          </p:cNvPr>
          <p:cNvSpPr>
            <a:spLocks noGrp="1"/>
          </p:cNvSpPr>
          <p:nvPr>
            <p:ph type="body" sz="quarter" idx="19"/>
          </p:nvPr>
        </p:nvSpPr>
        <p:spPr>
          <a:xfrm>
            <a:off x="1222654"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7" name="Text Placeholder 17">
            <a:extLst>
              <a:ext uri="{FF2B5EF4-FFF2-40B4-BE49-F238E27FC236}">
                <a16:creationId xmlns:a16="http://schemas.microsoft.com/office/drawing/2014/main" id="{6AD64C47-E863-9FE7-D3C6-2CF8047F65CB}"/>
              </a:ext>
            </a:extLst>
          </p:cNvPr>
          <p:cNvSpPr>
            <a:spLocks noGrp="1"/>
          </p:cNvSpPr>
          <p:nvPr>
            <p:ph type="body" sz="quarter" idx="20"/>
          </p:nvPr>
        </p:nvSpPr>
        <p:spPr>
          <a:xfrm>
            <a:off x="2642160"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8" name="Text Placeholder 17">
            <a:extLst>
              <a:ext uri="{FF2B5EF4-FFF2-40B4-BE49-F238E27FC236}">
                <a16:creationId xmlns:a16="http://schemas.microsoft.com/office/drawing/2014/main" id="{AA2ED314-2D76-FD5B-4096-94F2DD0AE583}"/>
              </a:ext>
            </a:extLst>
          </p:cNvPr>
          <p:cNvSpPr>
            <a:spLocks noGrp="1"/>
          </p:cNvSpPr>
          <p:nvPr>
            <p:ph type="body" sz="quarter" idx="21"/>
          </p:nvPr>
        </p:nvSpPr>
        <p:spPr>
          <a:xfrm>
            <a:off x="5479021"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9" name="Text Placeholder 17">
            <a:extLst>
              <a:ext uri="{FF2B5EF4-FFF2-40B4-BE49-F238E27FC236}">
                <a16:creationId xmlns:a16="http://schemas.microsoft.com/office/drawing/2014/main" id="{9DBF1630-99BF-3A2B-FA7F-F4D8725CBB5D}"/>
              </a:ext>
            </a:extLst>
          </p:cNvPr>
          <p:cNvSpPr>
            <a:spLocks noGrp="1"/>
          </p:cNvSpPr>
          <p:nvPr>
            <p:ph type="body" sz="quarter" idx="22"/>
          </p:nvPr>
        </p:nvSpPr>
        <p:spPr>
          <a:xfrm>
            <a:off x="8299152" y="1716711"/>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0" name="Text Placeholder 17">
            <a:extLst>
              <a:ext uri="{FF2B5EF4-FFF2-40B4-BE49-F238E27FC236}">
                <a16:creationId xmlns:a16="http://schemas.microsoft.com/office/drawing/2014/main" id="{7699AD6F-37E8-D417-5AB4-F0613BE2E683}"/>
              </a:ext>
            </a:extLst>
          </p:cNvPr>
          <p:cNvSpPr>
            <a:spLocks noGrp="1"/>
          </p:cNvSpPr>
          <p:nvPr>
            <p:ph type="body" sz="quarter" idx="23"/>
          </p:nvPr>
        </p:nvSpPr>
        <p:spPr>
          <a:xfrm>
            <a:off x="4051562"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1" name="Text Placeholder 17">
            <a:extLst>
              <a:ext uri="{FF2B5EF4-FFF2-40B4-BE49-F238E27FC236}">
                <a16:creationId xmlns:a16="http://schemas.microsoft.com/office/drawing/2014/main" id="{A3623C65-01C4-A2AA-8BF5-B34DEF90AC79}"/>
              </a:ext>
            </a:extLst>
          </p:cNvPr>
          <p:cNvSpPr>
            <a:spLocks noGrp="1"/>
          </p:cNvSpPr>
          <p:nvPr>
            <p:ph type="body" sz="quarter" idx="24"/>
          </p:nvPr>
        </p:nvSpPr>
        <p:spPr>
          <a:xfrm>
            <a:off x="6901341"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2" name="Text Placeholder 17">
            <a:extLst>
              <a:ext uri="{FF2B5EF4-FFF2-40B4-BE49-F238E27FC236}">
                <a16:creationId xmlns:a16="http://schemas.microsoft.com/office/drawing/2014/main" id="{88956E02-EA19-956D-6674-C1D87B972ADC}"/>
              </a:ext>
            </a:extLst>
          </p:cNvPr>
          <p:cNvSpPr>
            <a:spLocks noGrp="1"/>
          </p:cNvSpPr>
          <p:nvPr>
            <p:ph type="body" sz="quarter" idx="25"/>
          </p:nvPr>
        </p:nvSpPr>
        <p:spPr>
          <a:xfrm>
            <a:off x="9744903"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graphicFrame>
        <p:nvGraphicFramePr>
          <p:cNvPr id="100" name="Chart 99">
            <a:extLst>
              <a:ext uri="{FF2B5EF4-FFF2-40B4-BE49-F238E27FC236}">
                <a16:creationId xmlns:a16="http://schemas.microsoft.com/office/drawing/2014/main" id="{96E7BC8C-6201-0BD0-5851-B438856CD50D}"/>
              </a:ext>
            </a:extLst>
          </p:cNvPr>
          <p:cNvGraphicFramePr/>
          <p:nvPr userDrawn="1">
            <p:extLst>
              <p:ext uri="{D42A27DB-BD31-4B8C-83A1-F6EECF244321}">
                <p14:modId xmlns:p14="http://schemas.microsoft.com/office/powerpoint/2010/main" val="2209717853"/>
              </p:ext>
            </p:extLst>
          </p:nvPr>
        </p:nvGraphicFramePr>
        <p:xfrm>
          <a:off x="696554" y="3246336"/>
          <a:ext cx="2283579" cy="1522386"/>
        </p:xfrm>
        <a:graphic>
          <a:graphicData uri="http://schemas.openxmlformats.org/drawingml/2006/chart">
            <c:chart xmlns:c="http://schemas.openxmlformats.org/drawingml/2006/chart" xmlns:r="http://schemas.openxmlformats.org/officeDocument/2006/relationships" r:id="rId5"/>
          </a:graphicData>
        </a:graphic>
      </p:graphicFrame>
      <p:sp>
        <p:nvSpPr>
          <p:cNvPr id="101" name="Oval 100">
            <a:extLst>
              <a:ext uri="{FF2B5EF4-FFF2-40B4-BE49-F238E27FC236}">
                <a16:creationId xmlns:a16="http://schemas.microsoft.com/office/drawing/2014/main" id="{E739744F-155B-43D3-6A0D-67A192AA7FE5}"/>
              </a:ext>
            </a:extLst>
          </p:cNvPr>
          <p:cNvSpPr/>
          <p:nvPr userDrawn="1"/>
        </p:nvSpPr>
        <p:spPr>
          <a:xfrm>
            <a:off x="1402124" y="3571310"/>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78">
            <a:extLst>
              <a:ext uri="{FF2B5EF4-FFF2-40B4-BE49-F238E27FC236}">
                <a16:creationId xmlns:a16="http://schemas.microsoft.com/office/drawing/2014/main" id="{930C3527-1647-F98B-B741-F5DD69114946}"/>
              </a:ext>
            </a:extLst>
          </p:cNvPr>
          <p:cNvSpPr>
            <a:spLocks noGrp="1"/>
          </p:cNvSpPr>
          <p:nvPr>
            <p:ph sz="quarter" idx="12" hasCustomPrompt="1"/>
          </p:nvPr>
        </p:nvSpPr>
        <p:spPr>
          <a:xfrm>
            <a:off x="1510366" y="3713220"/>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3" name="Chart 102">
            <a:extLst>
              <a:ext uri="{FF2B5EF4-FFF2-40B4-BE49-F238E27FC236}">
                <a16:creationId xmlns:a16="http://schemas.microsoft.com/office/drawing/2014/main" id="{B6A8C584-7814-4316-C7B6-8013735DB374}"/>
              </a:ext>
            </a:extLst>
          </p:cNvPr>
          <p:cNvGraphicFramePr/>
          <p:nvPr userDrawn="1">
            <p:extLst>
              <p:ext uri="{D42A27DB-BD31-4B8C-83A1-F6EECF244321}">
                <p14:modId xmlns:p14="http://schemas.microsoft.com/office/powerpoint/2010/main" val="4150079512"/>
              </p:ext>
            </p:extLst>
          </p:nvPr>
        </p:nvGraphicFramePr>
        <p:xfrm>
          <a:off x="3527104" y="3184215"/>
          <a:ext cx="2283579" cy="1522386"/>
        </p:xfrm>
        <a:graphic>
          <a:graphicData uri="http://schemas.openxmlformats.org/drawingml/2006/chart">
            <c:chart xmlns:c="http://schemas.openxmlformats.org/drawingml/2006/chart" xmlns:r="http://schemas.openxmlformats.org/officeDocument/2006/relationships" r:id="rId6"/>
          </a:graphicData>
        </a:graphic>
      </p:graphicFrame>
      <p:sp>
        <p:nvSpPr>
          <p:cNvPr id="104" name="Oval 103">
            <a:extLst>
              <a:ext uri="{FF2B5EF4-FFF2-40B4-BE49-F238E27FC236}">
                <a16:creationId xmlns:a16="http://schemas.microsoft.com/office/drawing/2014/main" id="{96649B97-DEFA-5EE9-B3ED-A6A40AFBB950}"/>
              </a:ext>
            </a:extLst>
          </p:cNvPr>
          <p:cNvSpPr/>
          <p:nvPr userDrawn="1"/>
        </p:nvSpPr>
        <p:spPr>
          <a:xfrm>
            <a:off x="4232674" y="3509189"/>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ontent Placeholder 78">
            <a:extLst>
              <a:ext uri="{FF2B5EF4-FFF2-40B4-BE49-F238E27FC236}">
                <a16:creationId xmlns:a16="http://schemas.microsoft.com/office/drawing/2014/main" id="{E0BCE497-1AA8-EB10-FC9F-5FF90846E1C8}"/>
              </a:ext>
            </a:extLst>
          </p:cNvPr>
          <p:cNvSpPr>
            <a:spLocks noGrp="1"/>
          </p:cNvSpPr>
          <p:nvPr>
            <p:ph sz="quarter" idx="14" hasCustomPrompt="1"/>
          </p:nvPr>
        </p:nvSpPr>
        <p:spPr>
          <a:xfrm>
            <a:off x="4333930" y="3629271"/>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6" name="Chart 105">
            <a:extLst>
              <a:ext uri="{FF2B5EF4-FFF2-40B4-BE49-F238E27FC236}">
                <a16:creationId xmlns:a16="http://schemas.microsoft.com/office/drawing/2014/main" id="{9FC84A14-4C5A-BBB6-1BDD-F0BE8215464E}"/>
              </a:ext>
            </a:extLst>
          </p:cNvPr>
          <p:cNvGraphicFramePr/>
          <p:nvPr userDrawn="1">
            <p:extLst>
              <p:ext uri="{D42A27DB-BD31-4B8C-83A1-F6EECF244321}">
                <p14:modId xmlns:p14="http://schemas.microsoft.com/office/powerpoint/2010/main" val="2081236819"/>
              </p:ext>
            </p:extLst>
          </p:nvPr>
        </p:nvGraphicFramePr>
        <p:xfrm>
          <a:off x="6373338" y="3195523"/>
          <a:ext cx="2283579" cy="1522386"/>
        </p:xfrm>
        <a:graphic>
          <a:graphicData uri="http://schemas.openxmlformats.org/drawingml/2006/chart">
            <c:chart xmlns:c="http://schemas.openxmlformats.org/drawingml/2006/chart" xmlns:r="http://schemas.openxmlformats.org/officeDocument/2006/relationships" r:id="rId7"/>
          </a:graphicData>
        </a:graphic>
      </p:graphicFrame>
      <p:sp>
        <p:nvSpPr>
          <p:cNvPr id="107" name="Oval 106">
            <a:extLst>
              <a:ext uri="{FF2B5EF4-FFF2-40B4-BE49-F238E27FC236}">
                <a16:creationId xmlns:a16="http://schemas.microsoft.com/office/drawing/2014/main" id="{F833C2BF-5B05-0178-697F-8F83DB04C47B}"/>
              </a:ext>
            </a:extLst>
          </p:cNvPr>
          <p:cNvSpPr/>
          <p:nvPr userDrawn="1"/>
        </p:nvSpPr>
        <p:spPr>
          <a:xfrm rot="2700000">
            <a:off x="7063527" y="350511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78">
            <a:extLst>
              <a:ext uri="{FF2B5EF4-FFF2-40B4-BE49-F238E27FC236}">
                <a16:creationId xmlns:a16="http://schemas.microsoft.com/office/drawing/2014/main" id="{91FBD237-0D9A-F918-B4E0-065FBAF3369A}"/>
              </a:ext>
            </a:extLst>
          </p:cNvPr>
          <p:cNvSpPr>
            <a:spLocks noGrp="1"/>
          </p:cNvSpPr>
          <p:nvPr>
            <p:ph sz="quarter" idx="16" hasCustomPrompt="1"/>
          </p:nvPr>
        </p:nvSpPr>
        <p:spPr>
          <a:xfrm>
            <a:off x="7173307" y="3643716"/>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9" name="Chart 108">
            <a:extLst>
              <a:ext uri="{FF2B5EF4-FFF2-40B4-BE49-F238E27FC236}">
                <a16:creationId xmlns:a16="http://schemas.microsoft.com/office/drawing/2014/main" id="{106EC56A-6030-6DF2-1E7E-A108A14CDD4A}"/>
              </a:ext>
            </a:extLst>
          </p:cNvPr>
          <p:cNvGraphicFramePr/>
          <p:nvPr userDrawn="1">
            <p:extLst>
              <p:ext uri="{D42A27DB-BD31-4B8C-83A1-F6EECF244321}">
                <p14:modId xmlns:p14="http://schemas.microsoft.com/office/powerpoint/2010/main" val="554360780"/>
              </p:ext>
            </p:extLst>
          </p:nvPr>
        </p:nvGraphicFramePr>
        <p:xfrm>
          <a:off x="9222809" y="3173171"/>
          <a:ext cx="2283579" cy="1522386"/>
        </p:xfrm>
        <a:graphic>
          <a:graphicData uri="http://schemas.openxmlformats.org/drawingml/2006/chart">
            <c:chart xmlns:c="http://schemas.openxmlformats.org/drawingml/2006/chart" xmlns:r="http://schemas.openxmlformats.org/officeDocument/2006/relationships" r:id="rId8"/>
          </a:graphicData>
        </a:graphic>
      </p:graphicFrame>
      <p:sp>
        <p:nvSpPr>
          <p:cNvPr id="110" name="Oval 109">
            <a:extLst>
              <a:ext uri="{FF2B5EF4-FFF2-40B4-BE49-F238E27FC236}">
                <a16:creationId xmlns:a16="http://schemas.microsoft.com/office/drawing/2014/main" id="{CA754DC7-E6CA-6CC2-0B34-5AE8C75F0D7B}"/>
              </a:ext>
            </a:extLst>
          </p:cNvPr>
          <p:cNvSpPr/>
          <p:nvPr userDrawn="1"/>
        </p:nvSpPr>
        <p:spPr>
          <a:xfrm rot="2700000">
            <a:off x="9912998" y="3482764"/>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ontent Placeholder 78">
            <a:extLst>
              <a:ext uri="{FF2B5EF4-FFF2-40B4-BE49-F238E27FC236}">
                <a16:creationId xmlns:a16="http://schemas.microsoft.com/office/drawing/2014/main" id="{3CC3D40B-C414-5E1C-BF1D-3FF6D866B01A}"/>
              </a:ext>
            </a:extLst>
          </p:cNvPr>
          <p:cNvSpPr>
            <a:spLocks noGrp="1"/>
          </p:cNvSpPr>
          <p:nvPr>
            <p:ph sz="quarter" idx="18" hasCustomPrompt="1"/>
          </p:nvPr>
        </p:nvSpPr>
        <p:spPr>
          <a:xfrm>
            <a:off x="10033836" y="3618440"/>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Tree>
    <p:extLst>
      <p:ext uri="{BB962C8B-B14F-4D97-AF65-F5344CB8AC3E}">
        <p14:creationId xmlns:p14="http://schemas.microsoft.com/office/powerpoint/2010/main" val="10559329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meline/Roadmap">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42">
            <a:extLst>
              <a:ext uri="{FF2B5EF4-FFF2-40B4-BE49-F238E27FC236}">
                <a16:creationId xmlns:a16="http://schemas.microsoft.com/office/drawing/2014/main" id="{1F2E0D6F-C7C6-6DF1-B62F-5A1E2AE4127C}"/>
              </a:ext>
            </a:extLst>
          </p:cNvPr>
          <p:cNvSpPr/>
          <p:nvPr userDrawn="1"/>
        </p:nvSpPr>
        <p:spPr>
          <a:xfrm>
            <a:off x="6209317"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87">
            <a:extLst>
              <a:ext uri="{FF2B5EF4-FFF2-40B4-BE49-F238E27FC236}">
                <a16:creationId xmlns:a16="http://schemas.microsoft.com/office/drawing/2014/main" id="{25A225EB-AC53-0FDB-DAC5-15C1021B4A9F}"/>
              </a:ext>
            </a:extLst>
          </p:cNvPr>
          <p:cNvSpPr/>
          <p:nvPr userDrawn="1"/>
        </p:nvSpPr>
        <p:spPr>
          <a:xfrm>
            <a:off x="2597051" y="3909882"/>
            <a:ext cx="1259218" cy="228778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70">
            <a:extLst>
              <a:ext uri="{FF2B5EF4-FFF2-40B4-BE49-F238E27FC236}">
                <a16:creationId xmlns:a16="http://schemas.microsoft.com/office/drawing/2014/main" id="{AC944F06-205B-94B8-1525-1B4D8A649C58}"/>
              </a:ext>
            </a:extLst>
          </p:cNvPr>
          <p:cNvSpPr/>
          <p:nvPr userDrawn="1"/>
        </p:nvSpPr>
        <p:spPr>
          <a:xfrm>
            <a:off x="3379329" y="3071972"/>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45">
            <a:extLst>
              <a:ext uri="{FF2B5EF4-FFF2-40B4-BE49-F238E27FC236}">
                <a16:creationId xmlns:a16="http://schemas.microsoft.com/office/drawing/2014/main" id="{E7760CB2-44FA-C19F-D43D-A8FC1EBE3774}"/>
              </a:ext>
            </a:extLst>
          </p:cNvPr>
          <p:cNvSpPr/>
          <p:nvPr userDrawn="1"/>
        </p:nvSpPr>
        <p:spPr>
          <a:xfrm rot="3274323">
            <a:off x="4762936" y="3069728"/>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44">
            <a:extLst>
              <a:ext uri="{FF2B5EF4-FFF2-40B4-BE49-F238E27FC236}">
                <a16:creationId xmlns:a16="http://schemas.microsoft.com/office/drawing/2014/main" id="{C0E82D49-FF96-7DF4-C7F9-C12C3BB38307}"/>
              </a:ext>
            </a:extLst>
          </p:cNvPr>
          <p:cNvSpPr/>
          <p:nvPr userDrawn="1"/>
        </p:nvSpPr>
        <p:spPr>
          <a:xfrm rot="3274323">
            <a:off x="7598569" y="3061403"/>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56">
            <a:extLst>
              <a:ext uri="{FF2B5EF4-FFF2-40B4-BE49-F238E27FC236}">
                <a16:creationId xmlns:a16="http://schemas.microsoft.com/office/drawing/2014/main" id="{7B192090-2319-18EE-2672-5A0A5733E26E}"/>
              </a:ext>
            </a:extLst>
          </p:cNvPr>
          <p:cNvSpPr/>
          <p:nvPr userDrawn="1"/>
        </p:nvSpPr>
        <p:spPr>
          <a:xfrm rot="10800000">
            <a:off x="4015750"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1" name="Chart 20">
            <a:extLst>
              <a:ext uri="{FF2B5EF4-FFF2-40B4-BE49-F238E27FC236}">
                <a16:creationId xmlns:a16="http://schemas.microsoft.com/office/drawing/2014/main" id="{CB337BC4-9072-A93B-0982-F1B598F1F8DA}"/>
              </a:ext>
            </a:extLst>
          </p:cNvPr>
          <p:cNvGraphicFramePr/>
          <p:nvPr userDrawn="1">
            <p:extLst>
              <p:ext uri="{D42A27DB-BD31-4B8C-83A1-F6EECF244321}">
                <p14:modId xmlns:p14="http://schemas.microsoft.com/office/powerpoint/2010/main" val="549184517"/>
              </p:ext>
            </p:extLst>
          </p:nvPr>
        </p:nvGraphicFramePr>
        <p:xfrm>
          <a:off x="3509441" y="2485373"/>
          <a:ext cx="2283579" cy="1522386"/>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a:extLst>
              <a:ext uri="{FF2B5EF4-FFF2-40B4-BE49-F238E27FC236}">
                <a16:creationId xmlns:a16="http://schemas.microsoft.com/office/drawing/2014/main" id="{342C2A8B-1937-09C5-3521-D7D9DB357F0E}"/>
              </a:ext>
            </a:extLst>
          </p:cNvPr>
          <p:cNvSpPr/>
          <p:nvPr/>
        </p:nvSpPr>
        <p:spPr>
          <a:xfrm rot="18900000">
            <a:off x="4199630"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7">
            <a:extLst>
              <a:ext uri="{FF2B5EF4-FFF2-40B4-BE49-F238E27FC236}">
                <a16:creationId xmlns:a16="http://schemas.microsoft.com/office/drawing/2014/main" id="{19445A15-C98A-DE20-85BC-1AAE1C085422}"/>
              </a:ext>
            </a:extLst>
          </p:cNvPr>
          <p:cNvSpPr/>
          <p:nvPr userDrawn="1"/>
        </p:nvSpPr>
        <p:spPr>
          <a:xfrm rot="10800000">
            <a:off x="6851050"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6" name="Chart 25">
            <a:extLst>
              <a:ext uri="{FF2B5EF4-FFF2-40B4-BE49-F238E27FC236}">
                <a16:creationId xmlns:a16="http://schemas.microsoft.com/office/drawing/2014/main" id="{9AEAB0BC-8F45-4424-8268-F43B0426C978}"/>
              </a:ext>
            </a:extLst>
          </p:cNvPr>
          <p:cNvGraphicFramePr/>
          <p:nvPr userDrawn="1">
            <p:extLst>
              <p:ext uri="{D42A27DB-BD31-4B8C-83A1-F6EECF244321}">
                <p14:modId xmlns:p14="http://schemas.microsoft.com/office/powerpoint/2010/main" val="1932812578"/>
              </p:ext>
            </p:extLst>
          </p:nvPr>
        </p:nvGraphicFramePr>
        <p:xfrm>
          <a:off x="6337927" y="2485373"/>
          <a:ext cx="2283579" cy="1522386"/>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481DEC7E-E3E4-5A32-DA5B-6271370CCE01}"/>
              </a:ext>
            </a:extLst>
          </p:cNvPr>
          <p:cNvSpPr/>
          <p:nvPr userDrawn="1"/>
        </p:nvSpPr>
        <p:spPr>
          <a:xfrm>
            <a:off x="7028116"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60">
            <a:extLst>
              <a:ext uri="{FF2B5EF4-FFF2-40B4-BE49-F238E27FC236}">
                <a16:creationId xmlns:a16="http://schemas.microsoft.com/office/drawing/2014/main" id="{9D6FFD3F-528B-4A5A-EA9A-5EB830163F44}"/>
              </a:ext>
            </a:extLst>
          </p:cNvPr>
          <p:cNvSpPr/>
          <p:nvPr userDrawn="1"/>
        </p:nvSpPr>
        <p:spPr>
          <a:xfrm>
            <a:off x="5425262" y="3913601"/>
            <a:ext cx="1259218" cy="22840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44" name="Freeform 61">
            <a:extLst>
              <a:ext uri="{FF2B5EF4-FFF2-40B4-BE49-F238E27FC236}">
                <a16:creationId xmlns:a16="http://schemas.microsoft.com/office/drawing/2014/main" id="{7C40E5A5-B5AB-1525-E741-37A6B35668BE}"/>
              </a:ext>
            </a:extLst>
          </p:cNvPr>
          <p:cNvSpPr/>
          <p:nvPr userDrawn="1"/>
        </p:nvSpPr>
        <p:spPr>
          <a:xfrm>
            <a:off x="8262462" y="3913602"/>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a:t>Click to edit Master title style</a:t>
            </a:r>
            <a:endParaRPr lang="en-IN"/>
          </a:p>
        </p:txBody>
      </p:sp>
      <p:sp>
        <p:nvSpPr>
          <p:cNvPr id="80" name="Content Placeholder 78">
            <a:extLst>
              <a:ext uri="{FF2B5EF4-FFF2-40B4-BE49-F238E27FC236}">
                <a16:creationId xmlns:a16="http://schemas.microsoft.com/office/drawing/2014/main" id="{81DF78FE-081D-9D73-E005-BBF9935ECEE4}"/>
              </a:ext>
            </a:extLst>
          </p:cNvPr>
          <p:cNvSpPr>
            <a:spLocks noGrp="1"/>
          </p:cNvSpPr>
          <p:nvPr>
            <p:ph sz="quarter" idx="13" hasCustomPrompt="1"/>
          </p:nvPr>
        </p:nvSpPr>
        <p:spPr>
          <a:xfrm>
            <a:off x="4304416" y="2916591"/>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2" name="Content Placeholder 78">
            <a:extLst>
              <a:ext uri="{FF2B5EF4-FFF2-40B4-BE49-F238E27FC236}">
                <a16:creationId xmlns:a16="http://schemas.microsoft.com/office/drawing/2014/main" id="{59BD77F7-D5E3-B3B8-2E11-18343F029D8C}"/>
              </a:ext>
            </a:extLst>
          </p:cNvPr>
          <p:cNvSpPr>
            <a:spLocks noGrp="1"/>
          </p:cNvSpPr>
          <p:nvPr>
            <p:ph sz="quarter" idx="15" hasCustomPrompt="1"/>
          </p:nvPr>
        </p:nvSpPr>
        <p:spPr>
          <a:xfrm>
            <a:off x="7144753" y="2943036"/>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6" name="Text Placeholder 17">
            <a:extLst>
              <a:ext uri="{FF2B5EF4-FFF2-40B4-BE49-F238E27FC236}">
                <a16:creationId xmlns:a16="http://schemas.microsoft.com/office/drawing/2014/main" id="{C0283055-3B32-20C0-BCCE-4628A22EF5F3}"/>
              </a:ext>
            </a:extLst>
          </p:cNvPr>
          <p:cNvSpPr>
            <a:spLocks noGrp="1"/>
          </p:cNvSpPr>
          <p:nvPr>
            <p:ph type="body" sz="quarter" idx="19"/>
          </p:nvPr>
        </p:nvSpPr>
        <p:spPr>
          <a:xfrm>
            <a:off x="2603985"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7" name="Text Placeholder 17">
            <a:extLst>
              <a:ext uri="{FF2B5EF4-FFF2-40B4-BE49-F238E27FC236}">
                <a16:creationId xmlns:a16="http://schemas.microsoft.com/office/drawing/2014/main" id="{6AD64C47-E863-9FE7-D3C6-2CF8047F65CB}"/>
              </a:ext>
            </a:extLst>
          </p:cNvPr>
          <p:cNvSpPr>
            <a:spLocks noGrp="1"/>
          </p:cNvSpPr>
          <p:nvPr>
            <p:ph type="body" sz="quarter" idx="20"/>
          </p:nvPr>
        </p:nvSpPr>
        <p:spPr>
          <a:xfrm>
            <a:off x="4023491"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8" name="Text Placeholder 17">
            <a:extLst>
              <a:ext uri="{FF2B5EF4-FFF2-40B4-BE49-F238E27FC236}">
                <a16:creationId xmlns:a16="http://schemas.microsoft.com/office/drawing/2014/main" id="{AA2ED314-2D76-FD5B-4096-94F2DD0AE583}"/>
              </a:ext>
            </a:extLst>
          </p:cNvPr>
          <p:cNvSpPr>
            <a:spLocks noGrp="1"/>
          </p:cNvSpPr>
          <p:nvPr>
            <p:ph type="body" sz="quarter" idx="21"/>
          </p:nvPr>
        </p:nvSpPr>
        <p:spPr>
          <a:xfrm>
            <a:off x="6860352"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0" name="Text Placeholder 17">
            <a:extLst>
              <a:ext uri="{FF2B5EF4-FFF2-40B4-BE49-F238E27FC236}">
                <a16:creationId xmlns:a16="http://schemas.microsoft.com/office/drawing/2014/main" id="{7699AD6F-37E8-D417-5AB4-F0613BE2E683}"/>
              </a:ext>
            </a:extLst>
          </p:cNvPr>
          <p:cNvSpPr>
            <a:spLocks noGrp="1"/>
          </p:cNvSpPr>
          <p:nvPr>
            <p:ph type="body" sz="quarter" idx="23"/>
          </p:nvPr>
        </p:nvSpPr>
        <p:spPr>
          <a:xfrm>
            <a:off x="5432893"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1" name="Text Placeholder 17">
            <a:extLst>
              <a:ext uri="{FF2B5EF4-FFF2-40B4-BE49-F238E27FC236}">
                <a16:creationId xmlns:a16="http://schemas.microsoft.com/office/drawing/2014/main" id="{A3623C65-01C4-A2AA-8BF5-B34DEF90AC79}"/>
              </a:ext>
            </a:extLst>
          </p:cNvPr>
          <p:cNvSpPr>
            <a:spLocks noGrp="1"/>
          </p:cNvSpPr>
          <p:nvPr>
            <p:ph type="body" sz="quarter" idx="24"/>
          </p:nvPr>
        </p:nvSpPr>
        <p:spPr>
          <a:xfrm>
            <a:off x="8282672"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graphicFrame>
        <p:nvGraphicFramePr>
          <p:cNvPr id="100" name="Chart 99">
            <a:extLst>
              <a:ext uri="{FF2B5EF4-FFF2-40B4-BE49-F238E27FC236}">
                <a16:creationId xmlns:a16="http://schemas.microsoft.com/office/drawing/2014/main" id="{96E7BC8C-6201-0BD0-5851-B438856CD50D}"/>
              </a:ext>
            </a:extLst>
          </p:cNvPr>
          <p:cNvGraphicFramePr/>
          <p:nvPr userDrawn="1">
            <p:extLst>
              <p:ext uri="{D42A27DB-BD31-4B8C-83A1-F6EECF244321}">
                <p14:modId xmlns:p14="http://schemas.microsoft.com/office/powerpoint/2010/main" val="44044212"/>
              </p:ext>
            </p:extLst>
          </p:nvPr>
        </p:nvGraphicFramePr>
        <p:xfrm>
          <a:off x="2077885" y="3246336"/>
          <a:ext cx="2283579" cy="1522386"/>
        </p:xfrm>
        <a:graphic>
          <a:graphicData uri="http://schemas.openxmlformats.org/drawingml/2006/chart">
            <c:chart xmlns:c="http://schemas.openxmlformats.org/drawingml/2006/chart" xmlns:r="http://schemas.openxmlformats.org/officeDocument/2006/relationships" r:id="rId4"/>
          </a:graphicData>
        </a:graphic>
      </p:graphicFrame>
      <p:sp>
        <p:nvSpPr>
          <p:cNvPr id="101" name="Oval 100">
            <a:extLst>
              <a:ext uri="{FF2B5EF4-FFF2-40B4-BE49-F238E27FC236}">
                <a16:creationId xmlns:a16="http://schemas.microsoft.com/office/drawing/2014/main" id="{E739744F-155B-43D3-6A0D-67A192AA7FE5}"/>
              </a:ext>
            </a:extLst>
          </p:cNvPr>
          <p:cNvSpPr/>
          <p:nvPr userDrawn="1"/>
        </p:nvSpPr>
        <p:spPr>
          <a:xfrm>
            <a:off x="2783455" y="3571310"/>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78">
            <a:extLst>
              <a:ext uri="{FF2B5EF4-FFF2-40B4-BE49-F238E27FC236}">
                <a16:creationId xmlns:a16="http://schemas.microsoft.com/office/drawing/2014/main" id="{930C3527-1647-F98B-B741-F5DD69114946}"/>
              </a:ext>
            </a:extLst>
          </p:cNvPr>
          <p:cNvSpPr>
            <a:spLocks noGrp="1"/>
          </p:cNvSpPr>
          <p:nvPr>
            <p:ph sz="quarter" idx="12" hasCustomPrompt="1"/>
          </p:nvPr>
        </p:nvSpPr>
        <p:spPr>
          <a:xfrm>
            <a:off x="2891697" y="3713220"/>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3" name="Chart 102">
            <a:extLst>
              <a:ext uri="{FF2B5EF4-FFF2-40B4-BE49-F238E27FC236}">
                <a16:creationId xmlns:a16="http://schemas.microsoft.com/office/drawing/2014/main" id="{B6A8C584-7814-4316-C7B6-8013735DB374}"/>
              </a:ext>
            </a:extLst>
          </p:cNvPr>
          <p:cNvGraphicFramePr/>
          <p:nvPr userDrawn="1">
            <p:extLst>
              <p:ext uri="{D42A27DB-BD31-4B8C-83A1-F6EECF244321}">
                <p14:modId xmlns:p14="http://schemas.microsoft.com/office/powerpoint/2010/main" val="1614023657"/>
              </p:ext>
            </p:extLst>
          </p:nvPr>
        </p:nvGraphicFramePr>
        <p:xfrm>
          <a:off x="4908435" y="3184215"/>
          <a:ext cx="2283579" cy="1522386"/>
        </p:xfrm>
        <a:graphic>
          <a:graphicData uri="http://schemas.openxmlformats.org/drawingml/2006/chart">
            <c:chart xmlns:c="http://schemas.openxmlformats.org/drawingml/2006/chart" xmlns:r="http://schemas.openxmlformats.org/officeDocument/2006/relationships" r:id="rId5"/>
          </a:graphicData>
        </a:graphic>
      </p:graphicFrame>
      <p:sp>
        <p:nvSpPr>
          <p:cNvPr id="104" name="Oval 103">
            <a:extLst>
              <a:ext uri="{FF2B5EF4-FFF2-40B4-BE49-F238E27FC236}">
                <a16:creationId xmlns:a16="http://schemas.microsoft.com/office/drawing/2014/main" id="{96649B97-DEFA-5EE9-B3ED-A6A40AFBB950}"/>
              </a:ext>
            </a:extLst>
          </p:cNvPr>
          <p:cNvSpPr/>
          <p:nvPr userDrawn="1"/>
        </p:nvSpPr>
        <p:spPr>
          <a:xfrm>
            <a:off x="5614005" y="3509189"/>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ontent Placeholder 78">
            <a:extLst>
              <a:ext uri="{FF2B5EF4-FFF2-40B4-BE49-F238E27FC236}">
                <a16:creationId xmlns:a16="http://schemas.microsoft.com/office/drawing/2014/main" id="{E0BCE497-1AA8-EB10-FC9F-5FF90846E1C8}"/>
              </a:ext>
            </a:extLst>
          </p:cNvPr>
          <p:cNvSpPr>
            <a:spLocks noGrp="1"/>
          </p:cNvSpPr>
          <p:nvPr>
            <p:ph sz="quarter" idx="14" hasCustomPrompt="1"/>
          </p:nvPr>
        </p:nvSpPr>
        <p:spPr>
          <a:xfrm>
            <a:off x="5715261" y="3629271"/>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6" name="Chart 105">
            <a:extLst>
              <a:ext uri="{FF2B5EF4-FFF2-40B4-BE49-F238E27FC236}">
                <a16:creationId xmlns:a16="http://schemas.microsoft.com/office/drawing/2014/main" id="{9FC84A14-4C5A-BBB6-1BDD-F0BE8215464E}"/>
              </a:ext>
            </a:extLst>
          </p:cNvPr>
          <p:cNvGraphicFramePr/>
          <p:nvPr userDrawn="1">
            <p:extLst>
              <p:ext uri="{D42A27DB-BD31-4B8C-83A1-F6EECF244321}">
                <p14:modId xmlns:p14="http://schemas.microsoft.com/office/powerpoint/2010/main" val="1296580256"/>
              </p:ext>
            </p:extLst>
          </p:nvPr>
        </p:nvGraphicFramePr>
        <p:xfrm>
          <a:off x="7754669" y="3195523"/>
          <a:ext cx="2283579" cy="1522386"/>
        </p:xfrm>
        <a:graphic>
          <a:graphicData uri="http://schemas.openxmlformats.org/drawingml/2006/chart">
            <c:chart xmlns:c="http://schemas.openxmlformats.org/drawingml/2006/chart" xmlns:r="http://schemas.openxmlformats.org/officeDocument/2006/relationships" r:id="rId6"/>
          </a:graphicData>
        </a:graphic>
      </p:graphicFrame>
      <p:sp>
        <p:nvSpPr>
          <p:cNvPr id="107" name="Oval 106">
            <a:extLst>
              <a:ext uri="{FF2B5EF4-FFF2-40B4-BE49-F238E27FC236}">
                <a16:creationId xmlns:a16="http://schemas.microsoft.com/office/drawing/2014/main" id="{F833C2BF-5B05-0178-697F-8F83DB04C47B}"/>
              </a:ext>
            </a:extLst>
          </p:cNvPr>
          <p:cNvSpPr/>
          <p:nvPr userDrawn="1"/>
        </p:nvSpPr>
        <p:spPr>
          <a:xfrm rot="2700000">
            <a:off x="8444858" y="350511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78">
            <a:extLst>
              <a:ext uri="{FF2B5EF4-FFF2-40B4-BE49-F238E27FC236}">
                <a16:creationId xmlns:a16="http://schemas.microsoft.com/office/drawing/2014/main" id="{91FBD237-0D9A-F918-B4E0-065FBAF3369A}"/>
              </a:ext>
            </a:extLst>
          </p:cNvPr>
          <p:cNvSpPr>
            <a:spLocks noGrp="1"/>
          </p:cNvSpPr>
          <p:nvPr>
            <p:ph sz="quarter" idx="16" hasCustomPrompt="1"/>
          </p:nvPr>
        </p:nvSpPr>
        <p:spPr>
          <a:xfrm>
            <a:off x="8554638" y="3643716"/>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Tree>
    <p:extLst>
      <p:ext uri="{BB962C8B-B14F-4D97-AF65-F5344CB8AC3E}">
        <p14:creationId xmlns:p14="http://schemas.microsoft.com/office/powerpoint/2010/main" val="1965244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meline/Road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18560-168F-E8A9-4F1A-BC4FAF66A1F3}"/>
              </a:ext>
            </a:extLst>
          </p:cNvPr>
          <p:cNvSpPr/>
          <p:nvPr userDrawn="1"/>
        </p:nvSpPr>
        <p:spPr>
          <a:xfrm>
            <a:off x="1476274" y="3105945"/>
            <a:ext cx="9254659" cy="882072"/>
          </a:xfrm>
          <a:prstGeom prst="rect">
            <a:avLst/>
          </a:prstGeom>
          <a:gradFill flip="none" rotWithShape="1">
            <a:gsLst>
              <a:gs pos="0">
                <a:schemeClr val="accent1"/>
              </a:gs>
              <a:gs pos="10000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26F18EE7-9A3F-F8F7-7876-AB5FF00CA395}"/>
              </a:ext>
            </a:extLst>
          </p:cNvPr>
          <p:cNvCxnSpPr>
            <a:cxnSpLocks/>
          </p:cNvCxnSpPr>
          <p:nvPr userDrawn="1"/>
        </p:nvCxnSpPr>
        <p:spPr>
          <a:xfrm>
            <a:off x="1053266" y="3546981"/>
            <a:ext cx="96776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ontent Placeholder 23">
            <a:extLst>
              <a:ext uri="{FF2B5EF4-FFF2-40B4-BE49-F238E27FC236}">
                <a16:creationId xmlns:a16="http://schemas.microsoft.com/office/drawing/2014/main" id="{BC98202B-12AD-6061-1E93-899441AF25A5}"/>
              </a:ext>
            </a:extLst>
          </p:cNvPr>
          <p:cNvSpPr>
            <a:spLocks noGrp="1"/>
          </p:cNvSpPr>
          <p:nvPr>
            <p:ph sz="quarter" idx="17" hasCustomPrompt="1"/>
          </p:nvPr>
        </p:nvSpPr>
        <p:spPr>
          <a:xfrm>
            <a:off x="5762614"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sp>
        <p:nvSpPr>
          <p:cNvPr id="30" name="Content Placeholder 23">
            <a:extLst>
              <a:ext uri="{FF2B5EF4-FFF2-40B4-BE49-F238E27FC236}">
                <a16:creationId xmlns:a16="http://schemas.microsoft.com/office/drawing/2014/main" id="{EB643735-EA65-D91F-3A6E-C73CBA098297}"/>
              </a:ext>
            </a:extLst>
          </p:cNvPr>
          <p:cNvSpPr>
            <a:spLocks noGrp="1"/>
          </p:cNvSpPr>
          <p:nvPr>
            <p:ph sz="quarter" idx="18" hasCustomPrompt="1"/>
          </p:nvPr>
        </p:nvSpPr>
        <p:spPr>
          <a:xfrm>
            <a:off x="7258010"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sp>
        <p:nvSpPr>
          <p:cNvPr id="31" name="Content Placeholder 23">
            <a:extLst>
              <a:ext uri="{FF2B5EF4-FFF2-40B4-BE49-F238E27FC236}">
                <a16:creationId xmlns:a16="http://schemas.microsoft.com/office/drawing/2014/main" id="{174B61E2-2DC1-2B4F-A49E-724D3A8E4902}"/>
              </a:ext>
            </a:extLst>
          </p:cNvPr>
          <p:cNvSpPr>
            <a:spLocks noGrp="1"/>
          </p:cNvSpPr>
          <p:nvPr>
            <p:ph sz="quarter" idx="19" hasCustomPrompt="1"/>
          </p:nvPr>
        </p:nvSpPr>
        <p:spPr>
          <a:xfrm>
            <a:off x="8753406" y="320326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cxnSp>
        <p:nvCxnSpPr>
          <p:cNvPr id="52" name="Straight Connector 51">
            <a:extLst>
              <a:ext uri="{FF2B5EF4-FFF2-40B4-BE49-F238E27FC236}">
                <a16:creationId xmlns:a16="http://schemas.microsoft.com/office/drawing/2014/main" id="{8A38320C-F110-9684-9406-5E2809B585C7}"/>
              </a:ext>
            </a:extLst>
          </p:cNvPr>
          <p:cNvCxnSpPr>
            <a:endCxn id="55" idx="0"/>
          </p:cNvCxnSpPr>
          <p:nvPr userDrawn="1"/>
        </p:nvCxnSpPr>
        <p:spPr>
          <a:xfrm flipH="1">
            <a:off x="3102197" y="3229353"/>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Content Placeholder 78">
            <a:extLst>
              <a:ext uri="{FF2B5EF4-FFF2-40B4-BE49-F238E27FC236}">
                <a16:creationId xmlns:a16="http://schemas.microsoft.com/office/drawing/2014/main" id="{C1477727-E5D9-6BEC-EA60-D6A9A850B22D}"/>
              </a:ext>
            </a:extLst>
          </p:cNvPr>
          <p:cNvSpPr>
            <a:spLocks noGrp="1"/>
          </p:cNvSpPr>
          <p:nvPr>
            <p:ph sz="quarter" idx="12" hasCustomPrompt="1"/>
          </p:nvPr>
        </p:nvSpPr>
        <p:spPr>
          <a:xfrm>
            <a:off x="1035237" y="3105945"/>
            <a:ext cx="901731" cy="869678"/>
          </a:xfrm>
          <a:prstGeom prst="ellipse">
            <a:avLst/>
          </a:prstGeom>
          <a:solidFill>
            <a:schemeClr val="tx2"/>
          </a:solidFill>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34" name="Content Placeholder 78">
            <a:extLst>
              <a:ext uri="{FF2B5EF4-FFF2-40B4-BE49-F238E27FC236}">
                <a16:creationId xmlns:a16="http://schemas.microsoft.com/office/drawing/2014/main" id="{057351ED-E565-6A39-EE44-10DFFD5594E9}"/>
              </a:ext>
            </a:extLst>
          </p:cNvPr>
          <p:cNvSpPr>
            <a:spLocks noGrp="1"/>
          </p:cNvSpPr>
          <p:nvPr>
            <p:ph sz="quarter" idx="20" hasCustomPrompt="1"/>
          </p:nvPr>
        </p:nvSpPr>
        <p:spPr>
          <a:xfrm>
            <a:off x="10248802" y="3112141"/>
            <a:ext cx="901731" cy="869678"/>
          </a:xfrm>
          <a:prstGeom prst="ellipse">
            <a:avLst/>
          </a:prstGeom>
          <a:solidFill>
            <a:schemeClr val="tx2"/>
          </a:solidFill>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53" name="Oval 52">
            <a:extLst>
              <a:ext uri="{FF2B5EF4-FFF2-40B4-BE49-F238E27FC236}">
                <a16:creationId xmlns:a16="http://schemas.microsoft.com/office/drawing/2014/main" id="{DDBF9905-9724-6A73-2983-2D9946968D62}"/>
              </a:ext>
            </a:extLst>
          </p:cNvPr>
          <p:cNvSpPr/>
          <p:nvPr userDrawn="1"/>
        </p:nvSpPr>
        <p:spPr>
          <a:xfrm>
            <a:off x="3005626" y="4555757"/>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54" name="Oval 53">
            <a:extLst>
              <a:ext uri="{FF2B5EF4-FFF2-40B4-BE49-F238E27FC236}">
                <a16:creationId xmlns:a16="http://schemas.microsoft.com/office/drawing/2014/main" id="{CC536F99-A16F-26BB-08EE-3BA641BC774E}"/>
              </a:ext>
            </a:extLst>
          </p:cNvPr>
          <p:cNvSpPr/>
          <p:nvPr userDrawn="1"/>
        </p:nvSpPr>
        <p:spPr>
          <a:xfrm>
            <a:off x="3006223" y="518893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55" name="Oval 54">
            <a:extLst>
              <a:ext uri="{FF2B5EF4-FFF2-40B4-BE49-F238E27FC236}">
                <a16:creationId xmlns:a16="http://schemas.microsoft.com/office/drawing/2014/main" id="{E3AA2B3B-B812-0A60-80E0-3C365048AB0F}"/>
              </a:ext>
            </a:extLst>
          </p:cNvPr>
          <p:cNvSpPr/>
          <p:nvPr userDrawn="1"/>
        </p:nvSpPr>
        <p:spPr>
          <a:xfrm>
            <a:off x="3005626" y="5826801"/>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25" name="Content Placeholder 23">
            <a:extLst>
              <a:ext uri="{FF2B5EF4-FFF2-40B4-BE49-F238E27FC236}">
                <a16:creationId xmlns:a16="http://schemas.microsoft.com/office/drawing/2014/main" id="{5DA08EBD-1415-06BB-16F9-EA4E52107F1F}"/>
              </a:ext>
            </a:extLst>
          </p:cNvPr>
          <p:cNvSpPr>
            <a:spLocks noGrp="1"/>
          </p:cNvSpPr>
          <p:nvPr>
            <p:ph sz="quarter" idx="15" hasCustomPrompt="1"/>
          </p:nvPr>
        </p:nvSpPr>
        <p:spPr>
          <a:xfrm>
            <a:off x="2763972"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cxnSp>
        <p:nvCxnSpPr>
          <p:cNvPr id="69" name="Straight Connector 68">
            <a:extLst>
              <a:ext uri="{FF2B5EF4-FFF2-40B4-BE49-F238E27FC236}">
                <a16:creationId xmlns:a16="http://schemas.microsoft.com/office/drawing/2014/main" id="{8D3CAE58-3A86-801C-2271-DF1B97FC05B6}"/>
              </a:ext>
            </a:extLst>
          </p:cNvPr>
          <p:cNvCxnSpPr/>
          <p:nvPr userDrawn="1"/>
        </p:nvCxnSpPr>
        <p:spPr>
          <a:xfrm flipH="1">
            <a:off x="4592970" y="1136809"/>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Content Placeholder 23">
            <a:extLst>
              <a:ext uri="{FF2B5EF4-FFF2-40B4-BE49-F238E27FC236}">
                <a16:creationId xmlns:a16="http://schemas.microsoft.com/office/drawing/2014/main" id="{0D37C339-6F45-DF3F-6280-27820D5DC21F}"/>
              </a:ext>
            </a:extLst>
          </p:cNvPr>
          <p:cNvSpPr>
            <a:spLocks noGrp="1"/>
          </p:cNvSpPr>
          <p:nvPr>
            <p:ph sz="quarter" idx="16" hasCustomPrompt="1"/>
          </p:nvPr>
        </p:nvSpPr>
        <p:spPr>
          <a:xfrm>
            <a:off x="4263293"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sp>
        <p:nvSpPr>
          <p:cNvPr id="80" name="Text Placeholder 74">
            <a:extLst>
              <a:ext uri="{FF2B5EF4-FFF2-40B4-BE49-F238E27FC236}">
                <a16:creationId xmlns:a16="http://schemas.microsoft.com/office/drawing/2014/main" id="{77DFB414-EEEA-C09F-F1EA-CD2368080A59}"/>
              </a:ext>
            </a:extLst>
          </p:cNvPr>
          <p:cNvSpPr>
            <a:spLocks noGrp="1"/>
          </p:cNvSpPr>
          <p:nvPr>
            <p:ph type="body" sz="quarter" idx="33" hasCustomPrompt="1"/>
          </p:nvPr>
        </p:nvSpPr>
        <p:spPr>
          <a:xfrm>
            <a:off x="3248322" y="409031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sp>
        <p:nvSpPr>
          <p:cNvPr id="81" name="Text Placeholder 74">
            <a:extLst>
              <a:ext uri="{FF2B5EF4-FFF2-40B4-BE49-F238E27FC236}">
                <a16:creationId xmlns:a16="http://schemas.microsoft.com/office/drawing/2014/main" id="{268C71BB-89FF-D7F5-5394-EABBA9A330E9}"/>
              </a:ext>
            </a:extLst>
          </p:cNvPr>
          <p:cNvSpPr>
            <a:spLocks noGrp="1"/>
          </p:cNvSpPr>
          <p:nvPr>
            <p:ph type="body" sz="quarter" idx="34" hasCustomPrompt="1"/>
          </p:nvPr>
        </p:nvSpPr>
        <p:spPr>
          <a:xfrm>
            <a:off x="3248321" y="448236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82" name="Text Placeholder 74">
            <a:extLst>
              <a:ext uri="{FF2B5EF4-FFF2-40B4-BE49-F238E27FC236}">
                <a16:creationId xmlns:a16="http://schemas.microsoft.com/office/drawing/2014/main" id="{A7C9ED1D-FE93-D946-F8E8-4A2E4F10D197}"/>
              </a:ext>
            </a:extLst>
          </p:cNvPr>
          <p:cNvSpPr>
            <a:spLocks noGrp="1"/>
          </p:cNvSpPr>
          <p:nvPr>
            <p:ph type="body" sz="quarter" idx="35" hasCustomPrompt="1"/>
          </p:nvPr>
        </p:nvSpPr>
        <p:spPr>
          <a:xfrm>
            <a:off x="3248321" y="5134240"/>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83" name="Text Placeholder 74">
            <a:extLst>
              <a:ext uri="{FF2B5EF4-FFF2-40B4-BE49-F238E27FC236}">
                <a16:creationId xmlns:a16="http://schemas.microsoft.com/office/drawing/2014/main" id="{30C250FE-3B2F-8E64-F74F-43A2ADEBB404}"/>
              </a:ext>
            </a:extLst>
          </p:cNvPr>
          <p:cNvSpPr>
            <a:spLocks noGrp="1"/>
          </p:cNvSpPr>
          <p:nvPr>
            <p:ph type="body" sz="quarter" idx="36" hasCustomPrompt="1"/>
          </p:nvPr>
        </p:nvSpPr>
        <p:spPr>
          <a:xfrm>
            <a:off x="3250236" y="574925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sp>
        <p:nvSpPr>
          <p:cNvPr id="84" name="Title 1">
            <a:extLst>
              <a:ext uri="{FF2B5EF4-FFF2-40B4-BE49-F238E27FC236}">
                <a16:creationId xmlns:a16="http://schemas.microsoft.com/office/drawing/2014/main" id="{187BD3FF-2BF4-D0F0-BC40-2AD164FC4035}"/>
              </a:ext>
            </a:extLst>
          </p:cNvPr>
          <p:cNvSpPr>
            <a:spLocks noGrp="1"/>
          </p:cNvSpPr>
          <p:nvPr>
            <p:ph type="title"/>
          </p:nvPr>
        </p:nvSpPr>
        <p:spPr>
          <a:xfrm>
            <a:off x="396663" y="471246"/>
            <a:ext cx="3663459" cy="1798429"/>
          </a:xfrm>
        </p:spPr>
        <p:txBody>
          <a:bodyPr/>
          <a:lstStyle/>
          <a:p>
            <a:r>
              <a:rPr lang="en-US"/>
              <a:t>Click to edit Master title style</a:t>
            </a:r>
            <a:endParaRPr lang="en-IN"/>
          </a:p>
        </p:txBody>
      </p:sp>
      <p:sp>
        <p:nvSpPr>
          <p:cNvPr id="141" name="Oval 140">
            <a:extLst>
              <a:ext uri="{FF2B5EF4-FFF2-40B4-BE49-F238E27FC236}">
                <a16:creationId xmlns:a16="http://schemas.microsoft.com/office/drawing/2014/main" id="{512C8301-9675-1ABE-32F5-2E991021C977}"/>
              </a:ext>
            </a:extLst>
          </p:cNvPr>
          <p:cNvSpPr/>
          <p:nvPr userDrawn="1"/>
        </p:nvSpPr>
        <p:spPr>
          <a:xfrm>
            <a:off x="4504545" y="113249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42" name="Oval 141">
            <a:extLst>
              <a:ext uri="{FF2B5EF4-FFF2-40B4-BE49-F238E27FC236}">
                <a16:creationId xmlns:a16="http://schemas.microsoft.com/office/drawing/2014/main" id="{4261A292-8F83-A379-4280-D58A80AAEC53}"/>
              </a:ext>
            </a:extLst>
          </p:cNvPr>
          <p:cNvSpPr/>
          <p:nvPr userDrawn="1"/>
        </p:nvSpPr>
        <p:spPr>
          <a:xfrm>
            <a:off x="4505142" y="176567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43" name="Oval 142">
            <a:extLst>
              <a:ext uri="{FF2B5EF4-FFF2-40B4-BE49-F238E27FC236}">
                <a16:creationId xmlns:a16="http://schemas.microsoft.com/office/drawing/2014/main" id="{1F5CCAB9-00A8-13E3-D61A-52AB81A5F65C}"/>
              </a:ext>
            </a:extLst>
          </p:cNvPr>
          <p:cNvSpPr/>
          <p:nvPr userDrawn="1"/>
        </p:nvSpPr>
        <p:spPr>
          <a:xfrm>
            <a:off x="4504545" y="240353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44" name="Text Placeholder 74">
            <a:extLst>
              <a:ext uri="{FF2B5EF4-FFF2-40B4-BE49-F238E27FC236}">
                <a16:creationId xmlns:a16="http://schemas.microsoft.com/office/drawing/2014/main" id="{1385A779-53A7-E703-C71F-6F867C0018EB}"/>
              </a:ext>
            </a:extLst>
          </p:cNvPr>
          <p:cNvSpPr>
            <a:spLocks noGrp="1"/>
          </p:cNvSpPr>
          <p:nvPr>
            <p:ph type="body" sz="quarter" idx="49" hasCustomPrompt="1"/>
          </p:nvPr>
        </p:nvSpPr>
        <p:spPr>
          <a:xfrm>
            <a:off x="4747240" y="105910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145" name="Text Placeholder 74">
            <a:extLst>
              <a:ext uri="{FF2B5EF4-FFF2-40B4-BE49-F238E27FC236}">
                <a16:creationId xmlns:a16="http://schemas.microsoft.com/office/drawing/2014/main" id="{B073D01E-9BBD-B1EE-24ED-979DF9215425}"/>
              </a:ext>
            </a:extLst>
          </p:cNvPr>
          <p:cNvSpPr>
            <a:spLocks noGrp="1"/>
          </p:cNvSpPr>
          <p:nvPr>
            <p:ph type="body" sz="quarter" idx="50" hasCustomPrompt="1"/>
          </p:nvPr>
        </p:nvSpPr>
        <p:spPr>
          <a:xfrm>
            <a:off x="4747240" y="171097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146" name="Text Placeholder 74">
            <a:extLst>
              <a:ext uri="{FF2B5EF4-FFF2-40B4-BE49-F238E27FC236}">
                <a16:creationId xmlns:a16="http://schemas.microsoft.com/office/drawing/2014/main" id="{E3757DA5-6829-5E7E-5CB5-B9BD84D7F22C}"/>
              </a:ext>
            </a:extLst>
          </p:cNvPr>
          <p:cNvSpPr>
            <a:spLocks noGrp="1"/>
          </p:cNvSpPr>
          <p:nvPr>
            <p:ph type="body" sz="quarter" idx="51" hasCustomPrompt="1"/>
          </p:nvPr>
        </p:nvSpPr>
        <p:spPr>
          <a:xfrm>
            <a:off x="4749155" y="232599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sp>
        <p:nvSpPr>
          <p:cNvPr id="147" name="Text Placeholder 74">
            <a:extLst>
              <a:ext uri="{FF2B5EF4-FFF2-40B4-BE49-F238E27FC236}">
                <a16:creationId xmlns:a16="http://schemas.microsoft.com/office/drawing/2014/main" id="{0AD34D85-629E-8436-265B-D2E04C221617}"/>
              </a:ext>
            </a:extLst>
          </p:cNvPr>
          <p:cNvSpPr>
            <a:spLocks noGrp="1"/>
          </p:cNvSpPr>
          <p:nvPr>
            <p:ph type="body" sz="quarter" idx="52" hasCustomPrompt="1"/>
          </p:nvPr>
        </p:nvSpPr>
        <p:spPr>
          <a:xfrm>
            <a:off x="4747241" y="66517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cxnSp>
        <p:nvCxnSpPr>
          <p:cNvPr id="149" name="Straight Connector 148">
            <a:extLst>
              <a:ext uri="{FF2B5EF4-FFF2-40B4-BE49-F238E27FC236}">
                <a16:creationId xmlns:a16="http://schemas.microsoft.com/office/drawing/2014/main" id="{74A355D3-A901-47CF-8C15-080D98FC2BBB}"/>
              </a:ext>
            </a:extLst>
          </p:cNvPr>
          <p:cNvCxnSpPr>
            <a:endCxn id="152" idx="0"/>
          </p:cNvCxnSpPr>
          <p:nvPr userDrawn="1"/>
        </p:nvCxnSpPr>
        <p:spPr>
          <a:xfrm flipH="1">
            <a:off x="6067903" y="3229551"/>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876FDBF6-6AC9-7ACD-278D-68C81C04C689}"/>
              </a:ext>
            </a:extLst>
          </p:cNvPr>
          <p:cNvSpPr/>
          <p:nvPr userDrawn="1"/>
        </p:nvSpPr>
        <p:spPr>
          <a:xfrm>
            <a:off x="5971332" y="455595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51" name="Oval 150">
            <a:extLst>
              <a:ext uri="{FF2B5EF4-FFF2-40B4-BE49-F238E27FC236}">
                <a16:creationId xmlns:a16="http://schemas.microsoft.com/office/drawing/2014/main" id="{8956EE46-A1BA-464A-678C-A99185FB71DF}"/>
              </a:ext>
            </a:extLst>
          </p:cNvPr>
          <p:cNvSpPr/>
          <p:nvPr userDrawn="1"/>
        </p:nvSpPr>
        <p:spPr>
          <a:xfrm>
            <a:off x="5971929" y="518913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52" name="Oval 151">
            <a:extLst>
              <a:ext uri="{FF2B5EF4-FFF2-40B4-BE49-F238E27FC236}">
                <a16:creationId xmlns:a16="http://schemas.microsoft.com/office/drawing/2014/main" id="{C78D0618-A5F4-D898-8249-5CAC95AF56E3}"/>
              </a:ext>
            </a:extLst>
          </p:cNvPr>
          <p:cNvSpPr/>
          <p:nvPr userDrawn="1"/>
        </p:nvSpPr>
        <p:spPr>
          <a:xfrm>
            <a:off x="5971332" y="582699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53" name="Text Placeholder 74">
            <a:extLst>
              <a:ext uri="{FF2B5EF4-FFF2-40B4-BE49-F238E27FC236}">
                <a16:creationId xmlns:a16="http://schemas.microsoft.com/office/drawing/2014/main" id="{AD9238F5-D397-5AD3-1DBD-4D5661D2C433}"/>
              </a:ext>
            </a:extLst>
          </p:cNvPr>
          <p:cNvSpPr>
            <a:spLocks noGrp="1"/>
          </p:cNvSpPr>
          <p:nvPr>
            <p:ph type="body" sz="quarter" idx="53" hasCustomPrompt="1"/>
          </p:nvPr>
        </p:nvSpPr>
        <p:spPr>
          <a:xfrm>
            <a:off x="6214028" y="4090511"/>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sp>
        <p:nvSpPr>
          <p:cNvPr id="154" name="Text Placeholder 74">
            <a:extLst>
              <a:ext uri="{FF2B5EF4-FFF2-40B4-BE49-F238E27FC236}">
                <a16:creationId xmlns:a16="http://schemas.microsoft.com/office/drawing/2014/main" id="{266B5D54-3114-EB59-6784-24075C4F8721}"/>
              </a:ext>
            </a:extLst>
          </p:cNvPr>
          <p:cNvSpPr>
            <a:spLocks noGrp="1"/>
          </p:cNvSpPr>
          <p:nvPr>
            <p:ph type="body" sz="quarter" idx="54" hasCustomPrompt="1"/>
          </p:nvPr>
        </p:nvSpPr>
        <p:spPr>
          <a:xfrm>
            <a:off x="6214027" y="448256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155" name="Text Placeholder 74">
            <a:extLst>
              <a:ext uri="{FF2B5EF4-FFF2-40B4-BE49-F238E27FC236}">
                <a16:creationId xmlns:a16="http://schemas.microsoft.com/office/drawing/2014/main" id="{AF7A92CD-FDF0-43E2-54C4-353F99E86073}"/>
              </a:ext>
            </a:extLst>
          </p:cNvPr>
          <p:cNvSpPr>
            <a:spLocks noGrp="1"/>
          </p:cNvSpPr>
          <p:nvPr>
            <p:ph type="body" sz="quarter" idx="55" hasCustomPrompt="1"/>
          </p:nvPr>
        </p:nvSpPr>
        <p:spPr>
          <a:xfrm>
            <a:off x="6214027" y="513443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156" name="Text Placeholder 74">
            <a:extLst>
              <a:ext uri="{FF2B5EF4-FFF2-40B4-BE49-F238E27FC236}">
                <a16:creationId xmlns:a16="http://schemas.microsoft.com/office/drawing/2014/main" id="{F8CD8510-A813-102D-2FAD-280C3EB19A06}"/>
              </a:ext>
            </a:extLst>
          </p:cNvPr>
          <p:cNvSpPr>
            <a:spLocks noGrp="1"/>
          </p:cNvSpPr>
          <p:nvPr>
            <p:ph type="body" sz="quarter" idx="56" hasCustomPrompt="1"/>
          </p:nvPr>
        </p:nvSpPr>
        <p:spPr>
          <a:xfrm>
            <a:off x="6215942" y="574945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cxnSp>
        <p:nvCxnSpPr>
          <p:cNvPr id="157" name="Straight Connector 156">
            <a:extLst>
              <a:ext uri="{FF2B5EF4-FFF2-40B4-BE49-F238E27FC236}">
                <a16:creationId xmlns:a16="http://schemas.microsoft.com/office/drawing/2014/main" id="{C720AB1A-E64E-667F-D30E-45A8C246C9DA}"/>
              </a:ext>
            </a:extLst>
          </p:cNvPr>
          <p:cNvCxnSpPr>
            <a:endCxn id="160" idx="0"/>
          </p:cNvCxnSpPr>
          <p:nvPr userDrawn="1"/>
        </p:nvCxnSpPr>
        <p:spPr>
          <a:xfrm flipH="1">
            <a:off x="9064484" y="3231153"/>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CEEED0BC-940B-1C92-1DDE-33C6F18C2726}"/>
              </a:ext>
            </a:extLst>
          </p:cNvPr>
          <p:cNvSpPr/>
          <p:nvPr userDrawn="1"/>
        </p:nvSpPr>
        <p:spPr>
          <a:xfrm>
            <a:off x="8967913" y="4557557"/>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59" name="Oval 158">
            <a:extLst>
              <a:ext uri="{FF2B5EF4-FFF2-40B4-BE49-F238E27FC236}">
                <a16:creationId xmlns:a16="http://schemas.microsoft.com/office/drawing/2014/main" id="{0D60993E-C550-CA3B-62B9-162F7F6CEF7F}"/>
              </a:ext>
            </a:extLst>
          </p:cNvPr>
          <p:cNvSpPr/>
          <p:nvPr userDrawn="1"/>
        </p:nvSpPr>
        <p:spPr>
          <a:xfrm>
            <a:off x="8968510" y="519073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60" name="Oval 159">
            <a:extLst>
              <a:ext uri="{FF2B5EF4-FFF2-40B4-BE49-F238E27FC236}">
                <a16:creationId xmlns:a16="http://schemas.microsoft.com/office/drawing/2014/main" id="{8312B568-E88C-6D68-58E1-8670D9552806}"/>
              </a:ext>
            </a:extLst>
          </p:cNvPr>
          <p:cNvSpPr/>
          <p:nvPr userDrawn="1"/>
        </p:nvSpPr>
        <p:spPr>
          <a:xfrm>
            <a:off x="8967913" y="5828601"/>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61" name="Text Placeholder 74">
            <a:extLst>
              <a:ext uri="{FF2B5EF4-FFF2-40B4-BE49-F238E27FC236}">
                <a16:creationId xmlns:a16="http://schemas.microsoft.com/office/drawing/2014/main" id="{DA7EADC4-3437-3B71-694D-09E02CDA9F8E}"/>
              </a:ext>
            </a:extLst>
          </p:cNvPr>
          <p:cNvSpPr>
            <a:spLocks noGrp="1"/>
          </p:cNvSpPr>
          <p:nvPr>
            <p:ph type="body" sz="quarter" idx="57" hasCustomPrompt="1"/>
          </p:nvPr>
        </p:nvSpPr>
        <p:spPr>
          <a:xfrm>
            <a:off x="9210609" y="409211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sp>
        <p:nvSpPr>
          <p:cNvPr id="162" name="Text Placeholder 74">
            <a:extLst>
              <a:ext uri="{FF2B5EF4-FFF2-40B4-BE49-F238E27FC236}">
                <a16:creationId xmlns:a16="http://schemas.microsoft.com/office/drawing/2014/main" id="{032A2C98-DBFB-C03F-70E6-30CDC76C8E70}"/>
              </a:ext>
            </a:extLst>
          </p:cNvPr>
          <p:cNvSpPr>
            <a:spLocks noGrp="1"/>
          </p:cNvSpPr>
          <p:nvPr>
            <p:ph type="body" sz="quarter" idx="58" hasCustomPrompt="1"/>
          </p:nvPr>
        </p:nvSpPr>
        <p:spPr>
          <a:xfrm>
            <a:off x="9210608" y="448416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163" name="Text Placeholder 74">
            <a:extLst>
              <a:ext uri="{FF2B5EF4-FFF2-40B4-BE49-F238E27FC236}">
                <a16:creationId xmlns:a16="http://schemas.microsoft.com/office/drawing/2014/main" id="{985D4A03-2CDC-31F6-B192-369356C61ABC}"/>
              </a:ext>
            </a:extLst>
          </p:cNvPr>
          <p:cNvSpPr>
            <a:spLocks noGrp="1"/>
          </p:cNvSpPr>
          <p:nvPr>
            <p:ph type="body" sz="quarter" idx="59" hasCustomPrompt="1"/>
          </p:nvPr>
        </p:nvSpPr>
        <p:spPr>
          <a:xfrm>
            <a:off x="9210608" y="5136040"/>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164" name="Text Placeholder 74">
            <a:extLst>
              <a:ext uri="{FF2B5EF4-FFF2-40B4-BE49-F238E27FC236}">
                <a16:creationId xmlns:a16="http://schemas.microsoft.com/office/drawing/2014/main" id="{32CECDC3-E565-A0C4-7A4E-5D6972CC978A}"/>
              </a:ext>
            </a:extLst>
          </p:cNvPr>
          <p:cNvSpPr>
            <a:spLocks noGrp="1"/>
          </p:cNvSpPr>
          <p:nvPr>
            <p:ph type="body" sz="quarter" idx="60" hasCustomPrompt="1"/>
          </p:nvPr>
        </p:nvSpPr>
        <p:spPr>
          <a:xfrm>
            <a:off x="9212523" y="575105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cxnSp>
        <p:nvCxnSpPr>
          <p:cNvPr id="172" name="Straight Connector 171">
            <a:extLst>
              <a:ext uri="{FF2B5EF4-FFF2-40B4-BE49-F238E27FC236}">
                <a16:creationId xmlns:a16="http://schemas.microsoft.com/office/drawing/2014/main" id="{0F433108-739E-2887-1691-82249F920A3A}"/>
              </a:ext>
            </a:extLst>
          </p:cNvPr>
          <p:cNvCxnSpPr/>
          <p:nvPr userDrawn="1"/>
        </p:nvCxnSpPr>
        <p:spPr>
          <a:xfrm flipH="1">
            <a:off x="7565640" y="1136809"/>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6059F916-3B01-A7D0-7D25-49418E03FB8F}"/>
              </a:ext>
            </a:extLst>
          </p:cNvPr>
          <p:cNvSpPr/>
          <p:nvPr userDrawn="1"/>
        </p:nvSpPr>
        <p:spPr>
          <a:xfrm>
            <a:off x="7477215" y="113249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74" name="Oval 173">
            <a:extLst>
              <a:ext uri="{FF2B5EF4-FFF2-40B4-BE49-F238E27FC236}">
                <a16:creationId xmlns:a16="http://schemas.microsoft.com/office/drawing/2014/main" id="{435312CA-7FA6-6F2E-5949-8EB5AA1EE2FD}"/>
              </a:ext>
            </a:extLst>
          </p:cNvPr>
          <p:cNvSpPr/>
          <p:nvPr userDrawn="1"/>
        </p:nvSpPr>
        <p:spPr>
          <a:xfrm>
            <a:off x="7477812" y="176567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75" name="Oval 174">
            <a:extLst>
              <a:ext uri="{FF2B5EF4-FFF2-40B4-BE49-F238E27FC236}">
                <a16:creationId xmlns:a16="http://schemas.microsoft.com/office/drawing/2014/main" id="{E3AA5E5C-67A9-4CD7-85A0-B493A3CE1C1B}"/>
              </a:ext>
            </a:extLst>
          </p:cNvPr>
          <p:cNvSpPr/>
          <p:nvPr userDrawn="1"/>
        </p:nvSpPr>
        <p:spPr>
          <a:xfrm>
            <a:off x="7477215" y="240353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76" name="Text Placeholder 74">
            <a:extLst>
              <a:ext uri="{FF2B5EF4-FFF2-40B4-BE49-F238E27FC236}">
                <a16:creationId xmlns:a16="http://schemas.microsoft.com/office/drawing/2014/main" id="{8C1E1BF6-12BC-FDD3-3E98-C017EED796F0}"/>
              </a:ext>
            </a:extLst>
          </p:cNvPr>
          <p:cNvSpPr>
            <a:spLocks noGrp="1"/>
          </p:cNvSpPr>
          <p:nvPr>
            <p:ph type="body" sz="quarter" idx="61" hasCustomPrompt="1"/>
          </p:nvPr>
        </p:nvSpPr>
        <p:spPr>
          <a:xfrm>
            <a:off x="7719910" y="105910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177" name="Text Placeholder 74">
            <a:extLst>
              <a:ext uri="{FF2B5EF4-FFF2-40B4-BE49-F238E27FC236}">
                <a16:creationId xmlns:a16="http://schemas.microsoft.com/office/drawing/2014/main" id="{FD0E3C09-90D8-CE0C-2F09-5DC009D37759}"/>
              </a:ext>
            </a:extLst>
          </p:cNvPr>
          <p:cNvSpPr>
            <a:spLocks noGrp="1"/>
          </p:cNvSpPr>
          <p:nvPr>
            <p:ph type="body" sz="quarter" idx="62" hasCustomPrompt="1"/>
          </p:nvPr>
        </p:nvSpPr>
        <p:spPr>
          <a:xfrm>
            <a:off x="7719910" y="171097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178" name="Text Placeholder 74">
            <a:extLst>
              <a:ext uri="{FF2B5EF4-FFF2-40B4-BE49-F238E27FC236}">
                <a16:creationId xmlns:a16="http://schemas.microsoft.com/office/drawing/2014/main" id="{ABF08054-C517-CE9B-D9DB-2DF3CBC0820D}"/>
              </a:ext>
            </a:extLst>
          </p:cNvPr>
          <p:cNvSpPr>
            <a:spLocks noGrp="1"/>
          </p:cNvSpPr>
          <p:nvPr>
            <p:ph type="body" sz="quarter" idx="63" hasCustomPrompt="1"/>
          </p:nvPr>
        </p:nvSpPr>
        <p:spPr>
          <a:xfrm>
            <a:off x="7721825" y="232599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sp>
        <p:nvSpPr>
          <p:cNvPr id="179" name="Text Placeholder 74">
            <a:extLst>
              <a:ext uri="{FF2B5EF4-FFF2-40B4-BE49-F238E27FC236}">
                <a16:creationId xmlns:a16="http://schemas.microsoft.com/office/drawing/2014/main" id="{DD80457C-31BE-46E7-8BED-90E6205E3CCA}"/>
              </a:ext>
            </a:extLst>
          </p:cNvPr>
          <p:cNvSpPr>
            <a:spLocks noGrp="1"/>
          </p:cNvSpPr>
          <p:nvPr>
            <p:ph type="body" sz="quarter" idx="64" hasCustomPrompt="1"/>
          </p:nvPr>
        </p:nvSpPr>
        <p:spPr>
          <a:xfrm>
            <a:off x="7719911" y="66517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spTree>
    <p:extLst>
      <p:ext uri="{BB962C8B-B14F-4D97-AF65-F5344CB8AC3E}">
        <p14:creationId xmlns:p14="http://schemas.microsoft.com/office/powerpoint/2010/main" val="1299998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01718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meline/Roadmap">
    <p:spTree>
      <p:nvGrpSpPr>
        <p:cNvPr id="1" name=""/>
        <p:cNvGrpSpPr/>
        <p:nvPr/>
      </p:nvGrpSpPr>
      <p:grpSpPr>
        <a:xfrm>
          <a:off x="0" y="0"/>
          <a:ext cx="0" cy="0"/>
          <a:chOff x="0" y="0"/>
          <a:chExt cx="0" cy="0"/>
        </a:xfrm>
      </p:grpSpPr>
      <p:sp>
        <p:nvSpPr>
          <p:cNvPr id="20" name="Freeform 57">
            <a:extLst>
              <a:ext uri="{FF2B5EF4-FFF2-40B4-BE49-F238E27FC236}">
                <a16:creationId xmlns:a16="http://schemas.microsoft.com/office/drawing/2014/main" id="{CBCA779C-1E21-76D0-5006-06BD8371E8F1}"/>
              </a:ext>
            </a:extLst>
          </p:cNvPr>
          <p:cNvSpPr/>
          <p:nvPr userDrawn="1"/>
        </p:nvSpPr>
        <p:spPr>
          <a:xfrm rot="5400000">
            <a:off x="9388770" y="2242512"/>
            <a:ext cx="869679" cy="195531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1000">
                <a:schemeClr val="bg2"/>
              </a:gs>
              <a:gs pos="100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cxnSp>
        <p:nvCxnSpPr>
          <p:cNvPr id="23" name="Straight Connector 22">
            <a:extLst>
              <a:ext uri="{FF2B5EF4-FFF2-40B4-BE49-F238E27FC236}">
                <a16:creationId xmlns:a16="http://schemas.microsoft.com/office/drawing/2014/main" id="{484CCC9D-4F9E-9399-DF2E-250E50239B23}"/>
              </a:ext>
            </a:extLst>
          </p:cNvPr>
          <p:cNvCxnSpPr>
            <a:cxnSpLocks/>
          </p:cNvCxnSpPr>
          <p:nvPr userDrawn="1"/>
        </p:nvCxnSpPr>
        <p:spPr>
          <a:xfrm>
            <a:off x="9299800" y="3207198"/>
            <a:ext cx="1825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56">
            <a:extLst>
              <a:ext uri="{FF2B5EF4-FFF2-40B4-BE49-F238E27FC236}">
                <a16:creationId xmlns:a16="http://schemas.microsoft.com/office/drawing/2014/main" id="{988FAECE-9B89-BF93-9A5E-AE7BB9F89896}"/>
              </a:ext>
            </a:extLst>
          </p:cNvPr>
          <p:cNvSpPr/>
          <p:nvPr userDrawn="1"/>
        </p:nvSpPr>
        <p:spPr>
          <a:xfrm rot="16200000">
            <a:off x="2038006" y="2342742"/>
            <a:ext cx="869677" cy="1754858"/>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1000">
                <a:schemeClr val="bg2"/>
              </a:gs>
              <a:gs pos="100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63F5623A-97BF-0B7E-A4D8-9BCDBB23C8E4}"/>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cxnSp>
        <p:nvCxnSpPr>
          <p:cNvPr id="9" name="Straight Connector 8">
            <a:extLst>
              <a:ext uri="{FF2B5EF4-FFF2-40B4-BE49-F238E27FC236}">
                <a16:creationId xmlns:a16="http://schemas.microsoft.com/office/drawing/2014/main" id="{9B63439F-E37F-45DA-ED77-FA760FFDF6A3}"/>
              </a:ext>
            </a:extLst>
          </p:cNvPr>
          <p:cNvCxnSpPr>
            <a:cxnSpLocks/>
          </p:cNvCxnSpPr>
          <p:nvPr userDrawn="1"/>
        </p:nvCxnSpPr>
        <p:spPr>
          <a:xfrm>
            <a:off x="1154867" y="3226375"/>
            <a:ext cx="1825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78">
            <a:extLst>
              <a:ext uri="{FF2B5EF4-FFF2-40B4-BE49-F238E27FC236}">
                <a16:creationId xmlns:a16="http://schemas.microsoft.com/office/drawing/2014/main" id="{D79D512B-2E2C-CDFA-E6A0-50D61D038365}"/>
              </a:ext>
            </a:extLst>
          </p:cNvPr>
          <p:cNvSpPr>
            <a:spLocks noGrp="1"/>
          </p:cNvSpPr>
          <p:nvPr>
            <p:ph sz="quarter" idx="12" hasCustomPrompt="1"/>
          </p:nvPr>
        </p:nvSpPr>
        <p:spPr>
          <a:xfrm>
            <a:off x="1136838" y="2785339"/>
            <a:ext cx="901731" cy="869678"/>
          </a:xfrm>
          <a:prstGeom prst="ellipse">
            <a:avLst/>
          </a:prstGeom>
          <a:solidFill>
            <a:schemeClr val="tx1"/>
          </a:solidFill>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11" name="Content Placeholder 78">
            <a:extLst>
              <a:ext uri="{FF2B5EF4-FFF2-40B4-BE49-F238E27FC236}">
                <a16:creationId xmlns:a16="http://schemas.microsoft.com/office/drawing/2014/main" id="{A145B88C-3836-704D-3821-763B152D410B}"/>
              </a:ext>
            </a:extLst>
          </p:cNvPr>
          <p:cNvSpPr>
            <a:spLocks noGrp="1"/>
          </p:cNvSpPr>
          <p:nvPr>
            <p:ph sz="quarter" idx="20" hasCustomPrompt="1"/>
          </p:nvPr>
        </p:nvSpPr>
        <p:spPr>
          <a:xfrm>
            <a:off x="10350403" y="2791535"/>
            <a:ext cx="901731" cy="869678"/>
          </a:xfrm>
          <a:prstGeom prst="ellipse">
            <a:avLst/>
          </a:prstGeom>
          <a:solidFill>
            <a:schemeClr val="tx1"/>
          </a:solidFill>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12" name="Freeform 23">
            <a:extLst>
              <a:ext uri="{FF2B5EF4-FFF2-40B4-BE49-F238E27FC236}">
                <a16:creationId xmlns:a16="http://schemas.microsoft.com/office/drawing/2014/main" id="{3D9DFBA3-AF9A-06A6-3199-5CEFCC1772E7}"/>
              </a:ext>
            </a:extLst>
          </p:cNvPr>
          <p:cNvSpPr/>
          <p:nvPr userDrawn="1"/>
        </p:nvSpPr>
        <p:spPr>
          <a:xfrm>
            <a:off x="2741300" y="3237314"/>
            <a:ext cx="1986094" cy="32788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30">
            <a:extLst>
              <a:ext uri="{FF2B5EF4-FFF2-40B4-BE49-F238E27FC236}">
                <a16:creationId xmlns:a16="http://schemas.microsoft.com/office/drawing/2014/main" id="{69B5B8DD-07D6-C202-9B21-C13839BDB6EB}"/>
              </a:ext>
            </a:extLst>
          </p:cNvPr>
          <p:cNvSpPr/>
          <p:nvPr userDrawn="1"/>
        </p:nvSpPr>
        <p:spPr>
          <a:xfrm>
            <a:off x="5869327" y="3246800"/>
            <a:ext cx="1986094" cy="326939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4" name="Donut 34">
            <a:extLst>
              <a:ext uri="{FF2B5EF4-FFF2-40B4-BE49-F238E27FC236}">
                <a16:creationId xmlns:a16="http://schemas.microsoft.com/office/drawing/2014/main" id="{AB732627-BD7E-C009-630A-0D29FC28BA69}"/>
              </a:ext>
            </a:extLst>
          </p:cNvPr>
          <p:cNvSpPr/>
          <p:nvPr userDrawn="1"/>
        </p:nvSpPr>
        <p:spPr>
          <a:xfrm>
            <a:off x="2739923" y="2235072"/>
            <a:ext cx="1986094" cy="1986094"/>
          </a:xfrm>
          <a:prstGeom prst="donut">
            <a:avLst>
              <a:gd name="adj" fmla="val 21670"/>
            </a:avLst>
          </a:prstGeom>
          <a:gradFill flip="none" rotWithShape="1">
            <a:gsLst>
              <a:gs pos="0">
                <a:srgbClr val="C00000"/>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29">
            <a:extLst>
              <a:ext uri="{FF2B5EF4-FFF2-40B4-BE49-F238E27FC236}">
                <a16:creationId xmlns:a16="http://schemas.microsoft.com/office/drawing/2014/main" id="{978907E7-C322-F06F-C558-814901D25623}"/>
              </a:ext>
            </a:extLst>
          </p:cNvPr>
          <p:cNvSpPr/>
          <p:nvPr userDrawn="1"/>
        </p:nvSpPr>
        <p:spPr>
          <a:xfrm rot="10800000">
            <a:off x="4307914" y="364382"/>
            <a:ext cx="1986094" cy="2872931"/>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Donut 37">
            <a:extLst>
              <a:ext uri="{FF2B5EF4-FFF2-40B4-BE49-F238E27FC236}">
                <a16:creationId xmlns:a16="http://schemas.microsoft.com/office/drawing/2014/main" id="{42DF2E53-9066-1457-A0D9-81A0AB7D03DC}"/>
              </a:ext>
            </a:extLst>
          </p:cNvPr>
          <p:cNvSpPr/>
          <p:nvPr userDrawn="1"/>
        </p:nvSpPr>
        <p:spPr>
          <a:xfrm>
            <a:off x="4299531" y="2235072"/>
            <a:ext cx="1986094" cy="1986094"/>
          </a:xfrm>
          <a:prstGeom prst="donut">
            <a:avLst>
              <a:gd name="adj" fmla="val 21670"/>
            </a:avLst>
          </a:prstGeom>
          <a:gradFill flip="none" rotWithShape="1">
            <a:gsLst>
              <a:gs pos="0">
                <a:srgbClr val="C00000"/>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7" name="Donut 41">
            <a:extLst>
              <a:ext uri="{FF2B5EF4-FFF2-40B4-BE49-F238E27FC236}">
                <a16:creationId xmlns:a16="http://schemas.microsoft.com/office/drawing/2014/main" id="{0B0BCAF6-D003-1B01-246F-80A9F5C235F4}"/>
              </a:ext>
            </a:extLst>
          </p:cNvPr>
          <p:cNvSpPr/>
          <p:nvPr userDrawn="1"/>
        </p:nvSpPr>
        <p:spPr>
          <a:xfrm>
            <a:off x="5865157" y="2235072"/>
            <a:ext cx="1986094" cy="1986094"/>
          </a:xfrm>
          <a:prstGeom prst="donut">
            <a:avLst>
              <a:gd name="adj" fmla="val 21670"/>
            </a:avLst>
          </a:prstGeom>
          <a:gradFill flip="none" rotWithShape="1">
            <a:gsLst>
              <a:gs pos="0">
                <a:srgbClr val="C00000"/>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8" name="Freeform 31">
            <a:extLst>
              <a:ext uri="{FF2B5EF4-FFF2-40B4-BE49-F238E27FC236}">
                <a16:creationId xmlns:a16="http://schemas.microsoft.com/office/drawing/2014/main" id="{9FC13F5C-1AF7-E2CF-66D4-D409CF8E59AF}"/>
              </a:ext>
            </a:extLst>
          </p:cNvPr>
          <p:cNvSpPr/>
          <p:nvPr userDrawn="1"/>
        </p:nvSpPr>
        <p:spPr>
          <a:xfrm rot="10800000">
            <a:off x="7428956" y="364381"/>
            <a:ext cx="1986094" cy="2882264"/>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9" name="Donut 42">
            <a:extLst>
              <a:ext uri="{FF2B5EF4-FFF2-40B4-BE49-F238E27FC236}">
                <a16:creationId xmlns:a16="http://schemas.microsoft.com/office/drawing/2014/main" id="{8B2F838E-615F-22BF-E216-81E4DC1DAD1E}"/>
              </a:ext>
            </a:extLst>
          </p:cNvPr>
          <p:cNvSpPr/>
          <p:nvPr userDrawn="1"/>
        </p:nvSpPr>
        <p:spPr>
          <a:xfrm>
            <a:off x="7428958" y="2235072"/>
            <a:ext cx="1986094" cy="1986094"/>
          </a:xfrm>
          <a:prstGeom prst="donut">
            <a:avLst>
              <a:gd name="adj" fmla="val 21670"/>
            </a:avLst>
          </a:prstGeom>
          <a:gradFill flip="none" rotWithShape="1">
            <a:gsLst>
              <a:gs pos="0">
                <a:srgbClr val="C00000"/>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4" name="Content Placeholder 78">
            <a:extLst>
              <a:ext uri="{FF2B5EF4-FFF2-40B4-BE49-F238E27FC236}">
                <a16:creationId xmlns:a16="http://schemas.microsoft.com/office/drawing/2014/main" id="{6045BCB6-087E-6217-FBDA-0821A50B8209}"/>
              </a:ext>
            </a:extLst>
          </p:cNvPr>
          <p:cNvSpPr>
            <a:spLocks noGrp="1"/>
          </p:cNvSpPr>
          <p:nvPr>
            <p:ph sz="quarter" idx="21" hasCustomPrompt="1"/>
          </p:nvPr>
        </p:nvSpPr>
        <p:spPr>
          <a:xfrm>
            <a:off x="3285061" y="2790230"/>
            <a:ext cx="901731" cy="869678"/>
          </a:xfrm>
          <a:prstGeom prst="ellipse">
            <a:avLst/>
          </a:prstGeom>
          <a:noFill/>
        </p:spPr>
        <p:txBody>
          <a:bodyPr>
            <a:noAutofit/>
          </a:bodyPr>
          <a:lstStyle>
            <a:lvl1pPr marL="0" indent="0" algn="ctr">
              <a:buNone/>
              <a:defRPr sz="1200" b="1">
                <a:solidFill>
                  <a:schemeClr val="tx1"/>
                </a:solidFill>
              </a:defRPr>
            </a:lvl1pPr>
          </a:lstStyle>
          <a:p>
            <a:pPr lvl="0"/>
            <a:r>
              <a:rPr lang="en-US"/>
              <a:t>Insert Icon here</a:t>
            </a:r>
            <a:endParaRPr lang="en-IN"/>
          </a:p>
        </p:txBody>
      </p:sp>
      <p:sp>
        <p:nvSpPr>
          <p:cNvPr id="25" name="Content Placeholder 78">
            <a:extLst>
              <a:ext uri="{FF2B5EF4-FFF2-40B4-BE49-F238E27FC236}">
                <a16:creationId xmlns:a16="http://schemas.microsoft.com/office/drawing/2014/main" id="{6E54BB1D-F2BE-BF56-BE4C-FCC948FE2383}"/>
              </a:ext>
            </a:extLst>
          </p:cNvPr>
          <p:cNvSpPr>
            <a:spLocks noGrp="1"/>
          </p:cNvSpPr>
          <p:nvPr>
            <p:ph sz="quarter" idx="22" hasCustomPrompt="1"/>
          </p:nvPr>
        </p:nvSpPr>
        <p:spPr>
          <a:xfrm>
            <a:off x="4840249" y="279328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a:t>Insert Icon here</a:t>
            </a:r>
            <a:endParaRPr lang="en-IN"/>
          </a:p>
        </p:txBody>
      </p:sp>
      <p:sp>
        <p:nvSpPr>
          <p:cNvPr id="26" name="Content Placeholder 78">
            <a:extLst>
              <a:ext uri="{FF2B5EF4-FFF2-40B4-BE49-F238E27FC236}">
                <a16:creationId xmlns:a16="http://schemas.microsoft.com/office/drawing/2014/main" id="{526E25CD-638F-D44D-0CF0-A8C37F30C455}"/>
              </a:ext>
            </a:extLst>
          </p:cNvPr>
          <p:cNvSpPr>
            <a:spLocks noGrp="1"/>
          </p:cNvSpPr>
          <p:nvPr>
            <p:ph sz="quarter" idx="23" hasCustomPrompt="1"/>
          </p:nvPr>
        </p:nvSpPr>
        <p:spPr>
          <a:xfrm>
            <a:off x="6406424" y="279662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a:t>Insert Icon here</a:t>
            </a:r>
            <a:endParaRPr lang="en-IN"/>
          </a:p>
        </p:txBody>
      </p:sp>
      <p:sp>
        <p:nvSpPr>
          <p:cNvPr id="27" name="Content Placeholder 78">
            <a:extLst>
              <a:ext uri="{FF2B5EF4-FFF2-40B4-BE49-F238E27FC236}">
                <a16:creationId xmlns:a16="http://schemas.microsoft.com/office/drawing/2014/main" id="{85CEDCD5-C71E-759A-7C6D-E4CBE4F75B64}"/>
              </a:ext>
            </a:extLst>
          </p:cNvPr>
          <p:cNvSpPr>
            <a:spLocks noGrp="1"/>
          </p:cNvSpPr>
          <p:nvPr>
            <p:ph sz="quarter" idx="24" hasCustomPrompt="1"/>
          </p:nvPr>
        </p:nvSpPr>
        <p:spPr>
          <a:xfrm>
            <a:off x="7971137" y="279328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a:t>Insert Icon here</a:t>
            </a:r>
            <a:endParaRPr lang="en-IN"/>
          </a:p>
        </p:txBody>
      </p:sp>
      <p:sp>
        <p:nvSpPr>
          <p:cNvPr id="53" name="Text Placeholder 37">
            <a:extLst>
              <a:ext uri="{FF2B5EF4-FFF2-40B4-BE49-F238E27FC236}">
                <a16:creationId xmlns:a16="http://schemas.microsoft.com/office/drawing/2014/main" id="{71AB040B-597C-A5C7-F1F1-909D63030316}"/>
              </a:ext>
            </a:extLst>
          </p:cNvPr>
          <p:cNvSpPr>
            <a:spLocks noGrp="1"/>
          </p:cNvSpPr>
          <p:nvPr>
            <p:ph type="body" sz="quarter" idx="25" hasCustomPrompt="1"/>
          </p:nvPr>
        </p:nvSpPr>
        <p:spPr>
          <a:xfrm>
            <a:off x="2855049" y="4801305"/>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7" name="Text Placeholder 37">
            <a:extLst>
              <a:ext uri="{FF2B5EF4-FFF2-40B4-BE49-F238E27FC236}">
                <a16:creationId xmlns:a16="http://schemas.microsoft.com/office/drawing/2014/main" id="{A8120741-3EAF-7630-BC5E-64C1B432D41F}"/>
              </a:ext>
            </a:extLst>
          </p:cNvPr>
          <p:cNvSpPr>
            <a:spLocks noGrp="1"/>
          </p:cNvSpPr>
          <p:nvPr>
            <p:ph type="body" sz="quarter" idx="26" hasCustomPrompt="1"/>
          </p:nvPr>
        </p:nvSpPr>
        <p:spPr>
          <a:xfrm>
            <a:off x="2855050" y="431117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a:t>Click to add text</a:t>
            </a:r>
            <a:endParaRPr lang="en-IN"/>
          </a:p>
        </p:txBody>
      </p:sp>
      <p:sp>
        <p:nvSpPr>
          <p:cNvPr id="58" name="Text Placeholder 37">
            <a:extLst>
              <a:ext uri="{FF2B5EF4-FFF2-40B4-BE49-F238E27FC236}">
                <a16:creationId xmlns:a16="http://schemas.microsoft.com/office/drawing/2014/main" id="{BB488A77-4B23-0D6E-D5E2-DC0755954378}"/>
              </a:ext>
            </a:extLst>
          </p:cNvPr>
          <p:cNvSpPr>
            <a:spLocks noGrp="1"/>
          </p:cNvSpPr>
          <p:nvPr>
            <p:ph type="body" sz="quarter" idx="27" hasCustomPrompt="1"/>
          </p:nvPr>
        </p:nvSpPr>
        <p:spPr>
          <a:xfrm>
            <a:off x="4439522" y="184426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a:t>Click to add text</a:t>
            </a:r>
            <a:endParaRPr lang="en-IN"/>
          </a:p>
        </p:txBody>
      </p:sp>
      <p:sp>
        <p:nvSpPr>
          <p:cNvPr id="59" name="Text Placeholder 37">
            <a:extLst>
              <a:ext uri="{FF2B5EF4-FFF2-40B4-BE49-F238E27FC236}">
                <a16:creationId xmlns:a16="http://schemas.microsoft.com/office/drawing/2014/main" id="{E8658DEB-F265-558A-005C-27F637A03007}"/>
              </a:ext>
            </a:extLst>
          </p:cNvPr>
          <p:cNvSpPr>
            <a:spLocks noGrp="1"/>
          </p:cNvSpPr>
          <p:nvPr>
            <p:ph type="body" sz="quarter" idx="28" hasCustomPrompt="1"/>
          </p:nvPr>
        </p:nvSpPr>
        <p:spPr>
          <a:xfrm>
            <a:off x="4439522" y="1215893"/>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0" name="Text Placeholder 37">
            <a:extLst>
              <a:ext uri="{FF2B5EF4-FFF2-40B4-BE49-F238E27FC236}">
                <a16:creationId xmlns:a16="http://schemas.microsoft.com/office/drawing/2014/main" id="{EE7D17B4-7F3B-027E-CB0C-CFCCCBBA5E3E}"/>
              </a:ext>
            </a:extLst>
          </p:cNvPr>
          <p:cNvSpPr>
            <a:spLocks noGrp="1"/>
          </p:cNvSpPr>
          <p:nvPr>
            <p:ph type="body" sz="quarter" idx="29" hasCustomPrompt="1"/>
          </p:nvPr>
        </p:nvSpPr>
        <p:spPr>
          <a:xfrm>
            <a:off x="5983753" y="4802605"/>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1" name="Text Placeholder 37">
            <a:extLst>
              <a:ext uri="{FF2B5EF4-FFF2-40B4-BE49-F238E27FC236}">
                <a16:creationId xmlns:a16="http://schemas.microsoft.com/office/drawing/2014/main" id="{1A94115C-516D-2E90-3E57-5E23B68D414B}"/>
              </a:ext>
            </a:extLst>
          </p:cNvPr>
          <p:cNvSpPr>
            <a:spLocks noGrp="1"/>
          </p:cNvSpPr>
          <p:nvPr>
            <p:ph type="body" sz="quarter" idx="30" hasCustomPrompt="1"/>
          </p:nvPr>
        </p:nvSpPr>
        <p:spPr>
          <a:xfrm>
            <a:off x="5983754" y="431247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a:t>Click to add text</a:t>
            </a:r>
            <a:endParaRPr lang="en-IN"/>
          </a:p>
        </p:txBody>
      </p:sp>
      <p:sp>
        <p:nvSpPr>
          <p:cNvPr id="32" name="Text Placeholder 37">
            <a:extLst>
              <a:ext uri="{FF2B5EF4-FFF2-40B4-BE49-F238E27FC236}">
                <a16:creationId xmlns:a16="http://schemas.microsoft.com/office/drawing/2014/main" id="{1DAA1A3B-355B-36F3-7924-6976B2E8CE9C}"/>
              </a:ext>
            </a:extLst>
          </p:cNvPr>
          <p:cNvSpPr>
            <a:spLocks noGrp="1"/>
          </p:cNvSpPr>
          <p:nvPr>
            <p:ph type="body" sz="quarter" idx="31" hasCustomPrompt="1"/>
          </p:nvPr>
        </p:nvSpPr>
        <p:spPr>
          <a:xfrm>
            <a:off x="7532899" y="182670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a:t>Click to add text</a:t>
            </a:r>
            <a:endParaRPr lang="en-IN"/>
          </a:p>
        </p:txBody>
      </p:sp>
      <p:sp>
        <p:nvSpPr>
          <p:cNvPr id="33" name="Text Placeholder 37">
            <a:extLst>
              <a:ext uri="{FF2B5EF4-FFF2-40B4-BE49-F238E27FC236}">
                <a16:creationId xmlns:a16="http://schemas.microsoft.com/office/drawing/2014/main" id="{B3D87676-9AFC-06DD-9F65-958976B64EFC}"/>
              </a:ext>
            </a:extLst>
          </p:cNvPr>
          <p:cNvSpPr>
            <a:spLocks noGrp="1"/>
          </p:cNvSpPr>
          <p:nvPr>
            <p:ph type="body" sz="quarter" idx="32" hasCustomPrompt="1"/>
          </p:nvPr>
        </p:nvSpPr>
        <p:spPr>
          <a:xfrm>
            <a:off x="7532899" y="1198333"/>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36831745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meline/Roadmap">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9C9B7E9-FB89-1F1B-9254-6A23D8DBE79B}"/>
              </a:ext>
            </a:extLst>
          </p:cNvPr>
          <p:cNvCxnSpPr>
            <a:cxnSpLocks/>
          </p:cNvCxnSpPr>
          <p:nvPr userDrawn="1"/>
        </p:nvCxnSpPr>
        <p:spPr>
          <a:xfrm>
            <a:off x="1708220" y="787627"/>
            <a:ext cx="9029449"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832BF05A-518E-EB20-83EE-D005C623D4ED}"/>
              </a:ext>
            </a:extLst>
          </p:cNvPr>
          <p:cNvSpPr/>
          <p:nvPr userDrawn="1"/>
        </p:nvSpPr>
        <p:spPr>
          <a:xfrm>
            <a:off x="9912532" y="795247"/>
            <a:ext cx="1500051" cy="1500051"/>
          </a:xfrm>
          <a:prstGeom prst="arc">
            <a:avLst>
              <a:gd name="adj1" fmla="val 16200000"/>
              <a:gd name="adj2" fmla="val 4601008"/>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121169A-6BB1-D41B-3F80-38B4F767754D}"/>
              </a:ext>
            </a:extLst>
          </p:cNvPr>
          <p:cNvCxnSpPr>
            <a:cxnSpLocks/>
          </p:cNvCxnSpPr>
          <p:nvPr userDrawn="1"/>
        </p:nvCxnSpPr>
        <p:spPr>
          <a:xfrm>
            <a:off x="1436914" y="2263730"/>
            <a:ext cx="9470572"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74E2AEF6-B3A1-D58E-4171-AB2204CC4B59}"/>
              </a:ext>
            </a:extLst>
          </p:cNvPr>
          <p:cNvSpPr/>
          <p:nvPr userDrawn="1"/>
        </p:nvSpPr>
        <p:spPr>
          <a:xfrm flipH="1">
            <a:off x="703217" y="2263730"/>
            <a:ext cx="1500051" cy="1500051"/>
          </a:xfrm>
          <a:prstGeom prst="arc">
            <a:avLst>
              <a:gd name="adj1" fmla="val 16058938"/>
              <a:gd name="adj2" fmla="val 5382642"/>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8AF7056-6B5A-AE62-6555-153C2AB5B25C}"/>
              </a:ext>
            </a:extLst>
          </p:cNvPr>
          <p:cNvCxnSpPr>
            <a:cxnSpLocks/>
            <a:stCxn id="9" idx="2"/>
          </p:cNvCxnSpPr>
          <p:nvPr userDrawn="1"/>
        </p:nvCxnSpPr>
        <p:spPr>
          <a:xfrm flipV="1">
            <a:off x="1449455" y="3724592"/>
            <a:ext cx="9288214" cy="39179"/>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3456D1FE-029A-B4CE-A05B-E3AD4E9403D7}"/>
              </a:ext>
            </a:extLst>
          </p:cNvPr>
          <p:cNvSpPr/>
          <p:nvPr userDrawn="1"/>
        </p:nvSpPr>
        <p:spPr>
          <a:xfrm>
            <a:off x="9912532" y="3726770"/>
            <a:ext cx="1500051" cy="1500051"/>
          </a:xfrm>
          <a:prstGeom prst="arc">
            <a:avLst>
              <a:gd name="adj1" fmla="val 16200000"/>
              <a:gd name="adj2" fmla="val 5341256"/>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D68D3A-EA91-20A1-9C99-099C528D78EA}"/>
              </a:ext>
            </a:extLst>
          </p:cNvPr>
          <p:cNvCxnSpPr>
            <a:cxnSpLocks/>
          </p:cNvCxnSpPr>
          <p:nvPr userDrawn="1"/>
        </p:nvCxnSpPr>
        <p:spPr>
          <a:xfrm>
            <a:off x="1817393" y="5226602"/>
            <a:ext cx="8995387"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DE3C33-5102-DD91-B910-2373B00D9632}"/>
              </a:ext>
            </a:extLst>
          </p:cNvPr>
          <p:cNvCxnSpPr>
            <a:cxnSpLocks/>
          </p:cNvCxnSpPr>
          <p:nvPr userDrawn="1"/>
        </p:nvCxnSpPr>
        <p:spPr>
          <a:xfrm>
            <a:off x="1817393" y="774564"/>
            <a:ext cx="892027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C0D06F49-D796-A871-C373-24DDD6B5DF29}"/>
              </a:ext>
            </a:extLst>
          </p:cNvPr>
          <p:cNvSpPr/>
          <p:nvPr userDrawn="1"/>
        </p:nvSpPr>
        <p:spPr>
          <a:xfrm>
            <a:off x="9912532" y="774564"/>
            <a:ext cx="1500051" cy="1500051"/>
          </a:xfrm>
          <a:prstGeom prst="arc">
            <a:avLst>
              <a:gd name="adj1" fmla="val 16200000"/>
              <a:gd name="adj2" fmla="val 5503193"/>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FD4568D-E665-D741-D129-946C6555BF7E}"/>
              </a:ext>
            </a:extLst>
          </p:cNvPr>
          <p:cNvCxnSpPr>
            <a:cxnSpLocks/>
            <a:endCxn id="14" idx="2"/>
          </p:cNvCxnSpPr>
          <p:nvPr userDrawn="1"/>
        </p:nvCxnSpPr>
        <p:spPr>
          <a:xfrm>
            <a:off x="1436914" y="2250667"/>
            <a:ext cx="9203133" cy="2361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15DF3449-B601-C4FD-798F-89409F09746E}"/>
              </a:ext>
            </a:extLst>
          </p:cNvPr>
          <p:cNvSpPr/>
          <p:nvPr userDrawn="1"/>
        </p:nvSpPr>
        <p:spPr>
          <a:xfrm flipH="1">
            <a:off x="703217" y="2250667"/>
            <a:ext cx="1500051" cy="1500051"/>
          </a:xfrm>
          <a:prstGeom prst="arc">
            <a:avLst>
              <a:gd name="adj1" fmla="val 16200000"/>
              <a:gd name="adj2" fmla="val 5481035"/>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71555A8-4664-9CD4-65D3-172657A69E01}"/>
              </a:ext>
            </a:extLst>
          </p:cNvPr>
          <p:cNvCxnSpPr>
            <a:cxnSpLocks/>
            <a:stCxn id="16" idx="2"/>
          </p:cNvCxnSpPr>
          <p:nvPr userDrawn="1"/>
        </p:nvCxnSpPr>
        <p:spPr>
          <a:xfrm flipV="1">
            <a:off x="1470921" y="3726043"/>
            <a:ext cx="9266748" cy="24467"/>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DA4684CD-072C-ACC1-A628-496592A819ED}"/>
              </a:ext>
            </a:extLst>
          </p:cNvPr>
          <p:cNvSpPr/>
          <p:nvPr userDrawn="1"/>
        </p:nvSpPr>
        <p:spPr>
          <a:xfrm>
            <a:off x="9912532" y="3726770"/>
            <a:ext cx="1500051" cy="1500051"/>
          </a:xfrm>
          <a:prstGeom prst="arc">
            <a:avLst>
              <a:gd name="adj1" fmla="val 16200000"/>
              <a:gd name="adj2" fmla="val 5696084"/>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DD749B2-9BC5-D80D-B171-8171853EFDB9}"/>
              </a:ext>
            </a:extLst>
          </p:cNvPr>
          <p:cNvCxnSpPr>
            <a:cxnSpLocks/>
          </p:cNvCxnSpPr>
          <p:nvPr userDrawn="1"/>
        </p:nvCxnSpPr>
        <p:spPr>
          <a:xfrm>
            <a:off x="1898091" y="5215804"/>
            <a:ext cx="8839578" cy="8828"/>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Content Placeholder 50">
            <a:extLst>
              <a:ext uri="{FF2B5EF4-FFF2-40B4-BE49-F238E27FC236}">
                <a16:creationId xmlns:a16="http://schemas.microsoft.com/office/drawing/2014/main" id="{FC20027F-612B-4349-1712-D764804590FE}"/>
              </a:ext>
            </a:extLst>
          </p:cNvPr>
          <p:cNvSpPr>
            <a:spLocks noGrp="1"/>
          </p:cNvSpPr>
          <p:nvPr>
            <p:ph sz="quarter" idx="14" hasCustomPrompt="1"/>
          </p:nvPr>
        </p:nvSpPr>
        <p:spPr>
          <a:xfrm>
            <a:off x="1449455" y="406822"/>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01</a:t>
            </a:r>
            <a:endParaRPr lang="en-IN"/>
          </a:p>
        </p:txBody>
      </p:sp>
      <p:sp>
        <p:nvSpPr>
          <p:cNvPr id="79" name="Content Placeholder 50">
            <a:extLst>
              <a:ext uri="{FF2B5EF4-FFF2-40B4-BE49-F238E27FC236}">
                <a16:creationId xmlns:a16="http://schemas.microsoft.com/office/drawing/2014/main" id="{2EF26B25-D3D9-65C3-CA17-9CE195B2D629}"/>
              </a:ext>
            </a:extLst>
          </p:cNvPr>
          <p:cNvSpPr>
            <a:spLocks noGrp="1"/>
          </p:cNvSpPr>
          <p:nvPr>
            <p:ph sz="quarter" idx="15" hasCustomPrompt="1"/>
          </p:nvPr>
        </p:nvSpPr>
        <p:spPr>
          <a:xfrm>
            <a:off x="5020621" y="406822"/>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lang="en-IN" sz="2000" b="1" kern="1200" dirty="0">
                <a:solidFill>
                  <a:schemeClr val="bg1"/>
                </a:solidFill>
                <a:latin typeface="Barlow" panose="00000500000000000000" pitchFamily="2" charset="0"/>
                <a:ea typeface="Open Sans" pitchFamily="2" charset="0"/>
                <a:cs typeface="Open Sans" pitchFamily="2" charset="0"/>
              </a:defRPr>
            </a:lvl1pPr>
          </a:lstStyle>
          <a:p>
            <a:pPr lvl="0"/>
            <a:r>
              <a:rPr lang="en-US"/>
              <a:t>02</a:t>
            </a:r>
            <a:endParaRPr lang="en-IN"/>
          </a:p>
        </p:txBody>
      </p:sp>
      <p:sp>
        <p:nvSpPr>
          <p:cNvPr id="80" name="Content Placeholder 50">
            <a:extLst>
              <a:ext uri="{FF2B5EF4-FFF2-40B4-BE49-F238E27FC236}">
                <a16:creationId xmlns:a16="http://schemas.microsoft.com/office/drawing/2014/main" id="{ED169606-3BF2-0717-5600-A633B533506D}"/>
              </a:ext>
            </a:extLst>
          </p:cNvPr>
          <p:cNvSpPr>
            <a:spLocks noGrp="1"/>
          </p:cNvSpPr>
          <p:nvPr>
            <p:ph sz="quarter" idx="16" hasCustomPrompt="1"/>
          </p:nvPr>
        </p:nvSpPr>
        <p:spPr>
          <a:xfrm>
            <a:off x="6316431" y="1914818"/>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05</a:t>
            </a:r>
            <a:endParaRPr lang="en-IN"/>
          </a:p>
        </p:txBody>
      </p:sp>
      <p:sp>
        <p:nvSpPr>
          <p:cNvPr id="81" name="Content Placeholder 50">
            <a:extLst>
              <a:ext uri="{FF2B5EF4-FFF2-40B4-BE49-F238E27FC236}">
                <a16:creationId xmlns:a16="http://schemas.microsoft.com/office/drawing/2014/main" id="{5D4638D9-9C1D-5220-DC1F-57BEB178AE33}"/>
              </a:ext>
            </a:extLst>
          </p:cNvPr>
          <p:cNvSpPr>
            <a:spLocks noGrp="1"/>
          </p:cNvSpPr>
          <p:nvPr>
            <p:ph sz="quarter" idx="17" hasCustomPrompt="1"/>
          </p:nvPr>
        </p:nvSpPr>
        <p:spPr>
          <a:xfrm>
            <a:off x="9974679" y="1906980"/>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a:t>04</a:t>
            </a:r>
            <a:endParaRPr lang="en-IN"/>
          </a:p>
        </p:txBody>
      </p:sp>
      <p:sp>
        <p:nvSpPr>
          <p:cNvPr id="83" name="Content Placeholder 50">
            <a:extLst>
              <a:ext uri="{FF2B5EF4-FFF2-40B4-BE49-F238E27FC236}">
                <a16:creationId xmlns:a16="http://schemas.microsoft.com/office/drawing/2014/main" id="{50645EBC-1FF7-8BF3-5BB7-7B78F857C84C}"/>
              </a:ext>
            </a:extLst>
          </p:cNvPr>
          <p:cNvSpPr>
            <a:spLocks noGrp="1"/>
          </p:cNvSpPr>
          <p:nvPr>
            <p:ph sz="quarter" idx="19" hasCustomPrompt="1"/>
          </p:nvPr>
        </p:nvSpPr>
        <p:spPr>
          <a:xfrm>
            <a:off x="9040538" y="3383083"/>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a:t>09</a:t>
            </a:r>
            <a:endParaRPr lang="en-IN"/>
          </a:p>
        </p:txBody>
      </p:sp>
      <p:sp>
        <p:nvSpPr>
          <p:cNvPr id="84" name="Content Placeholder 50">
            <a:extLst>
              <a:ext uri="{FF2B5EF4-FFF2-40B4-BE49-F238E27FC236}">
                <a16:creationId xmlns:a16="http://schemas.microsoft.com/office/drawing/2014/main" id="{12F5A052-E631-1F24-1762-E6676FD03218}"/>
              </a:ext>
            </a:extLst>
          </p:cNvPr>
          <p:cNvSpPr>
            <a:spLocks noGrp="1"/>
          </p:cNvSpPr>
          <p:nvPr>
            <p:ph sz="quarter" idx="20" hasCustomPrompt="1"/>
          </p:nvPr>
        </p:nvSpPr>
        <p:spPr>
          <a:xfrm>
            <a:off x="2658183" y="1891640"/>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a:t>06</a:t>
            </a:r>
            <a:endParaRPr lang="en-IN"/>
          </a:p>
        </p:txBody>
      </p:sp>
      <p:sp>
        <p:nvSpPr>
          <p:cNvPr id="85" name="Content Placeholder 50">
            <a:extLst>
              <a:ext uri="{FF2B5EF4-FFF2-40B4-BE49-F238E27FC236}">
                <a16:creationId xmlns:a16="http://schemas.microsoft.com/office/drawing/2014/main" id="{11758FA9-0D18-8326-1972-2FBDB30BEB42}"/>
              </a:ext>
            </a:extLst>
          </p:cNvPr>
          <p:cNvSpPr>
            <a:spLocks noGrp="1"/>
          </p:cNvSpPr>
          <p:nvPr>
            <p:ph sz="quarter" idx="21" hasCustomPrompt="1"/>
          </p:nvPr>
        </p:nvSpPr>
        <p:spPr>
          <a:xfrm>
            <a:off x="2175730" y="3344112"/>
            <a:ext cx="760960" cy="760960"/>
          </a:xfrm>
          <a:prstGeom prst="ellipse">
            <a:avLst/>
          </a:prstGeom>
          <a:solidFill>
            <a:schemeClr val="tx2"/>
          </a:solidFill>
          <a:ln w="76200">
            <a:solidFill>
              <a:schemeClr val="bg2"/>
            </a:solidFill>
          </a:ln>
        </p:spPr>
        <p:txBody>
          <a:bodyPr vert="horz" lIns="91440" tIns="91440" rIns="91440" bIns="91440" rtlCol="0">
            <a:noAutofit/>
          </a:bodyPr>
          <a:lstStyle>
            <a:lvl1pPr>
              <a:defRPr lang="en-IN" sz="2000" b="1" dirty="0">
                <a:solidFill>
                  <a:schemeClr val="bg1"/>
                </a:solidFill>
                <a:latin typeface="Barlow" panose="00000500000000000000" pitchFamily="2" charset="0"/>
              </a:defRPr>
            </a:lvl1pPr>
          </a:lstStyle>
          <a:p>
            <a:pPr marL="0" lvl="0" indent="0" algn="ctr">
              <a:buNone/>
            </a:pPr>
            <a:r>
              <a:rPr lang="en-US"/>
              <a:t>07</a:t>
            </a:r>
            <a:endParaRPr lang="en-IN"/>
          </a:p>
        </p:txBody>
      </p:sp>
      <p:sp>
        <p:nvSpPr>
          <p:cNvPr id="86" name="Content Placeholder 50">
            <a:extLst>
              <a:ext uri="{FF2B5EF4-FFF2-40B4-BE49-F238E27FC236}">
                <a16:creationId xmlns:a16="http://schemas.microsoft.com/office/drawing/2014/main" id="{F5CAD0D1-3B56-853B-912E-DD33A50C76DA}"/>
              </a:ext>
            </a:extLst>
          </p:cNvPr>
          <p:cNvSpPr>
            <a:spLocks noGrp="1"/>
          </p:cNvSpPr>
          <p:nvPr>
            <p:ph sz="quarter" idx="22" hasCustomPrompt="1"/>
          </p:nvPr>
        </p:nvSpPr>
        <p:spPr>
          <a:xfrm>
            <a:off x="5621903" y="3369889"/>
            <a:ext cx="760960" cy="760960"/>
          </a:xfrm>
          <a:prstGeom prst="ellipse">
            <a:avLst/>
          </a:prstGeom>
          <a:solidFill>
            <a:schemeClr val="tx2"/>
          </a:solidFill>
          <a:ln w="76200">
            <a:solidFill>
              <a:schemeClr val="bg2"/>
            </a:solidFill>
          </a:ln>
        </p:spPr>
        <p:txBody>
          <a:bodyPr tIns="91440" bIns="91440">
            <a:noAutofit/>
          </a:bodyPr>
          <a:lstStyle>
            <a:lvl1pPr marL="0" indent="0" algn="ctr">
              <a:buNone/>
              <a:defRPr lang="en-IN" sz="2000" b="1" kern="1200" dirty="0">
                <a:solidFill>
                  <a:schemeClr val="bg1"/>
                </a:solidFill>
                <a:latin typeface="Barlow" panose="00000500000000000000" pitchFamily="2" charset="0"/>
                <a:ea typeface="Open Sans" pitchFamily="2" charset="0"/>
                <a:cs typeface="Open Sans" pitchFamily="2" charset="0"/>
              </a:defRPr>
            </a:lvl1pPr>
          </a:lstStyle>
          <a:p>
            <a:pPr lvl="0"/>
            <a:r>
              <a:rPr lang="en-US"/>
              <a:t>08</a:t>
            </a:r>
            <a:endParaRPr lang="en-IN"/>
          </a:p>
        </p:txBody>
      </p:sp>
      <p:sp>
        <p:nvSpPr>
          <p:cNvPr id="87" name="Content Placeholder 50">
            <a:extLst>
              <a:ext uri="{FF2B5EF4-FFF2-40B4-BE49-F238E27FC236}">
                <a16:creationId xmlns:a16="http://schemas.microsoft.com/office/drawing/2014/main" id="{AB6D3CC3-B577-59E2-851C-FAF65AE0A58E}"/>
              </a:ext>
            </a:extLst>
          </p:cNvPr>
          <p:cNvSpPr>
            <a:spLocks noGrp="1"/>
          </p:cNvSpPr>
          <p:nvPr>
            <p:ph sz="quarter" idx="23" hasCustomPrompt="1"/>
          </p:nvPr>
        </p:nvSpPr>
        <p:spPr>
          <a:xfrm>
            <a:off x="8591787" y="406822"/>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04</a:t>
            </a:r>
            <a:endParaRPr lang="en-IN"/>
          </a:p>
        </p:txBody>
      </p:sp>
      <p:sp>
        <p:nvSpPr>
          <p:cNvPr id="88" name="Content Placeholder 50">
            <a:extLst>
              <a:ext uri="{FF2B5EF4-FFF2-40B4-BE49-F238E27FC236}">
                <a16:creationId xmlns:a16="http://schemas.microsoft.com/office/drawing/2014/main" id="{BF653D63-A095-1492-3077-9AECBA457078}"/>
              </a:ext>
            </a:extLst>
          </p:cNvPr>
          <p:cNvSpPr>
            <a:spLocks noGrp="1"/>
          </p:cNvSpPr>
          <p:nvPr>
            <p:ph sz="quarter" idx="24" hasCustomPrompt="1"/>
          </p:nvPr>
        </p:nvSpPr>
        <p:spPr>
          <a:xfrm>
            <a:off x="5020621" y="4814228"/>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11</a:t>
            </a:r>
            <a:endParaRPr lang="en-IN"/>
          </a:p>
        </p:txBody>
      </p:sp>
      <p:sp>
        <p:nvSpPr>
          <p:cNvPr id="89" name="Content Placeholder 50">
            <a:extLst>
              <a:ext uri="{FF2B5EF4-FFF2-40B4-BE49-F238E27FC236}">
                <a16:creationId xmlns:a16="http://schemas.microsoft.com/office/drawing/2014/main" id="{52AF807D-C4F4-ECAE-C08B-D33BC123C39D}"/>
              </a:ext>
            </a:extLst>
          </p:cNvPr>
          <p:cNvSpPr>
            <a:spLocks noGrp="1"/>
          </p:cNvSpPr>
          <p:nvPr>
            <p:ph sz="quarter" idx="25" hasCustomPrompt="1"/>
          </p:nvPr>
        </p:nvSpPr>
        <p:spPr>
          <a:xfrm>
            <a:off x="8584638" y="4833398"/>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a:t>10</a:t>
            </a:r>
            <a:endParaRPr lang="en-IN"/>
          </a:p>
        </p:txBody>
      </p:sp>
      <p:sp>
        <p:nvSpPr>
          <p:cNvPr id="91" name="Content Placeholder 50">
            <a:extLst>
              <a:ext uri="{FF2B5EF4-FFF2-40B4-BE49-F238E27FC236}">
                <a16:creationId xmlns:a16="http://schemas.microsoft.com/office/drawing/2014/main" id="{CD059482-EBA5-A35C-7937-5A2B40CB3707}"/>
              </a:ext>
            </a:extLst>
          </p:cNvPr>
          <p:cNvSpPr>
            <a:spLocks noGrp="1"/>
          </p:cNvSpPr>
          <p:nvPr>
            <p:ph sz="quarter" idx="26" hasCustomPrompt="1"/>
          </p:nvPr>
        </p:nvSpPr>
        <p:spPr>
          <a:xfrm>
            <a:off x="330941" y="4679277"/>
            <a:ext cx="1030862" cy="1030862"/>
          </a:xfrm>
          <a:prstGeom prst="ellipse">
            <a:avLst/>
          </a:prstGeom>
          <a:noFill/>
          <a:ln w="76200">
            <a:noFill/>
          </a:ln>
        </p:spPr>
        <p:txBody>
          <a:bodyPr vert="horz" lIns="91440" tIns="91440" rIns="91440" bIns="91440" rtlCol="0" anchor="ctr">
            <a:noAutofit/>
          </a:bodyPr>
          <a:lstStyle>
            <a:lvl1pPr>
              <a:defRPr lang="en-IN" sz="1400" b="0" dirty="0">
                <a:solidFill>
                  <a:schemeClr val="tx2"/>
                </a:solidFill>
                <a:latin typeface="Barlow" panose="00000500000000000000" pitchFamily="2" charset="0"/>
              </a:defRPr>
            </a:lvl1pPr>
          </a:lstStyle>
          <a:p>
            <a:pPr marL="0" lvl="0" indent="0" algn="ctr">
              <a:buNone/>
            </a:pPr>
            <a:r>
              <a:rPr lang="en-US"/>
              <a:t>Insert Icon Here</a:t>
            </a:r>
            <a:endParaRPr lang="en-IN"/>
          </a:p>
        </p:txBody>
      </p:sp>
      <p:sp>
        <p:nvSpPr>
          <p:cNvPr id="92" name="Text Placeholder 37">
            <a:extLst>
              <a:ext uri="{FF2B5EF4-FFF2-40B4-BE49-F238E27FC236}">
                <a16:creationId xmlns:a16="http://schemas.microsoft.com/office/drawing/2014/main" id="{F3D3EE0B-3F65-C3E3-E520-5439C4055450}"/>
              </a:ext>
            </a:extLst>
          </p:cNvPr>
          <p:cNvSpPr>
            <a:spLocks noGrp="1"/>
          </p:cNvSpPr>
          <p:nvPr>
            <p:ph type="body" sz="quarter" idx="36" hasCustomPrompt="1"/>
          </p:nvPr>
        </p:nvSpPr>
        <p:spPr>
          <a:xfrm>
            <a:off x="689363" y="1251754"/>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3" name="Text Placeholder 37">
            <a:extLst>
              <a:ext uri="{FF2B5EF4-FFF2-40B4-BE49-F238E27FC236}">
                <a16:creationId xmlns:a16="http://schemas.microsoft.com/office/drawing/2014/main" id="{5175113E-7DFE-4862-6F71-815DA10E95AB}"/>
              </a:ext>
            </a:extLst>
          </p:cNvPr>
          <p:cNvSpPr>
            <a:spLocks noGrp="1"/>
          </p:cNvSpPr>
          <p:nvPr>
            <p:ph type="body" sz="quarter" idx="37" hasCustomPrompt="1"/>
          </p:nvPr>
        </p:nvSpPr>
        <p:spPr>
          <a:xfrm>
            <a:off x="4256955" y="1243381"/>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4" name="Text Placeholder 37">
            <a:extLst>
              <a:ext uri="{FF2B5EF4-FFF2-40B4-BE49-F238E27FC236}">
                <a16:creationId xmlns:a16="http://schemas.microsoft.com/office/drawing/2014/main" id="{418E5980-45CC-9DC8-BB36-9BD8051D75C7}"/>
              </a:ext>
            </a:extLst>
          </p:cNvPr>
          <p:cNvSpPr>
            <a:spLocks noGrp="1"/>
          </p:cNvSpPr>
          <p:nvPr>
            <p:ph type="body" sz="quarter" idx="38" hasCustomPrompt="1"/>
          </p:nvPr>
        </p:nvSpPr>
        <p:spPr>
          <a:xfrm>
            <a:off x="7824547" y="1244222"/>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5" name="Text Placeholder 37">
            <a:extLst>
              <a:ext uri="{FF2B5EF4-FFF2-40B4-BE49-F238E27FC236}">
                <a16:creationId xmlns:a16="http://schemas.microsoft.com/office/drawing/2014/main" id="{D1546AC0-0B93-45D2-34FB-ABCE06A01E42}"/>
              </a:ext>
            </a:extLst>
          </p:cNvPr>
          <p:cNvSpPr>
            <a:spLocks noGrp="1"/>
          </p:cNvSpPr>
          <p:nvPr>
            <p:ph type="body" sz="quarter" idx="39" hasCustomPrompt="1"/>
          </p:nvPr>
        </p:nvSpPr>
        <p:spPr>
          <a:xfrm>
            <a:off x="5556339" y="27127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20E4F732-F314-617C-6E12-542FD120025E}"/>
              </a:ext>
            </a:extLst>
          </p:cNvPr>
          <p:cNvSpPr>
            <a:spLocks noGrp="1"/>
          </p:cNvSpPr>
          <p:nvPr>
            <p:ph type="body" sz="quarter" idx="40" hasCustomPrompt="1"/>
          </p:nvPr>
        </p:nvSpPr>
        <p:spPr>
          <a:xfrm>
            <a:off x="9214587" y="2723147"/>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7" name="Text Placeholder 37">
            <a:extLst>
              <a:ext uri="{FF2B5EF4-FFF2-40B4-BE49-F238E27FC236}">
                <a16:creationId xmlns:a16="http://schemas.microsoft.com/office/drawing/2014/main" id="{E2A654D5-C917-1105-3952-150FDE39BD2E}"/>
              </a:ext>
            </a:extLst>
          </p:cNvPr>
          <p:cNvSpPr>
            <a:spLocks noGrp="1"/>
          </p:cNvSpPr>
          <p:nvPr>
            <p:ph type="body" sz="quarter" idx="41" hasCustomPrompt="1"/>
          </p:nvPr>
        </p:nvSpPr>
        <p:spPr>
          <a:xfrm>
            <a:off x="1898091" y="27127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8" name="Text Placeholder 37">
            <a:extLst>
              <a:ext uri="{FF2B5EF4-FFF2-40B4-BE49-F238E27FC236}">
                <a16:creationId xmlns:a16="http://schemas.microsoft.com/office/drawing/2014/main" id="{709C953B-8B9B-EE3B-A0C6-FDA649749300}"/>
              </a:ext>
            </a:extLst>
          </p:cNvPr>
          <p:cNvSpPr>
            <a:spLocks noGrp="1"/>
          </p:cNvSpPr>
          <p:nvPr>
            <p:ph type="body" sz="quarter" idx="42" hasCustomPrompt="1"/>
          </p:nvPr>
        </p:nvSpPr>
        <p:spPr>
          <a:xfrm>
            <a:off x="1436914" y="4162927"/>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9" name="Text Placeholder 37">
            <a:extLst>
              <a:ext uri="{FF2B5EF4-FFF2-40B4-BE49-F238E27FC236}">
                <a16:creationId xmlns:a16="http://schemas.microsoft.com/office/drawing/2014/main" id="{E54B5282-6556-B135-D3AA-0C8E2065E727}"/>
              </a:ext>
            </a:extLst>
          </p:cNvPr>
          <p:cNvSpPr>
            <a:spLocks noGrp="1"/>
          </p:cNvSpPr>
          <p:nvPr>
            <p:ph type="body" sz="quarter" idx="43" hasCustomPrompt="1"/>
          </p:nvPr>
        </p:nvSpPr>
        <p:spPr>
          <a:xfrm>
            <a:off x="4861811" y="416541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0" name="Text Placeholder 37">
            <a:extLst>
              <a:ext uri="{FF2B5EF4-FFF2-40B4-BE49-F238E27FC236}">
                <a16:creationId xmlns:a16="http://schemas.microsoft.com/office/drawing/2014/main" id="{AC85B1F9-F1F4-95BD-1CA4-B61F5C0A0531}"/>
              </a:ext>
            </a:extLst>
          </p:cNvPr>
          <p:cNvSpPr>
            <a:spLocks noGrp="1"/>
          </p:cNvSpPr>
          <p:nvPr>
            <p:ph type="body" sz="quarter" idx="44" hasCustomPrompt="1"/>
          </p:nvPr>
        </p:nvSpPr>
        <p:spPr>
          <a:xfrm>
            <a:off x="8286708" y="4165051"/>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1" name="Text Placeholder 37">
            <a:extLst>
              <a:ext uri="{FF2B5EF4-FFF2-40B4-BE49-F238E27FC236}">
                <a16:creationId xmlns:a16="http://schemas.microsoft.com/office/drawing/2014/main" id="{2FE681A2-F6EC-1711-D174-E643B3F083A0}"/>
              </a:ext>
            </a:extLst>
          </p:cNvPr>
          <p:cNvSpPr>
            <a:spLocks noGrp="1"/>
          </p:cNvSpPr>
          <p:nvPr>
            <p:ph type="body" sz="quarter" idx="45" hasCustomPrompt="1"/>
          </p:nvPr>
        </p:nvSpPr>
        <p:spPr>
          <a:xfrm>
            <a:off x="7843195"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2" name="Content Placeholder 50">
            <a:extLst>
              <a:ext uri="{FF2B5EF4-FFF2-40B4-BE49-F238E27FC236}">
                <a16:creationId xmlns:a16="http://schemas.microsoft.com/office/drawing/2014/main" id="{26F14AC0-FE75-621F-87E1-90482F5D4B06}"/>
              </a:ext>
            </a:extLst>
          </p:cNvPr>
          <p:cNvSpPr>
            <a:spLocks noGrp="1"/>
          </p:cNvSpPr>
          <p:nvPr>
            <p:ph sz="quarter" idx="46" hasCustomPrompt="1"/>
          </p:nvPr>
        </p:nvSpPr>
        <p:spPr>
          <a:xfrm>
            <a:off x="1436914" y="4794427"/>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12</a:t>
            </a:r>
            <a:endParaRPr lang="en-IN"/>
          </a:p>
        </p:txBody>
      </p:sp>
      <p:sp>
        <p:nvSpPr>
          <p:cNvPr id="103" name="Text Placeholder 37">
            <a:extLst>
              <a:ext uri="{FF2B5EF4-FFF2-40B4-BE49-F238E27FC236}">
                <a16:creationId xmlns:a16="http://schemas.microsoft.com/office/drawing/2014/main" id="{E4677AE7-013A-3D70-3DC7-37EA2F939328}"/>
              </a:ext>
            </a:extLst>
          </p:cNvPr>
          <p:cNvSpPr>
            <a:spLocks noGrp="1"/>
          </p:cNvSpPr>
          <p:nvPr>
            <p:ph type="body" sz="quarter" idx="47" hasCustomPrompt="1"/>
          </p:nvPr>
        </p:nvSpPr>
        <p:spPr>
          <a:xfrm>
            <a:off x="4256955"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4" name="Text Placeholder 37">
            <a:extLst>
              <a:ext uri="{FF2B5EF4-FFF2-40B4-BE49-F238E27FC236}">
                <a16:creationId xmlns:a16="http://schemas.microsoft.com/office/drawing/2014/main" id="{7E943531-4F9E-D05F-7096-46011B27DEEE}"/>
              </a:ext>
            </a:extLst>
          </p:cNvPr>
          <p:cNvSpPr>
            <a:spLocks noGrp="1"/>
          </p:cNvSpPr>
          <p:nvPr>
            <p:ph type="body" sz="quarter" idx="48" hasCustomPrompt="1"/>
          </p:nvPr>
        </p:nvSpPr>
        <p:spPr>
          <a:xfrm>
            <a:off x="676822"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11" name="Isosceles Triangle 110">
            <a:extLst>
              <a:ext uri="{FF2B5EF4-FFF2-40B4-BE49-F238E27FC236}">
                <a16:creationId xmlns:a16="http://schemas.microsoft.com/office/drawing/2014/main" id="{24910E83-DEEB-F7EE-EF42-3FB3801ACA29}"/>
              </a:ext>
            </a:extLst>
          </p:cNvPr>
          <p:cNvSpPr/>
          <p:nvPr userDrawn="1"/>
        </p:nvSpPr>
        <p:spPr>
          <a:xfrm rot="5400000">
            <a:off x="3622542" y="589590"/>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Isosceles Triangle 111">
            <a:extLst>
              <a:ext uri="{FF2B5EF4-FFF2-40B4-BE49-F238E27FC236}">
                <a16:creationId xmlns:a16="http://schemas.microsoft.com/office/drawing/2014/main" id="{7E5E0CF2-E878-328A-1D5E-83664160472E}"/>
              </a:ext>
            </a:extLst>
          </p:cNvPr>
          <p:cNvSpPr/>
          <p:nvPr userDrawn="1"/>
        </p:nvSpPr>
        <p:spPr>
          <a:xfrm rot="5400000">
            <a:off x="7654601" y="3555187"/>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Isosceles Triangle 112">
            <a:extLst>
              <a:ext uri="{FF2B5EF4-FFF2-40B4-BE49-F238E27FC236}">
                <a16:creationId xmlns:a16="http://schemas.microsoft.com/office/drawing/2014/main" id="{30ECA77B-A46D-35ED-D3FE-E3F1F7759055}"/>
              </a:ext>
            </a:extLst>
          </p:cNvPr>
          <p:cNvSpPr/>
          <p:nvPr userDrawn="1"/>
        </p:nvSpPr>
        <p:spPr>
          <a:xfrm rot="16200000">
            <a:off x="4645990" y="2087484"/>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Isosceles Triangle 113">
            <a:extLst>
              <a:ext uri="{FF2B5EF4-FFF2-40B4-BE49-F238E27FC236}">
                <a16:creationId xmlns:a16="http://schemas.microsoft.com/office/drawing/2014/main" id="{2E22167D-407C-FB57-9EB3-2253F585F9D5}"/>
              </a:ext>
            </a:extLst>
          </p:cNvPr>
          <p:cNvSpPr/>
          <p:nvPr userDrawn="1"/>
        </p:nvSpPr>
        <p:spPr>
          <a:xfrm rot="16200000">
            <a:off x="3477514" y="5031607"/>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600845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Roadmap Zoom-In">
    <p:spTree>
      <p:nvGrpSpPr>
        <p:cNvPr id="1" name=""/>
        <p:cNvGrpSpPr/>
        <p:nvPr/>
      </p:nvGrpSpPr>
      <p:grpSpPr>
        <a:xfrm>
          <a:off x="0" y="0"/>
          <a:ext cx="0" cy="0"/>
          <a:chOff x="0" y="0"/>
          <a:chExt cx="0" cy="0"/>
        </a:xfrm>
      </p:grpSpPr>
      <p:sp>
        <p:nvSpPr>
          <p:cNvPr id="14" name="Picture Placeholder 40">
            <a:extLst>
              <a:ext uri="{FF2B5EF4-FFF2-40B4-BE49-F238E27FC236}">
                <a16:creationId xmlns:a16="http://schemas.microsoft.com/office/drawing/2014/main" id="{A040DD3E-1F33-EF46-7DD8-E703F936E47B}"/>
              </a:ext>
            </a:extLst>
          </p:cNvPr>
          <p:cNvSpPr>
            <a:spLocks noGrp="1"/>
          </p:cNvSpPr>
          <p:nvPr>
            <p:ph type="pic" sz="quarter" idx="13"/>
          </p:nvPr>
        </p:nvSpPr>
        <p:spPr>
          <a:xfrm>
            <a:off x="-2223246" y="-12411263"/>
            <a:ext cx="16566776" cy="14544863"/>
          </a:xfrm>
          <a:prstGeom prst="ellipse">
            <a:avLst/>
          </a:prstGeom>
          <a:noFill/>
        </p:spPr>
        <p:txBody>
          <a:bodyPr/>
          <a:lstStyle/>
          <a:p>
            <a:endParaRPr lang="en-IN"/>
          </a:p>
        </p:txBody>
      </p:sp>
      <p:sp>
        <p:nvSpPr>
          <p:cNvPr id="6" name="Content Placeholder 50">
            <a:extLst>
              <a:ext uri="{FF2B5EF4-FFF2-40B4-BE49-F238E27FC236}">
                <a16:creationId xmlns:a16="http://schemas.microsoft.com/office/drawing/2014/main" id="{CB4594AB-A699-B43B-6D62-86C246FB699D}"/>
              </a:ext>
            </a:extLst>
          </p:cNvPr>
          <p:cNvSpPr>
            <a:spLocks noGrp="1"/>
          </p:cNvSpPr>
          <p:nvPr>
            <p:ph sz="quarter" idx="15" hasCustomPrompt="1"/>
          </p:nvPr>
        </p:nvSpPr>
        <p:spPr>
          <a:xfrm>
            <a:off x="5337261" y="1302417"/>
            <a:ext cx="1517477" cy="1517477"/>
          </a:xfrm>
          <a:prstGeom prst="ellipse">
            <a:avLst/>
          </a:prstGeom>
          <a:solidFill>
            <a:schemeClr val="tx2"/>
          </a:solidFill>
          <a:ln w="76200">
            <a:solidFill>
              <a:schemeClr val="bg2"/>
            </a:solidFill>
          </a:ln>
        </p:spPr>
        <p:txBody>
          <a:bodyPr tIns="91440" bIns="91440" anchor="ctr">
            <a:noAutofit/>
          </a:bodyPr>
          <a:lstStyle>
            <a:lvl1pPr marL="0" indent="0" algn="ctr">
              <a:buNone/>
              <a:defRPr lang="en-IN" sz="3600" b="1" kern="1200" dirty="0">
                <a:solidFill>
                  <a:schemeClr val="bg1"/>
                </a:solidFill>
                <a:latin typeface="Barlow" panose="00000500000000000000" pitchFamily="2" charset="0"/>
                <a:ea typeface="Open Sans" pitchFamily="2" charset="0"/>
                <a:cs typeface="Open Sans" pitchFamily="2" charset="0"/>
              </a:defRPr>
            </a:lvl1pPr>
          </a:lstStyle>
          <a:p>
            <a:pPr lvl="0"/>
            <a:r>
              <a:rPr lang="en-US"/>
              <a:t>01</a:t>
            </a:r>
            <a:endParaRPr lang="en-IN"/>
          </a:p>
        </p:txBody>
      </p:sp>
      <p:sp>
        <p:nvSpPr>
          <p:cNvPr id="7" name="Text Placeholder 37">
            <a:extLst>
              <a:ext uri="{FF2B5EF4-FFF2-40B4-BE49-F238E27FC236}">
                <a16:creationId xmlns:a16="http://schemas.microsoft.com/office/drawing/2014/main" id="{034A5FC7-E079-EC58-476C-0A4F9B151211}"/>
              </a:ext>
            </a:extLst>
          </p:cNvPr>
          <p:cNvSpPr>
            <a:spLocks noGrp="1"/>
          </p:cNvSpPr>
          <p:nvPr>
            <p:ph type="body" sz="quarter" idx="37" hasCustomPrompt="1"/>
          </p:nvPr>
        </p:nvSpPr>
        <p:spPr>
          <a:xfrm>
            <a:off x="3940628" y="2978363"/>
            <a:ext cx="4310742" cy="539871"/>
          </a:xfrm>
        </p:spPr>
        <p:txBody>
          <a:bodyPr>
            <a:noAutofit/>
          </a:bodyPr>
          <a:lstStyle>
            <a:lvl1pPr marL="0" indent="0" algn="ctr">
              <a:buNone/>
              <a:defRPr lang="en-IN" sz="3200" b="1" kern="1200" dirty="0">
                <a:solidFill>
                  <a:schemeClr val="tx2"/>
                </a:solidFill>
                <a:latin typeface="Barlow Medium" panose="00000600000000000000" pitchFamily="2" charset="0"/>
                <a:ea typeface="+mj-ea"/>
                <a:cs typeface="+mj-cs"/>
              </a:defRPr>
            </a:lvl1pPr>
          </a:lstStyle>
          <a:p>
            <a:pPr lvl="0"/>
            <a:r>
              <a:rPr lang="en-US"/>
              <a:t>Click to add text</a:t>
            </a:r>
            <a:endParaRPr lang="en-IN"/>
          </a:p>
        </p:txBody>
      </p:sp>
      <p:sp>
        <p:nvSpPr>
          <p:cNvPr id="9" name="Text Placeholder 2">
            <a:extLst>
              <a:ext uri="{FF2B5EF4-FFF2-40B4-BE49-F238E27FC236}">
                <a16:creationId xmlns:a16="http://schemas.microsoft.com/office/drawing/2014/main" id="{81293E63-5803-F9A5-C6BB-D8C8AA4856B0}"/>
              </a:ext>
            </a:extLst>
          </p:cNvPr>
          <p:cNvSpPr>
            <a:spLocks noGrp="1"/>
          </p:cNvSpPr>
          <p:nvPr>
            <p:ph idx="1"/>
          </p:nvPr>
        </p:nvSpPr>
        <p:spPr>
          <a:xfrm>
            <a:off x="838200" y="3783033"/>
            <a:ext cx="10515600" cy="195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9032779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Agenda/Topics">
    <p:spTree>
      <p:nvGrpSpPr>
        <p:cNvPr id="1" name=""/>
        <p:cNvGrpSpPr/>
        <p:nvPr/>
      </p:nvGrpSpPr>
      <p:grpSpPr>
        <a:xfrm>
          <a:off x="0" y="0"/>
          <a:ext cx="0" cy="0"/>
          <a:chOff x="0" y="0"/>
          <a:chExt cx="0" cy="0"/>
        </a:xfrm>
      </p:grpSpPr>
      <p:sp>
        <p:nvSpPr>
          <p:cNvPr id="8" name="Picture Placeholder 33">
            <a:extLst>
              <a:ext uri="{FF2B5EF4-FFF2-40B4-BE49-F238E27FC236}">
                <a16:creationId xmlns:a16="http://schemas.microsoft.com/office/drawing/2014/main" id="{6EE604FD-48EE-A084-5146-0B4279C892DF}"/>
              </a:ext>
            </a:extLst>
          </p:cNvPr>
          <p:cNvSpPr>
            <a:spLocks noGrp="1"/>
          </p:cNvSpPr>
          <p:nvPr>
            <p:ph type="pic" sz="quarter" idx="11"/>
          </p:nvPr>
        </p:nvSpPr>
        <p:spPr>
          <a:xfrm>
            <a:off x="4598435" y="3203575"/>
            <a:ext cx="2462213" cy="2851150"/>
          </a:xfrm>
          <a:solidFill>
            <a:schemeClr val="bg1">
              <a:lumMod val="95000"/>
            </a:schemeClr>
          </a:solidFill>
        </p:spPr>
        <p:txBody>
          <a:bodyPr/>
          <a:lstStyle>
            <a:lvl1pPr>
              <a:defRPr>
                <a:solidFill>
                  <a:schemeClr val="tx1"/>
                </a:solidFill>
              </a:defRPr>
            </a:lvl1pPr>
          </a:lstStyle>
          <a:p>
            <a:endParaRPr lang="en-IN"/>
          </a:p>
        </p:txBody>
      </p:sp>
      <p:sp>
        <p:nvSpPr>
          <p:cNvPr id="11" name="Title 1">
            <a:extLst>
              <a:ext uri="{FF2B5EF4-FFF2-40B4-BE49-F238E27FC236}">
                <a16:creationId xmlns:a16="http://schemas.microsoft.com/office/drawing/2014/main" id="{AAEFD626-0FB9-90A7-A837-3804FC6AF928}"/>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12" name="Rectangle 11">
            <a:extLst>
              <a:ext uri="{FF2B5EF4-FFF2-40B4-BE49-F238E27FC236}">
                <a16:creationId xmlns:a16="http://schemas.microsoft.com/office/drawing/2014/main" id="{09F2BF07-3F11-9B42-B30B-E4BD79323828}"/>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9841068F-C9A4-D43E-E643-C4C8D5EAF260}"/>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4" name="Text Placeholder 37">
            <a:extLst>
              <a:ext uri="{FF2B5EF4-FFF2-40B4-BE49-F238E27FC236}">
                <a16:creationId xmlns:a16="http://schemas.microsoft.com/office/drawing/2014/main" id="{5EE45784-96AF-F9D2-8B67-013732EC8A19}"/>
              </a:ext>
            </a:extLst>
          </p:cNvPr>
          <p:cNvSpPr>
            <a:spLocks noGrp="1"/>
          </p:cNvSpPr>
          <p:nvPr>
            <p:ph type="body" sz="quarter" idx="12" hasCustomPrompt="1"/>
          </p:nvPr>
        </p:nvSpPr>
        <p:spPr>
          <a:xfrm>
            <a:off x="480386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15" name="Text Placeholder 37">
            <a:extLst>
              <a:ext uri="{FF2B5EF4-FFF2-40B4-BE49-F238E27FC236}">
                <a16:creationId xmlns:a16="http://schemas.microsoft.com/office/drawing/2014/main" id="{016DBCDF-C1B4-EA55-E10A-65BA8CA1A213}"/>
              </a:ext>
            </a:extLst>
          </p:cNvPr>
          <p:cNvSpPr>
            <a:spLocks noGrp="1"/>
          </p:cNvSpPr>
          <p:nvPr>
            <p:ph type="body" sz="quarter" idx="13" hasCustomPrompt="1"/>
          </p:nvPr>
        </p:nvSpPr>
        <p:spPr>
          <a:xfrm>
            <a:off x="480386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02</a:t>
            </a:r>
            <a:endParaRPr lang="en-IN"/>
          </a:p>
        </p:txBody>
      </p:sp>
      <p:sp>
        <p:nvSpPr>
          <p:cNvPr id="16" name="Text Placeholder 37">
            <a:extLst>
              <a:ext uri="{FF2B5EF4-FFF2-40B4-BE49-F238E27FC236}">
                <a16:creationId xmlns:a16="http://schemas.microsoft.com/office/drawing/2014/main" id="{3B8417F7-E2A6-7B5C-6B0F-CB5DF4D65B5A}"/>
              </a:ext>
            </a:extLst>
          </p:cNvPr>
          <p:cNvSpPr>
            <a:spLocks noGrp="1"/>
          </p:cNvSpPr>
          <p:nvPr>
            <p:ph type="body" sz="quarter" idx="14" hasCustomPrompt="1"/>
          </p:nvPr>
        </p:nvSpPr>
        <p:spPr>
          <a:xfrm>
            <a:off x="480386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2" name="Picture Placeholder 33">
            <a:extLst>
              <a:ext uri="{FF2B5EF4-FFF2-40B4-BE49-F238E27FC236}">
                <a16:creationId xmlns:a16="http://schemas.microsoft.com/office/drawing/2014/main" id="{099FC05D-3DE2-F66A-8653-2AA71D0F3F59}"/>
              </a:ext>
            </a:extLst>
          </p:cNvPr>
          <p:cNvSpPr>
            <a:spLocks noGrp="1"/>
          </p:cNvSpPr>
          <p:nvPr>
            <p:ph type="pic" sz="quarter" idx="20"/>
          </p:nvPr>
        </p:nvSpPr>
        <p:spPr>
          <a:xfrm>
            <a:off x="7162373"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3" name="Text Placeholder 37">
            <a:extLst>
              <a:ext uri="{FF2B5EF4-FFF2-40B4-BE49-F238E27FC236}">
                <a16:creationId xmlns:a16="http://schemas.microsoft.com/office/drawing/2014/main" id="{E7F92616-B01E-082C-1AE0-83915486A083}"/>
              </a:ext>
            </a:extLst>
          </p:cNvPr>
          <p:cNvSpPr>
            <a:spLocks noGrp="1"/>
          </p:cNvSpPr>
          <p:nvPr>
            <p:ph type="body" sz="quarter" idx="21" hasCustomPrompt="1"/>
          </p:nvPr>
        </p:nvSpPr>
        <p:spPr>
          <a:xfrm>
            <a:off x="7368124"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4" name="Text Placeholder 37">
            <a:extLst>
              <a:ext uri="{FF2B5EF4-FFF2-40B4-BE49-F238E27FC236}">
                <a16:creationId xmlns:a16="http://schemas.microsoft.com/office/drawing/2014/main" id="{8B5ECCAE-2FD0-9E06-DD59-F13F42208326}"/>
              </a:ext>
            </a:extLst>
          </p:cNvPr>
          <p:cNvSpPr>
            <a:spLocks noGrp="1"/>
          </p:cNvSpPr>
          <p:nvPr>
            <p:ph type="body" sz="quarter" idx="22" hasCustomPrompt="1"/>
          </p:nvPr>
        </p:nvSpPr>
        <p:spPr>
          <a:xfrm>
            <a:off x="7368124"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03</a:t>
            </a:r>
            <a:endParaRPr lang="en-IN"/>
          </a:p>
        </p:txBody>
      </p:sp>
      <p:sp>
        <p:nvSpPr>
          <p:cNvPr id="25" name="Text Placeholder 37">
            <a:extLst>
              <a:ext uri="{FF2B5EF4-FFF2-40B4-BE49-F238E27FC236}">
                <a16:creationId xmlns:a16="http://schemas.microsoft.com/office/drawing/2014/main" id="{096380EB-20FA-DCCE-3E3E-E0D01E08A0BA}"/>
              </a:ext>
            </a:extLst>
          </p:cNvPr>
          <p:cNvSpPr>
            <a:spLocks noGrp="1"/>
          </p:cNvSpPr>
          <p:nvPr>
            <p:ph type="body" sz="quarter" idx="23" hasCustomPrompt="1"/>
          </p:nvPr>
        </p:nvSpPr>
        <p:spPr>
          <a:xfrm>
            <a:off x="7368124"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6" name="Picture Placeholder 33">
            <a:extLst>
              <a:ext uri="{FF2B5EF4-FFF2-40B4-BE49-F238E27FC236}">
                <a16:creationId xmlns:a16="http://schemas.microsoft.com/office/drawing/2014/main" id="{E1D78B23-AC99-415E-F5A8-F4EC89B576F3}"/>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7" name="Text Placeholder 37">
            <a:extLst>
              <a:ext uri="{FF2B5EF4-FFF2-40B4-BE49-F238E27FC236}">
                <a16:creationId xmlns:a16="http://schemas.microsoft.com/office/drawing/2014/main" id="{B21BF39C-5380-3F53-7510-E1B958B5AE40}"/>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8" name="Text Placeholder 37">
            <a:extLst>
              <a:ext uri="{FF2B5EF4-FFF2-40B4-BE49-F238E27FC236}">
                <a16:creationId xmlns:a16="http://schemas.microsoft.com/office/drawing/2014/main" id="{DAC7C0CE-6BF4-09A2-9B2C-46692B60BBEE}"/>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04</a:t>
            </a:r>
            <a:endParaRPr lang="en-IN"/>
          </a:p>
        </p:txBody>
      </p:sp>
      <p:sp>
        <p:nvSpPr>
          <p:cNvPr id="29" name="Text Placeholder 37">
            <a:extLst>
              <a:ext uri="{FF2B5EF4-FFF2-40B4-BE49-F238E27FC236}">
                <a16:creationId xmlns:a16="http://schemas.microsoft.com/office/drawing/2014/main" id="{3755B927-A0C6-9B95-8975-78E5814C7405}"/>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1" name="Rectangle 40">
            <a:extLst>
              <a:ext uri="{FF2B5EF4-FFF2-40B4-BE49-F238E27FC236}">
                <a16:creationId xmlns:a16="http://schemas.microsoft.com/office/drawing/2014/main" id="{0D269521-AB6F-FEB8-6646-124213ABB645}"/>
              </a:ext>
            </a:extLst>
          </p:cNvPr>
          <p:cNvSpPr/>
          <p:nvPr userDrawn="1"/>
        </p:nvSpPr>
        <p:spPr>
          <a:xfrm>
            <a:off x="2320714" y="2949672"/>
            <a:ext cx="647613" cy="769441"/>
          </a:xfrm>
          <a:prstGeom prst="rect">
            <a:avLst/>
          </a:prstGeom>
        </p:spPr>
        <p:txBody>
          <a:bodyPr wrap="none" lIns="0" rIns="0">
            <a:spAutoFit/>
          </a:bodyPr>
          <a:lstStyle/>
          <a:p>
            <a:pPr algn="ctr">
              <a:spcBef>
                <a:spcPts val="2400"/>
              </a:spcBef>
            </a:pPr>
            <a:r>
              <a:rPr lang="en-US" sz="4400" b="1">
                <a:solidFill>
                  <a:srgbClr val="FFFFFF"/>
                </a:solidFill>
                <a:latin typeface="Segoe UI" panose="020B0502040204020203" pitchFamily="34" charset="0"/>
                <a:ea typeface="Open Sans" charset="0"/>
                <a:cs typeface="Segoe UI" panose="020B0502040204020203" pitchFamily="34" charset="0"/>
              </a:rPr>
              <a:t>02</a:t>
            </a:r>
          </a:p>
        </p:txBody>
      </p:sp>
      <p:pic>
        <p:nvPicPr>
          <p:cNvPr id="42" name="Graphic 41">
            <a:extLst>
              <a:ext uri="{FF2B5EF4-FFF2-40B4-BE49-F238E27FC236}">
                <a16:creationId xmlns:a16="http://schemas.microsoft.com/office/drawing/2014/main" id="{9DD6BC2F-9246-6E82-4BE9-97CEC0EB3F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610" y="2638523"/>
            <a:ext cx="391390" cy="358774"/>
          </a:xfrm>
          <a:prstGeom prst="rect">
            <a:avLst/>
          </a:prstGeom>
        </p:spPr>
      </p:pic>
      <p:sp>
        <p:nvSpPr>
          <p:cNvPr id="43" name="Picture Placeholder 33">
            <a:extLst>
              <a:ext uri="{FF2B5EF4-FFF2-40B4-BE49-F238E27FC236}">
                <a16:creationId xmlns:a16="http://schemas.microsoft.com/office/drawing/2014/main" id="{6CD5EFDA-C31A-8467-87AB-E90970975248}"/>
              </a:ext>
            </a:extLst>
          </p:cNvPr>
          <p:cNvSpPr>
            <a:spLocks noGrp="1"/>
          </p:cNvSpPr>
          <p:nvPr>
            <p:ph type="pic" sz="quarter" idx="31"/>
          </p:nvPr>
        </p:nvSpPr>
        <p:spPr>
          <a:xfrm>
            <a:off x="2030510" y="2372361"/>
            <a:ext cx="2462213" cy="3682364"/>
          </a:xfrm>
          <a:solidFill>
            <a:schemeClr val="tx2"/>
          </a:solidFill>
        </p:spPr>
        <p:txBody>
          <a:bodyPr/>
          <a:lstStyle>
            <a:lvl1pPr>
              <a:defRPr>
                <a:solidFill>
                  <a:schemeClr val="bg1"/>
                </a:solidFill>
              </a:defRPr>
            </a:lvl1pPr>
          </a:lstStyle>
          <a:p>
            <a:endParaRPr lang="en-IN"/>
          </a:p>
        </p:txBody>
      </p:sp>
      <p:sp>
        <p:nvSpPr>
          <p:cNvPr id="44" name="Text Placeholder 37">
            <a:extLst>
              <a:ext uri="{FF2B5EF4-FFF2-40B4-BE49-F238E27FC236}">
                <a16:creationId xmlns:a16="http://schemas.microsoft.com/office/drawing/2014/main" id="{5C1A8521-9DB1-494E-8742-5D6AA3C721DA}"/>
              </a:ext>
            </a:extLst>
          </p:cNvPr>
          <p:cNvSpPr>
            <a:spLocks noGrp="1"/>
          </p:cNvSpPr>
          <p:nvPr>
            <p:ph type="body" sz="quarter" idx="32" hasCustomPrompt="1"/>
          </p:nvPr>
        </p:nvSpPr>
        <p:spPr>
          <a:xfrm>
            <a:off x="2235941"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45" name="Text Placeholder 37">
            <a:extLst>
              <a:ext uri="{FF2B5EF4-FFF2-40B4-BE49-F238E27FC236}">
                <a16:creationId xmlns:a16="http://schemas.microsoft.com/office/drawing/2014/main" id="{F6AAC11A-094F-312F-AD68-2CB1547DCAE7}"/>
              </a:ext>
            </a:extLst>
          </p:cNvPr>
          <p:cNvSpPr>
            <a:spLocks noGrp="1"/>
          </p:cNvSpPr>
          <p:nvPr>
            <p:ph type="body" sz="quarter" idx="33" hasCustomPrompt="1"/>
          </p:nvPr>
        </p:nvSpPr>
        <p:spPr>
          <a:xfrm>
            <a:off x="2235941"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a:t>01</a:t>
            </a:r>
            <a:endParaRPr lang="en-IN"/>
          </a:p>
        </p:txBody>
      </p:sp>
      <p:sp>
        <p:nvSpPr>
          <p:cNvPr id="46" name="Text Placeholder 37">
            <a:extLst>
              <a:ext uri="{FF2B5EF4-FFF2-40B4-BE49-F238E27FC236}">
                <a16:creationId xmlns:a16="http://schemas.microsoft.com/office/drawing/2014/main" id="{F175CA0C-22C5-684C-D4CC-3356CD3E6F71}"/>
              </a:ext>
            </a:extLst>
          </p:cNvPr>
          <p:cNvSpPr>
            <a:spLocks noGrp="1"/>
          </p:cNvSpPr>
          <p:nvPr>
            <p:ph type="body" sz="quarter" idx="34" hasCustomPrompt="1"/>
          </p:nvPr>
        </p:nvSpPr>
        <p:spPr>
          <a:xfrm>
            <a:off x="2235941"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7" name="Content Placeholder 51">
            <a:extLst>
              <a:ext uri="{FF2B5EF4-FFF2-40B4-BE49-F238E27FC236}">
                <a16:creationId xmlns:a16="http://schemas.microsoft.com/office/drawing/2014/main" id="{A8BB0185-BC07-CD65-FEEF-D82A6104BE23}"/>
              </a:ext>
            </a:extLst>
          </p:cNvPr>
          <p:cNvSpPr>
            <a:spLocks noGrp="1"/>
          </p:cNvSpPr>
          <p:nvPr>
            <p:ph sz="quarter" idx="35" hasCustomPrompt="1"/>
          </p:nvPr>
        </p:nvSpPr>
        <p:spPr>
          <a:xfrm>
            <a:off x="3826186" y="2501900"/>
            <a:ext cx="460375" cy="579438"/>
          </a:xfrm>
        </p:spPr>
        <p:txBody>
          <a:bodyPr>
            <a:noAutofit/>
          </a:bodyPr>
          <a:lstStyle>
            <a:lvl1pPr marL="0" indent="0" algn="ctr">
              <a:buNone/>
              <a:defRPr sz="800">
                <a:solidFill>
                  <a:schemeClr val="bg1"/>
                </a:solidFill>
              </a:defRPr>
            </a:lvl1pPr>
          </a:lstStyle>
          <a:p>
            <a:pPr lvl="0"/>
            <a:r>
              <a:rPr lang="en-US"/>
              <a:t>Insert Icon here</a:t>
            </a:r>
            <a:endParaRPr lang="en-IN"/>
          </a:p>
        </p:txBody>
      </p:sp>
    </p:spTree>
    <p:extLst>
      <p:ext uri="{BB962C8B-B14F-4D97-AF65-F5344CB8AC3E}">
        <p14:creationId xmlns:p14="http://schemas.microsoft.com/office/powerpoint/2010/main" val="12392649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Agenda/Topics">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1FF237B7-8015-09EF-7990-429E9F9D024D}"/>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a:p>
        </p:txBody>
      </p:sp>
      <p:sp>
        <p:nvSpPr>
          <p:cNvPr id="15" name="Rectangle 14">
            <a:extLst>
              <a:ext uri="{FF2B5EF4-FFF2-40B4-BE49-F238E27FC236}">
                <a16:creationId xmlns:a16="http://schemas.microsoft.com/office/drawing/2014/main" id="{ABB0DFD5-EC03-7C13-92D3-95C263B60051}"/>
              </a:ext>
            </a:extLst>
          </p:cNvPr>
          <p:cNvSpPr/>
          <p:nvPr userDrawn="1"/>
        </p:nvSpPr>
        <p:spPr>
          <a:xfrm>
            <a:off x="4885803" y="2949672"/>
            <a:ext cx="647613" cy="769441"/>
          </a:xfrm>
          <a:prstGeom prst="rect">
            <a:avLst/>
          </a:prstGeom>
        </p:spPr>
        <p:txBody>
          <a:bodyPr wrap="none" lIns="0" rIns="0">
            <a:spAutoFit/>
          </a:bodyPr>
          <a:lstStyle/>
          <a:p>
            <a:pPr algn="ctr">
              <a:spcBef>
                <a:spcPts val="2400"/>
              </a:spcBef>
            </a:pPr>
            <a:r>
              <a:rPr lang="en-US" sz="4400" b="1">
                <a:solidFill>
                  <a:srgbClr val="FFFFFF"/>
                </a:solidFill>
                <a:latin typeface="Segoe UI" panose="020B0502040204020203" pitchFamily="34" charset="0"/>
                <a:ea typeface="Open Sans" charset="0"/>
                <a:cs typeface="Segoe UI" panose="020B0502040204020203" pitchFamily="34" charset="0"/>
              </a:rPr>
              <a:t>02</a:t>
            </a:r>
          </a:p>
        </p:txBody>
      </p:sp>
      <p:pic>
        <p:nvPicPr>
          <p:cNvPr id="16" name="Graphic 15">
            <a:extLst>
              <a:ext uri="{FF2B5EF4-FFF2-40B4-BE49-F238E27FC236}">
                <a16:creationId xmlns:a16="http://schemas.microsoft.com/office/drawing/2014/main" id="{68D3135B-BDB6-3302-3AE9-132C2159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90699" y="2638523"/>
            <a:ext cx="391390" cy="358774"/>
          </a:xfrm>
          <a:prstGeom prst="rect">
            <a:avLst/>
          </a:prstGeom>
        </p:spPr>
      </p:pic>
      <p:sp>
        <p:nvSpPr>
          <p:cNvPr id="28" name="Title 1">
            <a:extLst>
              <a:ext uri="{FF2B5EF4-FFF2-40B4-BE49-F238E27FC236}">
                <a16:creationId xmlns:a16="http://schemas.microsoft.com/office/drawing/2014/main" id="{56D72B48-86E0-A19C-BF54-0ACCD30C0972}"/>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29" name="Rectangle 28">
            <a:extLst>
              <a:ext uri="{FF2B5EF4-FFF2-40B4-BE49-F238E27FC236}">
                <a16:creationId xmlns:a16="http://schemas.microsoft.com/office/drawing/2014/main" id="{A9C97C2A-1F40-D32B-B31B-182B25DB6D53}"/>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ubtitle 2">
            <a:extLst>
              <a:ext uri="{FF2B5EF4-FFF2-40B4-BE49-F238E27FC236}">
                <a16:creationId xmlns:a16="http://schemas.microsoft.com/office/drawing/2014/main" id="{02D1EE33-E415-6645-7776-9CF2A96766DB}"/>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39" name="Text Placeholder 37">
            <a:extLst>
              <a:ext uri="{FF2B5EF4-FFF2-40B4-BE49-F238E27FC236}">
                <a16:creationId xmlns:a16="http://schemas.microsoft.com/office/drawing/2014/main" id="{A67E9280-7AA6-D4DE-CFBB-C9EBC909F982}"/>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41" name="Text Placeholder 37">
            <a:extLst>
              <a:ext uri="{FF2B5EF4-FFF2-40B4-BE49-F238E27FC236}">
                <a16:creationId xmlns:a16="http://schemas.microsoft.com/office/drawing/2014/main" id="{44E83B8C-F811-EB6C-D697-F9018EDB3CB5}"/>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01</a:t>
            </a:r>
            <a:endParaRPr lang="en-IN"/>
          </a:p>
        </p:txBody>
      </p:sp>
      <p:sp>
        <p:nvSpPr>
          <p:cNvPr id="42" name="Text Placeholder 37">
            <a:extLst>
              <a:ext uri="{FF2B5EF4-FFF2-40B4-BE49-F238E27FC236}">
                <a16:creationId xmlns:a16="http://schemas.microsoft.com/office/drawing/2014/main" id="{F27E5D43-A6C5-BE43-C80C-5C13A01F082E}"/>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7" name="Picture Placeholder 33">
            <a:extLst>
              <a:ext uri="{FF2B5EF4-FFF2-40B4-BE49-F238E27FC236}">
                <a16:creationId xmlns:a16="http://schemas.microsoft.com/office/drawing/2014/main" id="{ED88EBC0-C2F3-2E75-B989-C84F8E7E12BA}"/>
              </a:ext>
            </a:extLst>
          </p:cNvPr>
          <p:cNvSpPr>
            <a:spLocks noGrp="1"/>
          </p:cNvSpPr>
          <p:nvPr>
            <p:ph type="pic" sz="quarter" idx="15"/>
          </p:nvPr>
        </p:nvSpPr>
        <p:spPr>
          <a:xfrm>
            <a:off x="4595599" y="2372361"/>
            <a:ext cx="2462213" cy="3682364"/>
          </a:xfrm>
          <a:solidFill>
            <a:schemeClr val="tx2"/>
          </a:solidFill>
        </p:spPr>
        <p:txBody>
          <a:bodyPr/>
          <a:lstStyle>
            <a:lvl1pPr>
              <a:defRPr>
                <a:solidFill>
                  <a:schemeClr val="bg1"/>
                </a:solidFill>
              </a:defRPr>
            </a:lvl1pPr>
          </a:lstStyle>
          <a:p>
            <a:endParaRPr lang="en-IN"/>
          </a:p>
        </p:txBody>
      </p:sp>
      <p:sp>
        <p:nvSpPr>
          <p:cNvPr id="48" name="Text Placeholder 37">
            <a:extLst>
              <a:ext uri="{FF2B5EF4-FFF2-40B4-BE49-F238E27FC236}">
                <a16:creationId xmlns:a16="http://schemas.microsoft.com/office/drawing/2014/main" id="{B570BA34-9423-2566-1B19-46CB414C9866}"/>
              </a:ext>
            </a:extLst>
          </p:cNvPr>
          <p:cNvSpPr>
            <a:spLocks noGrp="1"/>
          </p:cNvSpPr>
          <p:nvPr>
            <p:ph type="body" sz="quarter" idx="16" hasCustomPrompt="1"/>
          </p:nvPr>
        </p:nvSpPr>
        <p:spPr>
          <a:xfrm>
            <a:off x="4801030"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49" name="Text Placeholder 37">
            <a:extLst>
              <a:ext uri="{FF2B5EF4-FFF2-40B4-BE49-F238E27FC236}">
                <a16:creationId xmlns:a16="http://schemas.microsoft.com/office/drawing/2014/main" id="{E381F9F2-CB0F-FD6E-7419-6E930F54D993}"/>
              </a:ext>
            </a:extLst>
          </p:cNvPr>
          <p:cNvSpPr>
            <a:spLocks noGrp="1"/>
          </p:cNvSpPr>
          <p:nvPr>
            <p:ph type="body" sz="quarter" idx="17" hasCustomPrompt="1"/>
          </p:nvPr>
        </p:nvSpPr>
        <p:spPr>
          <a:xfrm>
            <a:off x="4801030"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a:t>02</a:t>
            </a:r>
            <a:endParaRPr lang="en-IN"/>
          </a:p>
        </p:txBody>
      </p:sp>
      <p:sp>
        <p:nvSpPr>
          <p:cNvPr id="50" name="Text Placeholder 37">
            <a:extLst>
              <a:ext uri="{FF2B5EF4-FFF2-40B4-BE49-F238E27FC236}">
                <a16:creationId xmlns:a16="http://schemas.microsoft.com/office/drawing/2014/main" id="{525B970E-AF3A-4EDB-A48B-631F3063BB1D}"/>
              </a:ext>
            </a:extLst>
          </p:cNvPr>
          <p:cNvSpPr>
            <a:spLocks noGrp="1"/>
          </p:cNvSpPr>
          <p:nvPr>
            <p:ph type="body" sz="quarter" idx="18" hasCustomPrompt="1"/>
          </p:nvPr>
        </p:nvSpPr>
        <p:spPr>
          <a:xfrm>
            <a:off x="4801030"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2" name="Content Placeholder 51">
            <a:extLst>
              <a:ext uri="{FF2B5EF4-FFF2-40B4-BE49-F238E27FC236}">
                <a16:creationId xmlns:a16="http://schemas.microsoft.com/office/drawing/2014/main" id="{9A32F8C6-F543-86A4-411B-F7A82CBAD1DF}"/>
              </a:ext>
            </a:extLst>
          </p:cNvPr>
          <p:cNvSpPr>
            <a:spLocks noGrp="1"/>
          </p:cNvSpPr>
          <p:nvPr>
            <p:ph sz="quarter" idx="19" hasCustomPrompt="1"/>
          </p:nvPr>
        </p:nvSpPr>
        <p:spPr>
          <a:xfrm>
            <a:off x="6391275" y="2501900"/>
            <a:ext cx="460375" cy="579438"/>
          </a:xfrm>
        </p:spPr>
        <p:txBody>
          <a:bodyPr>
            <a:noAutofit/>
          </a:bodyPr>
          <a:lstStyle>
            <a:lvl1pPr marL="0" indent="0" algn="ctr">
              <a:buNone/>
              <a:defRPr sz="800">
                <a:solidFill>
                  <a:schemeClr val="bg1"/>
                </a:solidFill>
              </a:defRPr>
            </a:lvl1pPr>
          </a:lstStyle>
          <a:p>
            <a:pPr lvl="0"/>
            <a:r>
              <a:rPr lang="en-US"/>
              <a:t>Insert Icon here</a:t>
            </a:r>
            <a:endParaRPr lang="en-IN"/>
          </a:p>
        </p:txBody>
      </p:sp>
      <p:sp>
        <p:nvSpPr>
          <p:cNvPr id="57" name="Picture Placeholder 33">
            <a:extLst>
              <a:ext uri="{FF2B5EF4-FFF2-40B4-BE49-F238E27FC236}">
                <a16:creationId xmlns:a16="http://schemas.microsoft.com/office/drawing/2014/main" id="{93E8929C-F85C-4BC7-DD77-D40DCD3B5CFF}"/>
              </a:ext>
            </a:extLst>
          </p:cNvPr>
          <p:cNvSpPr>
            <a:spLocks noGrp="1"/>
          </p:cNvSpPr>
          <p:nvPr>
            <p:ph type="pic" sz="quarter" idx="20"/>
          </p:nvPr>
        </p:nvSpPr>
        <p:spPr>
          <a:xfrm>
            <a:off x="7162373"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58" name="Text Placeholder 37">
            <a:extLst>
              <a:ext uri="{FF2B5EF4-FFF2-40B4-BE49-F238E27FC236}">
                <a16:creationId xmlns:a16="http://schemas.microsoft.com/office/drawing/2014/main" id="{A9E36D95-5EC6-B080-1302-2F2D4E3D0B0E}"/>
              </a:ext>
            </a:extLst>
          </p:cNvPr>
          <p:cNvSpPr>
            <a:spLocks noGrp="1"/>
          </p:cNvSpPr>
          <p:nvPr>
            <p:ph type="body" sz="quarter" idx="21" hasCustomPrompt="1"/>
          </p:nvPr>
        </p:nvSpPr>
        <p:spPr>
          <a:xfrm>
            <a:off x="7368124"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59" name="Text Placeholder 37">
            <a:extLst>
              <a:ext uri="{FF2B5EF4-FFF2-40B4-BE49-F238E27FC236}">
                <a16:creationId xmlns:a16="http://schemas.microsoft.com/office/drawing/2014/main" id="{E145F5B3-FB2E-ABC1-6FBE-3F6038A18A9D}"/>
              </a:ext>
            </a:extLst>
          </p:cNvPr>
          <p:cNvSpPr>
            <a:spLocks noGrp="1"/>
          </p:cNvSpPr>
          <p:nvPr>
            <p:ph type="body" sz="quarter" idx="22" hasCustomPrompt="1"/>
          </p:nvPr>
        </p:nvSpPr>
        <p:spPr>
          <a:xfrm>
            <a:off x="7368124"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03</a:t>
            </a:r>
            <a:endParaRPr lang="en-IN"/>
          </a:p>
        </p:txBody>
      </p:sp>
      <p:sp>
        <p:nvSpPr>
          <p:cNvPr id="60" name="Text Placeholder 37">
            <a:extLst>
              <a:ext uri="{FF2B5EF4-FFF2-40B4-BE49-F238E27FC236}">
                <a16:creationId xmlns:a16="http://schemas.microsoft.com/office/drawing/2014/main" id="{027554F2-F7AB-485D-0B21-5BA8D6A414FD}"/>
              </a:ext>
            </a:extLst>
          </p:cNvPr>
          <p:cNvSpPr>
            <a:spLocks noGrp="1"/>
          </p:cNvSpPr>
          <p:nvPr>
            <p:ph type="body" sz="quarter" idx="23" hasCustomPrompt="1"/>
          </p:nvPr>
        </p:nvSpPr>
        <p:spPr>
          <a:xfrm>
            <a:off x="7368124"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2" name="Picture Placeholder 33">
            <a:extLst>
              <a:ext uri="{FF2B5EF4-FFF2-40B4-BE49-F238E27FC236}">
                <a16:creationId xmlns:a16="http://schemas.microsoft.com/office/drawing/2014/main" id="{1D1F2AE2-3567-99CC-824D-6ECB840E5412}"/>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63" name="Text Placeholder 37">
            <a:extLst>
              <a:ext uri="{FF2B5EF4-FFF2-40B4-BE49-F238E27FC236}">
                <a16:creationId xmlns:a16="http://schemas.microsoft.com/office/drawing/2014/main" id="{7F4005D5-65DA-FEE5-6036-5FA19C1D2344}"/>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64" name="Text Placeholder 37">
            <a:extLst>
              <a:ext uri="{FF2B5EF4-FFF2-40B4-BE49-F238E27FC236}">
                <a16:creationId xmlns:a16="http://schemas.microsoft.com/office/drawing/2014/main" id="{B3E3E185-0A2C-4367-520F-2EAD931BCA39}"/>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04</a:t>
            </a:r>
            <a:endParaRPr lang="en-IN"/>
          </a:p>
        </p:txBody>
      </p:sp>
      <p:sp>
        <p:nvSpPr>
          <p:cNvPr id="65" name="Text Placeholder 37">
            <a:extLst>
              <a:ext uri="{FF2B5EF4-FFF2-40B4-BE49-F238E27FC236}">
                <a16:creationId xmlns:a16="http://schemas.microsoft.com/office/drawing/2014/main" id="{4A8ADF34-7962-3E2D-0885-D8DA7EB104F3}"/>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32682175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Agenda/Topics">
    <p:spTree>
      <p:nvGrpSpPr>
        <p:cNvPr id="1" name=""/>
        <p:cNvGrpSpPr/>
        <p:nvPr/>
      </p:nvGrpSpPr>
      <p:grpSpPr>
        <a:xfrm>
          <a:off x="0" y="0"/>
          <a:ext cx="0" cy="0"/>
          <a:chOff x="0" y="0"/>
          <a:chExt cx="0" cy="0"/>
        </a:xfrm>
      </p:grpSpPr>
      <p:sp>
        <p:nvSpPr>
          <p:cNvPr id="9" name="Picture Placeholder 33">
            <a:extLst>
              <a:ext uri="{FF2B5EF4-FFF2-40B4-BE49-F238E27FC236}">
                <a16:creationId xmlns:a16="http://schemas.microsoft.com/office/drawing/2014/main" id="{9E220401-C279-5A75-E79E-B3C2F3E61281}"/>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a:p>
        </p:txBody>
      </p:sp>
      <p:sp>
        <p:nvSpPr>
          <p:cNvPr id="10" name="Rectangle 9">
            <a:extLst>
              <a:ext uri="{FF2B5EF4-FFF2-40B4-BE49-F238E27FC236}">
                <a16:creationId xmlns:a16="http://schemas.microsoft.com/office/drawing/2014/main" id="{1E8B928E-4924-E3AA-E6DD-4902C66312FC}"/>
              </a:ext>
            </a:extLst>
          </p:cNvPr>
          <p:cNvSpPr/>
          <p:nvPr userDrawn="1"/>
        </p:nvSpPr>
        <p:spPr>
          <a:xfrm>
            <a:off x="7452577" y="2949672"/>
            <a:ext cx="647613" cy="769441"/>
          </a:xfrm>
          <a:prstGeom prst="rect">
            <a:avLst/>
          </a:prstGeom>
        </p:spPr>
        <p:txBody>
          <a:bodyPr wrap="none" lIns="0" rIns="0">
            <a:spAutoFit/>
          </a:bodyPr>
          <a:lstStyle/>
          <a:p>
            <a:pPr algn="ctr">
              <a:spcBef>
                <a:spcPts val="2400"/>
              </a:spcBef>
            </a:pPr>
            <a:r>
              <a:rPr lang="en-US" sz="4400" b="1">
                <a:solidFill>
                  <a:srgbClr val="FFFFFF"/>
                </a:solidFill>
                <a:latin typeface="Segoe UI" panose="020B0502040204020203" pitchFamily="34" charset="0"/>
                <a:ea typeface="Open Sans" charset="0"/>
                <a:cs typeface="Segoe UI" panose="020B0502040204020203" pitchFamily="34" charset="0"/>
              </a:rPr>
              <a:t>02</a:t>
            </a:r>
          </a:p>
        </p:txBody>
      </p:sp>
      <p:pic>
        <p:nvPicPr>
          <p:cNvPr id="11" name="Graphic 10">
            <a:extLst>
              <a:ext uri="{FF2B5EF4-FFF2-40B4-BE49-F238E27FC236}">
                <a16:creationId xmlns:a16="http://schemas.microsoft.com/office/drawing/2014/main" id="{741C4B56-D91C-EAE6-E14A-F7EF02A4C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57473" y="2638523"/>
            <a:ext cx="391390" cy="358774"/>
          </a:xfrm>
          <a:prstGeom prst="rect">
            <a:avLst/>
          </a:prstGeom>
        </p:spPr>
      </p:pic>
      <p:sp>
        <p:nvSpPr>
          <p:cNvPr id="12" name="Title 1">
            <a:extLst>
              <a:ext uri="{FF2B5EF4-FFF2-40B4-BE49-F238E27FC236}">
                <a16:creationId xmlns:a16="http://schemas.microsoft.com/office/drawing/2014/main" id="{4E83683A-8FAE-ECFE-858C-40B7194D37DB}"/>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13" name="Rectangle 12">
            <a:extLst>
              <a:ext uri="{FF2B5EF4-FFF2-40B4-BE49-F238E27FC236}">
                <a16:creationId xmlns:a16="http://schemas.microsoft.com/office/drawing/2014/main" id="{73824315-B5DE-36AE-2DCE-E7BE9BA7B476}"/>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C653E87C-C30B-A55C-CAE4-4ED8F963495A}"/>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5" name="Text Placeholder 37">
            <a:extLst>
              <a:ext uri="{FF2B5EF4-FFF2-40B4-BE49-F238E27FC236}">
                <a16:creationId xmlns:a16="http://schemas.microsoft.com/office/drawing/2014/main" id="{A616F389-7FB4-9BCF-8361-CC6F70CC23CD}"/>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AFD49B92-BC62-5115-308D-6E75E1F720F9}"/>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01</a:t>
            </a:r>
            <a:endParaRPr lang="en-IN"/>
          </a:p>
        </p:txBody>
      </p:sp>
      <p:sp>
        <p:nvSpPr>
          <p:cNvPr id="17" name="Text Placeholder 37">
            <a:extLst>
              <a:ext uri="{FF2B5EF4-FFF2-40B4-BE49-F238E27FC236}">
                <a16:creationId xmlns:a16="http://schemas.microsoft.com/office/drawing/2014/main" id="{96984DB0-633B-BF3C-B959-37D6EAB545A8}"/>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8" name="Picture Placeholder 33">
            <a:extLst>
              <a:ext uri="{FF2B5EF4-FFF2-40B4-BE49-F238E27FC236}">
                <a16:creationId xmlns:a16="http://schemas.microsoft.com/office/drawing/2014/main" id="{D228BC18-0A5B-2E96-B64C-0B9E8100D38F}"/>
              </a:ext>
            </a:extLst>
          </p:cNvPr>
          <p:cNvSpPr>
            <a:spLocks noGrp="1"/>
          </p:cNvSpPr>
          <p:nvPr>
            <p:ph type="pic" sz="quarter" idx="15"/>
          </p:nvPr>
        </p:nvSpPr>
        <p:spPr>
          <a:xfrm>
            <a:off x="7162373" y="2372361"/>
            <a:ext cx="2462213" cy="3682364"/>
          </a:xfrm>
          <a:solidFill>
            <a:schemeClr val="tx2"/>
          </a:solidFill>
        </p:spPr>
        <p:txBody>
          <a:bodyPr/>
          <a:lstStyle>
            <a:lvl1pPr>
              <a:defRPr>
                <a:solidFill>
                  <a:schemeClr val="bg1"/>
                </a:solidFill>
              </a:defRPr>
            </a:lvl1pPr>
          </a:lstStyle>
          <a:p>
            <a:endParaRPr lang="en-IN"/>
          </a:p>
        </p:txBody>
      </p:sp>
      <p:sp>
        <p:nvSpPr>
          <p:cNvPr id="19" name="Text Placeholder 37">
            <a:extLst>
              <a:ext uri="{FF2B5EF4-FFF2-40B4-BE49-F238E27FC236}">
                <a16:creationId xmlns:a16="http://schemas.microsoft.com/office/drawing/2014/main" id="{AFEBBBC7-C356-A790-292A-24FF23304DBF}"/>
              </a:ext>
            </a:extLst>
          </p:cNvPr>
          <p:cNvSpPr>
            <a:spLocks noGrp="1"/>
          </p:cNvSpPr>
          <p:nvPr>
            <p:ph type="body" sz="quarter" idx="16" hasCustomPrompt="1"/>
          </p:nvPr>
        </p:nvSpPr>
        <p:spPr>
          <a:xfrm>
            <a:off x="7367804"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20" name="Text Placeholder 37">
            <a:extLst>
              <a:ext uri="{FF2B5EF4-FFF2-40B4-BE49-F238E27FC236}">
                <a16:creationId xmlns:a16="http://schemas.microsoft.com/office/drawing/2014/main" id="{652678D2-DE38-5B75-ECCE-29A45AF00A7D}"/>
              </a:ext>
            </a:extLst>
          </p:cNvPr>
          <p:cNvSpPr>
            <a:spLocks noGrp="1"/>
          </p:cNvSpPr>
          <p:nvPr>
            <p:ph type="body" sz="quarter" idx="17" hasCustomPrompt="1"/>
          </p:nvPr>
        </p:nvSpPr>
        <p:spPr>
          <a:xfrm>
            <a:off x="7367804"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a:t>03</a:t>
            </a:r>
            <a:endParaRPr lang="en-IN"/>
          </a:p>
        </p:txBody>
      </p:sp>
      <p:sp>
        <p:nvSpPr>
          <p:cNvPr id="21" name="Text Placeholder 37">
            <a:extLst>
              <a:ext uri="{FF2B5EF4-FFF2-40B4-BE49-F238E27FC236}">
                <a16:creationId xmlns:a16="http://schemas.microsoft.com/office/drawing/2014/main" id="{232F0683-D529-40D7-2787-AB0BD35DAD0E}"/>
              </a:ext>
            </a:extLst>
          </p:cNvPr>
          <p:cNvSpPr>
            <a:spLocks noGrp="1"/>
          </p:cNvSpPr>
          <p:nvPr>
            <p:ph type="body" sz="quarter" idx="18" hasCustomPrompt="1"/>
          </p:nvPr>
        </p:nvSpPr>
        <p:spPr>
          <a:xfrm>
            <a:off x="7367804"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2" name="Content Placeholder 51">
            <a:extLst>
              <a:ext uri="{FF2B5EF4-FFF2-40B4-BE49-F238E27FC236}">
                <a16:creationId xmlns:a16="http://schemas.microsoft.com/office/drawing/2014/main" id="{67A0953E-13D1-8A22-1241-8F0375527332}"/>
              </a:ext>
            </a:extLst>
          </p:cNvPr>
          <p:cNvSpPr>
            <a:spLocks noGrp="1"/>
          </p:cNvSpPr>
          <p:nvPr>
            <p:ph sz="quarter" idx="19" hasCustomPrompt="1"/>
          </p:nvPr>
        </p:nvSpPr>
        <p:spPr>
          <a:xfrm>
            <a:off x="8958049" y="2501900"/>
            <a:ext cx="460375" cy="579438"/>
          </a:xfrm>
        </p:spPr>
        <p:txBody>
          <a:bodyPr>
            <a:noAutofit/>
          </a:bodyPr>
          <a:lstStyle>
            <a:lvl1pPr marL="0" indent="0" algn="ctr">
              <a:buNone/>
              <a:defRPr sz="800">
                <a:solidFill>
                  <a:schemeClr val="bg1"/>
                </a:solidFill>
              </a:defRPr>
            </a:lvl1pPr>
          </a:lstStyle>
          <a:p>
            <a:pPr lvl="0"/>
            <a:r>
              <a:rPr lang="en-US"/>
              <a:t>Insert Icon here</a:t>
            </a:r>
            <a:endParaRPr lang="en-IN"/>
          </a:p>
        </p:txBody>
      </p:sp>
      <p:sp>
        <p:nvSpPr>
          <p:cNvPr id="23" name="Picture Placeholder 33">
            <a:extLst>
              <a:ext uri="{FF2B5EF4-FFF2-40B4-BE49-F238E27FC236}">
                <a16:creationId xmlns:a16="http://schemas.microsoft.com/office/drawing/2014/main" id="{01D40387-DD15-16AB-923A-1B2DFA9B3046}"/>
              </a:ext>
            </a:extLst>
          </p:cNvPr>
          <p:cNvSpPr>
            <a:spLocks noGrp="1"/>
          </p:cNvSpPr>
          <p:nvPr>
            <p:ph type="pic" sz="quarter" idx="20"/>
          </p:nvPr>
        </p:nvSpPr>
        <p:spPr>
          <a:xfrm>
            <a:off x="4597124"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4" name="Text Placeholder 37">
            <a:extLst>
              <a:ext uri="{FF2B5EF4-FFF2-40B4-BE49-F238E27FC236}">
                <a16:creationId xmlns:a16="http://schemas.microsoft.com/office/drawing/2014/main" id="{234B3329-0B9A-1C64-8837-BF867B5E44A4}"/>
              </a:ext>
            </a:extLst>
          </p:cNvPr>
          <p:cNvSpPr>
            <a:spLocks noGrp="1"/>
          </p:cNvSpPr>
          <p:nvPr>
            <p:ph type="body" sz="quarter" idx="21" hasCustomPrompt="1"/>
          </p:nvPr>
        </p:nvSpPr>
        <p:spPr>
          <a:xfrm>
            <a:off x="4802875"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5" name="Text Placeholder 37">
            <a:extLst>
              <a:ext uri="{FF2B5EF4-FFF2-40B4-BE49-F238E27FC236}">
                <a16:creationId xmlns:a16="http://schemas.microsoft.com/office/drawing/2014/main" id="{FBBB7DE2-7E10-89F2-78ED-C2DB6D709DC8}"/>
              </a:ext>
            </a:extLst>
          </p:cNvPr>
          <p:cNvSpPr>
            <a:spLocks noGrp="1"/>
          </p:cNvSpPr>
          <p:nvPr>
            <p:ph type="body" sz="quarter" idx="22" hasCustomPrompt="1"/>
          </p:nvPr>
        </p:nvSpPr>
        <p:spPr>
          <a:xfrm>
            <a:off x="4802875"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02</a:t>
            </a:r>
            <a:endParaRPr lang="en-IN"/>
          </a:p>
        </p:txBody>
      </p:sp>
      <p:sp>
        <p:nvSpPr>
          <p:cNvPr id="26" name="Text Placeholder 37">
            <a:extLst>
              <a:ext uri="{FF2B5EF4-FFF2-40B4-BE49-F238E27FC236}">
                <a16:creationId xmlns:a16="http://schemas.microsoft.com/office/drawing/2014/main" id="{6B41F9FC-7377-A91B-EFEE-6DD1B0368755}"/>
              </a:ext>
            </a:extLst>
          </p:cNvPr>
          <p:cNvSpPr>
            <a:spLocks noGrp="1"/>
          </p:cNvSpPr>
          <p:nvPr>
            <p:ph type="body" sz="quarter" idx="23" hasCustomPrompt="1"/>
          </p:nvPr>
        </p:nvSpPr>
        <p:spPr>
          <a:xfrm>
            <a:off x="4802875"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7" name="Picture Placeholder 33">
            <a:extLst>
              <a:ext uri="{FF2B5EF4-FFF2-40B4-BE49-F238E27FC236}">
                <a16:creationId xmlns:a16="http://schemas.microsoft.com/office/drawing/2014/main" id="{EFA566A5-3E4E-D157-D0DE-67352B32FC58}"/>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8" name="Text Placeholder 37">
            <a:extLst>
              <a:ext uri="{FF2B5EF4-FFF2-40B4-BE49-F238E27FC236}">
                <a16:creationId xmlns:a16="http://schemas.microsoft.com/office/drawing/2014/main" id="{A0A8CFF2-957B-2AF0-E32F-D0E9C6415592}"/>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15C50F6E-7085-66AC-D639-7F51591B9E92}"/>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04</a:t>
            </a:r>
            <a:endParaRPr lang="en-IN"/>
          </a:p>
        </p:txBody>
      </p:sp>
      <p:sp>
        <p:nvSpPr>
          <p:cNvPr id="30" name="Text Placeholder 37">
            <a:extLst>
              <a:ext uri="{FF2B5EF4-FFF2-40B4-BE49-F238E27FC236}">
                <a16:creationId xmlns:a16="http://schemas.microsoft.com/office/drawing/2014/main" id="{714361A5-C069-C8AB-1C70-CC4B528EECEF}"/>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30912333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Agenda/Topics">
    <p:spTree>
      <p:nvGrpSpPr>
        <p:cNvPr id="1" name=""/>
        <p:cNvGrpSpPr/>
        <p:nvPr/>
      </p:nvGrpSpPr>
      <p:grpSpPr>
        <a:xfrm>
          <a:off x="0" y="0"/>
          <a:ext cx="0" cy="0"/>
          <a:chOff x="0" y="0"/>
          <a:chExt cx="0" cy="0"/>
        </a:xfrm>
      </p:grpSpPr>
      <p:sp>
        <p:nvSpPr>
          <p:cNvPr id="9" name="Picture Placeholder 33">
            <a:extLst>
              <a:ext uri="{FF2B5EF4-FFF2-40B4-BE49-F238E27FC236}">
                <a16:creationId xmlns:a16="http://schemas.microsoft.com/office/drawing/2014/main" id="{9E220401-C279-5A75-E79E-B3C2F3E61281}"/>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a:p>
        </p:txBody>
      </p:sp>
      <p:sp>
        <p:nvSpPr>
          <p:cNvPr id="10" name="Rectangle 9">
            <a:extLst>
              <a:ext uri="{FF2B5EF4-FFF2-40B4-BE49-F238E27FC236}">
                <a16:creationId xmlns:a16="http://schemas.microsoft.com/office/drawing/2014/main" id="{1E8B928E-4924-E3AA-E6DD-4902C66312FC}"/>
              </a:ext>
            </a:extLst>
          </p:cNvPr>
          <p:cNvSpPr/>
          <p:nvPr userDrawn="1"/>
        </p:nvSpPr>
        <p:spPr>
          <a:xfrm>
            <a:off x="10019991" y="2949672"/>
            <a:ext cx="647613" cy="769441"/>
          </a:xfrm>
          <a:prstGeom prst="rect">
            <a:avLst/>
          </a:prstGeom>
        </p:spPr>
        <p:txBody>
          <a:bodyPr wrap="none" lIns="0" rIns="0">
            <a:spAutoFit/>
          </a:bodyPr>
          <a:lstStyle/>
          <a:p>
            <a:pPr algn="ctr">
              <a:spcBef>
                <a:spcPts val="2400"/>
              </a:spcBef>
            </a:pPr>
            <a:r>
              <a:rPr lang="en-US" sz="4400" b="1">
                <a:solidFill>
                  <a:srgbClr val="FFFFFF"/>
                </a:solidFill>
                <a:latin typeface="Segoe UI" panose="020B0502040204020203" pitchFamily="34" charset="0"/>
                <a:ea typeface="Open Sans" charset="0"/>
                <a:cs typeface="Segoe UI" panose="020B0502040204020203" pitchFamily="34" charset="0"/>
              </a:rPr>
              <a:t>02</a:t>
            </a:r>
          </a:p>
        </p:txBody>
      </p:sp>
      <p:pic>
        <p:nvPicPr>
          <p:cNvPr id="11" name="Graphic 10">
            <a:extLst>
              <a:ext uri="{FF2B5EF4-FFF2-40B4-BE49-F238E27FC236}">
                <a16:creationId xmlns:a16="http://schemas.microsoft.com/office/drawing/2014/main" id="{741C4B56-D91C-EAE6-E14A-F7EF02A4C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4887" y="2638523"/>
            <a:ext cx="391390" cy="358774"/>
          </a:xfrm>
          <a:prstGeom prst="rect">
            <a:avLst/>
          </a:prstGeom>
        </p:spPr>
      </p:pic>
      <p:sp>
        <p:nvSpPr>
          <p:cNvPr id="12" name="Title 1">
            <a:extLst>
              <a:ext uri="{FF2B5EF4-FFF2-40B4-BE49-F238E27FC236}">
                <a16:creationId xmlns:a16="http://schemas.microsoft.com/office/drawing/2014/main" id="{4E83683A-8FAE-ECFE-858C-40B7194D37DB}"/>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13" name="Rectangle 12">
            <a:extLst>
              <a:ext uri="{FF2B5EF4-FFF2-40B4-BE49-F238E27FC236}">
                <a16:creationId xmlns:a16="http://schemas.microsoft.com/office/drawing/2014/main" id="{73824315-B5DE-36AE-2DCE-E7BE9BA7B476}"/>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C653E87C-C30B-A55C-CAE4-4ED8F963495A}"/>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5" name="Text Placeholder 37">
            <a:extLst>
              <a:ext uri="{FF2B5EF4-FFF2-40B4-BE49-F238E27FC236}">
                <a16:creationId xmlns:a16="http://schemas.microsoft.com/office/drawing/2014/main" id="{A616F389-7FB4-9BCF-8361-CC6F70CC23CD}"/>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AFD49B92-BC62-5115-308D-6E75E1F720F9}"/>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01</a:t>
            </a:r>
            <a:endParaRPr lang="en-IN"/>
          </a:p>
        </p:txBody>
      </p:sp>
      <p:sp>
        <p:nvSpPr>
          <p:cNvPr id="17" name="Text Placeholder 37">
            <a:extLst>
              <a:ext uri="{FF2B5EF4-FFF2-40B4-BE49-F238E27FC236}">
                <a16:creationId xmlns:a16="http://schemas.microsoft.com/office/drawing/2014/main" id="{96984DB0-633B-BF3C-B959-37D6EAB545A8}"/>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8" name="Picture Placeholder 33">
            <a:extLst>
              <a:ext uri="{FF2B5EF4-FFF2-40B4-BE49-F238E27FC236}">
                <a16:creationId xmlns:a16="http://schemas.microsoft.com/office/drawing/2014/main" id="{D228BC18-0A5B-2E96-B64C-0B9E8100D38F}"/>
              </a:ext>
            </a:extLst>
          </p:cNvPr>
          <p:cNvSpPr>
            <a:spLocks noGrp="1"/>
          </p:cNvSpPr>
          <p:nvPr>
            <p:ph type="pic" sz="quarter" idx="15"/>
          </p:nvPr>
        </p:nvSpPr>
        <p:spPr>
          <a:xfrm>
            <a:off x="9729787" y="2372361"/>
            <a:ext cx="2462213" cy="3682364"/>
          </a:xfrm>
          <a:solidFill>
            <a:schemeClr val="tx2"/>
          </a:solidFill>
        </p:spPr>
        <p:txBody>
          <a:bodyPr/>
          <a:lstStyle>
            <a:lvl1pPr>
              <a:defRPr>
                <a:solidFill>
                  <a:schemeClr val="bg1"/>
                </a:solidFill>
              </a:defRPr>
            </a:lvl1pPr>
          </a:lstStyle>
          <a:p>
            <a:endParaRPr lang="en-IN"/>
          </a:p>
        </p:txBody>
      </p:sp>
      <p:sp>
        <p:nvSpPr>
          <p:cNvPr id="19" name="Text Placeholder 37">
            <a:extLst>
              <a:ext uri="{FF2B5EF4-FFF2-40B4-BE49-F238E27FC236}">
                <a16:creationId xmlns:a16="http://schemas.microsoft.com/office/drawing/2014/main" id="{AFEBBBC7-C356-A790-292A-24FF23304DBF}"/>
              </a:ext>
            </a:extLst>
          </p:cNvPr>
          <p:cNvSpPr>
            <a:spLocks noGrp="1"/>
          </p:cNvSpPr>
          <p:nvPr>
            <p:ph type="body" sz="quarter" idx="16" hasCustomPrompt="1"/>
          </p:nvPr>
        </p:nvSpPr>
        <p:spPr>
          <a:xfrm>
            <a:off x="9935218"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20" name="Text Placeholder 37">
            <a:extLst>
              <a:ext uri="{FF2B5EF4-FFF2-40B4-BE49-F238E27FC236}">
                <a16:creationId xmlns:a16="http://schemas.microsoft.com/office/drawing/2014/main" id="{652678D2-DE38-5B75-ECCE-29A45AF00A7D}"/>
              </a:ext>
            </a:extLst>
          </p:cNvPr>
          <p:cNvSpPr>
            <a:spLocks noGrp="1"/>
          </p:cNvSpPr>
          <p:nvPr>
            <p:ph type="body" sz="quarter" idx="17" hasCustomPrompt="1"/>
          </p:nvPr>
        </p:nvSpPr>
        <p:spPr>
          <a:xfrm>
            <a:off x="9935218"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a:t>04</a:t>
            </a:r>
            <a:endParaRPr lang="en-IN"/>
          </a:p>
        </p:txBody>
      </p:sp>
      <p:sp>
        <p:nvSpPr>
          <p:cNvPr id="21" name="Text Placeholder 37">
            <a:extLst>
              <a:ext uri="{FF2B5EF4-FFF2-40B4-BE49-F238E27FC236}">
                <a16:creationId xmlns:a16="http://schemas.microsoft.com/office/drawing/2014/main" id="{232F0683-D529-40D7-2787-AB0BD35DAD0E}"/>
              </a:ext>
            </a:extLst>
          </p:cNvPr>
          <p:cNvSpPr>
            <a:spLocks noGrp="1"/>
          </p:cNvSpPr>
          <p:nvPr>
            <p:ph type="body" sz="quarter" idx="18" hasCustomPrompt="1"/>
          </p:nvPr>
        </p:nvSpPr>
        <p:spPr>
          <a:xfrm>
            <a:off x="9935218"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2" name="Content Placeholder 51">
            <a:extLst>
              <a:ext uri="{FF2B5EF4-FFF2-40B4-BE49-F238E27FC236}">
                <a16:creationId xmlns:a16="http://schemas.microsoft.com/office/drawing/2014/main" id="{67A0953E-13D1-8A22-1241-8F0375527332}"/>
              </a:ext>
            </a:extLst>
          </p:cNvPr>
          <p:cNvSpPr>
            <a:spLocks noGrp="1"/>
          </p:cNvSpPr>
          <p:nvPr>
            <p:ph sz="quarter" idx="19" hasCustomPrompt="1"/>
          </p:nvPr>
        </p:nvSpPr>
        <p:spPr>
          <a:xfrm>
            <a:off x="11525463" y="2501900"/>
            <a:ext cx="460375" cy="579438"/>
          </a:xfrm>
        </p:spPr>
        <p:txBody>
          <a:bodyPr>
            <a:noAutofit/>
          </a:bodyPr>
          <a:lstStyle>
            <a:lvl1pPr marL="0" indent="0" algn="ctr">
              <a:buNone/>
              <a:defRPr sz="800">
                <a:solidFill>
                  <a:schemeClr val="bg1"/>
                </a:solidFill>
              </a:defRPr>
            </a:lvl1pPr>
          </a:lstStyle>
          <a:p>
            <a:pPr lvl="0"/>
            <a:r>
              <a:rPr lang="en-US"/>
              <a:t>Insert Icon here</a:t>
            </a:r>
            <a:endParaRPr lang="en-IN"/>
          </a:p>
        </p:txBody>
      </p:sp>
      <p:sp>
        <p:nvSpPr>
          <p:cNvPr id="23" name="Picture Placeholder 33">
            <a:extLst>
              <a:ext uri="{FF2B5EF4-FFF2-40B4-BE49-F238E27FC236}">
                <a16:creationId xmlns:a16="http://schemas.microsoft.com/office/drawing/2014/main" id="{01D40387-DD15-16AB-923A-1B2DFA9B3046}"/>
              </a:ext>
            </a:extLst>
          </p:cNvPr>
          <p:cNvSpPr>
            <a:spLocks noGrp="1"/>
          </p:cNvSpPr>
          <p:nvPr>
            <p:ph type="pic" sz="quarter" idx="20"/>
          </p:nvPr>
        </p:nvSpPr>
        <p:spPr>
          <a:xfrm>
            <a:off x="4597124"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4" name="Text Placeholder 37">
            <a:extLst>
              <a:ext uri="{FF2B5EF4-FFF2-40B4-BE49-F238E27FC236}">
                <a16:creationId xmlns:a16="http://schemas.microsoft.com/office/drawing/2014/main" id="{234B3329-0B9A-1C64-8837-BF867B5E44A4}"/>
              </a:ext>
            </a:extLst>
          </p:cNvPr>
          <p:cNvSpPr>
            <a:spLocks noGrp="1"/>
          </p:cNvSpPr>
          <p:nvPr>
            <p:ph type="body" sz="quarter" idx="21" hasCustomPrompt="1"/>
          </p:nvPr>
        </p:nvSpPr>
        <p:spPr>
          <a:xfrm>
            <a:off x="4802875"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5" name="Text Placeholder 37">
            <a:extLst>
              <a:ext uri="{FF2B5EF4-FFF2-40B4-BE49-F238E27FC236}">
                <a16:creationId xmlns:a16="http://schemas.microsoft.com/office/drawing/2014/main" id="{FBBB7DE2-7E10-89F2-78ED-C2DB6D709DC8}"/>
              </a:ext>
            </a:extLst>
          </p:cNvPr>
          <p:cNvSpPr>
            <a:spLocks noGrp="1"/>
          </p:cNvSpPr>
          <p:nvPr>
            <p:ph type="body" sz="quarter" idx="22" hasCustomPrompt="1"/>
          </p:nvPr>
        </p:nvSpPr>
        <p:spPr>
          <a:xfrm>
            <a:off x="4802875"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02</a:t>
            </a:r>
            <a:endParaRPr lang="en-IN"/>
          </a:p>
        </p:txBody>
      </p:sp>
      <p:sp>
        <p:nvSpPr>
          <p:cNvPr id="26" name="Text Placeholder 37">
            <a:extLst>
              <a:ext uri="{FF2B5EF4-FFF2-40B4-BE49-F238E27FC236}">
                <a16:creationId xmlns:a16="http://schemas.microsoft.com/office/drawing/2014/main" id="{6B41F9FC-7377-A91B-EFEE-6DD1B0368755}"/>
              </a:ext>
            </a:extLst>
          </p:cNvPr>
          <p:cNvSpPr>
            <a:spLocks noGrp="1"/>
          </p:cNvSpPr>
          <p:nvPr>
            <p:ph type="body" sz="quarter" idx="23" hasCustomPrompt="1"/>
          </p:nvPr>
        </p:nvSpPr>
        <p:spPr>
          <a:xfrm>
            <a:off x="4802875"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7" name="Picture Placeholder 33">
            <a:extLst>
              <a:ext uri="{FF2B5EF4-FFF2-40B4-BE49-F238E27FC236}">
                <a16:creationId xmlns:a16="http://schemas.microsoft.com/office/drawing/2014/main" id="{EFA566A5-3E4E-D157-D0DE-67352B32FC58}"/>
              </a:ext>
            </a:extLst>
          </p:cNvPr>
          <p:cNvSpPr>
            <a:spLocks noGrp="1"/>
          </p:cNvSpPr>
          <p:nvPr>
            <p:ph type="pic" sz="quarter" idx="24"/>
          </p:nvPr>
        </p:nvSpPr>
        <p:spPr>
          <a:xfrm>
            <a:off x="7164858"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8" name="Text Placeholder 37">
            <a:extLst>
              <a:ext uri="{FF2B5EF4-FFF2-40B4-BE49-F238E27FC236}">
                <a16:creationId xmlns:a16="http://schemas.microsoft.com/office/drawing/2014/main" id="{A0A8CFF2-957B-2AF0-E32F-D0E9C6415592}"/>
              </a:ext>
            </a:extLst>
          </p:cNvPr>
          <p:cNvSpPr>
            <a:spLocks noGrp="1"/>
          </p:cNvSpPr>
          <p:nvPr>
            <p:ph type="body" sz="quarter" idx="25" hasCustomPrompt="1"/>
          </p:nvPr>
        </p:nvSpPr>
        <p:spPr>
          <a:xfrm>
            <a:off x="7370609"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15C50F6E-7085-66AC-D639-7F51591B9E92}"/>
              </a:ext>
            </a:extLst>
          </p:cNvPr>
          <p:cNvSpPr>
            <a:spLocks noGrp="1"/>
          </p:cNvSpPr>
          <p:nvPr>
            <p:ph type="body" sz="quarter" idx="26" hasCustomPrompt="1"/>
          </p:nvPr>
        </p:nvSpPr>
        <p:spPr>
          <a:xfrm>
            <a:off x="7370609"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03</a:t>
            </a:r>
            <a:endParaRPr lang="en-IN"/>
          </a:p>
        </p:txBody>
      </p:sp>
      <p:sp>
        <p:nvSpPr>
          <p:cNvPr id="30" name="Text Placeholder 37">
            <a:extLst>
              <a:ext uri="{FF2B5EF4-FFF2-40B4-BE49-F238E27FC236}">
                <a16:creationId xmlns:a16="http://schemas.microsoft.com/office/drawing/2014/main" id="{714361A5-C069-C8AB-1C70-CC4B528EECEF}"/>
              </a:ext>
            </a:extLst>
          </p:cNvPr>
          <p:cNvSpPr>
            <a:spLocks noGrp="1"/>
          </p:cNvSpPr>
          <p:nvPr>
            <p:ph type="body" sz="quarter" idx="27" hasCustomPrompt="1"/>
          </p:nvPr>
        </p:nvSpPr>
        <p:spPr>
          <a:xfrm>
            <a:off x="7370609"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39204113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Image +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6681D1E-CCB4-8F17-75CC-7BB8D076C27A}"/>
              </a:ext>
            </a:extLst>
          </p:cNvPr>
          <p:cNvSpPr/>
          <p:nvPr userDrawn="1"/>
        </p:nvSpPr>
        <p:spPr>
          <a:xfrm>
            <a:off x="8921623" y="4626433"/>
            <a:ext cx="1592758" cy="1555292"/>
          </a:xfrm>
          <a:prstGeom prst="parallelogram">
            <a:avLst>
              <a:gd name="adj" fmla="val 32821"/>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ID" sz="1600" b="1">
              <a:solidFill>
                <a:srgbClr val="FFFFFF"/>
              </a:solidFill>
              <a:latin typeface="Segoe UI" panose="020B0502040204020203" pitchFamily="34" charset="0"/>
              <a:ea typeface="Open Sans" charset="0"/>
              <a:cs typeface="Segoe UI" panose="020B0502040204020203" pitchFamily="34" charset="0"/>
            </a:endParaRPr>
          </a:p>
        </p:txBody>
      </p:sp>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p:spPr>
        <p:txBody>
          <a:bodyPr/>
          <a:lstStyle/>
          <a:p>
            <a:endParaRPr lang="en-IN"/>
          </a:p>
        </p:txBody>
      </p:sp>
      <p:sp>
        <p:nvSpPr>
          <p:cNvPr id="4" name="Picture Placeholder 3">
            <a:extLst>
              <a:ext uri="{FF2B5EF4-FFF2-40B4-BE49-F238E27FC236}">
                <a16:creationId xmlns:a16="http://schemas.microsoft.com/office/drawing/2014/main" id="{8E91C17B-E488-B7FE-8F79-EE3741D683B0}"/>
              </a:ext>
            </a:extLst>
          </p:cNvPr>
          <p:cNvSpPr>
            <a:spLocks noGrp="1"/>
          </p:cNvSpPr>
          <p:nvPr>
            <p:ph type="pic" sz="quarter" idx="32"/>
          </p:nvPr>
        </p:nvSpPr>
        <p:spPr>
          <a:xfrm>
            <a:off x="6621458" y="4188053"/>
            <a:ext cx="4032071" cy="1773425"/>
          </a:xfrm>
          <a:custGeom>
            <a:avLst/>
            <a:gdLst>
              <a:gd name="connsiteX0" fmla="*/ 0 w 3793532"/>
              <a:gd name="connsiteY0" fmla="*/ 1763486 h 1763486"/>
              <a:gd name="connsiteX1" fmla="*/ 440872 w 3793532"/>
              <a:gd name="connsiteY1" fmla="*/ 0 h 1763486"/>
              <a:gd name="connsiteX2" fmla="*/ 3793532 w 3793532"/>
              <a:gd name="connsiteY2" fmla="*/ 0 h 1763486"/>
              <a:gd name="connsiteX3" fmla="*/ 3352661 w 3793532"/>
              <a:gd name="connsiteY3" fmla="*/ 1763486 h 1763486"/>
              <a:gd name="connsiteX4" fmla="*/ 0 w 3793532"/>
              <a:gd name="connsiteY4" fmla="*/ 1763486 h 1763486"/>
              <a:gd name="connsiteX0" fmla="*/ 0 w 3892923"/>
              <a:gd name="connsiteY0" fmla="*/ 1773425 h 1773425"/>
              <a:gd name="connsiteX1" fmla="*/ 540263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3892923"/>
              <a:gd name="connsiteY0" fmla="*/ 1773425 h 1773425"/>
              <a:gd name="connsiteX1" fmla="*/ 580019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4022132"/>
              <a:gd name="connsiteY0" fmla="*/ 1773425 h 1773425"/>
              <a:gd name="connsiteX1" fmla="*/ 580019 w 4022132"/>
              <a:gd name="connsiteY1" fmla="*/ 0 h 1773425"/>
              <a:gd name="connsiteX2" fmla="*/ 4022132 w 4022132"/>
              <a:gd name="connsiteY2" fmla="*/ 0 h 1773425"/>
              <a:gd name="connsiteX3" fmla="*/ 3452052 w 4022132"/>
              <a:gd name="connsiteY3" fmla="*/ 1763486 h 1773425"/>
              <a:gd name="connsiteX4" fmla="*/ 0 w 4022132"/>
              <a:gd name="connsiteY4" fmla="*/ 1773425 h 1773425"/>
              <a:gd name="connsiteX0" fmla="*/ 0 w 4032071"/>
              <a:gd name="connsiteY0" fmla="*/ 1773425 h 1773425"/>
              <a:gd name="connsiteX1" fmla="*/ 580019 w 4032071"/>
              <a:gd name="connsiteY1" fmla="*/ 0 h 1773425"/>
              <a:gd name="connsiteX2" fmla="*/ 4032071 w 4032071"/>
              <a:gd name="connsiteY2" fmla="*/ 0 h 1773425"/>
              <a:gd name="connsiteX3" fmla="*/ 3452052 w 4032071"/>
              <a:gd name="connsiteY3" fmla="*/ 1763486 h 1773425"/>
              <a:gd name="connsiteX4" fmla="*/ 0 w 4032071"/>
              <a:gd name="connsiteY4" fmla="*/ 1773425 h 177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71" h="1773425">
                <a:moveTo>
                  <a:pt x="0" y="1773425"/>
                </a:moveTo>
                <a:lnTo>
                  <a:pt x="580019" y="0"/>
                </a:lnTo>
                <a:lnTo>
                  <a:pt x="4032071" y="0"/>
                </a:lnTo>
                <a:lnTo>
                  <a:pt x="3452052" y="1763486"/>
                </a:lnTo>
                <a:lnTo>
                  <a:pt x="0" y="1773425"/>
                </a:lnTo>
                <a:close/>
              </a:path>
            </a:pathLst>
          </a:custGeom>
          <a:solidFill>
            <a:schemeClr val="tx2"/>
          </a:solidFill>
        </p:spPr>
        <p:txBody>
          <a:bodyPr/>
          <a:lstStyle/>
          <a:p>
            <a:endParaRPr lang="en-IN"/>
          </a:p>
        </p:txBody>
      </p:sp>
      <p:sp>
        <p:nvSpPr>
          <p:cNvPr id="43" name="Content Placeholder 41">
            <a:extLst>
              <a:ext uri="{FF2B5EF4-FFF2-40B4-BE49-F238E27FC236}">
                <a16:creationId xmlns:a16="http://schemas.microsoft.com/office/drawing/2014/main" id="{20D7B730-6FA5-64AF-0FE0-C7EEF4DAC668}"/>
              </a:ext>
            </a:extLst>
          </p:cNvPr>
          <p:cNvSpPr>
            <a:spLocks noGrp="1"/>
          </p:cNvSpPr>
          <p:nvPr>
            <p:ph sz="quarter" idx="11" hasCustomPrompt="1"/>
          </p:nvPr>
        </p:nvSpPr>
        <p:spPr>
          <a:xfrm>
            <a:off x="9304338" y="4775200"/>
            <a:ext cx="642937" cy="642938"/>
          </a:xfrm>
        </p:spPr>
        <p:txBody>
          <a:bodyPr>
            <a:noAutofit/>
          </a:bodyPr>
          <a:lstStyle>
            <a:lvl1pPr marL="0" indent="0" algn="ctr">
              <a:buNone/>
              <a:defRPr sz="1100">
                <a:solidFill>
                  <a:schemeClr val="bg1"/>
                </a:solidFill>
              </a:defRPr>
            </a:lvl1pPr>
          </a:lstStyle>
          <a:p>
            <a:pPr lvl="0"/>
            <a:r>
              <a:rPr lang="en-US"/>
              <a:t>Insert Icon here</a:t>
            </a:r>
            <a:endParaRPr lang="en-IN"/>
          </a:p>
        </p:txBody>
      </p:sp>
      <p:sp>
        <p:nvSpPr>
          <p:cNvPr id="44" name="Title 1">
            <a:extLst>
              <a:ext uri="{FF2B5EF4-FFF2-40B4-BE49-F238E27FC236}">
                <a16:creationId xmlns:a16="http://schemas.microsoft.com/office/drawing/2014/main" id="{186DB59D-D7F8-7931-5348-66DA644969D0}"/>
              </a:ext>
            </a:extLst>
          </p:cNvPr>
          <p:cNvSpPr>
            <a:spLocks noGrp="1"/>
          </p:cNvSpPr>
          <p:nvPr>
            <p:ph type="ctrTitle" hasCustomPrompt="1"/>
          </p:nvPr>
        </p:nvSpPr>
        <p:spPr>
          <a:xfrm>
            <a:off x="7224766" y="4681675"/>
            <a:ext cx="1863426" cy="276999"/>
          </a:xfrm>
          <a:prstGeom prst="rect">
            <a:avLst/>
          </a:prstGeom>
        </p:spPr>
        <p:txBody>
          <a:bodyPr vert="horz" wrap="square" lIns="0" tIns="0" rIns="0" bIns="0" rtlCol="0" anchor="t" anchorCtr="0">
            <a:spAutoFit/>
          </a:bodyPr>
          <a:lstStyle>
            <a:lvl1pPr algn="ctr">
              <a:lnSpc>
                <a:spcPct val="100000"/>
              </a:lnSpc>
              <a:defRPr lang="en-US" sz="2000" b="1" kern="1200" dirty="0">
                <a:solidFill>
                  <a:schemeClr val="bg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GB"/>
              <a:t>Heading</a:t>
            </a:r>
            <a:endParaRPr lang="en-US"/>
          </a:p>
        </p:txBody>
      </p:sp>
      <p:sp>
        <p:nvSpPr>
          <p:cNvPr id="52" name="Content Placeholder 50">
            <a:extLst>
              <a:ext uri="{FF2B5EF4-FFF2-40B4-BE49-F238E27FC236}">
                <a16:creationId xmlns:a16="http://schemas.microsoft.com/office/drawing/2014/main" id="{FB17CE1D-2011-C199-3294-9C2263A2A3F6}"/>
              </a:ext>
            </a:extLst>
          </p:cNvPr>
          <p:cNvSpPr>
            <a:spLocks noGrp="1"/>
          </p:cNvSpPr>
          <p:nvPr>
            <p:ph sz="quarter" idx="12" hasCustomPrompt="1"/>
          </p:nvPr>
        </p:nvSpPr>
        <p:spPr>
          <a:xfrm>
            <a:off x="5868315" y="465138"/>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solidFill>
                  <a:schemeClr val="tx1"/>
                </a:solidFill>
                <a:latin typeface="Barlow" panose="00000500000000000000" pitchFamily="2" charset="0"/>
              </a:defRPr>
            </a:lvl1pPr>
          </a:lstStyle>
          <a:p>
            <a:pPr marL="0" lvl="0" indent="0" algn="ctr">
              <a:buNone/>
            </a:pPr>
            <a:r>
              <a:rPr lang="en-US"/>
              <a:t>01</a:t>
            </a:r>
            <a:endParaRPr lang="en-IN"/>
          </a:p>
        </p:txBody>
      </p:sp>
      <p:sp>
        <p:nvSpPr>
          <p:cNvPr id="56" name="Content Placeholder 50">
            <a:extLst>
              <a:ext uri="{FF2B5EF4-FFF2-40B4-BE49-F238E27FC236}">
                <a16:creationId xmlns:a16="http://schemas.microsoft.com/office/drawing/2014/main" id="{346788EE-266F-DA82-577A-286D92FF7143}"/>
              </a:ext>
            </a:extLst>
          </p:cNvPr>
          <p:cNvSpPr>
            <a:spLocks noGrp="1"/>
          </p:cNvSpPr>
          <p:nvPr>
            <p:ph sz="quarter" idx="15" hasCustomPrompt="1"/>
          </p:nvPr>
        </p:nvSpPr>
        <p:spPr>
          <a:xfrm>
            <a:off x="4396703" y="4970463"/>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latin typeface="Barlow" panose="00000500000000000000" pitchFamily="2" charset="0"/>
              </a:defRPr>
            </a:lvl1pPr>
          </a:lstStyle>
          <a:p>
            <a:pPr marL="0" lvl="0" indent="0" algn="ctr">
              <a:buNone/>
            </a:pPr>
            <a:r>
              <a:rPr lang="en-US"/>
              <a:t>04</a:t>
            </a:r>
            <a:endParaRPr lang="en-IN"/>
          </a:p>
        </p:txBody>
      </p:sp>
      <p:sp>
        <p:nvSpPr>
          <p:cNvPr id="57" name="Content Placeholder 50">
            <a:extLst>
              <a:ext uri="{FF2B5EF4-FFF2-40B4-BE49-F238E27FC236}">
                <a16:creationId xmlns:a16="http://schemas.microsoft.com/office/drawing/2014/main" id="{992F6B07-ED0B-B633-8864-3BB1D8CAE1D5}"/>
              </a:ext>
            </a:extLst>
          </p:cNvPr>
          <p:cNvSpPr>
            <a:spLocks noGrp="1"/>
          </p:cNvSpPr>
          <p:nvPr>
            <p:ph sz="quarter" idx="14" hasCustomPrompt="1"/>
          </p:nvPr>
        </p:nvSpPr>
        <p:spPr>
          <a:xfrm>
            <a:off x="4877715" y="3468689"/>
            <a:ext cx="981075" cy="981075"/>
          </a:xfrm>
          <a:prstGeom prst="ellipse">
            <a:avLst/>
          </a:prstGeom>
          <a:solidFill>
            <a:schemeClr val="tx2"/>
          </a:solidFill>
        </p:spPr>
        <p:txBody>
          <a:bodyPr tIns="91440" bIns="91440">
            <a:normAutofit/>
          </a:bodyPr>
          <a:lstStyle>
            <a:lvl1pPr marL="0" indent="0" algn="ctr">
              <a:buNone/>
              <a:defRPr sz="3200" b="1">
                <a:solidFill>
                  <a:schemeClr val="bg1"/>
                </a:solidFill>
                <a:latin typeface="Barlow" panose="00000500000000000000" pitchFamily="2" charset="0"/>
              </a:defRPr>
            </a:lvl1pPr>
          </a:lstStyle>
          <a:p>
            <a:pPr lvl="0"/>
            <a:r>
              <a:rPr lang="en-US"/>
              <a:t>03</a:t>
            </a:r>
            <a:endParaRPr lang="en-IN"/>
          </a:p>
        </p:txBody>
      </p:sp>
      <p:sp>
        <p:nvSpPr>
          <p:cNvPr id="58" name="Content Placeholder 50">
            <a:extLst>
              <a:ext uri="{FF2B5EF4-FFF2-40B4-BE49-F238E27FC236}">
                <a16:creationId xmlns:a16="http://schemas.microsoft.com/office/drawing/2014/main" id="{4281D770-A3E8-4015-3D1F-786BFD3B177A}"/>
              </a:ext>
            </a:extLst>
          </p:cNvPr>
          <p:cNvSpPr>
            <a:spLocks noGrp="1"/>
          </p:cNvSpPr>
          <p:nvPr>
            <p:ph sz="quarter" idx="13" hasCustomPrompt="1"/>
          </p:nvPr>
        </p:nvSpPr>
        <p:spPr>
          <a:xfrm>
            <a:off x="5379743" y="1966914"/>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latin typeface="Barlow" panose="00000500000000000000" pitchFamily="2" charset="0"/>
              </a:defRPr>
            </a:lvl1pPr>
          </a:lstStyle>
          <a:p>
            <a:pPr marL="0" lvl="0" indent="0" algn="ctr">
              <a:buNone/>
            </a:pPr>
            <a:r>
              <a:rPr lang="en-US"/>
              <a:t>02</a:t>
            </a:r>
            <a:endParaRPr lang="en-IN"/>
          </a:p>
        </p:txBody>
      </p:sp>
      <p:cxnSp>
        <p:nvCxnSpPr>
          <p:cNvPr id="59" name="Straight Connector 58">
            <a:extLst>
              <a:ext uri="{FF2B5EF4-FFF2-40B4-BE49-F238E27FC236}">
                <a16:creationId xmlns:a16="http://schemas.microsoft.com/office/drawing/2014/main" id="{4BAF6FA9-9849-7360-E3AA-A7BAA5F5B4FC}"/>
              </a:ext>
            </a:extLst>
          </p:cNvPr>
          <p:cNvCxnSpPr/>
          <p:nvPr userDrawn="1"/>
        </p:nvCxnSpPr>
        <p:spPr>
          <a:xfrm flipH="1">
            <a:off x="678825" y="1714352"/>
            <a:ext cx="45974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28D7415-2587-02DB-DF53-18E83F018695}"/>
              </a:ext>
            </a:extLst>
          </p:cNvPr>
          <p:cNvCxnSpPr>
            <a:cxnSpLocks/>
          </p:cNvCxnSpPr>
          <p:nvPr userDrawn="1"/>
        </p:nvCxnSpPr>
        <p:spPr>
          <a:xfrm flipH="1">
            <a:off x="678825" y="3216128"/>
            <a:ext cx="40894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18A602E-2958-3079-40BA-275EEE47304B}"/>
              </a:ext>
            </a:extLst>
          </p:cNvPr>
          <p:cNvCxnSpPr>
            <a:cxnSpLocks/>
          </p:cNvCxnSpPr>
          <p:nvPr userDrawn="1"/>
        </p:nvCxnSpPr>
        <p:spPr>
          <a:xfrm flipH="1">
            <a:off x="678825" y="4717902"/>
            <a:ext cx="35687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2" name="Text Placeholder 37">
            <a:extLst>
              <a:ext uri="{FF2B5EF4-FFF2-40B4-BE49-F238E27FC236}">
                <a16:creationId xmlns:a16="http://schemas.microsoft.com/office/drawing/2014/main" id="{706475DB-6D52-41D7-685D-D1BDE09BF73B}"/>
              </a:ext>
            </a:extLst>
          </p:cNvPr>
          <p:cNvSpPr>
            <a:spLocks noGrp="1"/>
          </p:cNvSpPr>
          <p:nvPr>
            <p:ph type="body" sz="quarter" idx="16" hasCustomPrompt="1"/>
          </p:nvPr>
        </p:nvSpPr>
        <p:spPr>
          <a:xfrm>
            <a:off x="678824" y="691497"/>
            <a:ext cx="4879179"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a:t>Click to add text</a:t>
            </a:r>
            <a:endParaRPr lang="en-IN"/>
          </a:p>
        </p:txBody>
      </p:sp>
      <p:sp>
        <p:nvSpPr>
          <p:cNvPr id="72" name="Text Placeholder 37">
            <a:extLst>
              <a:ext uri="{FF2B5EF4-FFF2-40B4-BE49-F238E27FC236}">
                <a16:creationId xmlns:a16="http://schemas.microsoft.com/office/drawing/2014/main" id="{15114829-AB75-D63C-02D3-823E159EF2E9}"/>
              </a:ext>
            </a:extLst>
          </p:cNvPr>
          <p:cNvSpPr>
            <a:spLocks noGrp="1"/>
          </p:cNvSpPr>
          <p:nvPr>
            <p:ph type="body" sz="quarter" idx="17" hasCustomPrompt="1"/>
          </p:nvPr>
        </p:nvSpPr>
        <p:spPr>
          <a:xfrm>
            <a:off x="678823" y="977143"/>
            <a:ext cx="4879180"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5" name="Text Placeholder 37">
            <a:extLst>
              <a:ext uri="{FF2B5EF4-FFF2-40B4-BE49-F238E27FC236}">
                <a16:creationId xmlns:a16="http://schemas.microsoft.com/office/drawing/2014/main" id="{8E221E9A-C8CC-27FC-AD39-A00E6087CDCF}"/>
              </a:ext>
            </a:extLst>
          </p:cNvPr>
          <p:cNvSpPr>
            <a:spLocks noGrp="1"/>
          </p:cNvSpPr>
          <p:nvPr>
            <p:ph type="body" sz="quarter" idx="18" hasCustomPrompt="1"/>
          </p:nvPr>
        </p:nvSpPr>
        <p:spPr>
          <a:xfrm>
            <a:off x="678824" y="2211296"/>
            <a:ext cx="4387417"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a:t>Click to add text</a:t>
            </a:r>
            <a:endParaRPr lang="en-IN"/>
          </a:p>
        </p:txBody>
      </p:sp>
      <p:sp>
        <p:nvSpPr>
          <p:cNvPr id="76" name="Text Placeholder 37">
            <a:extLst>
              <a:ext uri="{FF2B5EF4-FFF2-40B4-BE49-F238E27FC236}">
                <a16:creationId xmlns:a16="http://schemas.microsoft.com/office/drawing/2014/main" id="{B0A26A45-E5B0-871E-9BAD-C69DBDAF053F}"/>
              </a:ext>
            </a:extLst>
          </p:cNvPr>
          <p:cNvSpPr>
            <a:spLocks noGrp="1"/>
          </p:cNvSpPr>
          <p:nvPr>
            <p:ph type="body" sz="quarter" idx="19" hasCustomPrompt="1"/>
          </p:nvPr>
        </p:nvSpPr>
        <p:spPr>
          <a:xfrm>
            <a:off x="678823" y="2496942"/>
            <a:ext cx="4387418"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9" name="Text Placeholder 37">
            <a:extLst>
              <a:ext uri="{FF2B5EF4-FFF2-40B4-BE49-F238E27FC236}">
                <a16:creationId xmlns:a16="http://schemas.microsoft.com/office/drawing/2014/main" id="{6D7E3728-8D0D-D009-A046-34681F170E47}"/>
              </a:ext>
            </a:extLst>
          </p:cNvPr>
          <p:cNvSpPr>
            <a:spLocks noGrp="1"/>
          </p:cNvSpPr>
          <p:nvPr>
            <p:ph type="body" sz="quarter" idx="20" hasCustomPrompt="1"/>
          </p:nvPr>
        </p:nvSpPr>
        <p:spPr>
          <a:xfrm>
            <a:off x="678824" y="3713594"/>
            <a:ext cx="3887353"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a:t>Click to add text</a:t>
            </a:r>
            <a:endParaRPr lang="en-IN"/>
          </a:p>
        </p:txBody>
      </p:sp>
      <p:sp>
        <p:nvSpPr>
          <p:cNvPr id="80" name="Text Placeholder 37">
            <a:extLst>
              <a:ext uri="{FF2B5EF4-FFF2-40B4-BE49-F238E27FC236}">
                <a16:creationId xmlns:a16="http://schemas.microsoft.com/office/drawing/2014/main" id="{366D2E2B-E93A-7827-E869-A37A8A522EE9}"/>
              </a:ext>
            </a:extLst>
          </p:cNvPr>
          <p:cNvSpPr>
            <a:spLocks noGrp="1"/>
          </p:cNvSpPr>
          <p:nvPr>
            <p:ph type="body" sz="quarter" idx="21" hasCustomPrompt="1"/>
          </p:nvPr>
        </p:nvSpPr>
        <p:spPr>
          <a:xfrm>
            <a:off x="678823" y="3999240"/>
            <a:ext cx="3887354"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3" name="Text Placeholder 37">
            <a:extLst>
              <a:ext uri="{FF2B5EF4-FFF2-40B4-BE49-F238E27FC236}">
                <a16:creationId xmlns:a16="http://schemas.microsoft.com/office/drawing/2014/main" id="{3F5A52E8-9D57-660B-EB55-7DBE4CEF2EB5}"/>
              </a:ext>
            </a:extLst>
          </p:cNvPr>
          <p:cNvSpPr>
            <a:spLocks noGrp="1"/>
          </p:cNvSpPr>
          <p:nvPr>
            <p:ph type="body" sz="quarter" idx="22" hasCustomPrompt="1"/>
          </p:nvPr>
        </p:nvSpPr>
        <p:spPr>
          <a:xfrm>
            <a:off x="678825" y="5162048"/>
            <a:ext cx="3500694"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51925A67-D207-7369-FBB0-70EE2A3BC4E8}"/>
              </a:ext>
            </a:extLst>
          </p:cNvPr>
          <p:cNvSpPr>
            <a:spLocks noGrp="1"/>
          </p:cNvSpPr>
          <p:nvPr>
            <p:ph type="body" sz="quarter" idx="23" hasCustomPrompt="1"/>
          </p:nvPr>
        </p:nvSpPr>
        <p:spPr>
          <a:xfrm>
            <a:off x="678823" y="5447694"/>
            <a:ext cx="3500695"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0" name="Text Placeholder 88">
            <a:extLst>
              <a:ext uri="{FF2B5EF4-FFF2-40B4-BE49-F238E27FC236}">
                <a16:creationId xmlns:a16="http://schemas.microsoft.com/office/drawing/2014/main" id="{2ADD3D66-3DFC-D491-E6D3-3248F45B9C93}"/>
              </a:ext>
            </a:extLst>
          </p:cNvPr>
          <p:cNvSpPr>
            <a:spLocks noGrp="1"/>
          </p:cNvSpPr>
          <p:nvPr>
            <p:ph type="body" sz="quarter" idx="31" hasCustomPrompt="1"/>
          </p:nvPr>
        </p:nvSpPr>
        <p:spPr>
          <a:xfrm>
            <a:off x="7222826" y="5125408"/>
            <a:ext cx="1863725" cy="290512"/>
          </a:xfrm>
        </p:spPr>
        <p:txBody>
          <a:bodyPr>
            <a:noAutofit/>
          </a:bodyPr>
          <a:lstStyle>
            <a:lvl1pPr marL="0" indent="0" algn="ctr">
              <a:buNone/>
              <a:defRPr sz="1400">
                <a:solidFill>
                  <a:schemeClr val="bg1"/>
                </a:solidFill>
              </a:defRPr>
            </a:lvl1pPr>
          </a:lstStyle>
          <a:p>
            <a:pPr lvl="0"/>
            <a:r>
              <a:rPr lang="en-US"/>
              <a:t>Description</a:t>
            </a:r>
            <a:endParaRPr lang="en-IN"/>
          </a:p>
        </p:txBody>
      </p:sp>
    </p:spTree>
    <p:extLst>
      <p:ext uri="{BB962C8B-B14F-4D97-AF65-F5344CB8AC3E}">
        <p14:creationId xmlns:p14="http://schemas.microsoft.com/office/powerpoint/2010/main" val="12997644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Image +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6681D1E-CCB4-8F17-75CC-7BB8D076C27A}"/>
              </a:ext>
            </a:extLst>
          </p:cNvPr>
          <p:cNvSpPr/>
          <p:nvPr userDrawn="1"/>
        </p:nvSpPr>
        <p:spPr>
          <a:xfrm>
            <a:off x="8921623" y="4626433"/>
            <a:ext cx="1592758" cy="1555292"/>
          </a:xfrm>
          <a:prstGeom prst="parallelogram">
            <a:avLst>
              <a:gd name="adj" fmla="val 32821"/>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ID" sz="1600" b="1">
              <a:solidFill>
                <a:srgbClr val="FFFFFF"/>
              </a:solidFill>
              <a:latin typeface="Segoe UI" panose="020B0502040204020203" pitchFamily="34" charset="0"/>
              <a:ea typeface="Open Sans" charset="0"/>
              <a:cs typeface="Segoe UI" panose="020B0502040204020203" pitchFamily="34" charset="0"/>
            </a:endParaRPr>
          </a:p>
        </p:txBody>
      </p:sp>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p:spPr>
        <p:txBody>
          <a:bodyPr/>
          <a:lstStyle/>
          <a:p>
            <a:endParaRPr lang="en-IN"/>
          </a:p>
        </p:txBody>
      </p:sp>
      <p:sp>
        <p:nvSpPr>
          <p:cNvPr id="2" name="Title 1">
            <a:extLst>
              <a:ext uri="{FF2B5EF4-FFF2-40B4-BE49-F238E27FC236}">
                <a16:creationId xmlns:a16="http://schemas.microsoft.com/office/drawing/2014/main" id="{F4F918E0-D41A-17E7-5AE7-19226146F999}"/>
              </a:ext>
            </a:extLst>
          </p:cNvPr>
          <p:cNvSpPr txBox="1">
            <a:spLocks/>
          </p:cNvSpPr>
          <p:nvPr userDrawn="1"/>
        </p:nvSpPr>
        <p:spPr>
          <a:xfrm>
            <a:off x="707679" y="1980905"/>
            <a:ext cx="4484082" cy="984885"/>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lang="en-US" sz="3200" b="1" kern="1200" dirty="0">
                <a:solidFill>
                  <a:schemeClr val="bg1"/>
                </a:solidFill>
                <a:latin typeface="Barlow Medium" panose="00000600000000000000" pitchFamily="2" charset="0"/>
                <a:ea typeface="+mj-ea"/>
                <a:cs typeface="+mj-cs"/>
              </a:defRPr>
            </a:lvl1pPr>
          </a:lstStyle>
          <a:p>
            <a:r>
              <a:rPr lang="en-US">
                <a:solidFill>
                  <a:schemeClr val="tx1"/>
                </a:solidFill>
              </a:rPr>
              <a:t>Click to edit </a:t>
            </a:r>
            <a:br>
              <a:rPr lang="en-US">
                <a:solidFill>
                  <a:schemeClr val="tx1"/>
                </a:solidFill>
              </a:rPr>
            </a:br>
            <a:r>
              <a:rPr lang="en-US">
                <a:solidFill>
                  <a:schemeClr val="tx1"/>
                </a:solidFill>
              </a:rPr>
              <a:t>Master title style</a:t>
            </a:r>
          </a:p>
        </p:txBody>
      </p:sp>
      <p:sp>
        <p:nvSpPr>
          <p:cNvPr id="4" name="Subtitle 2">
            <a:extLst>
              <a:ext uri="{FF2B5EF4-FFF2-40B4-BE49-F238E27FC236}">
                <a16:creationId xmlns:a16="http://schemas.microsoft.com/office/drawing/2014/main" id="{C7B10A87-351F-C852-4078-7A30074E9F75}"/>
              </a:ext>
            </a:extLst>
          </p:cNvPr>
          <p:cNvSpPr>
            <a:spLocks noGrp="1"/>
          </p:cNvSpPr>
          <p:nvPr>
            <p:ph type="subTitle" idx="1"/>
          </p:nvPr>
        </p:nvSpPr>
        <p:spPr>
          <a:xfrm>
            <a:off x="707679" y="3688881"/>
            <a:ext cx="3569682" cy="648126"/>
          </a:xfrm>
        </p:spPr>
        <p:txBody>
          <a:bodyPr wrap="square">
            <a:spAutoFit/>
          </a:bodyPr>
          <a:lstStyle>
            <a:lvl1pPr marL="270000" indent="-270000" algn="l">
              <a:spcBef>
                <a:spcPts val="600"/>
              </a:spcBef>
              <a:buFont typeface="Arial" panose="020B0604020202020204" pitchFamily="34" charset="0"/>
              <a:buChar char="•"/>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Picture Placeholder 3">
            <a:extLst>
              <a:ext uri="{FF2B5EF4-FFF2-40B4-BE49-F238E27FC236}">
                <a16:creationId xmlns:a16="http://schemas.microsoft.com/office/drawing/2014/main" id="{CF6DA02F-DCAD-DC34-233F-A8B5B933619D}"/>
              </a:ext>
            </a:extLst>
          </p:cNvPr>
          <p:cNvSpPr>
            <a:spLocks noGrp="1"/>
          </p:cNvSpPr>
          <p:nvPr>
            <p:ph type="pic" sz="quarter" idx="32"/>
          </p:nvPr>
        </p:nvSpPr>
        <p:spPr>
          <a:xfrm>
            <a:off x="6621458" y="4188053"/>
            <a:ext cx="4032071" cy="1773425"/>
          </a:xfrm>
          <a:custGeom>
            <a:avLst/>
            <a:gdLst>
              <a:gd name="connsiteX0" fmla="*/ 0 w 3793532"/>
              <a:gd name="connsiteY0" fmla="*/ 1763486 h 1763486"/>
              <a:gd name="connsiteX1" fmla="*/ 440872 w 3793532"/>
              <a:gd name="connsiteY1" fmla="*/ 0 h 1763486"/>
              <a:gd name="connsiteX2" fmla="*/ 3793532 w 3793532"/>
              <a:gd name="connsiteY2" fmla="*/ 0 h 1763486"/>
              <a:gd name="connsiteX3" fmla="*/ 3352661 w 3793532"/>
              <a:gd name="connsiteY3" fmla="*/ 1763486 h 1763486"/>
              <a:gd name="connsiteX4" fmla="*/ 0 w 3793532"/>
              <a:gd name="connsiteY4" fmla="*/ 1763486 h 1763486"/>
              <a:gd name="connsiteX0" fmla="*/ 0 w 3892923"/>
              <a:gd name="connsiteY0" fmla="*/ 1773425 h 1773425"/>
              <a:gd name="connsiteX1" fmla="*/ 540263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3892923"/>
              <a:gd name="connsiteY0" fmla="*/ 1773425 h 1773425"/>
              <a:gd name="connsiteX1" fmla="*/ 580019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4022132"/>
              <a:gd name="connsiteY0" fmla="*/ 1773425 h 1773425"/>
              <a:gd name="connsiteX1" fmla="*/ 580019 w 4022132"/>
              <a:gd name="connsiteY1" fmla="*/ 0 h 1773425"/>
              <a:gd name="connsiteX2" fmla="*/ 4022132 w 4022132"/>
              <a:gd name="connsiteY2" fmla="*/ 0 h 1773425"/>
              <a:gd name="connsiteX3" fmla="*/ 3452052 w 4022132"/>
              <a:gd name="connsiteY3" fmla="*/ 1763486 h 1773425"/>
              <a:gd name="connsiteX4" fmla="*/ 0 w 4022132"/>
              <a:gd name="connsiteY4" fmla="*/ 1773425 h 1773425"/>
              <a:gd name="connsiteX0" fmla="*/ 0 w 4032071"/>
              <a:gd name="connsiteY0" fmla="*/ 1773425 h 1773425"/>
              <a:gd name="connsiteX1" fmla="*/ 580019 w 4032071"/>
              <a:gd name="connsiteY1" fmla="*/ 0 h 1773425"/>
              <a:gd name="connsiteX2" fmla="*/ 4032071 w 4032071"/>
              <a:gd name="connsiteY2" fmla="*/ 0 h 1773425"/>
              <a:gd name="connsiteX3" fmla="*/ 3452052 w 4032071"/>
              <a:gd name="connsiteY3" fmla="*/ 1763486 h 1773425"/>
              <a:gd name="connsiteX4" fmla="*/ 0 w 4032071"/>
              <a:gd name="connsiteY4" fmla="*/ 1773425 h 177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71" h="1773425">
                <a:moveTo>
                  <a:pt x="0" y="1773425"/>
                </a:moveTo>
                <a:lnTo>
                  <a:pt x="580019" y="0"/>
                </a:lnTo>
                <a:lnTo>
                  <a:pt x="4032071" y="0"/>
                </a:lnTo>
                <a:lnTo>
                  <a:pt x="3452052" y="1763486"/>
                </a:lnTo>
                <a:lnTo>
                  <a:pt x="0" y="1773425"/>
                </a:lnTo>
                <a:close/>
              </a:path>
            </a:pathLst>
          </a:custGeom>
          <a:solidFill>
            <a:schemeClr val="tx2"/>
          </a:solidFill>
        </p:spPr>
        <p:txBody>
          <a:bodyPr/>
          <a:lstStyle/>
          <a:p>
            <a:endParaRPr lang="en-IN"/>
          </a:p>
        </p:txBody>
      </p:sp>
      <p:sp>
        <p:nvSpPr>
          <p:cNvPr id="6" name="Content Placeholder 41">
            <a:extLst>
              <a:ext uri="{FF2B5EF4-FFF2-40B4-BE49-F238E27FC236}">
                <a16:creationId xmlns:a16="http://schemas.microsoft.com/office/drawing/2014/main" id="{3CC5A66C-91EE-7C8A-F453-80BDC9A0F6D6}"/>
              </a:ext>
            </a:extLst>
          </p:cNvPr>
          <p:cNvSpPr>
            <a:spLocks noGrp="1"/>
          </p:cNvSpPr>
          <p:nvPr>
            <p:ph sz="quarter" idx="11" hasCustomPrompt="1"/>
          </p:nvPr>
        </p:nvSpPr>
        <p:spPr>
          <a:xfrm>
            <a:off x="9304338" y="4775200"/>
            <a:ext cx="642937" cy="642938"/>
          </a:xfrm>
        </p:spPr>
        <p:txBody>
          <a:bodyPr>
            <a:noAutofit/>
          </a:bodyPr>
          <a:lstStyle>
            <a:lvl1pPr marL="0" indent="0" algn="ctr">
              <a:buNone/>
              <a:defRPr sz="1100">
                <a:solidFill>
                  <a:schemeClr val="bg1"/>
                </a:solidFill>
              </a:defRPr>
            </a:lvl1pPr>
          </a:lstStyle>
          <a:p>
            <a:pPr lvl="0"/>
            <a:r>
              <a:rPr lang="en-US"/>
              <a:t>Insert Icon here</a:t>
            </a:r>
            <a:endParaRPr lang="en-IN"/>
          </a:p>
        </p:txBody>
      </p:sp>
      <p:sp>
        <p:nvSpPr>
          <p:cNvPr id="8" name="Title 1">
            <a:extLst>
              <a:ext uri="{FF2B5EF4-FFF2-40B4-BE49-F238E27FC236}">
                <a16:creationId xmlns:a16="http://schemas.microsoft.com/office/drawing/2014/main" id="{44D90839-F5BF-9915-3E15-35E36DE98B1E}"/>
              </a:ext>
            </a:extLst>
          </p:cNvPr>
          <p:cNvSpPr>
            <a:spLocks noGrp="1"/>
          </p:cNvSpPr>
          <p:nvPr>
            <p:ph type="ctrTitle" hasCustomPrompt="1"/>
          </p:nvPr>
        </p:nvSpPr>
        <p:spPr>
          <a:xfrm>
            <a:off x="7224766" y="4681675"/>
            <a:ext cx="1863426" cy="276999"/>
          </a:xfrm>
          <a:prstGeom prst="rect">
            <a:avLst/>
          </a:prstGeom>
        </p:spPr>
        <p:txBody>
          <a:bodyPr vert="horz" wrap="square" lIns="0" tIns="0" rIns="0" bIns="0" rtlCol="0" anchor="t" anchorCtr="0">
            <a:spAutoFit/>
          </a:bodyPr>
          <a:lstStyle>
            <a:lvl1pPr algn="ctr">
              <a:lnSpc>
                <a:spcPct val="100000"/>
              </a:lnSpc>
              <a:defRPr lang="en-US" sz="2000" b="1" kern="1200" dirty="0">
                <a:solidFill>
                  <a:schemeClr val="bg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GB"/>
              <a:t>Heading</a:t>
            </a:r>
            <a:endParaRPr lang="en-US"/>
          </a:p>
        </p:txBody>
      </p:sp>
      <p:sp>
        <p:nvSpPr>
          <p:cNvPr id="9" name="Text Placeholder 88">
            <a:extLst>
              <a:ext uri="{FF2B5EF4-FFF2-40B4-BE49-F238E27FC236}">
                <a16:creationId xmlns:a16="http://schemas.microsoft.com/office/drawing/2014/main" id="{483D2CC2-F18D-4036-A661-8DA661457BC7}"/>
              </a:ext>
            </a:extLst>
          </p:cNvPr>
          <p:cNvSpPr>
            <a:spLocks noGrp="1"/>
          </p:cNvSpPr>
          <p:nvPr>
            <p:ph type="body" sz="quarter" idx="31" hasCustomPrompt="1"/>
          </p:nvPr>
        </p:nvSpPr>
        <p:spPr>
          <a:xfrm>
            <a:off x="7222826" y="5125408"/>
            <a:ext cx="1863725" cy="290512"/>
          </a:xfrm>
        </p:spPr>
        <p:txBody>
          <a:bodyPr>
            <a:noAutofit/>
          </a:bodyPr>
          <a:lstStyle>
            <a:lvl1pPr marL="0" indent="0" algn="ctr">
              <a:buNone/>
              <a:defRPr sz="1400">
                <a:solidFill>
                  <a:schemeClr val="bg1"/>
                </a:solidFill>
              </a:defRPr>
            </a:lvl1pPr>
          </a:lstStyle>
          <a:p>
            <a:pPr lvl="0"/>
            <a:r>
              <a:rPr lang="en-US"/>
              <a:t>Description</a:t>
            </a:r>
            <a:endParaRPr lang="en-IN"/>
          </a:p>
        </p:txBody>
      </p:sp>
    </p:spTree>
    <p:extLst>
      <p:ext uri="{BB962C8B-B14F-4D97-AF65-F5344CB8AC3E}">
        <p14:creationId xmlns:p14="http://schemas.microsoft.com/office/powerpoint/2010/main" val="32440269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Image + Content">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a:solidFill>
            <a:schemeClr val="bg1">
              <a:alpha val="20000"/>
            </a:schemeClr>
          </a:solidFill>
        </p:spPr>
        <p:txBody>
          <a:bodyPr/>
          <a:lstStyle/>
          <a:p>
            <a:endParaRPr lang="en-IN"/>
          </a:p>
        </p:txBody>
      </p:sp>
      <p:sp>
        <p:nvSpPr>
          <p:cNvPr id="2" name="Title 1">
            <a:extLst>
              <a:ext uri="{FF2B5EF4-FFF2-40B4-BE49-F238E27FC236}">
                <a16:creationId xmlns:a16="http://schemas.microsoft.com/office/drawing/2014/main" id="{31763772-1BB6-9FCE-D196-8B0635F8212F}"/>
              </a:ext>
            </a:extLst>
          </p:cNvPr>
          <p:cNvSpPr>
            <a:spLocks noGrp="1"/>
          </p:cNvSpPr>
          <p:nvPr>
            <p:ph type="ctrTitle" hasCustomPrompt="1"/>
          </p:nvPr>
        </p:nvSpPr>
        <p:spPr>
          <a:xfrm>
            <a:off x="707679" y="1980905"/>
            <a:ext cx="4484082" cy="984885"/>
          </a:xfrm>
          <a:prstGeom prst="rect">
            <a:avLst/>
          </a:prstGeom>
        </p:spPr>
        <p:txBody>
          <a:bodyPr vert="horz" wrap="square" lIns="0" tIns="0" rIns="0" bIns="0" rtlCol="0" anchor="ctr" anchorCtr="0">
            <a:spAutoFit/>
          </a:bodyPr>
          <a:lstStyle>
            <a:lvl1pPr algn="l">
              <a:lnSpc>
                <a:spcPct val="100000"/>
              </a:lnSpc>
              <a:defRPr lang="en-US" sz="3200" dirty="0">
                <a:solidFill>
                  <a:schemeClr val="bg1"/>
                </a:solidFill>
              </a:defRPr>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0D4EDA2E-020E-68F1-5959-A4717FEFC88E}"/>
              </a:ext>
            </a:extLst>
          </p:cNvPr>
          <p:cNvSpPr>
            <a:spLocks noGrp="1"/>
          </p:cNvSpPr>
          <p:nvPr>
            <p:ph type="subTitle" idx="1"/>
          </p:nvPr>
        </p:nvSpPr>
        <p:spPr>
          <a:xfrm>
            <a:off x="707679" y="3688881"/>
            <a:ext cx="3569682" cy="648126"/>
          </a:xfrm>
        </p:spPr>
        <p:txBody>
          <a:bodyPr wrap="square">
            <a:spAutoFit/>
          </a:bodyPr>
          <a:lstStyle>
            <a:lvl1pPr marL="270000" indent="-270000" algn="l">
              <a:spcBef>
                <a:spcPts val="600"/>
              </a:spcBef>
              <a:buFont typeface="Arial" panose="020B0604020202020204" pitchFamily="34" charset="0"/>
              <a:buChar char="•"/>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24497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8_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F577-0399-8162-ABC5-8FB67BFA210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3492025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Image + Content">
    <p:spTree>
      <p:nvGrpSpPr>
        <p:cNvPr id="1" name=""/>
        <p:cNvGrpSpPr/>
        <p:nvPr/>
      </p:nvGrpSpPr>
      <p:grpSpPr>
        <a:xfrm>
          <a:off x="0" y="0"/>
          <a:ext cx="0" cy="0"/>
          <a:chOff x="0" y="0"/>
          <a:chExt cx="0" cy="0"/>
        </a:xfrm>
      </p:grpSpPr>
      <p:sp>
        <p:nvSpPr>
          <p:cNvPr id="50" name="Text Placeholder 48">
            <a:extLst>
              <a:ext uri="{FF2B5EF4-FFF2-40B4-BE49-F238E27FC236}">
                <a16:creationId xmlns:a16="http://schemas.microsoft.com/office/drawing/2014/main" id="{C734AFB7-B581-3529-B7EB-48FCDF40B44F}"/>
              </a:ext>
            </a:extLst>
          </p:cNvPr>
          <p:cNvSpPr>
            <a:spLocks noGrp="1"/>
          </p:cNvSpPr>
          <p:nvPr>
            <p:ph type="body" sz="quarter" idx="13" hasCustomPrompt="1"/>
          </p:nvPr>
        </p:nvSpPr>
        <p:spPr>
          <a:xfrm>
            <a:off x="2802996" y="5094168"/>
            <a:ext cx="5058303"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a:t>Insert Text</a:t>
            </a:r>
            <a:endParaRPr lang="en-IN"/>
          </a:p>
        </p:txBody>
      </p:sp>
      <p:sp>
        <p:nvSpPr>
          <p:cNvPr id="49" name="Text Placeholder 48">
            <a:extLst>
              <a:ext uri="{FF2B5EF4-FFF2-40B4-BE49-F238E27FC236}">
                <a16:creationId xmlns:a16="http://schemas.microsoft.com/office/drawing/2014/main" id="{F3326ED7-A903-6A67-0638-B7FF90EB0914}"/>
              </a:ext>
            </a:extLst>
          </p:cNvPr>
          <p:cNvSpPr>
            <a:spLocks noGrp="1"/>
          </p:cNvSpPr>
          <p:nvPr>
            <p:ph type="body" sz="quarter" idx="12" hasCustomPrompt="1"/>
          </p:nvPr>
        </p:nvSpPr>
        <p:spPr>
          <a:xfrm>
            <a:off x="2792413" y="4214813"/>
            <a:ext cx="3376612"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a:t>Insert Text</a:t>
            </a:r>
            <a:endParaRPr lang="en-IN"/>
          </a:p>
        </p:txBody>
      </p:sp>
      <p:pic>
        <p:nvPicPr>
          <p:cNvPr id="12" name="Picture 11">
            <a:extLst>
              <a:ext uri="{FF2B5EF4-FFF2-40B4-BE49-F238E27FC236}">
                <a16:creationId xmlns:a16="http://schemas.microsoft.com/office/drawing/2014/main" id="{41A03414-4F71-643D-9A35-F2220E3928A0}"/>
              </a:ext>
            </a:extLst>
          </p:cNvPr>
          <p:cNvPicPr>
            <a:picLocks noChangeAspect="1"/>
          </p:cNvPicPr>
          <p:nvPr userDrawn="1"/>
        </p:nvPicPr>
        <p:blipFill>
          <a:blip r:embed="rId2">
            <a:alphaModFix amt="49000"/>
            <a:extLst>
              <a:ext uri="{28A0092B-C50C-407E-A947-70E740481C1C}">
                <a14:useLocalDpi xmlns:a14="http://schemas.microsoft.com/office/drawing/2010/main"/>
              </a:ext>
            </a:extLst>
          </a:blip>
          <a:stretch>
            <a:fillRect/>
          </a:stretch>
        </p:blipFill>
        <p:spPr>
          <a:xfrm rot="1065417" flipH="1">
            <a:off x="4240470" y="-171291"/>
            <a:ext cx="1138782" cy="7518105"/>
          </a:xfrm>
          <a:prstGeom prst="rect">
            <a:avLst/>
          </a:prstGeom>
        </p:spPr>
      </p:pic>
      <p:cxnSp>
        <p:nvCxnSpPr>
          <p:cNvPr id="16" name="Straight Connector 15">
            <a:extLst>
              <a:ext uri="{FF2B5EF4-FFF2-40B4-BE49-F238E27FC236}">
                <a16:creationId xmlns:a16="http://schemas.microsoft.com/office/drawing/2014/main" id="{C223FFE5-2205-50B6-2299-2A987682DD7D}"/>
              </a:ext>
            </a:extLst>
          </p:cNvPr>
          <p:cNvCxnSpPr/>
          <p:nvPr userDrawn="1"/>
        </p:nvCxnSpPr>
        <p:spPr>
          <a:xfrm>
            <a:off x="8759295" y="1195253"/>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0F463E-CCD1-B7E1-3B71-D978A28406FD}"/>
              </a:ext>
            </a:extLst>
          </p:cNvPr>
          <p:cNvCxnSpPr>
            <a:cxnSpLocks/>
          </p:cNvCxnSpPr>
          <p:nvPr userDrawn="1"/>
        </p:nvCxnSpPr>
        <p:spPr>
          <a:xfrm>
            <a:off x="9073621" y="1195253"/>
            <a:ext cx="3105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Picture Placeholder 42">
            <a:extLst>
              <a:ext uri="{FF2B5EF4-FFF2-40B4-BE49-F238E27FC236}">
                <a16:creationId xmlns:a16="http://schemas.microsoft.com/office/drawing/2014/main" id="{F86504EF-BFC7-9B0B-7F13-2DDC8689144D}"/>
              </a:ext>
            </a:extLst>
          </p:cNvPr>
          <p:cNvSpPr>
            <a:spLocks noGrp="1"/>
          </p:cNvSpPr>
          <p:nvPr>
            <p:ph type="pic" sz="quarter" idx="11"/>
          </p:nvPr>
        </p:nvSpPr>
        <p:spPr>
          <a:xfrm>
            <a:off x="0" y="0"/>
            <a:ext cx="5408613" cy="6866313"/>
          </a:xfrm>
          <a:custGeom>
            <a:avLst/>
            <a:gdLst>
              <a:gd name="connsiteX0" fmla="*/ 0 w 5408613"/>
              <a:gd name="connsiteY0" fmla="*/ 6858000 h 6858000"/>
              <a:gd name="connsiteX1" fmla="*/ 1352153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58000"/>
              <a:gd name="connsiteX1" fmla="*/ 5491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66313"/>
              <a:gd name="connsiteX1" fmla="*/ 5491 w 5408613"/>
              <a:gd name="connsiteY1" fmla="*/ 0 h 6866313"/>
              <a:gd name="connsiteX2" fmla="*/ 5408613 w 5408613"/>
              <a:gd name="connsiteY2" fmla="*/ 0 h 6866313"/>
              <a:gd name="connsiteX3" fmla="*/ 3216875 w 5408613"/>
              <a:gd name="connsiteY3" fmla="*/ 6866313 h 6866313"/>
              <a:gd name="connsiteX4" fmla="*/ 0 w 5408613"/>
              <a:gd name="connsiteY4" fmla="*/ 6858000 h 686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613" h="6866313">
                <a:moveTo>
                  <a:pt x="0" y="6858000"/>
                </a:moveTo>
                <a:cubicBezTo>
                  <a:pt x="1830" y="4572000"/>
                  <a:pt x="3661" y="2286000"/>
                  <a:pt x="5491" y="0"/>
                </a:cubicBezTo>
                <a:lnTo>
                  <a:pt x="5408613" y="0"/>
                </a:lnTo>
                <a:lnTo>
                  <a:pt x="3216875" y="6866313"/>
                </a:lnTo>
                <a:lnTo>
                  <a:pt x="0" y="6858000"/>
                </a:lnTo>
                <a:close/>
              </a:path>
            </a:pathLst>
          </a:custGeom>
          <a:effectLst>
            <a:outerShdw blurRad="50800" dist="38100" dir="2700000" algn="tl" rotWithShape="0">
              <a:prstClr val="black">
                <a:alpha val="40000"/>
              </a:prstClr>
            </a:outerShdw>
          </a:effectLst>
        </p:spPr>
        <p:txBody>
          <a:bodyPr/>
          <a:lstStyle/>
          <a:p>
            <a:endParaRPr lang="en-IN"/>
          </a:p>
        </p:txBody>
      </p:sp>
      <p:sp>
        <p:nvSpPr>
          <p:cNvPr id="54" name="Text Placeholder 37">
            <a:extLst>
              <a:ext uri="{FF2B5EF4-FFF2-40B4-BE49-F238E27FC236}">
                <a16:creationId xmlns:a16="http://schemas.microsoft.com/office/drawing/2014/main" id="{98976037-0E5F-034D-7CE2-A1BC24444D7C}"/>
              </a:ext>
            </a:extLst>
          </p:cNvPr>
          <p:cNvSpPr>
            <a:spLocks noGrp="1"/>
          </p:cNvSpPr>
          <p:nvPr>
            <p:ph type="body" sz="quarter" idx="21" hasCustomPrompt="1"/>
          </p:nvPr>
        </p:nvSpPr>
        <p:spPr>
          <a:xfrm>
            <a:off x="8633394" y="1316647"/>
            <a:ext cx="2902459"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D888971C-B70A-072E-DF4A-D269998AE2BA}"/>
              </a:ext>
            </a:extLst>
          </p:cNvPr>
          <p:cNvSpPr>
            <a:spLocks noGrp="1"/>
          </p:cNvSpPr>
          <p:nvPr>
            <p:ph type="body" sz="quarter" idx="20" hasCustomPrompt="1"/>
          </p:nvPr>
        </p:nvSpPr>
        <p:spPr>
          <a:xfrm>
            <a:off x="8633396" y="803941"/>
            <a:ext cx="2902458"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97" name="Content Placeholder 51">
            <a:extLst>
              <a:ext uri="{FF2B5EF4-FFF2-40B4-BE49-F238E27FC236}">
                <a16:creationId xmlns:a16="http://schemas.microsoft.com/office/drawing/2014/main" id="{8E457D21-E349-1874-2B98-7061AEACC60E}"/>
              </a:ext>
            </a:extLst>
          </p:cNvPr>
          <p:cNvSpPr>
            <a:spLocks noGrp="1"/>
          </p:cNvSpPr>
          <p:nvPr>
            <p:ph sz="quarter" idx="14" hasCustomPrompt="1"/>
          </p:nvPr>
        </p:nvSpPr>
        <p:spPr>
          <a:xfrm>
            <a:off x="8763694" y="303959"/>
            <a:ext cx="467451" cy="467451"/>
          </a:xfrm>
          <a:noFill/>
        </p:spPr>
        <p:txBody>
          <a:bodyPr anchor="ctr">
            <a:noAutofit/>
          </a:bodyPr>
          <a:lstStyle>
            <a:lvl1pPr marL="0" indent="0" algn="ctr">
              <a:buNone/>
              <a:defRPr sz="700" b="1">
                <a:solidFill>
                  <a:schemeClr val="tx2"/>
                </a:solidFill>
              </a:defRPr>
            </a:lvl1pPr>
          </a:lstStyle>
          <a:p>
            <a:pPr lvl="0"/>
            <a:r>
              <a:rPr lang="en-US"/>
              <a:t>Insert Icon Here</a:t>
            </a:r>
            <a:endParaRPr lang="en-IN"/>
          </a:p>
        </p:txBody>
      </p:sp>
      <p:cxnSp>
        <p:nvCxnSpPr>
          <p:cNvPr id="103" name="Straight Connector 102">
            <a:extLst>
              <a:ext uri="{FF2B5EF4-FFF2-40B4-BE49-F238E27FC236}">
                <a16:creationId xmlns:a16="http://schemas.microsoft.com/office/drawing/2014/main" id="{EFE67893-4E6D-CAA6-D921-D97B29CA14C6}"/>
              </a:ext>
            </a:extLst>
          </p:cNvPr>
          <p:cNvCxnSpPr/>
          <p:nvPr userDrawn="1"/>
        </p:nvCxnSpPr>
        <p:spPr>
          <a:xfrm>
            <a:off x="8759295" y="2832753"/>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48EFCE4-3350-C777-9AB0-2BE4740EE3F5}"/>
              </a:ext>
            </a:extLst>
          </p:cNvPr>
          <p:cNvCxnSpPr>
            <a:cxnSpLocks/>
          </p:cNvCxnSpPr>
          <p:nvPr userDrawn="1"/>
        </p:nvCxnSpPr>
        <p:spPr>
          <a:xfrm>
            <a:off x="8759295" y="2832753"/>
            <a:ext cx="41032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5" name="Text Placeholder 37">
            <a:extLst>
              <a:ext uri="{FF2B5EF4-FFF2-40B4-BE49-F238E27FC236}">
                <a16:creationId xmlns:a16="http://schemas.microsoft.com/office/drawing/2014/main" id="{88182724-374F-9051-FD51-3A35FFDE6F0C}"/>
              </a:ext>
            </a:extLst>
          </p:cNvPr>
          <p:cNvSpPr>
            <a:spLocks noGrp="1"/>
          </p:cNvSpPr>
          <p:nvPr>
            <p:ph type="body" sz="quarter" idx="22" hasCustomPrompt="1"/>
          </p:nvPr>
        </p:nvSpPr>
        <p:spPr>
          <a:xfrm>
            <a:off x="8304646" y="2150547"/>
            <a:ext cx="3887354"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7" name="Content Placeholder 51">
            <a:extLst>
              <a:ext uri="{FF2B5EF4-FFF2-40B4-BE49-F238E27FC236}">
                <a16:creationId xmlns:a16="http://schemas.microsoft.com/office/drawing/2014/main" id="{D49E74EE-8BC2-B565-7BC1-81B81B3977DB}"/>
              </a:ext>
            </a:extLst>
          </p:cNvPr>
          <p:cNvSpPr>
            <a:spLocks noGrp="1"/>
          </p:cNvSpPr>
          <p:nvPr>
            <p:ph sz="quarter" idx="24" hasCustomPrompt="1"/>
          </p:nvPr>
        </p:nvSpPr>
        <p:spPr>
          <a:xfrm>
            <a:off x="7778799" y="2389524"/>
            <a:ext cx="467451" cy="467451"/>
          </a:xfrm>
          <a:noFill/>
        </p:spPr>
        <p:txBody>
          <a:bodyPr anchor="ctr">
            <a:noAutofit/>
          </a:bodyPr>
          <a:lstStyle>
            <a:lvl1pPr marL="0" indent="0" algn="ctr">
              <a:buNone/>
              <a:defRPr sz="700" b="1">
                <a:solidFill>
                  <a:schemeClr val="tx2"/>
                </a:solidFill>
              </a:defRPr>
            </a:lvl1pPr>
          </a:lstStyle>
          <a:p>
            <a:pPr lvl="0"/>
            <a:r>
              <a:rPr lang="en-US"/>
              <a:t>Insert Icon Here</a:t>
            </a:r>
            <a:endParaRPr lang="en-IN"/>
          </a:p>
        </p:txBody>
      </p:sp>
      <p:cxnSp>
        <p:nvCxnSpPr>
          <p:cNvPr id="114" name="Straight Connector 113">
            <a:extLst>
              <a:ext uri="{FF2B5EF4-FFF2-40B4-BE49-F238E27FC236}">
                <a16:creationId xmlns:a16="http://schemas.microsoft.com/office/drawing/2014/main" id="{F4194E6A-BCE5-9821-D670-4B656F6E0BB7}"/>
              </a:ext>
            </a:extLst>
          </p:cNvPr>
          <p:cNvCxnSpPr/>
          <p:nvPr userDrawn="1"/>
        </p:nvCxnSpPr>
        <p:spPr>
          <a:xfrm>
            <a:off x="8759295" y="5370844"/>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C133F6C-9B15-F3F7-DE55-C9045873C3E2}"/>
              </a:ext>
            </a:extLst>
          </p:cNvPr>
          <p:cNvCxnSpPr>
            <a:cxnSpLocks/>
          </p:cNvCxnSpPr>
          <p:nvPr userDrawn="1"/>
        </p:nvCxnSpPr>
        <p:spPr>
          <a:xfrm>
            <a:off x="9073621" y="5370844"/>
            <a:ext cx="3105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6" name="Text Placeholder 37">
            <a:extLst>
              <a:ext uri="{FF2B5EF4-FFF2-40B4-BE49-F238E27FC236}">
                <a16:creationId xmlns:a16="http://schemas.microsoft.com/office/drawing/2014/main" id="{8C7F83C8-B74B-6E6D-F81D-3F808356EE2E}"/>
              </a:ext>
            </a:extLst>
          </p:cNvPr>
          <p:cNvSpPr>
            <a:spLocks noGrp="1"/>
          </p:cNvSpPr>
          <p:nvPr>
            <p:ph type="body" sz="quarter" idx="25" hasCustomPrompt="1"/>
          </p:nvPr>
        </p:nvSpPr>
        <p:spPr>
          <a:xfrm>
            <a:off x="8633394" y="5492238"/>
            <a:ext cx="2902459"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17" name="Text Placeholder 37">
            <a:extLst>
              <a:ext uri="{FF2B5EF4-FFF2-40B4-BE49-F238E27FC236}">
                <a16:creationId xmlns:a16="http://schemas.microsoft.com/office/drawing/2014/main" id="{9DE693B2-DD8F-2828-8EAB-10DF780CB39E}"/>
              </a:ext>
            </a:extLst>
          </p:cNvPr>
          <p:cNvSpPr>
            <a:spLocks noGrp="1"/>
          </p:cNvSpPr>
          <p:nvPr>
            <p:ph type="body" sz="quarter" idx="26" hasCustomPrompt="1"/>
          </p:nvPr>
        </p:nvSpPr>
        <p:spPr>
          <a:xfrm>
            <a:off x="8633396" y="4979532"/>
            <a:ext cx="2902458"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118" name="Content Placeholder 51">
            <a:extLst>
              <a:ext uri="{FF2B5EF4-FFF2-40B4-BE49-F238E27FC236}">
                <a16:creationId xmlns:a16="http://schemas.microsoft.com/office/drawing/2014/main" id="{92F61B63-2DDB-71BD-5A0A-837AED51FA6B}"/>
              </a:ext>
            </a:extLst>
          </p:cNvPr>
          <p:cNvSpPr>
            <a:spLocks noGrp="1"/>
          </p:cNvSpPr>
          <p:nvPr>
            <p:ph sz="quarter" idx="27" hasCustomPrompt="1"/>
          </p:nvPr>
        </p:nvSpPr>
        <p:spPr>
          <a:xfrm>
            <a:off x="8763694" y="4479550"/>
            <a:ext cx="467451" cy="467451"/>
          </a:xfrm>
          <a:noFill/>
        </p:spPr>
        <p:txBody>
          <a:bodyPr anchor="ctr">
            <a:noAutofit/>
          </a:bodyPr>
          <a:lstStyle>
            <a:lvl1pPr marL="0" indent="0" algn="ctr">
              <a:buNone/>
              <a:defRPr sz="700" b="1">
                <a:solidFill>
                  <a:schemeClr val="tx2"/>
                </a:solidFill>
              </a:defRPr>
            </a:lvl1pPr>
          </a:lstStyle>
          <a:p>
            <a:pPr lvl="0"/>
            <a:r>
              <a:rPr lang="en-US"/>
              <a:t>Insert Icon Here</a:t>
            </a:r>
            <a:endParaRPr lang="en-IN"/>
          </a:p>
        </p:txBody>
      </p:sp>
    </p:spTree>
    <p:extLst>
      <p:ext uri="{BB962C8B-B14F-4D97-AF65-F5344CB8AC3E}">
        <p14:creationId xmlns:p14="http://schemas.microsoft.com/office/powerpoint/2010/main" val="29284583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Image + Content">
    <p:spTree>
      <p:nvGrpSpPr>
        <p:cNvPr id="1" name=""/>
        <p:cNvGrpSpPr/>
        <p:nvPr/>
      </p:nvGrpSpPr>
      <p:grpSpPr>
        <a:xfrm>
          <a:off x="0" y="0"/>
          <a:ext cx="0" cy="0"/>
          <a:chOff x="0" y="0"/>
          <a:chExt cx="0" cy="0"/>
        </a:xfrm>
      </p:grpSpPr>
      <p:sp>
        <p:nvSpPr>
          <p:cNvPr id="50" name="Text Placeholder 48">
            <a:extLst>
              <a:ext uri="{FF2B5EF4-FFF2-40B4-BE49-F238E27FC236}">
                <a16:creationId xmlns:a16="http://schemas.microsoft.com/office/drawing/2014/main" id="{C734AFB7-B581-3529-B7EB-48FCDF40B44F}"/>
              </a:ext>
            </a:extLst>
          </p:cNvPr>
          <p:cNvSpPr>
            <a:spLocks noGrp="1"/>
          </p:cNvSpPr>
          <p:nvPr>
            <p:ph type="body" sz="quarter" idx="13" hasCustomPrompt="1"/>
          </p:nvPr>
        </p:nvSpPr>
        <p:spPr>
          <a:xfrm>
            <a:off x="2802996" y="5493558"/>
            <a:ext cx="5058303"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a:t>Insert Text</a:t>
            </a:r>
            <a:endParaRPr lang="en-IN"/>
          </a:p>
        </p:txBody>
      </p:sp>
      <p:sp>
        <p:nvSpPr>
          <p:cNvPr id="49" name="Text Placeholder 48">
            <a:extLst>
              <a:ext uri="{FF2B5EF4-FFF2-40B4-BE49-F238E27FC236}">
                <a16:creationId xmlns:a16="http://schemas.microsoft.com/office/drawing/2014/main" id="{F3326ED7-A903-6A67-0638-B7FF90EB0914}"/>
              </a:ext>
            </a:extLst>
          </p:cNvPr>
          <p:cNvSpPr>
            <a:spLocks noGrp="1"/>
          </p:cNvSpPr>
          <p:nvPr>
            <p:ph type="body" sz="quarter" idx="12" hasCustomPrompt="1"/>
          </p:nvPr>
        </p:nvSpPr>
        <p:spPr>
          <a:xfrm>
            <a:off x="2792413" y="4614203"/>
            <a:ext cx="3376612"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a:t>Insert Text</a:t>
            </a:r>
            <a:endParaRPr lang="en-IN"/>
          </a:p>
        </p:txBody>
      </p:sp>
      <p:pic>
        <p:nvPicPr>
          <p:cNvPr id="12" name="Picture 11">
            <a:extLst>
              <a:ext uri="{FF2B5EF4-FFF2-40B4-BE49-F238E27FC236}">
                <a16:creationId xmlns:a16="http://schemas.microsoft.com/office/drawing/2014/main" id="{41A03414-4F71-643D-9A35-F2220E3928A0}"/>
              </a:ext>
            </a:extLst>
          </p:cNvPr>
          <p:cNvPicPr>
            <a:picLocks noChangeAspect="1"/>
          </p:cNvPicPr>
          <p:nvPr userDrawn="1"/>
        </p:nvPicPr>
        <p:blipFill>
          <a:blip r:embed="rId2">
            <a:alphaModFix amt="49000"/>
            <a:extLst>
              <a:ext uri="{28A0092B-C50C-407E-A947-70E740481C1C}">
                <a14:useLocalDpi xmlns:a14="http://schemas.microsoft.com/office/drawing/2010/main"/>
              </a:ext>
            </a:extLst>
          </a:blip>
          <a:stretch>
            <a:fillRect/>
          </a:stretch>
        </p:blipFill>
        <p:spPr>
          <a:xfrm rot="1065417" flipH="1">
            <a:off x="4240470" y="-171291"/>
            <a:ext cx="1138782" cy="7518105"/>
          </a:xfrm>
          <a:prstGeom prst="rect">
            <a:avLst/>
          </a:prstGeom>
        </p:spPr>
      </p:pic>
      <p:sp>
        <p:nvSpPr>
          <p:cNvPr id="44" name="Picture Placeholder 42">
            <a:extLst>
              <a:ext uri="{FF2B5EF4-FFF2-40B4-BE49-F238E27FC236}">
                <a16:creationId xmlns:a16="http://schemas.microsoft.com/office/drawing/2014/main" id="{F86504EF-BFC7-9B0B-7F13-2DDC8689144D}"/>
              </a:ext>
            </a:extLst>
          </p:cNvPr>
          <p:cNvSpPr>
            <a:spLocks noGrp="1"/>
          </p:cNvSpPr>
          <p:nvPr>
            <p:ph type="pic" sz="quarter" idx="11"/>
          </p:nvPr>
        </p:nvSpPr>
        <p:spPr>
          <a:xfrm>
            <a:off x="0" y="0"/>
            <a:ext cx="5408613" cy="6866313"/>
          </a:xfrm>
          <a:custGeom>
            <a:avLst/>
            <a:gdLst>
              <a:gd name="connsiteX0" fmla="*/ 0 w 5408613"/>
              <a:gd name="connsiteY0" fmla="*/ 6858000 h 6858000"/>
              <a:gd name="connsiteX1" fmla="*/ 1352153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58000"/>
              <a:gd name="connsiteX1" fmla="*/ 5491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66313"/>
              <a:gd name="connsiteX1" fmla="*/ 5491 w 5408613"/>
              <a:gd name="connsiteY1" fmla="*/ 0 h 6866313"/>
              <a:gd name="connsiteX2" fmla="*/ 5408613 w 5408613"/>
              <a:gd name="connsiteY2" fmla="*/ 0 h 6866313"/>
              <a:gd name="connsiteX3" fmla="*/ 3216875 w 5408613"/>
              <a:gd name="connsiteY3" fmla="*/ 6866313 h 6866313"/>
              <a:gd name="connsiteX4" fmla="*/ 0 w 5408613"/>
              <a:gd name="connsiteY4" fmla="*/ 6858000 h 686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613" h="6866313">
                <a:moveTo>
                  <a:pt x="0" y="6858000"/>
                </a:moveTo>
                <a:cubicBezTo>
                  <a:pt x="1830" y="4572000"/>
                  <a:pt x="3661" y="2286000"/>
                  <a:pt x="5491" y="0"/>
                </a:cubicBezTo>
                <a:lnTo>
                  <a:pt x="5408613" y="0"/>
                </a:lnTo>
                <a:lnTo>
                  <a:pt x="3216875" y="6866313"/>
                </a:lnTo>
                <a:lnTo>
                  <a:pt x="0" y="6858000"/>
                </a:lnTo>
                <a:close/>
              </a:path>
            </a:pathLst>
          </a:custGeom>
          <a:effectLst>
            <a:outerShdw blurRad="50800" dist="38100" dir="2700000" algn="tl" rotWithShape="0">
              <a:prstClr val="black">
                <a:alpha val="40000"/>
              </a:prstClr>
            </a:outerShdw>
          </a:effectLst>
        </p:spPr>
        <p:txBody>
          <a:bodyPr/>
          <a:lstStyle/>
          <a:p>
            <a:endParaRPr lang="en-IN"/>
          </a:p>
        </p:txBody>
      </p:sp>
      <p:sp>
        <p:nvSpPr>
          <p:cNvPr id="54" name="Text Placeholder 37">
            <a:extLst>
              <a:ext uri="{FF2B5EF4-FFF2-40B4-BE49-F238E27FC236}">
                <a16:creationId xmlns:a16="http://schemas.microsoft.com/office/drawing/2014/main" id="{98976037-0E5F-034D-7CE2-A1BC24444D7C}"/>
              </a:ext>
            </a:extLst>
          </p:cNvPr>
          <p:cNvSpPr>
            <a:spLocks noGrp="1"/>
          </p:cNvSpPr>
          <p:nvPr>
            <p:ph type="body" sz="quarter" idx="21" hasCustomPrompt="1"/>
          </p:nvPr>
        </p:nvSpPr>
        <p:spPr>
          <a:xfrm>
            <a:off x="6816726" y="2229619"/>
            <a:ext cx="4702611" cy="284687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D888971C-B70A-072E-DF4A-D269998AE2BA}"/>
              </a:ext>
            </a:extLst>
          </p:cNvPr>
          <p:cNvSpPr>
            <a:spLocks noGrp="1"/>
          </p:cNvSpPr>
          <p:nvPr>
            <p:ph type="body" sz="quarter" idx="20" hasCustomPrompt="1"/>
          </p:nvPr>
        </p:nvSpPr>
        <p:spPr>
          <a:xfrm>
            <a:off x="6816726" y="782055"/>
            <a:ext cx="4702611" cy="1334419"/>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Tree>
    <p:extLst>
      <p:ext uri="{BB962C8B-B14F-4D97-AF65-F5344CB8AC3E}">
        <p14:creationId xmlns:p14="http://schemas.microsoft.com/office/powerpoint/2010/main" val="26981929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548789"/>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496552"/>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44431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39207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78E1E1B-6B22-2275-1DEC-E2497CE4C981}"/>
              </a:ext>
            </a:extLst>
          </p:cNvPr>
          <p:cNvSpPr/>
          <p:nvPr userDrawn="1"/>
        </p:nvSpPr>
        <p:spPr>
          <a:xfrm>
            <a:off x="2133600" y="5360440"/>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4536599" y="1480628"/>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01</a:t>
            </a:r>
            <a:endParaRPr lang="en-IN"/>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4544561" y="2428670"/>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02</a:t>
            </a:r>
            <a:endParaRPr lang="en-IN"/>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4511669" y="3378453"/>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03</a:t>
            </a:r>
            <a:endParaRPr lang="en-IN"/>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4530481" y="4341722"/>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04</a:t>
            </a:r>
            <a:endParaRPr lang="en-IN"/>
          </a:p>
        </p:txBody>
      </p:sp>
      <p:sp>
        <p:nvSpPr>
          <p:cNvPr id="82" name="Content Placeholder 50">
            <a:extLst>
              <a:ext uri="{FF2B5EF4-FFF2-40B4-BE49-F238E27FC236}">
                <a16:creationId xmlns:a16="http://schemas.microsoft.com/office/drawing/2014/main" id="{F5A9671E-0D3D-4BAC-C7FF-F65B784C1823}"/>
              </a:ext>
            </a:extLst>
          </p:cNvPr>
          <p:cNvSpPr>
            <a:spLocks noGrp="1"/>
          </p:cNvSpPr>
          <p:nvPr>
            <p:ph sz="quarter" idx="18" hasCustomPrompt="1"/>
          </p:nvPr>
        </p:nvSpPr>
        <p:spPr>
          <a:xfrm>
            <a:off x="4530480" y="5274877"/>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05</a:t>
            </a:r>
            <a:endParaRPr lang="en-IN"/>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500426" y="1691896"/>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500425" y="2664887"/>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500426" y="3590697"/>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500425" y="4563688"/>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0" name="Text Placeholder 37">
            <a:extLst>
              <a:ext uri="{FF2B5EF4-FFF2-40B4-BE49-F238E27FC236}">
                <a16:creationId xmlns:a16="http://schemas.microsoft.com/office/drawing/2014/main" id="{4AAE85F7-BC33-0D17-39C6-A0BB171F5C63}"/>
              </a:ext>
            </a:extLst>
          </p:cNvPr>
          <p:cNvSpPr>
            <a:spLocks noGrp="1"/>
          </p:cNvSpPr>
          <p:nvPr>
            <p:ph type="body" sz="quarter" idx="25" hasCustomPrompt="1"/>
          </p:nvPr>
        </p:nvSpPr>
        <p:spPr>
          <a:xfrm>
            <a:off x="5500425" y="5508033"/>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5" name="Text Placeholder 37">
            <a:extLst>
              <a:ext uri="{FF2B5EF4-FFF2-40B4-BE49-F238E27FC236}">
                <a16:creationId xmlns:a16="http://schemas.microsoft.com/office/drawing/2014/main" id="{DB4417A2-59BE-E1EA-191B-F8A6C4EE8E38}"/>
              </a:ext>
            </a:extLst>
          </p:cNvPr>
          <p:cNvSpPr>
            <a:spLocks noGrp="1"/>
          </p:cNvSpPr>
          <p:nvPr>
            <p:ph type="body" sz="quarter" idx="20" hasCustomPrompt="1"/>
          </p:nvPr>
        </p:nvSpPr>
        <p:spPr>
          <a:xfrm>
            <a:off x="2812026" y="1703976"/>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1</a:t>
            </a:r>
            <a:endParaRPr lang="en-IN"/>
          </a:p>
        </p:txBody>
      </p:sp>
      <p:sp>
        <p:nvSpPr>
          <p:cNvPr id="22" name="Text Placeholder 37">
            <a:extLst>
              <a:ext uri="{FF2B5EF4-FFF2-40B4-BE49-F238E27FC236}">
                <a16:creationId xmlns:a16="http://schemas.microsoft.com/office/drawing/2014/main" id="{F9B33DDC-B06D-9DE9-0E02-B12036AE88A3}"/>
              </a:ext>
            </a:extLst>
          </p:cNvPr>
          <p:cNvSpPr>
            <a:spLocks noGrp="1"/>
          </p:cNvSpPr>
          <p:nvPr>
            <p:ph type="body" sz="quarter" idx="26" hasCustomPrompt="1"/>
          </p:nvPr>
        </p:nvSpPr>
        <p:spPr>
          <a:xfrm>
            <a:off x="2812025" y="2671195"/>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2</a:t>
            </a:r>
            <a:endParaRPr lang="en-IN"/>
          </a:p>
        </p:txBody>
      </p:sp>
      <p:sp>
        <p:nvSpPr>
          <p:cNvPr id="23" name="Text Placeholder 37">
            <a:extLst>
              <a:ext uri="{FF2B5EF4-FFF2-40B4-BE49-F238E27FC236}">
                <a16:creationId xmlns:a16="http://schemas.microsoft.com/office/drawing/2014/main" id="{E631A40E-2E83-ABBE-2268-0292550C3DCC}"/>
              </a:ext>
            </a:extLst>
          </p:cNvPr>
          <p:cNvSpPr>
            <a:spLocks noGrp="1"/>
          </p:cNvSpPr>
          <p:nvPr>
            <p:ph type="body" sz="quarter" idx="27" hasCustomPrompt="1"/>
          </p:nvPr>
        </p:nvSpPr>
        <p:spPr>
          <a:xfrm>
            <a:off x="2804550" y="3608549"/>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3</a:t>
            </a:r>
            <a:endParaRPr lang="en-IN"/>
          </a:p>
        </p:txBody>
      </p:sp>
      <p:sp>
        <p:nvSpPr>
          <p:cNvPr id="24" name="Text Placeholder 37">
            <a:extLst>
              <a:ext uri="{FF2B5EF4-FFF2-40B4-BE49-F238E27FC236}">
                <a16:creationId xmlns:a16="http://schemas.microsoft.com/office/drawing/2014/main" id="{245D9F7D-BC32-4224-3B60-1D70794453B3}"/>
              </a:ext>
            </a:extLst>
          </p:cNvPr>
          <p:cNvSpPr>
            <a:spLocks noGrp="1"/>
          </p:cNvSpPr>
          <p:nvPr>
            <p:ph type="body" sz="quarter" idx="28" hasCustomPrompt="1"/>
          </p:nvPr>
        </p:nvSpPr>
        <p:spPr>
          <a:xfrm>
            <a:off x="2804549" y="4575768"/>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4</a:t>
            </a:r>
            <a:endParaRPr lang="en-IN"/>
          </a:p>
        </p:txBody>
      </p:sp>
      <p:sp>
        <p:nvSpPr>
          <p:cNvPr id="25" name="Text Placeholder 37">
            <a:extLst>
              <a:ext uri="{FF2B5EF4-FFF2-40B4-BE49-F238E27FC236}">
                <a16:creationId xmlns:a16="http://schemas.microsoft.com/office/drawing/2014/main" id="{D514F02C-D35E-BF40-1C7B-5C8037A0DEBD}"/>
              </a:ext>
            </a:extLst>
          </p:cNvPr>
          <p:cNvSpPr>
            <a:spLocks noGrp="1"/>
          </p:cNvSpPr>
          <p:nvPr>
            <p:ph type="body" sz="quarter" idx="29" hasCustomPrompt="1"/>
          </p:nvPr>
        </p:nvSpPr>
        <p:spPr>
          <a:xfrm>
            <a:off x="2812025" y="5514073"/>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5</a:t>
            </a:r>
            <a:endParaRPr lang="en-IN"/>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163975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259042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545041"/>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49570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8" name="Content Placeholder 78">
            <a:extLst>
              <a:ext uri="{FF2B5EF4-FFF2-40B4-BE49-F238E27FC236}">
                <a16:creationId xmlns:a16="http://schemas.microsoft.com/office/drawing/2014/main" id="{1737F89D-F7DA-88FE-E212-BCFD996D78C3}"/>
              </a:ext>
            </a:extLst>
          </p:cNvPr>
          <p:cNvSpPr>
            <a:spLocks noGrp="1"/>
          </p:cNvSpPr>
          <p:nvPr>
            <p:ph sz="quarter" idx="34" hasCustomPrompt="1"/>
          </p:nvPr>
        </p:nvSpPr>
        <p:spPr>
          <a:xfrm>
            <a:off x="2241083" y="544187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Tree>
    <p:extLst>
      <p:ext uri="{BB962C8B-B14F-4D97-AF65-F5344CB8AC3E}">
        <p14:creationId xmlns:p14="http://schemas.microsoft.com/office/powerpoint/2010/main" val="35188257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95869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906460"/>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854223"/>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80198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4536599" y="1890536"/>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01</a:t>
            </a:r>
            <a:endParaRPr lang="en-IN"/>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4544561" y="2838578"/>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02</a:t>
            </a:r>
            <a:endParaRPr lang="en-IN"/>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4511669" y="3788361"/>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03</a:t>
            </a:r>
            <a:endParaRPr lang="en-IN"/>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4530481" y="4751630"/>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04</a:t>
            </a:r>
            <a:endParaRPr lang="en-IN"/>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500426" y="2101804"/>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500425" y="3074795"/>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500426" y="4000605"/>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500425" y="4973596"/>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5" name="Text Placeholder 37">
            <a:extLst>
              <a:ext uri="{FF2B5EF4-FFF2-40B4-BE49-F238E27FC236}">
                <a16:creationId xmlns:a16="http://schemas.microsoft.com/office/drawing/2014/main" id="{DB4417A2-59BE-E1EA-191B-F8A6C4EE8E38}"/>
              </a:ext>
            </a:extLst>
          </p:cNvPr>
          <p:cNvSpPr>
            <a:spLocks noGrp="1"/>
          </p:cNvSpPr>
          <p:nvPr>
            <p:ph type="body" sz="quarter" idx="20" hasCustomPrompt="1"/>
          </p:nvPr>
        </p:nvSpPr>
        <p:spPr>
          <a:xfrm>
            <a:off x="2812026" y="2113884"/>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1</a:t>
            </a:r>
            <a:endParaRPr lang="en-IN"/>
          </a:p>
        </p:txBody>
      </p:sp>
      <p:sp>
        <p:nvSpPr>
          <p:cNvPr id="22" name="Text Placeholder 37">
            <a:extLst>
              <a:ext uri="{FF2B5EF4-FFF2-40B4-BE49-F238E27FC236}">
                <a16:creationId xmlns:a16="http://schemas.microsoft.com/office/drawing/2014/main" id="{F9B33DDC-B06D-9DE9-0E02-B12036AE88A3}"/>
              </a:ext>
            </a:extLst>
          </p:cNvPr>
          <p:cNvSpPr>
            <a:spLocks noGrp="1"/>
          </p:cNvSpPr>
          <p:nvPr>
            <p:ph type="body" sz="quarter" idx="26" hasCustomPrompt="1"/>
          </p:nvPr>
        </p:nvSpPr>
        <p:spPr>
          <a:xfrm>
            <a:off x="2812025" y="3081103"/>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2</a:t>
            </a:r>
            <a:endParaRPr lang="en-IN"/>
          </a:p>
        </p:txBody>
      </p:sp>
      <p:sp>
        <p:nvSpPr>
          <p:cNvPr id="23" name="Text Placeholder 37">
            <a:extLst>
              <a:ext uri="{FF2B5EF4-FFF2-40B4-BE49-F238E27FC236}">
                <a16:creationId xmlns:a16="http://schemas.microsoft.com/office/drawing/2014/main" id="{E631A40E-2E83-ABBE-2268-0292550C3DCC}"/>
              </a:ext>
            </a:extLst>
          </p:cNvPr>
          <p:cNvSpPr>
            <a:spLocks noGrp="1"/>
          </p:cNvSpPr>
          <p:nvPr>
            <p:ph type="body" sz="quarter" idx="27" hasCustomPrompt="1"/>
          </p:nvPr>
        </p:nvSpPr>
        <p:spPr>
          <a:xfrm>
            <a:off x="2804550" y="4018457"/>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3</a:t>
            </a:r>
            <a:endParaRPr lang="en-IN"/>
          </a:p>
        </p:txBody>
      </p:sp>
      <p:sp>
        <p:nvSpPr>
          <p:cNvPr id="24" name="Text Placeholder 37">
            <a:extLst>
              <a:ext uri="{FF2B5EF4-FFF2-40B4-BE49-F238E27FC236}">
                <a16:creationId xmlns:a16="http://schemas.microsoft.com/office/drawing/2014/main" id="{245D9F7D-BC32-4224-3B60-1D70794453B3}"/>
              </a:ext>
            </a:extLst>
          </p:cNvPr>
          <p:cNvSpPr>
            <a:spLocks noGrp="1"/>
          </p:cNvSpPr>
          <p:nvPr>
            <p:ph type="body" sz="quarter" idx="28" hasCustomPrompt="1"/>
          </p:nvPr>
        </p:nvSpPr>
        <p:spPr>
          <a:xfrm>
            <a:off x="2804549" y="4985676"/>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4</a:t>
            </a:r>
            <a:endParaRPr lang="en-IN"/>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204966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3000333"/>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95494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90561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Tree>
    <p:extLst>
      <p:ext uri="{BB962C8B-B14F-4D97-AF65-F5344CB8AC3E}">
        <p14:creationId xmlns:p14="http://schemas.microsoft.com/office/powerpoint/2010/main" val="77841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EFD0C3-9018-32A5-E7A1-5CA1E3CD9FC5}"/>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46307A03-750A-7422-8C8B-F4FCFF4D22ED}"/>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1EEE1AB-0FB0-4BE4-0920-C095C792A366}"/>
              </a:ext>
            </a:extLst>
          </p:cNvPr>
          <p:cNvSpPr/>
          <p:nvPr userDrawn="1"/>
        </p:nvSpPr>
        <p:spPr>
          <a:xfrm>
            <a:off x="4063908" y="3314102"/>
            <a:ext cx="3872616" cy="808305"/>
          </a:xfrm>
          <a:prstGeom prst="roundRect">
            <a:avLst>
              <a:gd name="adj" fmla="val 50000"/>
            </a:avLst>
          </a:prstGeom>
          <a:solidFill>
            <a:schemeClr val="tx2"/>
          </a:solidFill>
          <a:effectLst/>
        </p:spPr>
        <p:txBody>
          <a:bodyPr wrap="square" lIns="1440000" tIns="0" rIns="0" bIns="0" anchor="ctr" anchorCtr="0">
            <a:noAutofit/>
          </a:bodyPr>
          <a:lstStyle/>
          <a:p>
            <a:endParaRPr lang="en-US" sz="2000" b="1">
              <a:solidFill>
                <a:schemeClr val="bg1"/>
              </a:solidFill>
              <a:latin typeface="Segoe UI" panose="020B0502040204020203" pitchFamily="34" charset="0"/>
              <a:cs typeface="Segoe UI" panose="020B0502040204020203" pitchFamily="34" charset="0"/>
            </a:endParaRPr>
          </a:p>
        </p:txBody>
      </p:sp>
      <p:sp>
        <p:nvSpPr>
          <p:cNvPr id="18" name="Rectangle: Rounded Corners 17">
            <a:extLst>
              <a:ext uri="{FF2B5EF4-FFF2-40B4-BE49-F238E27FC236}">
                <a16:creationId xmlns:a16="http://schemas.microsoft.com/office/drawing/2014/main" id="{0CF8D045-EC67-3A42-DF00-773E470DE925}"/>
              </a:ext>
            </a:extLst>
          </p:cNvPr>
          <p:cNvSpPr/>
          <p:nvPr userDrawn="1"/>
        </p:nvSpPr>
        <p:spPr>
          <a:xfrm>
            <a:off x="3319858" y="5089531"/>
            <a:ext cx="4630341" cy="808305"/>
          </a:xfrm>
          <a:prstGeom prst="roundRect">
            <a:avLst>
              <a:gd name="adj" fmla="val 50000"/>
            </a:avLst>
          </a:prstGeom>
          <a:solidFill>
            <a:schemeClr val="accent1"/>
          </a:solidFill>
          <a:effectLst/>
        </p:spPr>
        <p:txBody>
          <a:bodyPr wrap="square" lIns="1440000" tIns="0" rIns="0" bIns="0" anchor="ctr" anchorCtr="0">
            <a:noAutofit/>
          </a:bodyPr>
          <a:lstStyle/>
          <a:p>
            <a:endParaRPr lang="en-US" sz="2000" b="1">
              <a:solidFill>
                <a:schemeClr val="bg1"/>
              </a:solidFill>
              <a:latin typeface="Segoe UI" panose="020B0502040204020203" pitchFamily="34" charset="0"/>
              <a:cs typeface="Segoe UI" panose="020B0502040204020203" pitchFamily="34" charset="0"/>
            </a:endParaRPr>
          </a:p>
        </p:txBody>
      </p:sp>
      <p:sp>
        <p:nvSpPr>
          <p:cNvPr id="19" name="Rectangle: Rounded Corners 18">
            <a:extLst>
              <a:ext uri="{FF2B5EF4-FFF2-40B4-BE49-F238E27FC236}">
                <a16:creationId xmlns:a16="http://schemas.microsoft.com/office/drawing/2014/main" id="{D4EC984A-88CB-374B-254E-79EDBD342641}"/>
              </a:ext>
            </a:extLst>
          </p:cNvPr>
          <p:cNvSpPr/>
          <p:nvPr userDrawn="1"/>
        </p:nvSpPr>
        <p:spPr>
          <a:xfrm>
            <a:off x="3319858" y="1536102"/>
            <a:ext cx="4630341" cy="808305"/>
          </a:xfrm>
          <a:prstGeom prst="roundRect">
            <a:avLst>
              <a:gd name="adj" fmla="val 50000"/>
            </a:avLst>
          </a:prstGeom>
          <a:solidFill>
            <a:schemeClr val="accent2"/>
          </a:solidFill>
          <a:effectLst/>
        </p:spPr>
        <p:txBody>
          <a:bodyPr wrap="square" lIns="1440000" tIns="0" rIns="0" bIns="0" anchor="ctr" anchorCtr="0">
            <a:noAutofit/>
          </a:bodyPr>
          <a:lstStyle/>
          <a:p>
            <a:endParaRPr lang="en-US" sz="2000" b="1">
              <a:solidFill>
                <a:schemeClr val="bg1"/>
              </a:solidFill>
              <a:latin typeface="Segoe UI" panose="020B0502040204020203" pitchFamily="34" charset="0"/>
              <a:cs typeface="Segoe UI" panose="020B0502040204020203" pitchFamily="34" charset="0"/>
            </a:endParaRPr>
          </a:p>
        </p:txBody>
      </p:sp>
      <p:sp>
        <p:nvSpPr>
          <p:cNvPr id="20" name="Oval 19">
            <a:extLst>
              <a:ext uri="{FF2B5EF4-FFF2-40B4-BE49-F238E27FC236}">
                <a16:creationId xmlns:a16="http://schemas.microsoft.com/office/drawing/2014/main" id="{0D39F2EB-70C5-C952-B5F4-5AC6B7BD34EE}"/>
              </a:ext>
            </a:extLst>
          </p:cNvPr>
          <p:cNvSpPr>
            <a:spLocks noChangeArrowheads="1"/>
          </p:cNvSpPr>
          <p:nvPr userDrawn="1"/>
        </p:nvSpPr>
        <p:spPr bwMode="auto">
          <a:xfrm>
            <a:off x="3122973" y="1256124"/>
            <a:ext cx="158340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3DA05484-BAFF-578C-162D-ACC73CD4FC22}"/>
              </a:ext>
            </a:extLst>
          </p:cNvPr>
          <p:cNvSpPr>
            <a:spLocks noChangeArrowheads="1"/>
          </p:cNvSpPr>
          <p:nvPr userDrawn="1"/>
        </p:nvSpPr>
        <p:spPr bwMode="auto">
          <a:xfrm>
            <a:off x="3852041" y="2923714"/>
            <a:ext cx="158340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Oval 21">
            <a:extLst>
              <a:ext uri="{FF2B5EF4-FFF2-40B4-BE49-F238E27FC236}">
                <a16:creationId xmlns:a16="http://schemas.microsoft.com/office/drawing/2014/main" id="{8CE99E17-476C-F159-EDFD-9218E84F8310}"/>
              </a:ext>
            </a:extLst>
          </p:cNvPr>
          <p:cNvSpPr>
            <a:spLocks noChangeArrowheads="1"/>
          </p:cNvSpPr>
          <p:nvPr userDrawn="1"/>
        </p:nvSpPr>
        <p:spPr bwMode="auto">
          <a:xfrm>
            <a:off x="3115053" y="4794814"/>
            <a:ext cx="158065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Oval 22">
            <a:extLst>
              <a:ext uri="{FF2B5EF4-FFF2-40B4-BE49-F238E27FC236}">
                <a16:creationId xmlns:a16="http://schemas.microsoft.com/office/drawing/2014/main" id="{2BE51A22-90F6-2E68-DEF6-39D3DC8EFC87}"/>
              </a:ext>
            </a:extLst>
          </p:cNvPr>
          <p:cNvSpPr>
            <a:spLocks noChangeArrowheads="1"/>
          </p:cNvSpPr>
          <p:nvPr userDrawn="1"/>
        </p:nvSpPr>
        <p:spPr bwMode="auto">
          <a:xfrm>
            <a:off x="546100" y="2133366"/>
            <a:ext cx="3166175" cy="3166176"/>
          </a:xfrm>
          <a:prstGeom prst="ellipse">
            <a:avLst/>
          </a:prstGeom>
          <a:solidFill>
            <a:schemeClr val="accent1"/>
          </a:solidFill>
          <a:ln w="15875"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Oval 23">
            <a:extLst>
              <a:ext uri="{FF2B5EF4-FFF2-40B4-BE49-F238E27FC236}">
                <a16:creationId xmlns:a16="http://schemas.microsoft.com/office/drawing/2014/main" id="{A7FE4D61-5471-89BE-6360-3E15DAD22A8F}"/>
              </a:ext>
            </a:extLst>
          </p:cNvPr>
          <p:cNvSpPr>
            <a:spLocks noChangeArrowheads="1"/>
          </p:cNvSpPr>
          <p:nvPr userDrawn="1"/>
        </p:nvSpPr>
        <p:spPr bwMode="auto">
          <a:xfrm>
            <a:off x="806334" y="2391534"/>
            <a:ext cx="2645708" cy="2649839"/>
          </a:xfrm>
          <a:prstGeom prst="ellipse">
            <a:avLst/>
          </a:prstGeom>
          <a:solidFill>
            <a:schemeClr val="tx2"/>
          </a:solidFill>
          <a:ln w="38100"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Oval 24">
            <a:extLst>
              <a:ext uri="{FF2B5EF4-FFF2-40B4-BE49-F238E27FC236}">
                <a16:creationId xmlns:a16="http://schemas.microsoft.com/office/drawing/2014/main" id="{39BFFB99-D941-1CF4-DC56-89A2F4BCB43E}"/>
              </a:ext>
            </a:extLst>
          </p:cNvPr>
          <p:cNvSpPr>
            <a:spLocks noChangeArrowheads="1"/>
          </p:cNvSpPr>
          <p:nvPr userDrawn="1"/>
        </p:nvSpPr>
        <p:spPr bwMode="auto">
          <a:xfrm>
            <a:off x="1064502" y="2651767"/>
            <a:ext cx="2129371" cy="2129372"/>
          </a:xfrm>
          <a:prstGeom prst="ellipse">
            <a:avLst/>
          </a:prstGeom>
          <a:solidFill>
            <a:schemeClr val="accent2"/>
          </a:solidFill>
          <a:ln w="38100"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Oval 25">
            <a:extLst>
              <a:ext uri="{FF2B5EF4-FFF2-40B4-BE49-F238E27FC236}">
                <a16:creationId xmlns:a16="http://schemas.microsoft.com/office/drawing/2014/main" id="{E7F1134B-5CC6-4514-273E-8DC8F06AC2A5}"/>
              </a:ext>
            </a:extLst>
          </p:cNvPr>
          <p:cNvSpPr>
            <a:spLocks noChangeArrowheads="1"/>
          </p:cNvSpPr>
          <p:nvPr userDrawn="1"/>
        </p:nvSpPr>
        <p:spPr bwMode="auto">
          <a:xfrm>
            <a:off x="1328865" y="2916132"/>
            <a:ext cx="1600643" cy="1600644"/>
          </a:xfrm>
          <a:prstGeom prst="ellipse">
            <a:avLst/>
          </a:prstGeom>
          <a:solidFill>
            <a:sysClr val="window" lastClr="FFFFFF"/>
          </a:solidFill>
          <a:ln w="15875"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Oval 26">
            <a:extLst>
              <a:ext uri="{FF2B5EF4-FFF2-40B4-BE49-F238E27FC236}">
                <a16:creationId xmlns:a16="http://schemas.microsoft.com/office/drawing/2014/main" id="{B8C34AD5-83F2-B428-A926-370252CE99CB}"/>
              </a:ext>
            </a:extLst>
          </p:cNvPr>
          <p:cNvSpPr>
            <a:spLocks noChangeArrowheads="1"/>
          </p:cNvSpPr>
          <p:nvPr userDrawn="1"/>
        </p:nvSpPr>
        <p:spPr bwMode="auto">
          <a:xfrm>
            <a:off x="3319859" y="1348534"/>
            <a:ext cx="1189639" cy="1189639"/>
          </a:xfrm>
          <a:prstGeom prst="ellipse">
            <a:avLst/>
          </a:prstGeom>
          <a:solidFill>
            <a:schemeClr val="accent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Oval 27">
            <a:extLst>
              <a:ext uri="{FF2B5EF4-FFF2-40B4-BE49-F238E27FC236}">
                <a16:creationId xmlns:a16="http://schemas.microsoft.com/office/drawing/2014/main" id="{ECE97C07-6EF1-199D-6943-60B285D74707}"/>
              </a:ext>
            </a:extLst>
          </p:cNvPr>
          <p:cNvSpPr>
            <a:spLocks noChangeArrowheads="1"/>
          </p:cNvSpPr>
          <p:nvPr userDrawn="1"/>
        </p:nvSpPr>
        <p:spPr bwMode="auto">
          <a:xfrm>
            <a:off x="4048927" y="3120600"/>
            <a:ext cx="1189639" cy="1189639"/>
          </a:xfrm>
          <a:prstGeom prst="ellipse">
            <a:avLst/>
          </a:prstGeom>
          <a:solidFill>
            <a:schemeClr val="tx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Oval 28">
            <a:extLst>
              <a:ext uri="{FF2B5EF4-FFF2-40B4-BE49-F238E27FC236}">
                <a16:creationId xmlns:a16="http://schemas.microsoft.com/office/drawing/2014/main" id="{F026070F-C3BE-EC57-0093-991CA0A0FAD2}"/>
              </a:ext>
            </a:extLst>
          </p:cNvPr>
          <p:cNvSpPr>
            <a:spLocks noChangeArrowheads="1"/>
          </p:cNvSpPr>
          <p:nvPr userDrawn="1"/>
        </p:nvSpPr>
        <p:spPr bwMode="auto">
          <a:xfrm>
            <a:off x="3311597" y="4973295"/>
            <a:ext cx="1187573" cy="1189639"/>
          </a:xfrm>
          <a:prstGeom prst="ellipse">
            <a:avLst/>
          </a:prstGeom>
          <a:solidFill>
            <a:schemeClr val="accent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 name="Freeform 22">
            <a:extLst>
              <a:ext uri="{FF2B5EF4-FFF2-40B4-BE49-F238E27FC236}">
                <a16:creationId xmlns:a16="http://schemas.microsoft.com/office/drawing/2014/main" id="{54B75B26-9BDF-BD1F-BB21-DCDA8B1A6B67}"/>
              </a:ext>
            </a:extLst>
          </p:cNvPr>
          <p:cNvSpPr>
            <a:spLocks/>
          </p:cNvSpPr>
          <p:nvPr userDrawn="1"/>
        </p:nvSpPr>
        <p:spPr bwMode="auto">
          <a:xfrm>
            <a:off x="2762216" y="2255222"/>
            <a:ext cx="828203" cy="826138"/>
          </a:xfrm>
          <a:custGeom>
            <a:avLst/>
            <a:gdLst>
              <a:gd name="T0" fmla="*/ 0 w 401"/>
              <a:gd name="T1" fmla="*/ 310 h 400"/>
              <a:gd name="T2" fmla="*/ 313 w 401"/>
              <a:gd name="T3" fmla="*/ 0 h 400"/>
              <a:gd name="T4" fmla="*/ 391 w 401"/>
              <a:gd name="T5" fmla="*/ 5 h 400"/>
              <a:gd name="T6" fmla="*/ 401 w 401"/>
              <a:gd name="T7" fmla="*/ 90 h 400"/>
              <a:gd name="T8" fmla="*/ 90 w 401"/>
              <a:gd name="T9" fmla="*/ 400 h 400"/>
              <a:gd name="T10" fmla="*/ 24 w 401"/>
              <a:gd name="T11" fmla="*/ 377 h 400"/>
              <a:gd name="T12" fmla="*/ 0 w 401"/>
              <a:gd name="T13" fmla="*/ 310 h 400"/>
            </a:gdLst>
            <a:ahLst/>
            <a:cxnLst>
              <a:cxn ang="0">
                <a:pos x="T0" y="T1"/>
              </a:cxn>
              <a:cxn ang="0">
                <a:pos x="T2" y="T3"/>
              </a:cxn>
              <a:cxn ang="0">
                <a:pos x="T4" y="T5"/>
              </a:cxn>
              <a:cxn ang="0">
                <a:pos x="T6" y="T7"/>
              </a:cxn>
              <a:cxn ang="0">
                <a:pos x="T8" y="T9"/>
              </a:cxn>
              <a:cxn ang="0">
                <a:pos x="T10" y="T11"/>
              </a:cxn>
              <a:cxn ang="0">
                <a:pos x="T12" y="T13"/>
              </a:cxn>
            </a:cxnLst>
            <a:rect l="0" t="0" r="r" b="b"/>
            <a:pathLst>
              <a:path w="401" h="400">
                <a:moveTo>
                  <a:pt x="0" y="310"/>
                </a:moveTo>
                <a:lnTo>
                  <a:pt x="313" y="0"/>
                </a:lnTo>
                <a:lnTo>
                  <a:pt x="391" y="5"/>
                </a:lnTo>
                <a:lnTo>
                  <a:pt x="401" y="90"/>
                </a:lnTo>
                <a:lnTo>
                  <a:pt x="90" y="400"/>
                </a:lnTo>
                <a:lnTo>
                  <a:pt x="24" y="377"/>
                </a:lnTo>
                <a:lnTo>
                  <a:pt x="0" y="310"/>
                </a:lnTo>
                <a:close/>
              </a:path>
            </a:pathLst>
          </a:custGeom>
          <a:solidFill>
            <a:schemeClr val="accent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 name="Freeform 23">
            <a:extLst>
              <a:ext uri="{FF2B5EF4-FFF2-40B4-BE49-F238E27FC236}">
                <a16:creationId xmlns:a16="http://schemas.microsoft.com/office/drawing/2014/main" id="{B4EC27A8-EBD4-5713-65E5-AE7B0C60CA46}"/>
              </a:ext>
            </a:extLst>
          </p:cNvPr>
          <p:cNvSpPr>
            <a:spLocks/>
          </p:cNvSpPr>
          <p:nvPr userDrawn="1"/>
        </p:nvSpPr>
        <p:spPr bwMode="auto">
          <a:xfrm>
            <a:off x="3315728" y="3587369"/>
            <a:ext cx="811680" cy="258169"/>
          </a:xfrm>
          <a:custGeom>
            <a:avLst/>
            <a:gdLst>
              <a:gd name="T0" fmla="*/ 38 w 393"/>
              <a:gd name="T1" fmla="*/ 0 h 125"/>
              <a:gd name="T2" fmla="*/ 362 w 393"/>
              <a:gd name="T3" fmla="*/ 0 h 125"/>
              <a:gd name="T4" fmla="*/ 393 w 393"/>
              <a:gd name="T5" fmla="*/ 35 h 125"/>
              <a:gd name="T6" fmla="*/ 362 w 393"/>
              <a:gd name="T7" fmla="*/ 125 h 125"/>
              <a:gd name="T8" fmla="*/ 40 w 393"/>
              <a:gd name="T9" fmla="*/ 125 h 125"/>
              <a:gd name="T10" fmla="*/ 0 w 393"/>
              <a:gd name="T11" fmla="*/ 38 h 125"/>
              <a:gd name="T12" fmla="*/ 38 w 393"/>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393" h="125">
                <a:moveTo>
                  <a:pt x="38" y="0"/>
                </a:moveTo>
                <a:lnTo>
                  <a:pt x="362" y="0"/>
                </a:lnTo>
                <a:lnTo>
                  <a:pt x="393" y="35"/>
                </a:lnTo>
                <a:lnTo>
                  <a:pt x="362" y="125"/>
                </a:lnTo>
                <a:lnTo>
                  <a:pt x="40" y="125"/>
                </a:lnTo>
                <a:lnTo>
                  <a:pt x="0" y="38"/>
                </a:lnTo>
                <a:lnTo>
                  <a:pt x="38" y="0"/>
                </a:lnTo>
                <a:close/>
              </a:path>
            </a:pathLst>
          </a:custGeom>
          <a:solidFill>
            <a:schemeClr val="tx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 name="Freeform 24">
            <a:extLst>
              <a:ext uri="{FF2B5EF4-FFF2-40B4-BE49-F238E27FC236}">
                <a16:creationId xmlns:a16="http://schemas.microsoft.com/office/drawing/2014/main" id="{3A9D2B57-3025-B3F7-6D86-8D2E7D2F654A}"/>
              </a:ext>
            </a:extLst>
          </p:cNvPr>
          <p:cNvSpPr>
            <a:spLocks/>
          </p:cNvSpPr>
          <p:nvPr userDrawn="1"/>
        </p:nvSpPr>
        <p:spPr bwMode="auto">
          <a:xfrm>
            <a:off x="3086475" y="4684068"/>
            <a:ext cx="620008" cy="559681"/>
          </a:xfrm>
          <a:custGeom>
            <a:avLst/>
            <a:gdLst>
              <a:gd name="T0" fmla="*/ 99 w 251"/>
              <a:gd name="T1" fmla="*/ 0 h 239"/>
              <a:gd name="T2" fmla="*/ 246 w 251"/>
              <a:gd name="T3" fmla="*/ 147 h 239"/>
              <a:gd name="T4" fmla="*/ 251 w 251"/>
              <a:gd name="T5" fmla="*/ 222 h 239"/>
              <a:gd name="T6" fmla="*/ 151 w 251"/>
              <a:gd name="T7" fmla="*/ 239 h 239"/>
              <a:gd name="T8" fmla="*/ 0 w 251"/>
              <a:gd name="T9" fmla="*/ 85 h 239"/>
              <a:gd name="T10" fmla="*/ 12 w 251"/>
              <a:gd name="T11" fmla="*/ 42 h 239"/>
              <a:gd name="T12" fmla="*/ 99 w 251"/>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251" h="239">
                <a:moveTo>
                  <a:pt x="99" y="0"/>
                </a:moveTo>
                <a:lnTo>
                  <a:pt x="246" y="147"/>
                </a:lnTo>
                <a:lnTo>
                  <a:pt x="251" y="222"/>
                </a:lnTo>
                <a:lnTo>
                  <a:pt x="151" y="239"/>
                </a:lnTo>
                <a:lnTo>
                  <a:pt x="0" y="85"/>
                </a:lnTo>
                <a:lnTo>
                  <a:pt x="12" y="42"/>
                </a:lnTo>
                <a:lnTo>
                  <a:pt x="99" y="0"/>
                </a:lnTo>
                <a:close/>
              </a:path>
            </a:pathLst>
          </a:custGeom>
          <a:solidFill>
            <a:schemeClr val="accent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 name="Oval 18">
            <a:extLst>
              <a:ext uri="{FF2B5EF4-FFF2-40B4-BE49-F238E27FC236}">
                <a16:creationId xmlns:a16="http://schemas.microsoft.com/office/drawing/2014/main" id="{11F77542-95EE-97FF-1D04-E03B4E7599AD}"/>
              </a:ext>
            </a:extLst>
          </p:cNvPr>
          <p:cNvSpPr>
            <a:spLocks noChangeArrowheads="1"/>
          </p:cNvSpPr>
          <p:nvPr userDrawn="1"/>
        </p:nvSpPr>
        <p:spPr bwMode="auto">
          <a:xfrm>
            <a:off x="3503987" y="1532662"/>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Oval 18">
            <a:extLst>
              <a:ext uri="{FF2B5EF4-FFF2-40B4-BE49-F238E27FC236}">
                <a16:creationId xmlns:a16="http://schemas.microsoft.com/office/drawing/2014/main" id="{33010B02-6EE5-4E47-3118-C9EBAFCADA43}"/>
              </a:ext>
            </a:extLst>
          </p:cNvPr>
          <p:cNvSpPr>
            <a:spLocks noChangeArrowheads="1"/>
          </p:cNvSpPr>
          <p:nvPr userDrawn="1"/>
        </p:nvSpPr>
        <p:spPr bwMode="auto">
          <a:xfrm>
            <a:off x="4233055" y="3304728"/>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 name="Oval 18">
            <a:extLst>
              <a:ext uri="{FF2B5EF4-FFF2-40B4-BE49-F238E27FC236}">
                <a16:creationId xmlns:a16="http://schemas.microsoft.com/office/drawing/2014/main" id="{F3D5716C-1FC1-A63A-0E71-A110CD002AAE}"/>
              </a:ext>
            </a:extLst>
          </p:cNvPr>
          <p:cNvSpPr>
            <a:spLocks noChangeArrowheads="1"/>
          </p:cNvSpPr>
          <p:nvPr userDrawn="1"/>
        </p:nvSpPr>
        <p:spPr bwMode="auto">
          <a:xfrm>
            <a:off x="3494692" y="5178689"/>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 name="Freeform 55">
            <a:extLst>
              <a:ext uri="{FF2B5EF4-FFF2-40B4-BE49-F238E27FC236}">
                <a16:creationId xmlns:a16="http://schemas.microsoft.com/office/drawing/2014/main" id="{6D85A67C-7A56-DE2B-22A3-ED2B40C80C8F}"/>
              </a:ext>
            </a:extLst>
          </p:cNvPr>
          <p:cNvSpPr>
            <a:spLocks noEditPoints="1"/>
          </p:cNvSpPr>
          <p:nvPr userDrawn="1"/>
        </p:nvSpPr>
        <p:spPr bwMode="auto">
          <a:xfrm>
            <a:off x="7355515" y="1745733"/>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55">
            <a:extLst>
              <a:ext uri="{FF2B5EF4-FFF2-40B4-BE49-F238E27FC236}">
                <a16:creationId xmlns:a16="http://schemas.microsoft.com/office/drawing/2014/main" id="{271FD54B-823D-1391-2FD1-60C75B0D6A71}"/>
              </a:ext>
            </a:extLst>
          </p:cNvPr>
          <p:cNvSpPr>
            <a:spLocks noEditPoints="1"/>
          </p:cNvSpPr>
          <p:nvPr userDrawn="1"/>
        </p:nvSpPr>
        <p:spPr bwMode="auto">
          <a:xfrm>
            <a:off x="7355515" y="3523733"/>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55">
            <a:extLst>
              <a:ext uri="{FF2B5EF4-FFF2-40B4-BE49-F238E27FC236}">
                <a16:creationId xmlns:a16="http://schemas.microsoft.com/office/drawing/2014/main" id="{1F0FBAA0-C49C-F9A3-DB93-FACD5F8C8063}"/>
              </a:ext>
            </a:extLst>
          </p:cNvPr>
          <p:cNvSpPr>
            <a:spLocks noEditPoints="1"/>
          </p:cNvSpPr>
          <p:nvPr userDrawn="1"/>
        </p:nvSpPr>
        <p:spPr bwMode="auto">
          <a:xfrm>
            <a:off x="7355515" y="5299162"/>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42" name="Straight Connector 41">
            <a:extLst>
              <a:ext uri="{FF2B5EF4-FFF2-40B4-BE49-F238E27FC236}">
                <a16:creationId xmlns:a16="http://schemas.microsoft.com/office/drawing/2014/main" id="{43469BD5-DD37-4B4A-A76F-41DBCCB5DF20}"/>
              </a:ext>
            </a:extLst>
          </p:cNvPr>
          <p:cNvCxnSpPr>
            <a:cxnSpLocks/>
          </p:cNvCxnSpPr>
          <p:nvPr userDrawn="1"/>
        </p:nvCxnSpPr>
        <p:spPr>
          <a:xfrm>
            <a:off x="8229600" y="2806682"/>
            <a:ext cx="3962399"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D531E9-1A0A-DBC7-18BB-ABC9BEBC389B}"/>
              </a:ext>
            </a:extLst>
          </p:cNvPr>
          <p:cNvCxnSpPr>
            <a:cxnSpLocks/>
          </p:cNvCxnSpPr>
          <p:nvPr userDrawn="1"/>
        </p:nvCxnSpPr>
        <p:spPr>
          <a:xfrm>
            <a:off x="8229600" y="4618217"/>
            <a:ext cx="3962399"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50" name="Content Placeholder 48">
            <a:extLst>
              <a:ext uri="{FF2B5EF4-FFF2-40B4-BE49-F238E27FC236}">
                <a16:creationId xmlns:a16="http://schemas.microsoft.com/office/drawing/2014/main" id="{FF5A177C-03B8-06A2-809E-D1AB7CE7C0C0}"/>
              </a:ext>
            </a:extLst>
          </p:cNvPr>
          <p:cNvSpPr>
            <a:spLocks noGrp="1"/>
          </p:cNvSpPr>
          <p:nvPr>
            <p:ph sz="quarter" idx="13" hasCustomPrompt="1"/>
          </p:nvPr>
        </p:nvSpPr>
        <p:spPr>
          <a:xfrm>
            <a:off x="1695450" y="3282983"/>
            <a:ext cx="866775" cy="866775"/>
          </a:xfrm>
          <a:prstGeom prst="ellipse">
            <a:avLst/>
          </a:prstGeom>
          <a:noFill/>
        </p:spPr>
        <p:txBody>
          <a:bodyPr anchor="ctr">
            <a:noAutofit/>
          </a:bodyPr>
          <a:lstStyle>
            <a:lvl1pPr marL="0" indent="0" algn="ctr">
              <a:buNone/>
              <a:defRPr sz="1200" b="0">
                <a:solidFill>
                  <a:schemeClr val="tx1"/>
                </a:solidFill>
              </a:defRPr>
            </a:lvl1pPr>
          </a:lstStyle>
          <a:p>
            <a:pPr lvl="0"/>
            <a:r>
              <a:rPr lang="en-US"/>
              <a:t>Insert Icon here</a:t>
            </a:r>
            <a:endParaRPr lang="en-IN"/>
          </a:p>
        </p:txBody>
      </p:sp>
      <p:sp>
        <p:nvSpPr>
          <p:cNvPr id="52" name="Content Placeholder 48">
            <a:extLst>
              <a:ext uri="{FF2B5EF4-FFF2-40B4-BE49-F238E27FC236}">
                <a16:creationId xmlns:a16="http://schemas.microsoft.com/office/drawing/2014/main" id="{05F77255-05C0-9A74-DD40-A5916AAD5B0C}"/>
              </a:ext>
            </a:extLst>
          </p:cNvPr>
          <p:cNvSpPr>
            <a:spLocks noGrp="1"/>
          </p:cNvSpPr>
          <p:nvPr>
            <p:ph sz="quarter" idx="14" hasCustomPrompt="1"/>
          </p:nvPr>
        </p:nvSpPr>
        <p:spPr>
          <a:xfrm>
            <a:off x="3591617" y="1628048"/>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a:t>Insert Icon here</a:t>
            </a:r>
            <a:endParaRPr lang="en-IN"/>
          </a:p>
        </p:txBody>
      </p:sp>
      <p:sp>
        <p:nvSpPr>
          <p:cNvPr id="53" name="Content Placeholder 48">
            <a:extLst>
              <a:ext uri="{FF2B5EF4-FFF2-40B4-BE49-F238E27FC236}">
                <a16:creationId xmlns:a16="http://schemas.microsoft.com/office/drawing/2014/main" id="{77F5205B-9112-EE4B-620A-91B4E4B97C98}"/>
              </a:ext>
            </a:extLst>
          </p:cNvPr>
          <p:cNvSpPr>
            <a:spLocks noGrp="1"/>
          </p:cNvSpPr>
          <p:nvPr>
            <p:ph sz="quarter" idx="15" hasCustomPrompt="1"/>
          </p:nvPr>
        </p:nvSpPr>
        <p:spPr>
          <a:xfrm>
            <a:off x="4316692" y="3384869"/>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a:t>Insert Icon here</a:t>
            </a:r>
            <a:endParaRPr lang="en-IN"/>
          </a:p>
        </p:txBody>
      </p:sp>
      <p:sp>
        <p:nvSpPr>
          <p:cNvPr id="54" name="Content Placeholder 48">
            <a:extLst>
              <a:ext uri="{FF2B5EF4-FFF2-40B4-BE49-F238E27FC236}">
                <a16:creationId xmlns:a16="http://schemas.microsoft.com/office/drawing/2014/main" id="{3858EDFE-7F0B-98AF-BF6E-4F3225FE588A}"/>
              </a:ext>
            </a:extLst>
          </p:cNvPr>
          <p:cNvSpPr>
            <a:spLocks noGrp="1"/>
          </p:cNvSpPr>
          <p:nvPr>
            <p:ph sz="quarter" idx="16" hasCustomPrompt="1"/>
          </p:nvPr>
        </p:nvSpPr>
        <p:spPr>
          <a:xfrm>
            <a:off x="3582495" y="5267687"/>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a:t>Insert Icon here</a:t>
            </a:r>
            <a:endParaRPr lang="en-IN"/>
          </a:p>
        </p:txBody>
      </p:sp>
      <p:sp>
        <p:nvSpPr>
          <p:cNvPr id="58" name="Text Placeholder 37">
            <a:extLst>
              <a:ext uri="{FF2B5EF4-FFF2-40B4-BE49-F238E27FC236}">
                <a16:creationId xmlns:a16="http://schemas.microsoft.com/office/drawing/2014/main" id="{B593B476-5837-8062-5891-DAC6F0B8ADB9}"/>
              </a:ext>
            </a:extLst>
          </p:cNvPr>
          <p:cNvSpPr>
            <a:spLocks noGrp="1"/>
          </p:cNvSpPr>
          <p:nvPr>
            <p:ph type="body" sz="quarter" idx="17" hasCustomPrompt="1"/>
          </p:nvPr>
        </p:nvSpPr>
        <p:spPr>
          <a:xfrm>
            <a:off x="4779296" y="1760224"/>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60" name="Text Placeholder 37">
            <a:extLst>
              <a:ext uri="{FF2B5EF4-FFF2-40B4-BE49-F238E27FC236}">
                <a16:creationId xmlns:a16="http://schemas.microsoft.com/office/drawing/2014/main" id="{3F5D3575-335B-A44B-13A3-674D27F0BFCF}"/>
              </a:ext>
            </a:extLst>
          </p:cNvPr>
          <p:cNvSpPr>
            <a:spLocks noGrp="1"/>
          </p:cNvSpPr>
          <p:nvPr>
            <p:ph type="body" sz="quarter" idx="19" hasCustomPrompt="1"/>
          </p:nvPr>
        </p:nvSpPr>
        <p:spPr>
          <a:xfrm>
            <a:off x="5506682" y="3564546"/>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62" name="Text Placeholder 37">
            <a:extLst>
              <a:ext uri="{FF2B5EF4-FFF2-40B4-BE49-F238E27FC236}">
                <a16:creationId xmlns:a16="http://schemas.microsoft.com/office/drawing/2014/main" id="{B1D4934E-1083-3A67-D325-D1F4D254CC8D}"/>
              </a:ext>
            </a:extLst>
          </p:cNvPr>
          <p:cNvSpPr>
            <a:spLocks noGrp="1"/>
          </p:cNvSpPr>
          <p:nvPr>
            <p:ph type="body" sz="quarter" idx="20" hasCustomPrompt="1"/>
          </p:nvPr>
        </p:nvSpPr>
        <p:spPr>
          <a:xfrm>
            <a:off x="4779296" y="5353719"/>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63" name="Text Placeholder 37">
            <a:extLst>
              <a:ext uri="{FF2B5EF4-FFF2-40B4-BE49-F238E27FC236}">
                <a16:creationId xmlns:a16="http://schemas.microsoft.com/office/drawing/2014/main" id="{936A35AC-9CB7-807A-A8F9-16D71A589A95}"/>
              </a:ext>
            </a:extLst>
          </p:cNvPr>
          <p:cNvSpPr>
            <a:spLocks noGrp="1"/>
          </p:cNvSpPr>
          <p:nvPr>
            <p:ph type="body" sz="quarter" idx="18" hasCustomPrompt="1"/>
          </p:nvPr>
        </p:nvSpPr>
        <p:spPr>
          <a:xfrm>
            <a:off x="8195944" y="1571162"/>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5" name="Text Placeholder 37">
            <a:extLst>
              <a:ext uri="{FF2B5EF4-FFF2-40B4-BE49-F238E27FC236}">
                <a16:creationId xmlns:a16="http://schemas.microsoft.com/office/drawing/2014/main" id="{5F6B095A-1098-0FC1-A1C5-34223CB04D6D}"/>
              </a:ext>
            </a:extLst>
          </p:cNvPr>
          <p:cNvSpPr>
            <a:spLocks noGrp="1"/>
          </p:cNvSpPr>
          <p:nvPr>
            <p:ph type="body" sz="quarter" idx="21" hasCustomPrompt="1"/>
          </p:nvPr>
        </p:nvSpPr>
        <p:spPr>
          <a:xfrm>
            <a:off x="8195944" y="3373388"/>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7" name="Text Placeholder 37">
            <a:extLst>
              <a:ext uri="{FF2B5EF4-FFF2-40B4-BE49-F238E27FC236}">
                <a16:creationId xmlns:a16="http://schemas.microsoft.com/office/drawing/2014/main" id="{F6A5C0E3-76BF-4BA6-E071-47CE251478C4}"/>
              </a:ext>
            </a:extLst>
          </p:cNvPr>
          <p:cNvSpPr>
            <a:spLocks noGrp="1"/>
          </p:cNvSpPr>
          <p:nvPr>
            <p:ph type="body" sz="quarter" idx="22" hasCustomPrompt="1"/>
          </p:nvPr>
        </p:nvSpPr>
        <p:spPr>
          <a:xfrm>
            <a:off x="8195944" y="5198260"/>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40003910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B70706-665F-D233-927E-7E77D2E88119}"/>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01C507B7-A66D-F0AD-7032-3DC6DCBA8BCA}"/>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491EB-A06E-9980-2FDB-4D51DF8F522E}"/>
              </a:ext>
            </a:extLst>
          </p:cNvPr>
          <p:cNvSpPr/>
          <p:nvPr userDrawn="1"/>
        </p:nvSpPr>
        <p:spPr>
          <a:xfrm>
            <a:off x="1670127" y="3161760"/>
            <a:ext cx="921774" cy="921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28C64CAD-DDF0-5A97-A7CA-7E4B4EE036FC}"/>
              </a:ext>
            </a:extLst>
          </p:cNvPr>
          <p:cNvSpPr/>
          <p:nvPr userDrawn="1"/>
        </p:nvSpPr>
        <p:spPr>
          <a:xfrm>
            <a:off x="983098" y="2474731"/>
            <a:ext cx="2295832" cy="2295832"/>
          </a:xfrm>
          <a:prstGeom prst="donut">
            <a:avLst>
              <a:gd name="adj" fmla="val 104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ircle: Hollow 13">
            <a:extLst>
              <a:ext uri="{FF2B5EF4-FFF2-40B4-BE49-F238E27FC236}">
                <a16:creationId xmlns:a16="http://schemas.microsoft.com/office/drawing/2014/main" id="{82C2629D-D253-6650-BDF7-34936B0CCC64}"/>
              </a:ext>
            </a:extLst>
          </p:cNvPr>
          <p:cNvSpPr/>
          <p:nvPr userDrawn="1"/>
        </p:nvSpPr>
        <p:spPr>
          <a:xfrm>
            <a:off x="1325491" y="2817124"/>
            <a:ext cx="1611046" cy="1611046"/>
          </a:xfrm>
          <a:prstGeom prst="donut">
            <a:avLst>
              <a:gd name="adj" fmla="val 12789"/>
            </a:avLst>
          </a:prstGeom>
          <a:solidFill>
            <a:schemeClr val="tx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6D6733-293C-169D-1343-B7AA221AFDA0}"/>
              </a:ext>
            </a:extLst>
          </p:cNvPr>
          <p:cNvSpPr/>
          <p:nvPr userDrawn="1"/>
        </p:nvSpPr>
        <p:spPr>
          <a:xfrm>
            <a:off x="4241244" y="1474242"/>
            <a:ext cx="853762" cy="853762"/>
          </a:xfrm>
          <a:prstGeom prst="ellipse">
            <a:avLst/>
          </a:prstGeom>
          <a:solidFill>
            <a:schemeClr val="accent1"/>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FDE78F-686F-FE71-67A0-4CAAE2054F7A}"/>
              </a:ext>
            </a:extLst>
          </p:cNvPr>
          <p:cNvSpPr/>
          <p:nvPr userDrawn="1"/>
        </p:nvSpPr>
        <p:spPr>
          <a:xfrm>
            <a:off x="4241244" y="3195766"/>
            <a:ext cx="853762" cy="853762"/>
          </a:xfrm>
          <a:prstGeom prst="ellipse">
            <a:avLst/>
          </a:prstGeom>
          <a:solidFill>
            <a:schemeClr val="tx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3A2BD4-7029-0ADC-6E6C-557C9E2ED926}"/>
              </a:ext>
            </a:extLst>
          </p:cNvPr>
          <p:cNvSpPr/>
          <p:nvPr userDrawn="1"/>
        </p:nvSpPr>
        <p:spPr>
          <a:xfrm>
            <a:off x="4241244" y="4917290"/>
            <a:ext cx="853762" cy="853762"/>
          </a:xfrm>
          <a:prstGeom prst="ellipse">
            <a:avLst/>
          </a:prstGeom>
          <a:solidFill>
            <a:schemeClr val="accent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40917F2-D105-B262-24B4-612AB9BA4C7C}"/>
              </a:ext>
            </a:extLst>
          </p:cNvPr>
          <p:cNvCxnSpPr>
            <a:cxnSpLocks/>
            <a:stCxn id="13" idx="7"/>
            <a:endCxn id="16" idx="2"/>
          </p:cNvCxnSpPr>
          <p:nvPr userDrawn="1"/>
        </p:nvCxnSpPr>
        <p:spPr>
          <a:xfrm flipV="1">
            <a:off x="2942713" y="1901123"/>
            <a:ext cx="1298531" cy="9098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F856E4-94A5-2A18-E908-01D719F37849}"/>
              </a:ext>
            </a:extLst>
          </p:cNvPr>
          <p:cNvCxnSpPr>
            <a:cxnSpLocks/>
            <a:stCxn id="14" idx="6"/>
            <a:endCxn id="17" idx="2"/>
          </p:cNvCxnSpPr>
          <p:nvPr userDrawn="1"/>
        </p:nvCxnSpPr>
        <p:spPr>
          <a:xfrm>
            <a:off x="2936537" y="3622647"/>
            <a:ext cx="130470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257B5D-566B-DEB5-AAC3-8744847BD2E9}"/>
              </a:ext>
            </a:extLst>
          </p:cNvPr>
          <p:cNvCxnSpPr>
            <a:cxnSpLocks/>
            <a:stCxn id="12" idx="5"/>
            <a:endCxn id="18" idx="2"/>
          </p:cNvCxnSpPr>
          <p:nvPr userDrawn="1"/>
        </p:nvCxnSpPr>
        <p:spPr>
          <a:xfrm>
            <a:off x="2456910" y="3948543"/>
            <a:ext cx="1784334" cy="139562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8E07A1E-7547-E365-0AFF-0AB1AD229B6D}"/>
              </a:ext>
            </a:extLst>
          </p:cNvPr>
          <p:cNvGrpSpPr/>
          <p:nvPr userDrawn="1"/>
        </p:nvGrpSpPr>
        <p:grpSpPr>
          <a:xfrm>
            <a:off x="5341666" y="2761885"/>
            <a:ext cx="6334396" cy="1721524"/>
            <a:chOff x="4668125" y="3006439"/>
            <a:chExt cx="7007937" cy="1721524"/>
          </a:xfrm>
        </p:grpSpPr>
        <p:cxnSp>
          <p:nvCxnSpPr>
            <p:cNvPr id="26" name="Straight Connector 25">
              <a:extLst>
                <a:ext uri="{FF2B5EF4-FFF2-40B4-BE49-F238E27FC236}">
                  <a16:creationId xmlns:a16="http://schemas.microsoft.com/office/drawing/2014/main" id="{276C1A8B-EFE3-2BC1-84CD-C1E37827BA76}"/>
                </a:ext>
              </a:extLst>
            </p:cNvPr>
            <p:cNvCxnSpPr/>
            <p:nvPr/>
          </p:nvCxnSpPr>
          <p:spPr>
            <a:xfrm>
              <a:off x="4668125" y="3006439"/>
              <a:ext cx="7007937"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3AF28A-61CA-C34B-46C9-1EC1A93462D7}"/>
                </a:ext>
              </a:extLst>
            </p:cNvPr>
            <p:cNvCxnSpPr/>
            <p:nvPr/>
          </p:nvCxnSpPr>
          <p:spPr>
            <a:xfrm>
              <a:off x="4668125" y="4727963"/>
              <a:ext cx="7007937"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itle 1">
            <a:extLst>
              <a:ext uri="{FF2B5EF4-FFF2-40B4-BE49-F238E27FC236}">
                <a16:creationId xmlns:a16="http://schemas.microsoft.com/office/drawing/2014/main" id="{E0F5C361-A437-A52A-FA93-EC7C046758C6}"/>
              </a:ext>
            </a:extLst>
          </p:cNvPr>
          <p:cNvSpPr txBox="1">
            <a:spLocks/>
          </p:cNvSpPr>
          <p:nvPr userDrawn="1"/>
        </p:nvSpPr>
        <p:spPr>
          <a:xfrm>
            <a:off x="8948107" y="1181122"/>
            <a:ext cx="2727955" cy="1440000"/>
          </a:xfrm>
          <a:prstGeom prst="rect">
            <a:avLst/>
          </a:prstGeom>
          <a:solidFill>
            <a:schemeClr val="accent1"/>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a:solidFill>
                <a:schemeClr val="bg2"/>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32" name="Title 1">
            <a:extLst>
              <a:ext uri="{FF2B5EF4-FFF2-40B4-BE49-F238E27FC236}">
                <a16:creationId xmlns:a16="http://schemas.microsoft.com/office/drawing/2014/main" id="{721DE227-155D-2984-CAF6-C85A1B2220DE}"/>
              </a:ext>
            </a:extLst>
          </p:cNvPr>
          <p:cNvSpPr txBox="1">
            <a:spLocks/>
          </p:cNvSpPr>
          <p:nvPr userDrawn="1"/>
        </p:nvSpPr>
        <p:spPr>
          <a:xfrm>
            <a:off x="8948107" y="2902646"/>
            <a:ext cx="2727955" cy="1439998"/>
          </a:xfrm>
          <a:prstGeom prst="rect">
            <a:avLst/>
          </a:prstGeom>
          <a:solidFill>
            <a:schemeClr val="tx2"/>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a:solidFill>
                <a:srgbClr val="00144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33" name="Title 1">
            <a:extLst>
              <a:ext uri="{FF2B5EF4-FFF2-40B4-BE49-F238E27FC236}">
                <a16:creationId xmlns:a16="http://schemas.microsoft.com/office/drawing/2014/main" id="{E4867A67-1B64-CC00-33FE-3D5F826A4DD3}"/>
              </a:ext>
            </a:extLst>
          </p:cNvPr>
          <p:cNvSpPr txBox="1">
            <a:spLocks/>
          </p:cNvSpPr>
          <p:nvPr userDrawn="1"/>
        </p:nvSpPr>
        <p:spPr>
          <a:xfrm>
            <a:off x="8948107" y="4624170"/>
            <a:ext cx="2727955" cy="1439997"/>
          </a:xfrm>
          <a:prstGeom prst="rect">
            <a:avLst/>
          </a:prstGeom>
          <a:solidFill>
            <a:schemeClr val="accent2"/>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a:solidFill>
                <a:srgbClr val="00144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47" name="Content Placeholder 48">
            <a:extLst>
              <a:ext uri="{FF2B5EF4-FFF2-40B4-BE49-F238E27FC236}">
                <a16:creationId xmlns:a16="http://schemas.microsoft.com/office/drawing/2014/main" id="{C4263C6C-B123-303E-D5A8-DDB6BFEF38D0}"/>
              </a:ext>
            </a:extLst>
          </p:cNvPr>
          <p:cNvSpPr>
            <a:spLocks noGrp="1"/>
          </p:cNvSpPr>
          <p:nvPr>
            <p:ph sz="quarter" idx="13" hasCustomPrompt="1"/>
          </p:nvPr>
        </p:nvSpPr>
        <p:spPr>
          <a:xfrm>
            <a:off x="1791624" y="3289230"/>
            <a:ext cx="683166" cy="683166"/>
          </a:xfrm>
          <a:prstGeom prst="ellipse">
            <a:avLst/>
          </a:prstGeom>
          <a:noFill/>
        </p:spPr>
        <p:txBody>
          <a:bodyPr anchor="ctr">
            <a:noAutofit/>
          </a:bodyPr>
          <a:lstStyle>
            <a:lvl1pPr marL="0" indent="0" algn="ctr">
              <a:buNone/>
              <a:defRPr sz="1100" b="0">
                <a:solidFill>
                  <a:schemeClr val="tx1"/>
                </a:solidFill>
              </a:defRPr>
            </a:lvl1pPr>
          </a:lstStyle>
          <a:p>
            <a:pPr lvl="0"/>
            <a:r>
              <a:rPr lang="en-US"/>
              <a:t>Icon</a:t>
            </a:r>
            <a:endParaRPr lang="en-IN"/>
          </a:p>
        </p:txBody>
      </p:sp>
      <p:sp>
        <p:nvSpPr>
          <p:cNvPr id="150" name="Content Placeholder 50">
            <a:extLst>
              <a:ext uri="{FF2B5EF4-FFF2-40B4-BE49-F238E27FC236}">
                <a16:creationId xmlns:a16="http://schemas.microsoft.com/office/drawing/2014/main" id="{E8827325-34B0-0964-CD9C-2E5FE604F49C}"/>
              </a:ext>
            </a:extLst>
          </p:cNvPr>
          <p:cNvSpPr>
            <a:spLocks noGrp="1"/>
          </p:cNvSpPr>
          <p:nvPr>
            <p:ph sz="quarter" idx="14" hasCustomPrompt="1"/>
          </p:nvPr>
        </p:nvSpPr>
        <p:spPr>
          <a:xfrm>
            <a:off x="4355457" y="1590666"/>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152" name="Content Placeholder 50">
            <a:extLst>
              <a:ext uri="{FF2B5EF4-FFF2-40B4-BE49-F238E27FC236}">
                <a16:creationId xmlns:a16="http://schemas.microsoft.com/office/drawing/2014/main" id="{7E0F1F70-D974-03EE-826E-9C32F8F4B6C8}"/>
              </a:ext>
            </a:extLst>
          </p:cNvPr>
          <p:cNvSpPr>
            <a:spLocks noGrp="1"/>
          </p:cNvSpPr>
          <p:nvPr>
            <p:ph sz="quarter" idx="15" hasCustomPrompt="1"/>
          </p:nvPr>
        </p:nvSpPr>
        <p:spPr>
          <a:xfrm>
            <a:off x="4349802" y="3307167"/>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02</a:t>
            </a:r>
            <a:endParaRPr lang="en-IN"/>
          </a:p>
        </p:txBody>
      </p:sp>
      <p:sp>
        <p:nvSpPr>
          <p:cNvPr id="154" name="Content Placeholder 50">
            <a:extLst>
              <a:ext uri="{FF2B5EF4-FFF2-40B4-BE49-F238E27FC236}">
                <a16:creationId xmlns:a16="http://schemas.microsoft.com/office/drawing/2014/main" id="{FCCF1862-E649-649A-6E50-0154871E9516}"/>
              </a:ext>
            </a:extLst>
          </p:cNvPr>
          <p:cNvSpPr>
            <a:spLocks noGrp="1"/>
          </p:cNvSpPr>
          <p:nvPr>
            <p:ph sz="quarter" idx="16" hasCustomPrompt="1"/>
          </p:nvPr>
        </p:nvSpPr>
        <p:spPr>
          <a:xfrm>
            <a:off x="4349802" y="5033195"/>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03</a:t>
            </a:r>
            <a:endParaRPr lang="en-IN"/>
          </a:p>
        </p:txBody>
      </p:sp>
      <p:sp>
        <p:nvSpPr>
          <p:cNvPr id="155" name="Text Placeholder 37">
            <a:extLst>
              <a:ext uri="{FF2B5EF4-FFF2-40B4-BE49-F238E27FC236}">
                <a16:creationId xmlns:a16="http://schemas.microsoft.com/office/drawing/2014/main" id="{F0498DDA-7E44-3523-F943-CDA41C134E24}"/>
              </a:ext>
            </a:extLst>
          </p:cNvPr>
          <p:cNvSpPr>
            <a:spLocks noGrp="1"/>
          </p:cNvSpPr>
          <p:nvPr>
            <p:ph type="body" sz="quarter" idx="18" hasCustomPrompt="1"/>
          </p:nvPr>
        </p:nvSpPr>
        <p:spPr>
          <a:xfrm>
            <a:off x="5220205" y="1461114"/>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56" name="Text Placeholder 37">
            <a:extLst>
              <a:ext uri="{FF2B5EF4-FFF2-40B4-BE49-F238E27FC236}">
                <a16:creationId xmlns:a16="http://schemas.microsoft.com/office/drawing/2014/main" id="{340B35E3-575F-DDA8-EC88-43C1DBAB5331}"/>
              </a:ext>
            </a:extLst>
          </p:cNvPr>
          <p:cNvSpPr>
            <a:spLocks noGrp="1"/>
          </p:cNvSpPr>
          <p:nvPr>
            <p:ph type="body" sz="quarter" idx="19" hasCustomPrompt="1"/>
          </p:nvPr>
        </p:nvSpPr>
        <p:spPr>
          <a:xfrm>
            <a:off x="5222482" y="3187031"/>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57" name="Text Placeholder 37">
            <a:extLst>
              <a:ext uri="{FF2B5EF4-FFF2-40B4-BE49-F238E27FC236}">
                <a16:creationId xmlns:a16="http://schemas.microsoft.com/office/drawing/2014/main" id="{5AB6CBB4-FBB8-E26F-589D-63C8ADF1076C}"/>
              </a:ext>
            </a:extLst>
          </p:cNvPr>
          <p:cNvSpPr>
            <a:spLocks noGrp="1"/>
          </p:cNvSpPr>
          <p:nvPr>
            <p:ph type="body" sz="quarter" idx="20" hasCustomPrompt="1"/>
          </p:nvPr>
        </p:nvSpPr>
        <p:spPr>
          <a:xfrm>
            <a:off x="5220204" y="4904162"/>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59" name="Text Placeholder 37">
            <a:extLst>
              <a:ext uri="{FF2B5EF4-FFF2-40B4-BE49-F238E27FC236}">
                <a16:creationId xmlns:a16="http://schemas.microsoft.com/office/drawing/2014/main" id="{2FE499D0-899F-94C0-8F9F-AD0805A0B64F}"/>
              </a:ext>
            </a:extLst>
          </p:cNvPr>
          <p:cNvSpPr>
            <a:spLocks noGrp="1"/>
          </p:cNvSpPr>
          <p:nvPr>
            <p:ph type="body" sz="quarter" idx="21" hasCustomPrompt="1"/>
          </p:nvPr>
        </p:nvSpPr>
        <p:spPr>
          <a:xfrm>
            <a:off x="8948107" y="1847629"/>
            <a:ext cx="2556321" cy="674630"/>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1" name="Text Placeholder 37">
            <a:extLst>
              <a:ext uri="{FF2B5EF4-FFF2-40B4-BE49-F238E27FC236}">
                <a16:creationId xmlns:a16="http://schemas.microsoft.com/office/drawing/2014/main" id="{5095DA80-723D-46D7-0C63-E8B5C98AE5D0}"/>
              </a:ext>
            </a:extLst>
          </p:cNvPr>
          <p:cNvSpPr>
            <a:spLocks noGrp="1"/>
          </p:cNvSpPr>
          <p:nvPr>
            <p:ph type="body" sz="quarter" idx="22" hasCustomPrompt="1"/>
          </p:nvPr>
        </p:nvSpPr>
        <p:spPr>
          <a:xfrm>
            <a:off x="8948106" y="3531362"/>
            <a:ext cx="2556321" cy="674630"/>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3" name="Text Placeholder 37">
            <a:extLst>
              <a:ext uri="{FF2B5EF4-FFF2-40B4-BE49-F238E27FC236}">
                <a16:creationId xmlns:a16="http://schemas.microsoft.com/office/drawing/2014/main" id="{5BFDC6FA-396A-E049-22C1-CF9E942A8E2E}"/>
              </a:ext>
            </a:extLst>
          </p:cNvPr>
          <p:cNvSpPr>
            <a:spLocks noGrp="1"/>
          </p:cNvSpPr>
          <p:nvPr>
            <p:ph type="body" sz="quarter" idx="23" hasCustomPrompt="1"/>
          </p:nvPr>
        </p:nvSpPr>
        <p:spPr>
          <a:xfrm>
            <a:off x="8948105" y="5314934"/>
            <a:ext cx="2556321" cy="674630"/>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5" name="Content Placeholder 78">
            <a:extLst>
              <a:ext uri="{FF2B5EF4-FFF2-40B4-BE49-F238E27FC236}">
                <a16:creationId xmlns:a16="http://schemas.microsoft.com/office/drawing/2014/main" id="{A9FF4C4C-89EC-6F7C-2D3E-763926983887}"/>
              </a:ext>
            </a:extLst>
          </p:cNvPr>
          <p:cNvSpPr>
            <a:spLocks noGrp="1"/>
          </p:cNvSpPr>
          <p:nvPr>
            <p:ph sz="quarter" idx="30" hasCustomPrompt="1"/>
          </p:nvPr>
        </p:nvSpPr>
        <p:spPr>
          <a:xfrm>
            <a:off x="9058332" y="1318259"/>
            <a:ext cx="458418" cy="442123"/>
          </a:xfrm>
          <a:prstGeom prst="rect">
            <a:avLst/>
          </a:prstGeom>
          <a:noFill/>
        </p:spPr>
        <p:txBody>
          <a:bodyPr lIns="0" rIns="0" anchor="ctr">
            <a:noAutofit/>
          </a:bodyPr>
          <a:lstStyle>
            <a:lvl1pPr marL="0" indent="0" algn="ctr">
              <a:buNone/>
              <a:defRPr sz="900" b="1">
                <a:solidFill>
                  <a:schemeClr val="bg2"/>
                </a:solidFill>
              </a:defRPr>
            </a:lvl1pPr>
          </a:lstStyle>
          <a:p>
            <a:pPr lvl="0"/>
            <a:r>
              <a:rPr lang="en-US"/>
              <a:t>Icon</a:t>
            </a:r>
            <a:endParaRPr lang="en-IN"/>
          </a:p>
        </p:txBody>
      </p:sp>
      <p:sp>
        <p:nvSpPr>
          <p:cNvPr id="167" name="Content Placeholder 78">
            <a:extLst>
              <a:ext uri="{FF2B5EF4-FFF2-40B4-BE49-F238E27FC236}">
                <a16:creationId xmlns:a16="http://schemas.microsoft.com/office/drawing/2014/main" id="{5B546DF5-E573-5EDF-7934-9FFB73E74FC4}"/>
              </a:ext>
            </a:extLst>
          </p:cNvPr>
          <p:cNvSpPr>
            <a:spLocks noGrp="1"/>
          </p:cNvSpPr>
          <p:nvPr>
            <p:ph sz="quarter" idx="31" hasCustomPrompt="1"/>
          </p:nvPr>
        </p:nvSpPr>
        <p:spPr>
          <a:xfrm>
            <a:off x="9058332" y="2992816"/>
            <a:ext cx="458418" cy="442123"/>
          </a:xfrm>
          <a:prstGeom prst="rect">
            <a:avLst/>
          </a:prstGeom>
          <a:noFill/>
        </p:spPr>
        <p:txBody>
          <a:bodyPr lIns="0" rIns="0" anchor="ctr">
            <a:noAutofit/>
          </a:bodyPr>
          <a:lstStyle>
            <a:lvl1pPr marL="0" indent="0" algn="ctr">
              <a:buNone/>
              <a:defRPr sz="900" b="1">
                <a:solidFill>
                  <a:schemeClr val="bg2"/>
                </a:solidFill>
              </a:defRPr>
            </a:lvl1pPr>
          </a:lstStyle>
          <a:p>
            <a:pPr lvl="0"/>
            <a:r>
              <a:rPr lang="en-US"/>
              <a:t>Icon</a:t>
            </a:r>
            <a:endParaRPr lang="en-IN"/>
          </a:p>
        </p:txBody>
      </p:sp>
      <p:sp>
        <p:nvSpPr>
          <p:cNvPr id="169" name="Content Placeholder 78">
            <a:extLst>
              <a:ext uri="{FF2B5EF4-FFF2-40B4-BE49-F238E27FC236}">
                <a16:creationId xmlns:a16="http://schemas.microsoft.com/office/drawing/2014/main" id="{FF88B4C8-1997-E4B8-340A-22ECD454DC0B}"/>
              </a:ext>
            </a:extLst>
          </p:cNvPr>
          <p:cNvSpPr>
            <a:spLocks noGrp="1"/>
          </p:cNvSpPr>
          <p:nvPr>
            <p:ph sz="quarter" idx="32" hasCustomPrompt="1"/>
          </p:nvPr>
        </p:nvSpPr>
        <p:spPr>
          <a:xfrm>
            <a:off x="9058332" y="4770563"/>
            <a:ext cx="458418" cy="442123"/>
          </a:xfrm>
          <a:prstGeom prst="rect">
            <a:avLst/>
          </a:prstGeom>
          <a:noFill/>
        </p:spPr>
        <p:txBody>
          <a:bodyPr lIns="0" rIns="0" anchor="ctr">
            <a:noAutofit/>
          </a:bodyPr>
          <a:lstStyle>
            <a:lvl1pPr marL="0" indent="0" algn="ctr">
              <a:buNone/>
              <a:defRPr sz="900" b="1">
                <a:solidFill>
                  <a:schemeClr val="bg2"/>
                </a:solidFill>
              </a:defRPr>
            </a:lvl1pPr>
          </a:lstStyle>
          <a:p>
            <a:pPr lvl="0"/>
            <a:r>
              <a:rPr lang="en-US"/>
              <a:t>Icon</a:t>
            </a:r>
            <a:endParaRPr lang="en-IN"/>
          </a:p>
        </p:txBody>
      </p:sp>
    </p:spTree>
    <p:extLst>
      <p:ext uri="{BB962C8B-B14F-4D97-AF65-F5344CB8AC3E}">
        <p14:creationId xmlns:p14="http://schemas.microsoft.com/office/powerpoint/2010/main" val="17933285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D54FF0-DEF8-BE93-EDF5-3C288B911428}"/>
              </a:ext>
            </a:extLst>
          </p:cNvPr>
          <p:cNvSpPr>
            <a:spLocks noGrp="1"/>
          </p:cNvSpPr>
          <p:nvPr>
            <p:ph type="ctrTitle"/>
          </p:nvPr>
        </p:nvSpPr>
        <p:spPr>
          <a:xfrm>
            <a:off x="146541" y="68024"/>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7" name="Content Placeholder 50">
            <a:extLst>
              <a:ext uri="{FF2B5EF4-FFF2-40B4-BE49-F238E27FC236}">
                <a16:creationId xmlns:a16="http://schemas.microsoft.com/office/drawing/2014/main" id="{A934CBA5-1275-47B8-79BD-1F97697E3559}"/>
              </a:ext>
            </a:extLst>
          </p:cNvPr>
          <p:cNvSpPr>
            <a:spLocks noGrp="1"/>
          </p:cNvSpPr>
          <p:nvPr>
            <p:ph sz="quarter" idx="19" hasCustomPrompt="1"/>
          </p:nvPr>
        </p:nvSpPr>
        <p:spPr>
          <a:xfrm>
            <a:off x="2673375" y="1139313"/>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79" name="Content Placeholder 50">
            <a:extLst>
              <a:ext uri="{FF2B5EF4-FFF2-40B4-BE49-F238E27FC236}">
                <a16:creationId xmlns:a16="http://schemas.microsoft.com/office/drawing/2014/main" id="{308A84F9-3130-7762-7F4E-A849EAB4F551}"/>
              </a:ext>
            </a:extLst>
          </p:cNvPr>
          <p:cNvSpPr>
            <a:spLocks noGrp="1"/>
          </p:cNvSpPr>
          <p:nvPr>
            <p:ph sz="quarter" idx="18" hasCustomPrompt="1"/>
          </p:nvPr>
        </p:nvSpPr>
        <p:spPr>
          <a:xfrm>
            <a:off x="198547" y="1139313"/>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3" name="Content Placeholder 50">
            <a:extLst>
              <a:ext uri="{FF2B5EF4-FFF2-40B4-BE49-F238E27FC236}">
                <a16:creationId xmlns:a16="http://schemas.microsoft.com/office/drawing/2014/main" id="{8B057DCB-73A2-773E-1E1A-B95C1C709519}"/>
              </a:ext>
            </a:extLst>
          </p:cNvPr>
          <p:cNvSpPr>
            <a:spLocks noGrp="1"/>
          </p:cNvSpPr>
          <p:nvPr>
            <p:ph sz="quarter" idx="21" hasCustomPrompt="1"/>
          </p:nvPr>
        </p:nvSpPr>
        <p:spPr>
          <a:xfrm>
            <a:off x="5234828" y="1148027"/>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7" name="Content Placeholder 50">
            <a:extLst>
              <a:ext uri="{FF2B5EF4-FFF2-40B4-BE49-F238E27FC236}">
                <a16:creationId xmlns:a16="http://schemas.microsoft.com/office/drawing/2014/main" id="{EF565687-58F5-DE5B-196A-90B3E2D4140D}"/>
              </a:ext>
            </a:extLst>
          </p:cNvPr>
          <p:cNvSpPr>
            <a:spLocks noGrp="1"/>
          </p:cNvSpPr>
          <p:nvPr>
            <p:ph sz="quarter" idx="23" hasCustomPrompt="1"/>
          </p:nvPr>
        </p:nvSpPr>
        <p:spPr>
          <a:xfrm>
            <a:off x="7796281" y="1130581"/>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91" name="Text Placeholder 37">
            <a:extLst>
              <a:ext uri="{FF2B5EF4-FFF2-40B4-BE49-F238E27FC236}">
                <a16:creationId xmlns:a16="http://schemas.microsoft.com/office/drawing/2014/main" id="{F29A4B6A-6930-5284-6604-ECCA46CCB6BA}"/>
              </a:ext>
            </a:extLst>
          </p:cNvPr>
          <p:cNvSpPr>
            <a:spLocks noGrp="1"/>
          </p:cNvSpPr>
          <p:nvPr>
            <p:ph type="body" sz="quarter" idx="25" hasCustomPrompt="1"/>
          </p:nvPr>
        </p:nvSpPr>
        <p:spPr>
          <a:xfrm>
            <a:off x="198546" y="2916029"/>
            <a:ext cx="1890133"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2" name="Text Placeholder 37">
            <a:extLst>
              <a:ext uri="{FF2B5EF4-FFF2-40B4-BE49-F238E27FC236}">
                <a16:creationId xmlns:a16="http://schemas.microsoft.com/office/drawing/2014/main" id="{E01784C6-C40B-9FF2-9B79-BF4AAB93DDB0}"/>
              </a:ext>
            </a:extLst>
          </p:cNvPr>
          <p:cNvSpPr>
            <a:spLocks noGrp="1"/>
          </p:cNvSpPr>
          <p:nvPr>
            <p:ph type="body" sz="quarter" idx="26" hasCustomPrompt="1"/>
          </p:nvPr>
        </p:nvSpPr>
        <p:spPr>
          <a:xfrm>
            <a:off x="209026" y="3631597"/>
            <a:ext cx="1890133" cy="2469074"/>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 name="Content Placeholder 50">
            <a:extLst>
              <a:ext uri="{FF2B5EF4-FFF2-40B4-BE49-F238E27FC236}">
                <a16:creationId xmlns:a16="http://schemas.microsoft.com/office/drawing/2014/main" id="{22F0BB1E-606B-366B-0EE3-A8BF1148FE6C}"/>
              </a:ext>
            </a:extLst>
          </p:cNvPr>
          <p:cNvSpPr>
            <a:spLocks noGrp="1"/>
          </p:cNvSpPr>
          <p:nvPr>
            <p:ph sz="quarter" idx="33" hasCustomPrompt="1"/>
          </p:nvPr>
        </p:nvSpPr>
        <p:spPr>
          <a:xfrm>
            <a:off x="10357735" y="1197326"/>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 name="Text Placeholder 37">
            <a:extLst>
              <a:ext uri="{FF2B5EF4-FFF2-40B4-BE49-F238E27FC236}">
                <a16:creationId xmlns:a16="http://schemas.microsoft.com/office/drawing/2014/main" id="{88E9194A-C841-D831-55FB-0A2C998BB91F}"/>
              </a:ext>
            </a:extLst>
          </p:cNvPr>
          <p:cNvSpPr>
            <a:spLocks noGrp="1"/>
          </p:cNvSpPr>
          <p:nvPr>
            <p:ph type="body" sz="quarter" idx="34" hasCustomPrompt="1"/>
          </p:nvPr>
        </p:nvSpPr>
        <p:spPr>
          <a:xfrm>
            <a:off x="10129004" y="2916029"/>
            <a:ext cx="1890133"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 name="Text Placeholder 37">
            <a:extLst>
              <a:ext uri="{FF2B5EF4-FFF2-40B4-BE49-F238E27FC236}">
                <a16:creationId xmlns:a16="http://schemas.microsoft.com/office/drawing/2014/main" id="{426F47EF-BB77-13B6-A22C-4D77682EE4FA}"/>
              </a:ext>
            </a:extLst>
          </p:cNvPr>
          <p:cNvSpPr>
            <a:spLocks noGrp="1"/>
          </p:cNvSpPr>
          <p:nvPr>
            <p:ph type="body" sz="quarter" idx="35" hasCustomPrompt="1"/>
          </p:nvPr>
        </p:nvSpPr>
        <p:spPr>
          <a:xfrm>
            <a:off x="10129004" y="3630161"/>
            <a:ext cx="1890133" cy="2469074"/>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 name="Text Placeholder 37">
            <a:extLst>
              <a:ext uri="{FF2B5EF4-FFF2-40B4-BE49-F238E27FC236}">
                <a16:creationId xmlns:a16="http://schemas.microsoft.com/office/drawing/2014/main" id="{7E17232A-BE20-00EE-BD19-08739C2A7CFB}"/>
              </a:ext>
            </a:extLst>
          </p:cNvPr>
          <p:cNvSpPr>
            <a:spLocks noGrp="1"/>
          </p:cNvSpPr>
          <p:nvPr>
            <p:ph type="body" sz="quarter" idx="36" hasCustomPrompt="1"/>
          </p:nvPr>
        </p:nvSpPr>
        <p:spPr>
          <a:xfrm>
            <a:off x="7670439" y="2927279"/>
            <a:ext cx="1890133"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11" name="Text Placeholder 37">
            <a:extLst>
              <a:ext uri="{FF2B5EF4-FFF2-40B4-BE49-F238E27FC236}">
                <a16:creationId xmlns:a16="http://schemas.microsoft.com/office/drawing/2014/main" id="{5A25ABA0-0EA4-E130-8F0B-2D3E15584DC4}"/>
              </a:ext>
            </a:extLst>
          </p:cNvPr>
          <p:cNvSpPr>
            <a:spLocks noGrp="1"/>
          </p:cNvSpPr>
          <p:nvPr>
            <p:ph type="body" sz="quarter" idx="37" hasCustomPrompt="1"/>
          </p:nvPr>
        </p:nvSpPr>
        <p:spPr>
          <a:xfrm>
            <a:off x="7661625" y="3630161"/>
            <a:ext cx="1890133" cy="2469074"/>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2" name="Text Placeholder 37">
            <a:extLst>
              <a:ext uri="{FF2B5EF4-FFF2-40B4-BE49-F238E27FC236}">
                <a16:creationId xmlns:a16="http://schemas.microsoft.com/office/drawing/2014/main" id="{21F68106-194B-D717-7F1C-3AD352EBF30E}"/>
              </a:ext>
            </a:extLst>
          </p:cNvPr>
          <p:cNvSpPr>
            <a:spLocks noGrp="1"/>
          </p:cNvSpPr>
          <p:nvPr>
            <p:ph type="body" sz="quarter" idx="38" hasCustomPrompt="1"/>
          </p:nvPr>
        </p:nvSpPr>
        <p:spPr>
          <a:xfrm>
            <a:off x="5163775" y="2928905"/>
            <a:ext cx="1890133"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13" name="Text Placeholder 37">
            <a:extLst>
              <a:ext uri="{FF2B5EF4-FFF2-40B4-BE49-F238E27FC236}">
                <a16:creationId xmlns:a16="http://schemas.microsoft.com/office/drawing/2014/main" id="{5FCD48BE-61F4-DB29-AF60-285414CFE413}"/>
              </a:ext>
            </a:extLst>
          </p:cNvPr>
          <p:cNvSpPr>
            <a:spLocks noGrp="1"/>
          </p:cNvSpPr>
          <p:nvPr>
            <p:ph type="body" sz="quarter" idx="39" hasCustomPrompt="1"/>
          </p:nvPr>
        </p:nvSpPr>
        <p:spPr>
          <a:xfrm>
            <a:off x="5179011" y="3634843"/>
            <a:ext cx="1890133" cy="2469074"/>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4" name="Text Placeholder 37">
            <a:extLst>
              <a:ext uri="{FF2B5EF4-FFF2-40B4-BE49-F238E27FC236}">
                <a16:creationId xmlns:a16="http://schemas.microsoft.com/office/drawing/2014/main" id="{146279F1-E42F-ECB0-F2FF-51A8438AD795}"/>
              </a:ext>
            </a:extLst>
          </p:cNvPr>
          <p:cNvSpPr>
            <a:spLocks noGrp="1"/>
          </p:cNvSpPr>
          <p:nvPr>
            <p:ph type="body" sz="quarter" idx="40" hasCustomPrompt="1"/>
          </p:nvPr>
        </p:nvSpPr>
        <p:spPr>
          <a:xfrm>
            <a:off x="2718052" y="2933493"/>
            <a:ext cx="1890133"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15" name="Text Placeholder 37">
            <a:extLst>
              <a:ext uri="{FF2B5EF4-FFF2-40B4-BE49-F238E27FC236}">
                <a16:creationId xmlns:a16="http://schemas.microsoft.com/office/drawing/2014/main" id="{7F463A8F-4F26-7A4D-0711-7D864D4AFD68}"/>
              </a:ext>
            </a:extLst>
          </p:cNvPr>
          <p:cNvSpPr>
            <a:spLocks noGrp="1"/>
          </p:cNvSpPr>
          <p:nvPr>
            <p:ph type="body" sz="quarter" idx="41" hasCustomPrompt="1"/>
          </p:nvPr>
        </p:nvSpPr>
        <p:spPr>
          <a:xfrm>
            <a:off x="2696397" y="3629558"/>
            <a:ext cx="1890133" cy="2469074"/>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21697585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Objectives">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EF464E36-3D58-E289-8BB4-A3980CFE8361}"/>
              </a:ext>
            </a:extLst>
          </p:cNvPr>
          <p:cNvSpPr/>
          <p:nvPr userDrawn="1"/>
        </p:nvSpPr>
        <p:spPr>
          <a:xfrm>
            <a:off x="703512" y="2463501"/>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AD398410-E365-6F19-18A5-49537316D865}"/>
              </a:ext>
            </a:extLst>
          </p:cNvPr>
          <p:cNvSpPr/>
          <p:nvPr userDrawn="1"/>
        </p:nvSpPr>
        <p:spPr>
          <a:xfrm>
            <a:off x="4661670" y="2463501"/>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CC473D90-11D2-B60E-C89A-F8F597AB7353}"/>
              </a:ext>
            </a:extLst>
          </p:cNvPr>
          <p:cNvSpPr/>
          <p:nvPr userDrawn="1"/>
        </p:nvSpPr>
        <p:spPr>
          <a:xfrm>
            <a:off x="8565915" y="2463501"/>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Content Placeholder 50">
            <a:extLst>
              <a:ext uri="{FF2B5EF4-FFF2-40B4-BE49-F238E27FC236}">
                <a16:creationId xmlns:a16="http://schemas.microsoft.com/office/drawing/2014/main" id="{A934CBA5-1275-47B8-79BD-1F97697E3559}"/>
              </a:ext>
            </a:extLst>
          </p:cNvPr>
          <p:cNvSpPr>
            <a:spLocks noGrp="1"/>
          </p:cNvSpPr>
          <p:nvPr>
            <p:ph sz="quarter" idx="19" hasCustomPrompt="1"/>
          </p:nvPr>
        </p:nvSpPr>
        <p:spPr>
          <a:xfrm>
            <a:off x="5030311" y="2835298"/>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78" name="Content Placeholder 50">
            <a:extLst>
              <a:ext uri="{FF2B5EF4-FFF2-40B4-BE49-F238E27FC236}">
                <a16:creationId xmlns:a16="http://schemas.microsoft.com/office/drawing/2014/main" id="{9F787AD2-DBB6-7DA1-B325-AE95FC699DF7}"/>
              </a:ext>
            </a:extLst>
          </p:cNvPr>
          <p:cNvSpPr>
            <a:spLocks noGrp="1"/>
          </p:cNvSpPr>
          <p:nvPr>
            <p:ph sz="quarter" idx="20" hasCustomPrompt="1"/>
          </p:nvPr>
        </p:nvSpPr>
        <p:spPr>
          <a:xfrm>
            <a:off x="4928096" y="2884597"/>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79" name="Content Placeholder 50">
            <a:extLst>
              <a:ext uri="{FF2B5EF4-FFF2-40B4-BE49-F238E27FC236}">
                <a16:creationId xmlns:a16="http://schemas.microsoft.com/office/drawing/2014/main" id="{308A84F9-3130-7762-7F4E-A849EAB4F551}"/>
              </a:ext>
            </a:extLst>
          </p:cNvPr>
          <p:cNvSpPr>
            <a:spLocks noGrp="1"/>
          </p:cNvSpPr>
          <p:nvPr>
            <p:ph sz="quarter" idx="18" hasCustomPrompt="1"/>
          </p:nvPr>
        </p:nvSpPr>
        <p:spPr>
          <a:xfrm>
            <a:off x="1075309" y="2835298"/>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0" name="Content Placeholder 50">
            <a:extLst>
              <a:ext uri="{FF2B5EF4-FFF2-40B4-BE49-F238E27FC236}">
                <a16:creationId xmlns:a16="http://schemas.microsoft.com/office/drawing/2014/main" id="{7A614E02-7FDC-9EB0-DAAF-AB9D0A033435}"/>
              </a:ext>
            </a:extLst>
          </p:cNvPr>
          <p:cNvSpPr>
            <a:spLocks noGrp="1"/>
          </p:cNvSpPr>
          <p:nvPr>
            <p:ph sz="quarter" idx="14" hasCustomPrompt="1"/>
          </p:nvPr>
        </p:nvSpPr>
        <p:spPr>
          <a:xfrm>
            <a:off x="973094" y="2884597"/>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83" name="Content Placeholder 50">
            <a:extLst>
              <a:ext uri="{FF2B5EF4-FFF2-40B4-BE49-F238E27FC236}">
                <a16:creationId xmlns:a16="http://schemas.microsoft.com/office/drawing/2014/main" id="{8B057DCB-73A2-773E-1E1A-B95C1C709519}"/>
              </a:ext>
            </a:extLst>
          </p:cNvPr>
          <p:cNvSpPr>
            <a:spLocks noGrp="1"/>
          </p:cNvSpPr>
          <p:nvPr>
            <p:ph sz="quarter" idx="21" hasCustomPrompt="1"/>
          </p:nvPr>
        </p:nvSpPr>
        <p:spPr>
          <a:xfrm>
            <a:off x="8940609" y="2844012"/>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4" name="Content Placeholder 50">
            <a:extLst>
              <a:ext uri="{FF2B5EF4-FFF2-40B4-BE49-F238E27FC236}">
                <a16:creationId xmlns:a16="http://schemas.microsoft.com/office/drawing/2014/main" id="{34BFB755-45DF-82D0-6F5A-122A81A7D5C8}"/>
              </a:ext>
            </a:extLst>
          </p:cNvPr>
          <p:cNvSpPr>
            <a:spLocks noGrp="1"/>
          </p:cNvSpPr>
          <p:nvPr>
            <p:ph sz="quarter" idx="22" hasCustomPrompt="1"/>
          </p:nvPr>
        </p:nvSpPr>
        <p:spPr>
          <a:xfrm>
            <a:off x="8838394" y="2893311"/>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91" name="Text Placeholder 37">
            <a:extLst>
              <a:ext uri="{FF2B5EF4-FFF2-40B4-BE49-F238E27FC236}">
                <a16:creationId xmlns:a16="http://schemas.microsoft.com/office/drawing/2014/main" id="{F29A4B6A-6930-5284-6604-ECCA46CCB6BA}"/>
              </a:ext>
            </a:extLst>
          </p:cNvPr>
          <p:cNvSpPr>
            <a:spLocks noGrp="1"/>
          </p:cNvSpPr>
          <p:nvPr>
            <p:ph type="body" sz="quarter" idx="25" hasCustomPrompt="1"/>
          </p:nvPr>
        </p:nvSpPr>
        <p:spPr>
          <a:xfrm>
            <a:off x="585355" y="5326097"/>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97C8140E-8A63-7FB1-567D-7B1CD6484449}"/>
              </a:ext>
            </a:extLst>
          </p:cNvPr>
          <p:cNvSpPr>
            <a:spLocks noGrp="1"/>
          </p:cNvSpPr>
          <p:nvPr>
            <p:ph type="body" sz="quarter" idx="27" hasCustomPrompt="1"/>
          </p:nvPr>
        </p:nvSpPr>
        <p:spPr>
          <a:xfrm>
            <a:off x="4557828" y="5326097"/>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8" name="Text Placeholder 37">
            <a:extLst>
              <a:ext uri="{FF2B5EF4-FFF2-40B4-BE49-F238E27FC236}">
                <a16:creationId xmlns:a16="http://schemas.microsoft.com/office/drawing/2014/main" id="{EA8E4E55-A1E9-8934-99AC-44BA4642ACC5}"/>
              </a:ext>
            </a:extLst>
          </p:cNvPr>
          <p:cNvSpPr>
            <a:spLocks noGrp="1"/>
          </p:cNvSpPr>
          <p:nvPr>
            <p:ph type="body" sz="quarter" idx="29" hasCustomPrompt="1"/>
          </p:nvPr>
        </p:nvSpPr>
        <p:spPr>
          <a:xfrm>
            <a:off x="8476388" y="5321295"/>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2" name="Title 1">
            <a:extLst>
              <a:ext uri="{FF2B5EF4-FFF2-40B4-BE49-F238E27FC236}">
                <a16:creationId xmlns:a16="http://schemas.microsoft.com/office/drawing/2014/main" id="{C70F0129-1E78-00AA-6C32-D62668C5D65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4" name="Subtitle 2">
            <a:extLst>
              <a:ext uri="{FF2B5EF4-FFF2-40B4-BE49-F238E27FC236}">
                <a16:creationId xmlns:a16="http://schemas.microsoft.com/office/drawing/2014/main" id="{0F85C12F-D032-CE0C-6CAF-2C49CB7B448F}"/>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1290918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atch the follow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1576999" y="1419668"/>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a:t>Insert logo here</a:t>
            </a:r>
            <a:endParaRPr lang="en-IN"/>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1584961" y="2367710"/>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US" sz="1800" b="0" kern="1200" dirty="0" smtClean="0">
                <a:solidFill>
                  <a:schemeClr val="tx2"/>
                </a:solidFill>
                <a:latin typeface="Barlow" panose="00000500000000000000" pitchFamily="2" charset="0"/>
                <a:ea typeface="Open Sans" pitchFamily="2" charset="0"/>
                <a:cs typeface="Open Sans" pitchFamily="2" charset="0"/>
              </a:defRPr>
            </a:lvl1pPr>
          </a:lstStyle>
          <a:p>
            <a:pPr marL="0" lvl="0" indent="0" algn="ctr">
              <a:buNone/>
            </a:pPr>
            <a:r>
              <a:rPr lang="en-US"/>
              <a:t>Insert logo here</a:t>
            </a:r>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1552069" y="3317493"/>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a:t>Insert logo here</a:t>
            </a:r>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1570881" y="4280762"/>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a:t>Insert logo here</a:t>
            </a:r>
          </a:p>
        </p:txBody>
      </p:sp>
      <p:sp>
        <p:nvSpPr>
          <p:cNvPr id="82" name="Content Placeholder 50">
            <a:extLst>
              <a:ext uri="{FF2B5EF4-FFF2-40B4-BE49-F238E27FC236}">
                <a16:creationId xmlns:a16="http://schemas.microsoft.com/office/drawing/2014/main" id="{F5A9671E-0D3D-4BAC-C7FF-F65B784C1823}"/>
              </a:ext>
            </a:extLst>
          </p:cNvPr>
          <p:cNvSpPr>
            <a:spLocks noGrp="1"/>
          </p:cNvSpPr>
          <p:nvPr>
            <p:ph sz="quarter" idx="18" hasCustomPrompt="1"/>
          </p:nvPr>
        </p:nvSpPr>
        <p:spPr>
          <a:xfrm>
            <a:off x="1570880" y="5213917"/>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a:t>Insert logo here</a:t>
            </a:r>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033062" y="1496254"/>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033063" y="2425184"/>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033064" y="3389572"/>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033065" y="4353960"/>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0" name="Text Placeholder 37">
            <a:extLst>
              <a:ext uri="{FF2B5EF4-FFF2-40B4-BE49-F238E27FC236}">
                <a16:creationId xmlns:a16="http://schemas.microsoft.com/office/drawing/2014/main" id="{4AAE85F7-BC33-0D17-39C6-A0BB171F5C63}"/>
              </a:ext>
            </a:extLst>
          </p:cNvPr>
          <p:cNvSpPr>
            <a:spLocks noGrp="1"/>
          </p:cNvSpPr>
          <p:nvPr>
            <p:ph type="body" sz="quarter" idx="25" hasCustomPrompt="1"/>
          </p:nvPr>
        </p:nvSpPr>
        <p:spPr>
          <a:xfrm>
            <a:off x="5033065" y="5288669"/>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36987250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ros &amp; Cons">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3206B09-0FAE-29ED-6A63-44AF836CBF54}"/>
              </a:ext>
            </a:extLst>
          </p:cNvPr>
          <p:cNvSpPr/>
          <p:nvPr userDrawn="1"/>
        </p:nvSpPr>
        <p:spPr>
          <a:xfrm>
            <a:off x="705717" y="570936"/>
            <a:ext cx="5230886" cy="1642106"/>
          </a:xfrm>
          <a:custGeom>
            <a:avLst/>
            <a:gdLst>
              <a:gd name="connsiteX0" fmla="*/ 464716 w 4183448"/>
              <a:gd name="connsiteY0" fmla="*/ 0 h 1313289"/>
              <a:gd name="connsiteX1" fmla="*/ 3718732 w 4183448"/>
              <a:gd name="connsiteY1" fmla="*/ 0 h 1313289"/>
              <a:gd name="connsiteX2" fmla="*/ 4183448 w 4183448"/>
              <a:gd name="connsiteY2" fmla="*/ 464716 h 1313289"/>
              <a:gd name="connsiteX3" fmla="*/ 3812389 w 4183448"/>
              <a:gd name="connsiteY3" fmla="*/ 919991 h 1313289"/>
              <a:gd name="connsiteX4" fmla="*/ 3784323 w 4183448"/>
              <a:gd name="connsiteY4" fmla="*/ 922820 h 1313289"/>
              <a:gd name="connsiteX5" fmla="*/ 3784323 w 4183448"/>
              <a:gd name="connsiteY5" fmla="*/ 1313289 h 1313289"/>
              <a:gd name="connsiteX6" fmla="*/ 3370070 w 4183448"/>
              <a:gd name="connsiteY6" fmla="*/ 929432 h 1313289"/>
              <a:gd name="connsiteX7" fmla="*/ 464716 w 4183448"/>
              <a:gd name="connsiteY7" fmla="*/ 929432 h 1313289"/>
              <a:gd name="connsiteX8" fmla="*/ 0 w 4183448"/>
              <a:gd name="connsiteY8" fmla="*/ 464716 h 1313289"/>
              <a:gd name="connsiteX9" fmla="*/ 464716 w 4183448"/>
              <a:gd name="connsiteY9" fmla="*/ 0 h 131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13289">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Freeform: Shape 7">
            <a:extLst>
              <a:ext uri="{FF2B5EF4-FFF2-40B4-BE49-F238E27FC236}">
                <a16:creationId xmlns:a16="http://schemas.microsoft.com/office/drawing/2014/main" id="{0AD7EFDE-4AFF-5C66-B3EA-8DD6442FF60F}"/>
              </a:ext>
            </a:extLst>
          </p:cNvPr>
          <p:cNvSpPr/>
          <p:nvPr userDrawn="1"/>
        </p:nvSpPr>
        <p:spPr>
          <a:xfrm>
            <a:off x="6095999" y="796701"/>
            <a:ext cx="4979587" cy="1582256"/>
          </a:xfrm>
          <a:custGeom>
            <a:avLst/>
            <a:gdLst>
              <a:gd name="connsiteX0" fmla="*/ 464716 w 4183448"/>
              <a:gd name="connsiteY0" fmla="*/ 0 h 1329284"/>
              <a:gd name="connsiteX1" fmla="*/ 3718732 w 4183448"/>
              <a:gd name="connsiteY1" fmla="*/ 0 h 1329284"/>
              <a:gd name="connsiteX2" fmla="*/ 4183448 w 4183448"/>
              <a:gd name="connsiteY2" fmla="*/ 464716 h 1329284"/>
              <a:gd name="connsiteX3" fmla="*/ 3718732 w 4183448"/>
              <a:gd name="connsiteY3" fmla="*/ 929432 h 1329284"/>
              <a:gd name="connsiteX4" fmla="*/ 858958 w 4183448"/>
              <a:gd name="connsiteY4" fmla="*/ 929432 h 1329284"/>
              <a:gd name="connsiteX5" fmla="*/ 427445 w 4183448"/>
              <a:gd name="connsiteY5" fmla="*/ 1329284 h 1329284"/>
              <a:gd name="connsiteX6" fmla="*/ 427445 w 4183448"/>
              <a:gd name="connsiteY6" fmla="*/ 929432 h 1329284"/>
              <a:gd name="connsiteX7" fmla="*/ 464716 w 4183448"/>
              <a:gd name="connsiteY7" fmla="*/ 929432 h 1329284"/>
              <a:gd name="connsiteX8" fmla="*/ 0 w 4183448"/>
              <a:gd name="connsiteY8" fmla="*/ 464716 h 1329284"/>
              <a:gd name="connsiteX9" fmla="*/ 464716 w 4183448"/>
              <a:gd name="connsiteY9" fmla="*/ 0 h 132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29284">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Arrow: Pentagon 11">
            <a:extLst>
              <a:ext uri="{FF2B5EF4-FFF2-40B4-BE49-F238E27FC236}">
                <a16:creationId xmlns:a16="http://schemas.microsoft.com/office/drawing/2014/main" id="{E49AFB17-3E79-DDDD-BCFF-861BB2D9FEDF}"/>
              </a:ext>
            </a:extLst>
          </p:cNvPr>
          <p:cNvSpPr/>
          <p:nvPr userDrawn="1"/>
        </p:nvSpPr>
        <p:spPr>
          <a:xfrm>
            <a:off x="6884662" y="4958948"/>
            <a:ext cx="4770090" cy="935671"/>
          </a:xfrm>
          <a:prstGeom prst="homePlate">
            <a:avLst>
              <a:gd name="adj" fmla="val 445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3" name="Group 12">
            <a:extLst>
              <a:ext uri="{FF2B5EF4-FFF2-40B4-BE49-F238E27FC236}">
                <a16:creationId xmlns:a16="http://schemas.microsoft.com/office/drawing/2014/main" id="{9823413E-9ADB-BD26-6B2C-76FE2FC71CE7}"/>
              </a:ext>
            </a:extLst>
          </p:cNvPr>
          <p:cNvGrpSpPr/>
          <p:nvPr userDrawn="1"/>
        </p:nvGrpSpPr>
        <p:grpSpPr>
          <a:xfrm>
            <a:off x="940561" y="2162360"/>
            <a:ext cx="4049937" cy="2542738"/>
            <a:chOff x="940561" y="1812131"/>
            <a:chExt cx="4049937" cy="2542738"/>
          </a:xfrm>
        </p:grpSpPr>
        <p:sp>
          <p:nvSpPr>
            <p:cNvPr id="14" name="Rectangle: Rounded Corners 13">
              <a:extLst>
                <a:ext uri="{FF2B5EF4-FFF2-40B4-BE49-F238E27FC236}">
                  <a16:creationId xmlns:a16="http://schemas.microsoft.com/office/drawing/2014/main" id="{D16E1A27-F279-431D-900D-55A76135A9B2}"/>
                </a:ext>
              </a:extLst>
            </p:cNvPr>
            <p:cNvSpPr/>
            <p:nvPr userDrawn="1"/>
          </p:nvSpPr>
          <p:spPr>
            <a:xfrm>
              <a:off x="940561" y="1812131"/>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a:p>
          </p:txBody>
        </p:sp>
        <p:sp>
          <p:nvSpPr>
            <p:cNvPr id="15" name="Rectangle: Rounded Corners 14">
              <a:extLst>
                <a:ext uri="{FF2B5EF4-FFF2-40B4-BE49-F238E27FC236}">
                  <a16:creationId xmlns:a16="http://schemas.microsoft.com/office/drawing/2014/main" id="{87AAC1C1-DFDB-FD87-756A-ED1F3BB8DBB9}"/>
                </a:ext>
              </a:extLst>
            </p:cNvPr>
            <p:cNvSpPr/>
            <p:nvPr/>
          </p:nvSpPr>
          <p:spPr>
            <a:xfrm>
              <a:off x="940561" y="2713630"/>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a:p>
          </p:txBody>
        </p:sp>
        <p:sp>
          <p:nvSpPr>
            <p:cNvPr id="16" name="Rectangle: Rounded Corners 15">
              <a:extLst>
                <a:ext uri="{FF2B5EF4-FFF2-40B4-BE49-F238E27FC236}">
                  <a16:creationId xmlns:a16="http://schemas.microsoft.com/office/drawing/2014/main" id="{245C8E87-08EB-7D7D-47F1-E6CBF63FAD36}"/>
                </a:ext>
              </a:extLst>
            </p:cNvPr>
            <p:cNvSpPr/>
            <p:nvPr/>
          </p:nvSpPr>
          <p:spPr>
            <a:xfrm>
              <a:off x="940561" y="3615129"/>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da-DK" sz="1400" b="0" i="0">
                <a:solidFill>
                  <a:srgbClr val="000000"/>
                </a:solidFill>
                <a:effectLst/>
                <a:latin typeface="Open Sans" pitchFamily="2" charset="0"/>
              </a:endParaRPr>
            </a:p>
          </p:txBody>
        </p:sp>
      </p:grpSp>
      <p:grpSp>
        <p:nvGrpSpPr>
          <p:cNvPr id="17" name="Group 16">
            <a:extLst>
              <a:ext uri="{FF2B5EF4-FFF2-40B4-BE49-F238E27FC236}">
                <a16:creationId xmlns:a16="http://schemas.microsoft.com/office/drawing/2014/main" id="{EDE858D0-C642-1337-995A-6E7BDE240A83}"/>
              </a:ext>
            </a:extLst>
          </p:cNvPr>
          <p:cNvGrpSpPr/>
          <p:nvPr userDrawn="1"/>
        </p:nvGrpSpPr>
        <p:grpSpPr>
          <a:xfrm>
            <a:off x="7204565" y="2162360"/>
            <a:ext cx="4049937" cy="2542738"/>
            <a:chOff x="7204565" y="2322318"/>
            <a:chExt cx="4049937" cy="2542738"/>
          </a:xfrm>
        </p:grpSpPr>
        <p:sp>
          <p:nvSpPr>
            <p:cNvPr id="18" name="Rectangle: Rounded Corners 17">
              <a:extLst>
                <a:ext uri="{FF2B5EF4-FFF2-40B4-BE49-F238E27FC236}">
                  <a16:creationId xmlns:a16="http://schemas.microsoft.com/office/drawing/2014/main" id="{DB1EE182-C645-726A-4D6D-ABD6EEE6A238}"/>
                </a:ext>
              </a:extLst>
            </p:cNvPr>
            <p:cNvSpPr/>
            <p:nvPr/>
          </p:nvSpPr>
          <p:spPr>
            <a:xfrm>
              <a:off x="7204565" y="2322318"/>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a:ln>
                  <a:noFill/>
                </a:ln>
                <a:solidFill>
                  <a:prstClr val="white"/>
                </a:solidFill>
                <a:effectLst/>
                <a:uLnTx/>
                <a:uFillTx/>
                <a:latin typeface="Segoe UI Light"/>
                <a:ea typeface="+mn-ea"/>
                <a:cs typeface="+mn-cs"/>
              </a:endParaRPr>
            </a:p>
          </p:txBody>
        </p:sp>
        <p:sp>
          <p:nvSpPr>
            <p:cNvPr id="19" name="Rectangle: Rounded Corners 18">
              <a:extLst>
                <a:ext uri="{FF2B5EF4-FFF2-40B4-BE49-F238E27FC236}">
                  <a16:creationId xmlns:a16="http://schemas.microsoft.com/office/drawing/2014/main" id="{3BA1541E-79E5-CC46-6D53-906C6A57C481}"/>
                </a:ext>
              </a:extLst>
            </p:cNvPr>
            <p:cNvSpPr/>
            <p:nvPr/>
          </p:nvSpPr>
          <p:spPr>
            <a:xfrm>
              <a:off x="7204565" y="3223817"/>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a:ln>
                  <a:noFill/>
                </a:ln>
                <a:solidFill>
                  <a:prstClr val="white"/>
                </a:solidFill>
                <a:effectLst/>
                <a:uLnTx/>
                <a:uFillTx/>
                <a:latin typeface="Segoe UI Light"/>
                <a:ea typeface="+mn-ea"/>
                <a:cs typeface="+mn-cs"/>
              </a:endParaRPr>
            </a:p>
          </p:txBody>
        </p:sp>
        <p:sp>
          <p:nvSpPr>
            <p:cNvPr id="20" name="Rectangle: Rounded Corners 19">
              <a:extLst>
                <a:ext uri="{FF2B5EF4-FFF2-40B4-BE49-F238E27FC236}">
                  <a16:creationId xmlns:a16="http://schemas.microsoft.com/office/drawing/2014/main" id="{E2445EDE-4CC0-9BE9-5BA1-166B6999F127}"/>
                </a:ext>
              </a:extLst>
            </p:cNvPr>
            <p:cNvSpPr/>
            <p:nvPr/>
          </p:nvSpPr>
          <p:spPr>
            <a:xfrm>
              <a:off x="7204565" y="4125316"/>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a:ln>
                  <a:noFill/>
                </a:ln>
                <a:solidFill>
                  <a:prstClr val="white"/>
                </a:solidFill>
                <a:effectLst/>
                <a:uLnTx/>
                <a:uFillTx/>
                <a:latin typeface="Segoe UI Light"/>
                <a:ea typeface="+mn-ea"/>
                <a:cs typeface="+mn-cs"/>
              </a:endParaRPr>
            </a:p>
          </p:txBody>
        </p:sp>
      </p:grpSp>
      <p:sp>
        <p:nvSpPr>
          <p:cNvPr id="21" name="TextBox 20">
            <a:extLst>
              <a:ext uri="{FF2B5EF4-FFF2-40B4-BE49-F238E27FC236}">
                <a16:creationId xmlns:a16="http://schemas.microsoft.com/office/drawing/2014/main" id="{9FED23E6-0F44-2B56-D842-C8F622C70E37}"/>
              </a:ext>
            </a:extLst>
          </p:cNvPr>
          <p:cNvSpPr txBox="1"/>
          <p:nvPr userDrawn="1"/>
        </p:nvSpPr>
        <p:spPr>
          <a:xfrm>
            <a:off x="2811854" y="818937"/>
            <a:ext cx="1136658" cy="646331"/>
          </a:xfrm>
          <a:prstGeom prst="rect">
            <a:avLst/>
          </a:prstGeom>
          <a:noFill/>
        </p:spPr>
        <p:txBody>
          <a:bodyPr wrap="none" rtlCol="0">
            <a:spAutoFit/>
          </a:bodyPr>
          <a:lstStyle/>
          <a:p>
            <a:r>
              <a:rPr lang="en-US" sz="3600" b="1">
                <a:solidFill>
                  <a:schemeClr val="bg1"/>
                </a:solidFill>
                <a:latin typeface="+mj-lt"/>
              </a:rPr>
              <a:t>Pros</a:t>
            </a:r>
            <a:endParaRPr lang="en-ID" sz="3600" b="1">
              <a:solidFill>
                <a:schemeClr val="bg1"/>
              </a:solidFill>
              <a:latin typeface="+mj-lt"/>
            </a:endParaRPr>
          </a:p>
        </p:txBody>
      </p:sp>
      <p:sp>
        <p:nvSpPr>
          <p:cNvPr id="22" name="TextBox 21">
            <a:extLst>
              <a:ext uri="{FF2B5EF4-FFF2-40B4-BE49-F238E27FC236}">
                <a16:creationId xmlns:a16="http://schemas.microsoft.com/office/drawing/2014/main" id="{3A9329AB-AD0A-7555-E0E9-DAABF0B24C7F}"/>
              </a:ext>
            </a:extLst>
          </p:cNvPr>
          <p:cNvSpPr txBox="1"/>
          <p:nvPr userDrawn="1"/>
        </p:nvSpPr>
        <p:spPr>
          <a:xfrm>
            <a:off x="8134146" y="992886"/>
            <a:ext cx="1237839" cy="646331"/>
          </a:xfrm>
          <a:prstGeom prst="rect">
            <a:avLst/>
          </a:prstGeom>
          <a:noFill/>
        </p:spPr>
        <p:txBody>
          <a:bodyPr wrap="none" rtlCol="0">
            <a:spAutoFit/>
          </a:bodyPr>
          <a:lstStyle/>
          <a:p>
            <a:r>
              <a:rPr lang="en-US" sz="3600" b="1">
                <a:solidFill>
                  <a:schemeClr val="bg1"/>
                </a:solidFill>
                <a:latin typeface="+mj-lt"/>
              </a:rPr>
              <a:t>Cons</a:t>
            </a:r>
            <a:endParaRPr lang="en-ID" sz="3600" b="1">
              <a:solidFill>
                <a:schemeClr val="bg1"/>
              </a:solidFill>
              <a:latin typeface="+mj-lt"/>
            </a:endParaRPr>
          </a:p>
        </p:txBody>
      </p:sp>
      <p:sp>
        <p:nvSpPr>
          <p:cNvPr id="23" name="Arrow: Pentagon 22">
            <a:extLst>
              <a:ext uri="{FF2B5EF4-FFF2-40B4-BE49-F238E27FC236}">
                <a16:creationId xmlns:a16="http://schemas.microsoft.com/office/drawing/2014/main" id="{E6886F20-8E1C-B3AA-80E5-80F24D9E83D8}"/>
              </a:ext>
            </a:extLst>
          </p:cNvPr>
          <p:cNvSpPr/>
          <p:nvPr userDrawn="1"/>
        </p:nvSpPr>
        <p:spPr>
          <a:xfrm rot="10800000">
            <a:off x="515938" y="4958947"/>
            <a:ext cx="4791401" cy="935671"/>
          </a:xfrm>
          <a:prstGeom prst="homePlate">
            <a:avLst>
              <a:gd name="adj" fmla="val 44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7" name="Group 26">
            <a:extLst>
              <a:ext uri="{FF2B5EF4-FFF2-40B4-BE49-F238E27FC236}">
                <a16:creationId xmlns:a16="http://schemas.microsoft.com/office/drawing/2014/main" id="{40CC6F63-AAB5-FF15-F023-9A6A64887934}"/>
              </a:ext>
            </a:extLst>
          </p:cNvPr>
          <p:cNvGrpSpPr/>
          <p:nvPr userDrawn="1"/>
        </p:nvGrpSpPr>
        <p:grpSpPr>
          <a:xfrm>
            <a:off x="517952" y="2079340"/>
            <a:ext cx="839091" cy="839091"/>
            <a:chOff x="9277350" y="-850900"/>
            <a:chExt cx="1243118" cy="1243118"/>
          </a:xfrm>
        </p:grpSpPr>
        <p:sp>
          <p:nvSpPr>
            <p:cNvPr id="28" name="Oval 27">
              <a:extLst>
                <a:ext uri="{FF2B5EF4-FFF2-40B4-BE49-F238E27FC236}">
                  <a16:creationId xmlns:a16="http://schemas.microsoft.com/office/drawing/2014/main" id="{2435BAD9-43B0-E746-BA17-AFE8C390A5AA}"/>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9" name="Group 28">
              <a:extLst>
                <a:ext uri="{FF2B5EF4-FFF2-40B4-BE49-F238E27FC236}">
                  <a16:creationId xmlns:a16="http://schemas.microsoft.com/office/drawing/2014/main" id="{C3BBD765-F4C0-2304-8D4D-6FB06326486D}"/>
                </a:ext>
              </a:extLst>
            </p:cNvPr>
            <p:cNvGrpSpPr/>
            <p:nvPr/>
          </p:nvGrpSpPr>
          <p:grpSpPr>
            <a:xfrm>
              <a:off x="9499624" y="-628626"/>
              <a:ext cx="798571" cy="798571"/>
              <a:chOff x="8559800" y="-698500"/>
              <a:chExt cx="558800" cy="558800"/>
            </a:xfrm>
          </p:grpSpPr>
          <p:sp>
            <p:nvSpPr>
              <p:cNvPr id="30" name="Oval 29">
                <a:extLst>
                  <a:ext uri="{FF2B5EF4-FFF2-40B4-BE49-F238E27FC236}">
                    <a16:creationId xmlns:a16="http://schemas.microsoft.com/office/drawing/2014/main" id="{A8EE5C71-3122-ED28-B0C2-7667C8C399FC}"/>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Freeform 30">
                <a:extLst>
                  <a:ext uri="{FF2B5EF4-FFF2-40B4-BE49-F238E27FC236}">
                    <a16:creationId xmlns:a16="http://schemas.microsoft.com/office/drawing/2014/main" id="{0745507A-EBEB-80CE-59EB-11C25FDD50D7}"/>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2" name="Group 31">
            <a:extLst>
              <a:ext uri="{FF2B5EF4-FFF2-40B4-BE49-F238E27FC236}">
                <a16:creationId xmlns:a16="http://schemas.microsoft.com/office/drawing/2014/main" id="{4F45F94B-7617-8DD2-F06B-310D6EA0A192}"/>
              </a:ext>
            </a:extLst>
          </p:cNvPr>
          <p:cNvGrpSpPr/>
          <p:nvPr userDrawn="1"/>
        </p:nvGrpSpPr>
        <p:grpSpPr>
          <a:xfrm>
            <a:off x="517952" y="3001484"/>
            <a:ext cx="839091" cy="839091"/>
            <a:chOff x="9277350" y="-850900"/>
            <a:chExt cx="1243118" cy="1243118"/>
          </a:xfrm>
        </p:grpSpPr>
        <p:sp>
          <p:nvSpPr>
            <p:cNvPr id="33" name="Oval 32">
              <a:extLst>
                <a:ext uri="{FF2B5EF4-FFF2-40B4-BE49-F238E27FC236}">
                  <a16:creationId xmlns:a16="http://schemas.microsoft.com/office/drawing/2014/main" id="{B2C04B61-92A8-9F6D-4F7F-91C470AB1CE4}"/>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4" name="Group 33">
              <a:extLst>
                <a:ext uri="{FF2B5EF4-FFF2-40B4-BE49-F238E27FC236}">
                  <a16:creationId xmlns:a16="http://schemas.microsoft.com/office/drawing/2014/main" id="{8A50A0D0-DBBA-E963-90CA-4473C1D535B5}"/>
                </a:ext>
              </a:extLst>
            </p:cNvPr>
            <p:cNvGrpSpPr/>
            <p:nvPr/>
          </p:nvGrpSpPr>
          <p:grpSpPr>
            <a:xfrm>
              <a:off x="9499624" y="-628626"/>
              <a:ext cx="798571" cy="798571"/>
              <a:chOff x="8559800" y="-698500"/>
              <a:chExt cx="558800" cy="558800"/>
            </a:xfrm>
          </p:grpSpPr>
          <p:sp>
            <p:nvSpPr>
              <p:cNvPr id="35" name="Oval 34">
                <a:extLst>
                  <a:ext uri="{FF2B5EF4-FFF2-40B4-BE49-F238E27FC236}">
                    <a16:creationId xmlns:a16="http://schemas.microsoft.com/office/drawing/2014/main" id="{29CAEDC6-CE39-2DAB-73B0-D2EEF7236BD3}"/>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Freeform 30">
                <a:extLst>
                  <a:ext uri="{FF2B5EF4-FFF2-40B4-BE49-F238E27FC236}">
                    <a16:creationId xmlns:a16="http://schemas.microsoft.com/office/drawing/2014/main" id="{DA3683E8-AD3B-305D-B2F4-4DAA31B8B9A8}"/>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7" name="Group 36">
            <a:extLst>
              <a:ext uri="{FF2B5EF4-FFF2-40B4-BE49-F238E27FC236}">
                <a16:creationId xmlns:a16="http://schemas.microsoft.com/office/drawing/2014/main" id="{7E603E73-0312-BA61-86C3-45153E5CB10F}"/>
              </a:ext>
            </a:extLst>
          </p:cNvPr>
          <p:cNvGrpSpPr/>
          <p:nvPr userDrawn="1"/>
        </p:nvGrpSpPr>
        <p:grpSpPr>
          <a:xfrm>
            <a:off x="517952" y="3923628"/>
            <a:ext cx="839091" cy="839091"/>
            <a:chOff x="9277350" y="-850900"/>
            <a:chExt cx="1243118" cy="1243118"/>
          </a:xfrm>
        </p:grpSpPr>
        <p:sp>
          <p:nvSpPr>
            <p:cNvPr id="38" name="Oval 37">
              <a:extLst>
                <a:ext uri="{FF2B5EF4-FFF2-40B4-BE49-F238E27FC236}">
                  <a16:creationId xmlns:a16="http://schemas.microsoft.com/office/drawing/2014/main" id="{B8E4A87A-06CF-EEEA-E30B-7CD22FB20F7E}"/>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9" name="Group 38">
              <a:extLst>
                <a:ext uri="{FF2B5EF4-FFF2-40B4-BE49-F238E27FC236}">
                  <a16:creationId xmlns:a16="http://schemas.microsoft.com/office/drawing/2014/main" id="{A951DBD0-2E79-AE6F-D16A-4A1A9B1425C0}"/>
                </a:ext>
              </a:extLst>
            </p:cNvPr>
            <p:cNvGrpSpPr/>
            <p:nvPr/>
          </p:nvGrpSpPr>
          <p:grpSpPr>
            <a:xfrm>
              <a:off x="9499624" y="-628626"/>
              <a:ext cx="798571" cy="798571"/>
              <a:chOff x="8559800" y="-698500"/>
              <a:chExt cx="558800" cy="558800"/>
            </a:xfrm>
          </p:grpSpPr>
          <p:sp>
            <p:nvSpPr>
              <p:cNvPr id="40" name="Oval 39">
                <a:extLst>
                  <a:ext uri="{FF2B5EF4-FFF2-40B4-BE49-F238E27FC236}">
                    <a16:creationId xmlns:a16="http://schemas.microsoft.com/office/drawing/2014/main" id="{309DF095-59FB-6B09-AFF6-3F2ADCBB380C}"/>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Freeform 30">
                <a:extLst>
                  <a:ext uri="{FF2B5EF4-FFF2-40B4-BE49-F238E27FC236}">
                    <a16:creationId xmlns:a16="http://schemas.microsoft.com/office/drawing/2014/main" id="{3FF1F3E8-95F4-F16A-8BD2-31DA4B114745}"/>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2" name="Group 41">
            <a:extLst>
              <a:ext uri="{FF2B5EF4-FFF2-40B4-BE49-F238E27FC236}">
                <a16:creationId xmlns:a16="http://schemas.microsoft.com/office/drawing/2014/main" id="{EEE65412-5813-E15F-F78E-AAA45766AB55}"/>
              </a:ext>
            </a:extLst>
          </p:cNvPr>
          <p:cNvGrpSpPr/>
          <p:nvPr userDrawn="1"/>
        </p:nvGrpSpPr>
        <p:grpSpPr>
          <a:xfrm>
            <a:off x="4985717" y="764067"/>
            <a:ext cx="739740" cy="739740"/>
            <a:chOff x="4276786" y="1375502"/>
            <a:chExt cx="474283" cy="474283"/>
          </a:xfrm>
          <a:effectLst>
            <a:outerShdw blurRad="152400" dist="38100" algn="l" rotWithShape="0">
              <a:prstClr val="black">
                <a:alpha val="38000"/>
              </a:prstClr>
            </a:outerShdw>
          </a:effectLst>
        </p:grpSpPr>
        <p:sp>
          <p:nvSpPr>
            <p:cNvPr id="43" name="Oval 42">
              <a:extLst>
                <a:ext uri="{FF2B5EF4-FFF2-40B4-BE49-F238E27FC236}">
                  <a16:creationId xmlns:a16="http://schemas.microsoft.com/office/drawing/2014/main" id="{AA6DE401-E539-B810-9DFE-3A5F9EEC370B}"/>
                </a:ext>
              </a:extLst>
            </p:cNvPr>
            <p:cNvSpPr/>
            <p:nvPr/>
          </p:nvSpPr>
          <p:spPr>
            <a:xfrm>
              <a:off x="4276786" y="1375502"/>
              <a:ext cx="474283" cy="474283"/>
            </a:xfrm>
            <a:prstGeom prst="ellipse">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61F0600-A497-BD75-ACCC-CC99167DB925}"/>
                </a:ext>
              </a:extLst>
            </p:cNvPr>
            <p:cNvGrpSpPr/>
            <p:nvPr/>
          </p:nvGrpSpPr>
          <p:grpSpPr>
            <a:xfrm>
              <a:off x="4370921" y="1480133"/>
              <a:ext cx="286013" cy="265021"/>
              <a:chOff x="2982913" y="6350"/>
              <a:chExt cx="346075" cy="320675"/>
            </a:xfrm>
          </p:grpSpPr>
          <p:sp>
            <p:nvSpPr>
              <p:cNvPr id="45" name="Freeform 80">
                <a:extLst>
                  <a:ext uri="{FF2B5EF4-FFF2-40B4-BE49-F238E27FC236}">
                    <a16:creationId xmlns:a16="http://schemas.microsoft.com/office/drawing/2014/main" id="{6CBB4066-4E15-8C47-2108-14A4B61696CB}"/>
                  </a:ext>
                </a:extLst>
              </p:cNvPr>
              <p:cNvSpPr>
                <a:spLocks/>
              </p:cNvSpPr>
              <p:nvPr/>
            </p:nvSpPr>
            <p:spPr bwMode="auto">
              <a:xfrm>
                <a:off x="3059113" y="6350"/>
                <a:ext cx="269875" cy="304800"/>
              </a:xfrm>
              <a:custGeom>
                <a:avLst/>
                <a:gdLst>
                  <a:gd name="T0" fmla="*/ 58 w 72"/>
                  <a:gd name="T1" fmla="*/ 59 h 81"/>
                  <a:gd name="T2" fmla="*/ 58 w 72"/>
                  <a:gd name="T3" fmla="*/ 59 h 81"/>
                  <a:gd name="T4" fmla="*/ 64 w 72"/>
                  <a:gd name="T5" fmla="*/ 65 h 81"/>
                  <a:gd name="T6" fmla="*/ 58 w 72"/>
                  <a:gd name="T7" fmla="*/ 71 h 81"/>
                  <a:gd name="T8" fmla="*/ 54 w 72"/>
                  <a:gd name="T9" fmla="*/ 71 h 81"/>
                  <a:gd name="T10" fmla="*/ 60 w 72"/>
                  <a:gd name="T11" fmla="*/ 77 h 81"/>
                  <a:gd name="T12" fmla="*/ 54 w 72"/>
                  <a:gd name="T13" fmla="*/ 81 h 81"/>
                  <a:gd name="T14" fmla="*/ 28 w 72"/>
                  <a:gd name="T15" fmla="*/ 81 h 81"/>
                  <a:gd name="T16" fmla="*/ 0 w 72"/>
                  <a:gd name="T17" fmla="*/ 77 h 81"/>
                  <a:gd name="T18" fmla="*/ 0 w 72"/>
                  <a:gd name="T19" fmla="*/ 43 h 81"/>
                  <a:gd name="T20" fmla="*/ 26 w 72"/>
                  <a:gd name="T21" fmla="*/ 9 h 81"/>
                  <a:gd name="T22" fmla="*/ 38 w 72"/>
                  <a:gd name="T23" fmla="*/ 12 h 81"/>
                  <a:gd name="T24" fmla="*/ 34 w 72"/>
                  <a:gd name="T25" fmla="*/ 33 h 81"/>
                  <a:gd name="T26" fmla="*/ 66 w 72"/>
                  <a:gd name="T27" fmla="*/ 33 h 81"/>
                  <a:gd name="T28" fmla="*/ 72 w 72"/>
                  <a:gd name="T29" fmla="*/ 39 h 81"/>
                  <a:gd name="T30" fmla="*/ 66 w 72"/>
                  <a:gd name="T31" fmla="*/ 47 h 81"/>
                  <a:gd name="T32" fmla="*/ 62 w 72"/>
                  <a:gd name="T33" fmla="*/ 47 h 81"/>
                  <a:gd name="T34" fmla="*/ 68 w 72"/>
                  <a:gd name="T35" fmla="*/ 53 h 81"/>
                  <a:gd name="T36" fmla="*/ 62 w 72"/>
                  <a:gd name="T37" fmla="*/ 59 h 81"/>
                  <a:gd name="T38" fmla="*/ 58 w 72"/>
                  <a:gd name="T39"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1">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w="127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6" name="Rectangle 81">
                <a:extLst>
                  <a:ext uri="{FF2B5EF4-FFF2-40B4-BE49-F238E27FC236}">
                    <a16:creationId xmlns:a16="http://schemas.microsoft.com/office/drawing/2014/main" id="{C390EA5A-40C5-0398-3B65-194D991A7AF5}"/>
                  </a:ext>
                </a:extLst>
              </p:cNvPr>
              <p:cNvSpPr>
                <a:spLocks noChangeArrowheads="1"/>
              </p:cNvSpPr>
              <p:nvPr/>
            </p:nvSpPr>
            <p:spPr bwMode="auto">
              <a:xfrm>
                <a:off x="2982913" y="146050"/>
                <a:ext cx="76200" cy="180975"/>
              </a:xfrm>
              <a:prstGeom prst="rect">
                <a:avLst/>
              </a:prstGeom>
              <a:solidFill>
                <a:srgbClr val="FFFFFF"/>
              </a:solidFill>
              <a:ln w="127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7" name="Oval 82">
                <a:extLst>
                  <a:ext uri="{FF2B5EF4-FFF2-40B4-BE49-F238E27FC236}">
                    <a16:creationId xmlns:a16="http://schemas.microsoft.com/office/drawing/2014/main" id="{84C0452E-4A2D-A654-7937-9F7ACF5D3E76}"/>
                  </a:ext>
                </a:extLst>
              </p:cNvPr>
              <p:cNvSpPr>
                <a:spLocks noChangeArrowheads="1"/>
              </p:cNvSpPr>
              <p:nvPr/>
            </p:nvSpPr>
            <p:spPr bwMode="auto">
              <a:xfrm>
                <a:off x="3021013" y="288925"/>
                <a:ext cx="15875" cy="14288"/>
              </a:xfrm>
              <a:prstGeom prst="ellipse">
                <a:avLst/>
              </a:prstGeom>
              <a:solidFill>
                <a:schemeClr val="accent2"/>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48" name="Group 47">
            <a:extLst>
              <a:ext uri="{FF2B5EF4-FFF2-40B4-BE49-F238E27FC236}">
                <a16:creationId xmlns:a16="http://schemas.microsoft.com/office/drawing/2014/main" id="{5CD7D976-6FE0-918D-A785-2A9D62EEB81A}"/>
              </a:ext>
            </a:extLst>
          </p:cNvPr>
          <p:cNvGrpSpPr/>
          <p:nvPr userDrawn="1"/>
        </p:nvGrpSpPr>
        <p:grpSpPr>
          <a:xfrm>
            <a:off x="6291402" y="970744"/>
            <a:ext cx="739740" cy="739740"/>
            <a:chOff x="7393577" y="1019186"/>
            <a:chExt cx="474283" cy="474283"/>
          </a:xfrm>
          <a:effectLst>
            <a:outerShdw blurRad="152400" dist="38100" algn="l" rotWithShape="0">
              <a:prstClr val="black">
                <a:alpha val="38000"/>
              </a:prstClr>
            </a:outerShdw>
          </a:effectLst>
        </p:grpSpPr>
        <p:sp>
          <p:nvSpPr>
            <p:cNvPr id="49" name="Oval 48">
              <a:extLst>
                <a:ext uri="{FF2B5EF4-FFF2-40B4-BE49-F238E27FC236}">
                  <a16:creationId xmlns:a16="http://schemas.microsoft.com/office/drawing/2014/main" id="{F9F8663B-4F1B-C233-BCA8-14CE90367E1D}"/>
                </a:ext>
              </a:extLst>
            </p:cNvPr>
            <p:cNvSpPr/>
            <p:nvPr/>
          </p:nvSpPr>
          <p:spPr>
            <a:xfrm>
              <a:off x="7393577" y="1019186"/>
              <a:ext cx="474283" cy="474283"/>
            </a:xfrm>
            <a:prstGeom prst="ellipse">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D5C8B9D-65A3-EF00-2C7A-D2B553EFC000}"/>
                </a:ext>
              </a:extLst>
            </p:cNvPr>
            <p:cNvGrpSpPr/>
            <p:nvPr/>
          </p:nvGrpSpPr>
          <p:grpSpPr>
            <a:xfrm flipV="1">
              <a:off x="7487712" y="1123817"/>
              <a:ext cx="286013" cy="265021"/>
              <a:chOff x="2982913" y="6350"/>
              <a:chExt cx="346075" cy="320675"/>
            </a:xfrm>
          </p:grpSpPr>
          <p:sp>
            <p:nvSpPr>
              <p:cNvPr id="51" name="Freeform 80">
                <a:extLst>
                  <a:ext uri="{FF2B5EF4-FFF2-40B4-BE49-F238E27FC236}">
                    <a16:creationId xmlns:a16="http://schemas.microsoft.com/office/drawing/2014/main" id="{CFC261B7-FE2B-76C2-1F6B-9D62D61E5CC1}"/>
                  </a:ext>
                </a:extLst>
              </p:cNvPr>
              <p:cNvSpPr>
                <a:spLocks/>
              </p:cNvSpPr>
              <p:nvPr/>
            </p:nvSpPr>
            <p:spPr bwMode="auto">
              <a:xfrm>
                <a:off x="3059113" y="6350"/>
                <a:ext cx="269875" cy="304800"/>
              </a:xfrm>
              <a:custGeom>
                <a:avLst/>
                <a:gdLst>
                  <a:gd name="T0" fmla="*/ 58 w 72"/>
                  <a:gd name="T1" fmla="*/ 59 h 81"/>
                  <a:gd name="T2" fmla="*/ 58 w 72"/>
                  <a:gd name="T3" fmla="*/ 59 h 81"/>
                  <a:gd name="T4" fmla="*/ 64 w 72"/>
                  <a:gd name="T5" fmla="*/ 65 h 81"/>
                  <a:gd name="T6" fmla="*/ 58 w 72"/>
                  <a:gd name="T7" fmla="*/ 71 h 81"/>
                  <a:gd name="T8" fmla="*/ 54 w 72"/>
                  <a:gd name="T9" fmla="*/ 71 h 81"/>
                  <a:gd name="T10" fmla="*/ 60 w 72"/>
                  <a:gd name="T11" fmla="*/ 77 h 81"/>
                  <a:gd name="T12" fmla="*/ 54 w 72"/>
                  <a:gd name="T13" fmla="*/ 81 h 81"/>
                  <a:gd name="T14" fmla="*/ 28 w 72"/>
                  <a:gd name="T15" fmla="*/ 81 h 81"/>
                  <a:gd name="T16" fmla="*/ 0 w 72"/>
                  <a:gd name="T17" fmla="*/ 77 h 81"/>
                  <a:gd name="T18" fmla="*/ 0 w 72"/>
                  <a:gd name="T19" fmla="*/ 43 h 81"/>
                  <a:gd name="T20" fmla="*/ 26 w 72"/>
                  <a:gd name="T21" fmla="*/ 9 h 81"/>
                  <a:gd name="T22" fmla="*/ 38 w 72"/>
                  <a:gd name="T23" fmla="*/ 12 h 81"/>
                  <a:gd name="T24" fmla="*/ 34 w 72"/>
                  <a:gd name="T25" fmla="*/ 33 h 81"/>
                  <a:gd name="T26" fmla="*/ 66 w 72"/>
                  <a:gd name="T27" fmla="*/ 33 h 81"/>
                  <a:gd name="T28" fmla="*/ 72 w 72"/>
                  <a:gd name="T29" fmla="*/ 39 h 81"/>
                  <a:gd name="T30" fmla="*/ 66 w 72"/>
                  <a:gd name="T31" fmla="*/ 47 h 81"/>
                  <a:gd name="T32" fmla="*/ 62 w 72"/>
                  <a:gd name="T33" fmla="*/ 47 h 81"/>
                  <a:gd name="T34" fmla="*/ 68 w 72"/>
                  <a:gd name="T35" fmla="*/ 53 h 81"/>
                  <a:gd name="T36" fmla="*/ 62 w 72"/>
                  <a:gd name="T37" fmla="*/ 59 h 81"/>
                  <a:gd name="T38" fmla="*/ 58 w 72"/>
                  <a:gd name="T39"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1">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w="127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2" name="Rectangle 81">
                <a:extLst>
                  <a:ext uri="{FF2B5EF4-FFF2-40B4-BE49-F238E27FC236}">
                    <a16:creationId xmlns:a16="http://schemas.microsoft.com/office/drawing/2014/main" id="{AEF43173-D86A-C9FB-2DF4-109B65C3D5BA}"/>
                  </a:ext>
                </a:extLst>
              </p:cNvPr>
              <p:cNvSpPr>
                <a:spLocks noChangeArrowheads="1"/>
              </p:cNvSpPr>
              <p:nvPr/>
            </p:nvSpPr>
            <p:spPr bwMode="auto">
              <a:xfrm>
                <a:off x="2982913" y="146050"/>
                <a:ext cx="76200" cy="180975"/>
              </a:xfrm>
              <a:prstGeom prst="rect">
                <a:avLst/>
              </a:prstGeom>
              <a:solidFill>
                <a:srgbClr val="FFFFFF"/>
              </a:solidFill>
              <a:ln w="1270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3" name="Oval 82">
                <a:extLst>
                  <a:ext uri="{FF2B5EF4-FFF2-40B4-BE49-F238E27FC236}">
                    <a16:creationId xmlns:a16="http://schemas.microsoft.com/office/drawing/2014/main" id="{B378CFC9-ED8C-A232-42AA-606632DEDEEE}"/>
                  </a:ext>
                </a:extLst>
              </p:cNvPr>
              <p:cNvSpPr>
                <a:spLocks noChangeArrowheads="1"/>
              </p:cNvSpPr>
              <p:nvPr/>
            </p:nvSpPr>
            <p:spPr bwMode="auto">
              <a:xfrm>
                <a:off x="3021013" y="288925"/>
                <a:ext cx="15875" cy="14288"/>
              </a:xfrm>
              <a:prstGeom prst="ellipse">
                <a:avLst/>
              </a:prstGeom>
              <a:solidFill>
                <a:schemeClr val="tx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54" name="Group 53">
            <a:extLst>
              <a:ext uri="{FF2B5EF4-FFF2-40B4-BE49-F238E27FC236}">
                <a16:creationId xmlns:a16="http://schemas.microsoft.com/office/drawing/2014/main" id="{500543A5-89ED-D8C9-705A-364F42660487}"/>
              </a:ext>
            </a:extLst>
          </p:cNvPr>
          <p:cNvGrpSpPr/>
          <p:nvPr userDrawn="1"/>
        </p:nvGrpSpPr>
        <p:grpSpPr>
          <a:xfrm>
            <a:off x="10859614" y="2079340"/>
            <a:ext cx="839091" cy="839091"/>
            <a:chOff x="10859614" y="2160620"/>
            <a:chExt cx="839091" cy="839091"/>
          </a:xfrm>
        </p:grpSpPr>
        <p:grpSp>
          <p:nvGrpSpPr>
            <p:cNvPr id="55" name="Group 54">
              <a:extLst>
                <a:ext uri="{FF2B5EF4-FFF2-40B4-BE49-F238E27FC236}">
                  <a16:creationId xmlns:a16="http://schemas.microsoft.com/office/drawing/2014/main" id="{3F2FEE1E-7BEB-9033-D451-9F6971DD1BB7}"/>
                </a:ext>
              </a:extLst>
            </p:cNvPr>
            <p:cNvGrpSpPr/>
            <p:nvPr/>
          </p:nvGrpSpPr>
          <p:grpSpPr>
            <a:xfrm>
              <a:off x="10859614" y="2160620"/>
              <a:ext cx="839091" cy="839091"/>
              <a:chOff x="9277350" y="-850900"/>
              <a:chExt cx="1243118" cy="1243118"/>
            </a:xfrm>
          </p:grpSpPr>
          <p:sp>
            <p:nvSpPr>
              <p:cNvPr id="59" name="Oval 58">
                <a:extLst>
                  <a:ext uri="{FF2B5EF4-FFF2-40B4-BE49-F238E27FC236}">
                    <a16:creationId xmlns:a16="http://schemas.microsoft.com/office/drawing/2014/main" id="{78E28EAB-4184-1BF2-E580-3565A23BF529}"/>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0" name="Oval 59">
                <a:extLst>
                  <a:ext uri="{FF2B5EF4-FFF2-40B4-BE49-F238E27FC236}">
                    <a16:creationId xmlns:a16="http://schemas.microsoft.com/office/drawing/2014/main" id="{5394AEF2-AFC6-0E5A-01EB-295403AAD778}"/>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56" name="Group 55">
              <a:extLst>
                <a:ext uri="{FF2B5EF4-FFF2-40B4-BE49-F238E27FC236}">
                  <a16:creationId xmlns:a16="http://schemas.microsoft.com/office/drawing/2014/main" id="{A8F91B1B-A301-EEAC-9456-8EB1BA301673}"/>
                </a:ext>
              </a:extLst>
            </p:cNvPr>
            <p:cNvGrpSpPr/>
            <p:nvPr/>
          </p:nvGrpSpPr>
          <p:grpSpPr>
            <a:xfrm>
              <a:off x="11160063" y="2459977"/>
              <a:ext cx="238192" cy="240377"/>
              <a:chOff x="6300788" y="2890838"/>
              <a:chExt cx="346075" cy="349250"/>
            </a:xfrm>
          </p:grpSpPr>
          <p:sp>
            <p:nvSpPr>
              <p:cNvPr id="57" name="Line 25">
                <a:extLst>
                  <a:ext uri="{FF2B5EF4-FFF2-40B4-BE49-F238E27FC236}">
                    <a16:creationId xmlns:a16="http://schemas.microsoft.com/office/drawing/2014/main" id="{BD887979-A14C-636D-939F-75B9B2D091C7}"/>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8" name="Line 26">
                <a:extLst>
                  <a:ext uri="{FF2B5EF4-FFF2-40B4-BE49-F238E27FC236}">
                    <a16:creationId xmlns:a16="http://schemas.microsoft.com/office/drawing/2014/main" id="{B89AF3C4-F07A-DB5C-B6AD-742D8054B2FB}"/>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1" name="Group 60">
            <a:extLst>
              <a:ext uri="{FF2B5EF4-FFF2-40B4-BE49-F238E27FC236}">
                <a16:creationId xmlns:a16="http://schemas.microsoft.com/office/drawing/2014/main" id="{EB85C774-236C-9B09-0BB2-20281C923E9A}"/>
              </a:ext>
            </a:extLst>
          </p:cNvPr>
          <p:cNvGrpSpPr/>
          <p:nvPr userDrawn="1"/>
        </p:nvGrpSpPr>
        <p:grpSpPr>
          <a:xfrm>
            <a:off x="10859614" y="3001484"/>
            <a:ext cx="839091" cy="839091"/>
            <a:chOff x="10859614" y="3082764"/>
            <a:chExt cx="839091" cy="839091"/>
          </a:xfrm>
        </p:grpSpPr>
        <p:grpSp>
          <p:nvGrpSpPr>
            <p:cNvPr id="62" name="Group 61">
              <a:extLst>
                <a:ext uri="{FF2B5EF4-FFF2-40B4-BE49-F238E27FC236}">
                  <a16:creationId xmlns:a16="http://schemas.microsoft.com/office/drawing/2014/main" id="{DBCFED0F-E668-5079-E1E4-C701F7C9A454}"/>
                </a:ext>
              </a:extLst>
            </p:cNvPr>
            <p:cNvGrpSpPr/>
            <p:nvPr/>
          </p:nvGrpSpPr>
          <p:grpSpPr>
            <a:xfrm>
              <a:off x="10859614" y="3082764"/>
              <a:ext cx="839091" cy="839091"/>
              <a:chOff x="9277350" y="-850900"/>
              <a:chExt cx="1243118" cy="1243118"/>
            </a:xfrm>
          </p:grpSpPr>
          <p:sp>
            <p:nvSpPr>
              <p:cNvPr id="66" name="Oval 65">
                <a:extLst>
                  <a:ext uri="{FF2B5EF4-FFF2-40B4-BE49-F238E27FC236}">
                    <a16:creationId xmlns:a16="http://schemas.microsoft.com/office/drawing/2014/main" id="{2197BB6C-AFD1-A620-BB16-A471D3F5A2B1}"/>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7" name="Oval 66">
                <a:extLst>
                  <a:ext uri="{FF2B5EF4-FFF2-40B4-BE49-F238E27FC236}">
                    <a16:creationId xmlns:a16="http://schemas.microsoft.com/office/drawing/2014/main" id="{701D753B-8D2C-C2BD-F26B-60AA476EEF7A}"/>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63" name="Group 62">
              <a:extLst>
                <a:ext uri="{FF2B5EF4-FFF2-40B4-BE49-F238E27FC236}">
                  <a16:creationId xmlns:a16="http://schemas.microsoft.com/office/drawing/2014/main" id="{03F2B7C1-0134-BC78-694D-E25E8EEDA259}"/>
                </a:ext>
              </a:extLst>
            </p:cNvPr>
            <p:cNvGrpSpPr/>
            <p:nvPr/>
          </p:nvGrpSpPr>
          <p:grpSpPr>
            <a:xfrm>
              <a:off x="11160063" y="3382121"/>
              <a:ext cx="238192" cy="240377"/>
              <a:chOff x="6300788" y="2890838"/>
              <a:chExt cx="346075" cy="349250"/>
            </a:xfrm>
          </p:grpSpPr>
          <p:sp>
            <p:nvSpPr>
              <p:cNvPr id="64" name="Line 25">
                <a:extLst>
                  <a:ext uri="{FF2B5EF4-FFF2-40B4-BE49-F238E27FC236}">
                    <a16:creationId xmlns:a16="http://schemas.microsoft.com/office/drawing/2014/main" id="{6A8320ED-AF15-C122-7EE3-662F291F8DA0}"/>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5" name="Line 26">
                <a:extLst>
                  <a:ext uri="{FF2B5EF4-FFF2-40B4-BE49-F238E27FC236}">
                    <a16:creationId xmlns:a16="http://schemas.microsoft.com/office/drawing/2014/main" id="{1CC1F052-2005-6B11-E740-CD3B43AFA8C5}"/>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8" name="Group 67">
            <a:extLst>
              <a:ext uri="{FF2B5EF4-FFF2-40B4-BE49-F238E27FC236}">
                <a16:creationId xmlns:a16="http://schemas.microsoft.com/office/drawing/2014/main" id="{5EFA14A7-CD3B-5BB5-EE44-0BD23A6D8227}"/>
              </a:ext>
            </a:extLst>
          </p:cNvPr>
          <p:cNvGrpSpPr/>
          <p:nvPr userDrawn="1"/>
        </p:nvGrpSpPr>
        <p:grpSpPr>
          <a:xfrm>
            <a:off x="10859614" y="3923628"/>
            <a:ext cx="839091" cy="839091"/>
            <a:chOff x="10859614" y="4004908"/>
            <a:chExt cx="839091" cy="839091"/>
          </a:xfrm>
        </p:grpSpPr>
        <p:grpSp>
          <p:nvGrpSpPr>
            <p:cNvPr id="69" name="Group 68">
              <a:extLst>
                <a:ext uri="{FF2B5EF4-FFF2-40B4-BE49-F238E27FC236}">
                  <a16:creationId xmlns:a16="http://schemas.microsoft.com/office/drawing/2014/main" id="{E12A8E47-FA4A-06D2-58F0-597DC3EB6B62}"/>
                </a:ext>
              </a:extLst>
            </p:cNvPr>
            <p:cNvGrpSpPr/>
            <p:nvPr/>
          </p:nvGrpSpPr>
          <p:grpSpPr>
            <a:xfrm>
              <a:off x="10859614" y="4004908"/>
              <a:ext cx="839091" cy="839091"/>
              <a:chOff x="9277350" y="-850900"/>
              <a:chExt cx="1243118" cy="1243118"/>
            </a:xfrm>
          </p:grpSpPr>
          <p:sp>
            <p:nvSpPr>
              <p:cNvPr id="73" name="Oval 72">
                <a:extLst>
                  <a:ext uri="{FF2B5EF4-FFF2-40B4-BE49-F238E27FC236}">
                    <a16:creationId xmlns:a16="http://schemas.microsoft.com/office/drawing/2014/main" id="{6AA496F6-FE96-8097-F281-E2DDFD202E5F}"/>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Oval 73">
                <a:extLst>
                  <a:ext uri="{FF2B5EF4-FFF2-40B4-BE49-F238E27FC236}">
                    <a16:creationId xmlns:a16="http://schemas.microsoft.com/office/drawing/2014/main" id="{F38AF911-91F4-0019-2ED6-4779E0FD9B57}"/>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70" name="Group 69">
              <a:extLst>
                <a:ext uri="{FF2B5EF4-FFF2-40B4-BE49-F238E27FC236}">
                  <a16:creationId xmlns:a16="http://schemas.microsoft.com/office/drawing/2014/main" id="{CE22D747-87E0-B7B7-FA2C-C17129E99BB9}"/>
                </a:ext>
              </a:extLst>
            </p:cNvPr>
            <p:cNvGrpSpPr/>
            <p:nvPr/>
          </p:nvGrpSpPr>
          <p:grpSpPr>
            <a:xfrm>
              <a:off x="11160063" y="4304265"/>
              <a:ext cx="238192" cy="240377"/>
              <a:chOff x="6300788" y="2890838"/>
              <a:chExt cx="346075" cy="349250"/>
            </a:xfrm>
          </p:grpSpPr>
          <p:sp>
            <p:nvSpPr>
              <p:cNvPr id="71" name="Line 25">
                <a:extLst>
                  <a:ext uri="{FF2B5EF4-FFF2-40B4-BE49-F238E27FC236}">
                    <a16:creationId xmlns:a16="http://schemas.microsoft.com/office/drawing/2014/main" id="{9E893F8E-8615-C877-FC45-D19ECE4D79C7}"/>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2" name="Line 26">
                <a:extLst>
                  <a:ext uri="{FF2B5EF4-FFF2-40B4-BE49-F238E27FC236}">
                    <a16:creationId xmlns:a16="http://schemas.microsoft.com/office/drawing/2014/main" id="{0CF55917-15FB-0905-4EE0-6000F8CCEE57}"/>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76" name="Text Placeholder 37">
            <a:extLst>
              <a:ext uri="{FF2B5EF4-FFF2-40B4-BE49-F238E27FC236}">
                <a16:creationId xmlns:a16="http://schemas.microsoft.com/office/drawing/2014/main" id="{8A33C94B-2476-108C-DE18-C72D79414649}"/>
              </a:ext>
            </a:extLst>
          </p:cNvPr>
          <p:cNvSpPr>
            <a:spLocks noGrp="1"/>
          </p:cNvSpPr>
          <p:nvPr>
            <p:ph type="body" sz="quarter" idx="35" hasCustomPrompt="1"/>
          </p:nvPr>
        </p:nvSpPr>
        <p:spPr>
          <a:xfrm>
            <a:off x="1533873" y="2316786"/>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7" name="Text Placeholder 37">
            <a:extLst>
              <a:ext uri="{FF2B5EF4-FFF2-40B4-BE49-F238E27FC236}">
                <a16:creationId xmlns:a16="http://schemas.microsoft.com/office/drawing/2014/main" id="{2DA851CE-6AE7-8DAB-E5C7-6A44CBD80CA7}"/>
              </a:ext>
            </a:extLst>
          </p:cNvPr>
          <p:cNvSpPr>
            <a:spLocks noGrp="1"/>
          </p:cNvSpPr>
          <p:nvPr>
            <p:ph type="body" sz="quarter" idx="36" hasCustomPrompt="1"/>
          </p:nvPr>
        </p:nvSpPr>
        <p:spPr>
          <a:xfrm>
            <a:off x="1528974" y="3218285"/>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8" name="Text Placeholder 37">
            <a:extLst>
              <a:ext uri="{FF2B5EF4-FFF2-40B4-BE49-F238E27FC236}">
                <a16:creationId xmlns:a16="http://schemas.microsoft.com/office/drawing/2014/main" id="{DC43E33E-EF88-5000-198F-1040B29D9CF3}"/>
              </a:ext>
            </a:extLst>
          </p:cNvPr>
          <p:cNvSpPr>
            <a:spLocks noGrp="1"/>
          </p:cNvSpPr>
          <p:nvPr>
            <p:ph type="body" sz="quarter" idx="37" hasCustomPrompt="1"/>
          </p:nvPr>
        </p:nvSpPr>
        <p:spPr>
          <a:xfrm>
            <a:off x="1507076" y="4127729"/>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2" name="Text Placeholder 37">
            <a:extLst>
              <a:ext uri="{FF2B5EF4-FFF2-40B4-BE49-F238E27FC236}">
                <a16:creationId xmlns:a16="http://schemas.microsoft.com/office/drawing/2014/main" id="{EE2F7482-B7CB-1452-2BEA-B24D1E199B0A}"/>
              </a:ext>
            </a:extLst>
          </p:cNvPr>
          <p:cNvSpPr>
            <a:spLocks noGrp="1"/>
          </p:cNvSpPr>
          <p:nvPr>
            <p:ph type="body" sz="quarter" idx="38" hasCustomPrompt="1"/>
          </p:nvPr>
        </p:nvSpPr>
        <p:spPr>
          <a:xfrm>
            <a:off x="7576594" y="23237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3" name="Text Placeholder 37">
            <a:extLst>
              <a:ext uri="{FF2B5EF4-FFF2-40B4-BE49-F238E27FC236}">
                <a16:creationId xmlns:a16="http://schemas.microsoft.com/office/drawing/2014/main" id="{B19D3AA8-E0F1-83C2-C6B6-CF953D13CF7F}"/>
              </a:ext>
            </a:extLst>
          </p:cNvPr>
          <p:cNvSpPr>
            <a:spLocks noGrp="1"/>
          </p:cNvSpPr>
          <p:nvPr>
            <p:ph type="body" sz="quarter" idx="39" hasCustomPrompt="1"/>
          </p:nvPr>
        </p:nvSpPr>
        <p:spPr>
          <a:xfrm>
            <a:off x="7571695" y="3225267"/>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D2439370-D730-FCAD-2602-2FA2DFDDABA0}"/>
              </a:ext>
            </a:extLst>
          </p:cNvPr>
          <p:cNvSpPr>
            <a:spLocks noGrp="1"/>
          </p:cNvSpPr>
          <p:nvPr>
            <p:ph type="body" sz="quarter" idx="40" hasCustomPrompt="1"/>
          </p:nvPr>
        </p:nvSpPr>
        <p:spPr>
          <a:xfrm>
            <a:off x="7549797" y="4134711"/>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5" name="Text Placeholder 37">
            <a:extLst>
              <a:ext uri="{FF2B5EF4-FFF2-40B4-BE49-F238E27FC236}">
                <a16:creationId xmlns:a16="http://schemas.microsoft.com/office/drawing/2014/main" id="{44BFB79C-4752-159C-5B44-13916544CB08}"/>
              </a:ext>
            </a:extLst>
          </p:cNvPr>
          <p:cNvSpPr>
            <a:spLocks noGrp="1"/>
          </p:cNvSpPr>
          <p:nvPr>
            <p:ph type="body" sz="quarter" idx="41" hasCustomPrompt="1"/>
          </p:nvPr>
        </p:nvSpPr>
        <p:spPr>
          <a:xfrm>
            <a:off x="1207012" y="5211338"/>
            <a:ext cx="3091269" cy="430887"/>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7" name="Text Placeholder 37">
            <a:extLst>
              <a:ext uri="{FF2B5EF4-FFF2-40B4-BE49-F238E27FC236}">
                <a16:creationId xmlns:a16="http://schemas.microsoft.com/office/drawing/2014/main" id="{FFFAF97C-D4A7-D558-920D-D73B8F3665FF}"/>
              </a:ext>
            </a:extLst>
          </p:cNvPr>
          <p:cNvSpPr>
            <a:spLocks noGrp="1"/>
          </p:cNvSpPr>
          <p:nvPr>
            <p:ph type="body" sz="quarter" idx="42" hasCustomPrompt="1"/>
          </p:nvPr>
        </p:nvSpPr>
        <p:spPr>
          <a:xfrm>
            <a:off x="7914995" y="5211339"/>
            <a:ext cx="3091269" cy="430887"/>
          </a:xfrm>
        </p:spPr>
        <p:txBody>
          <a:bodyPr>
            <a:normAutofit/>
          </a:bodyPr>
          <a:lstStyle>
            <a:lvl1pPr marL="0" indent="0" algn="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3" name="Picture Placeholder 91">
            <a:extLst>
              <a:ext uri="{FF2B5EF4-FFF2-40B4-BE49-F238E27FC236}">
                <a16:creationId xmlns:a16="http://schemas.microsoft.com/office/drawing/2014/main" id="{6CA68C4F-0B29-1B32-04B6-AE71882F397B}"/>
              </a:ext>
            </a:extLst>
          </p:cNvPr>
          <p:cNvSpPr>
            <a:spLocks noGrp="1"/>
          </p:cNvSpPr>
          <p:nvPr>
            <p:ph type="pic" sz="quarter" idx="44"/>
          </p:nvPr>
        </p:nvSpPr>
        <p:spPr>
          <a:xfrm>
            <a:off x="4016737" y="2063533"/>
            <a:ext cx="4111625" cy="3803650"/>
          </a:xfrm>
        </p:spPr>
        <p:txBody>
          <a:bodyPr/>
          <a:lstStyle/>
          <a:p>
            <a:endParaRPr lang="en-IN"/>
          </a:p>
        </p:txBody>
      </p:sp>
    </p:spTree>
    <p:extLst>
      <p:ext uri="{BB962C8B-B14F-4D97-AF65-F5344CB8AC3E}">
        <p14:creationId xmlns:p14="http://schemas.microsoft.com/office/powerpoint/2010/main" val="980283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9_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F577-0399-8162-ABC5-8FB67BFA2106}"/>
              </a:ext>
            </a:extLst>
          </p:cNvPr>
          <p:cNvSpPr>
            <a:spLocks noGrp="1"/>
          </p:cNvSpPr>
          <p:nvPr>
            <p:ph type="title"/>
          </p:nvPr>
        </p:nvSpPr>
        <p:spPr/>
        <p:txBody>
          <a:bodyPr/>
          <a:lstStyle/>
          <a:p>
            <a:r>
              <a:rPr lang="en-US"/>
              <a:t>Click to edit Master title style</a:t>
            </a:r>
            <a:endParaRPr lang="en-IN"/>
          </a:p>
        </p:txBody>
      </p:sp>
      <p:pic>
        <p:nvPicPr>
          <p:cNvPr id="7" name="Picture 6">
            <a:extLst>
              <a:ext uri="{FF2B5EF4-FFF2-40B4-BE49-F238E27FC236}">
                <a16:creationId xmlns:a16="http://schemas.microsoft.com/office/drawing/2014/main" id="{981ABF0B-681C-455F-418D-973A5CE2C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Tree>
    <p:extLst>
      <p:ext uri="{BB962C8B-B14F-4D97-AF65-F5344CB8AC3E}">
        <p14:creationId xmlns:p14="http://schemas.microsoft.com/office/powerpoint/2010/main" val="28594918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Miscellaneous">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a:t>Click to edit Master title style</a:t>
            </a:r>
            <a:endParaRPr lang="en-IN"/>
          </a:p>
        </p:txBody>
      </p:sp>
      <p:sp>
        <p:nvSpPr>
          <p:cNvPr id="2" name="Donut 11">
            <a:extLst>
              <a:ext uri="{FF2B5EF4-FFF2-40B4-BE49-F238E27FC236}">
                <a16:creationId xmlns:a16="http://schemas.microsoft.com/office/drawing/2014/main" id="{8807947A-D206-6DC5-12C6-07ECFEC81955}"/>
              </a:ext>
            </a:extLst>
          </p:cNvPr>
          <p:cNvSpPr/>
          <p:nvPr userDrawn="1"/>
        </p:nvSpPr>
        <p:spPr>
          <a:xfrm>
            <a:off x="8530349" y="2029906"/>
            <a:ext cx="2487614" cy="2487612"/>
          </a:xfrm>
          <a:prstGeom prst="donut">
            <a:avLst>
              <a:gd name="adj" fmla="val 29153"/>
            </a:avLst>
          </a:prstGeom>
          <a:gradFill flip="none" rotWithShape="1">
            <a:gsLst>
              <a:gs pos="0">
                <a:schemeClr val="accent1"/>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 name="Donut 10">
            <a:extLst>
              <a:ext uri="{FF2B5EF4-FFF2-40B4-BE49-F238E27FC236}">
                <a16:creationId xmlns:a16="http://schemas.microsoft.com/office/drawing/2014/main" id="{FBAFCF77-871C-E8FD-3A91-F4C566516C0E}"/>
              </a:ext>
            </a:extLst>
          </p:cNvPr>
          <p:cNvSpPr/>
          <p:nvPr/>
        </p:nvSpPr>
        <p:spPr>
          <a:xfrm>
            <a:off x="4586515" y="1366010"/>
            <a:ext cx="3018972" cy="3018970"/>
          </a:xfrm>
          <a:prstGeom prst="donut">
            <a:avLst>
              <a:gd name="adj" fmla="val 29153"/>
            </a:avLst>
          </a:prstGeom>
          <a:gradFill flip="none" rotWithShape="1">
            <a:gsLst>
              <a:gs pos="0">
                <a:schemeClr val="accent1"/>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9" name="Donut 15">
            <a:extLst>
              <a:ext uri="{FF2B5EF4-FFF2-40B4-BE49-F238E27FC236}">
                <a16:creationId xmlns:a16="http://schemas.microsoft.com/office/drawing/2014/main" id="{A759063A-60A8-084E-9BF4-96A124989471}"/>
              </a:ext>
            </a:extLst>
          </p:cNvPr>
          <p:cNvSpPr/>
          <p:nvPr/>
        </p:nvSpPr>
        <p:spPr>
          <a:xfrm>
            <a:off x="1174038" y="2029906"/>
            <a:ext cx="2487614" cy="2487612"/>
          </a:xfrm>
          <a:prstGeom prst="donut">
            <a:avLst>
              <a:gd name="adj" fmla="val 29153"/>
            </a:avLst>
          </a:prstGeom>
          <a:gradFill flip="none" rotWithShape="1">
            <a:gsLst>
              <a:gs pos="0">
                <a:schemeClr val="accent1"/>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0C8ACAB9-62EA-4E1C-34BD-C9658A5C0846}"/>
              </a:ext>
            </a:extLst>
          </p:cNvPr>
          <p:cNvSpPr>
            <a:spLocks noGrp="1"/>
          </p:cNvSpPr>
          <p:nvPr>
            <p:ph type="pic" sz="quarter" idx="29" hasCustomPrompt="1"/>
          </p:nvPr>
        </p:nvSpPr>
        <p:spPr>
          <a:xfrm>
            <a:off x="1612900" y="2468563"/>
            <a:ext cx="1612900" cy="1611312"/>
          </a:xfrm>
          <a:prstGeom prst="ellipse">
            <a:avLst/>
          </a:prstGeom>
        </p:spPr>
        <p:txBody>
          <a:bodyPr>
            <a:normAutofit/>
          </a:bodyPr>
          <a:lstStyle>
            <a:lvl1pPr marL="0" indent="0" algn="ctr">
              <a:buNone/>
              <a:defRPr sz="2000"/>
            </a:lvl1pPr>
          </a:lstStyle>
          <a:p>
            <a:r>
              <a:rPr lang="en-US"/>
              <a:t>Insert </a:t>
            </a:r>
            <a:r>
              <a:rPr lang="en-US" err="1"/>
              <a:t>PictureHere</a:t>
            </a:r>
            <a:endParaRPr lang="en-IN"/>
          </a:p>
        </p:txBody>
      </p:sp>
      <p:sp>
        <p:nvSpPr>
          <p:cNvPr id="24" name="Picture Placeholder 21">
            <a:extLst>
              <a:ext uri="{FF2B5EF4-FFF2-40B4-BE49-F238E27FC236}">
                <a16:creationId xmlns:a16="http://schemas.microsoft.com/office/drawing/2014/main" id="{D17A4BA4-8569-D0D3-E385-2F110EEDFA74}"/>
              </a:ext>
            </a:extLst>
          </p:cNvPr>
          <p:cNvSpPr>
            <a:spLocks noGrp="1"/>
          </p:cNvSpPr>
          <p:nvPr>
            <p:ph type="pic" sz="quarter" idx="30" hasCustomPrompt="1"/>
          </p:nvPr>
        </p:nvSpPr>
        <p:spPr>
          <a:xfrm>
            <a:off x="5067302" y="1846150"/>
            <a:ext cx="2057398" cy="2055372"/>
          </a:xfrm>
          <a:prstGeom prst="ellipse">
            <a:avLst/>
          </a:prstGeom>
        </p:spPr>
        <p:txBody>
          <a:bodyPr/>
          <a:lstStyle>
            <a:lvl1pPr marL="0" indent="0" algn="ctr">
              <a:buNone/>
              <a:defRPr/>
            </a:lvl1pPr>
          </a:lstStyle>
          <a:p>
            <a:r>
              <a:rPr lang="en-US"/>
              <a:t>Insert </a:t>
            </a:r>
            <a:r>
              <a:rPr lang="en-US" err="1"/>
              <a:t>PictureHere</a:t>
            </a:r>
            <a:endParaRPr lang="en-IN"/>
          </a:p>
        </p:txBody>
      </p:sp>
      <p:sp>
        <p:nvSpPr>
          <p:cNvPr id="28" name="Picture Placeholder 21">
            <a:extLst>
              <a:ext uri="{FF2B5EF4-FFF2-40B4-BE49-F238E27FC236}">
                <a16:creationId xmlns:a16="http://schemas.microsoft.com/office/drawing/2014/main" id="{A8523876-5134-0664-9B2D-1CD22827548F}"/>
              </a:ext>
            </a:extLst>
          </p:cNvPr>
          <p:cNvSpPr>
            <a:spLocks noGrp="1"/>
          </p:cNvSpPr>
          <p:nvPr>
            <p:ph type="pic" sz="quarter" idx="31" hasCustomPrompt="1"/>
          </p:nvPr>
        </p:nvSpPr>
        <p:spPr>
          <a:xfrm>
            <a:off x="8966200" y="2468264"/>
            <a:ext cx="1612900" cy="1611312"/>
          </a:xfrm>
          <a:prstGeom prst="ellipse">
            <a:avLst/>
          </a:prstGeom>
        </p:spPr>
        <p:txBody>
          <a:bodyPr>
            <a:normAutofit/>
          </a:bodyPr>
          <a:lstStyle>
            <a:lvl1pPr marL="0" indent="0" algn="ctr">
              <a:buNone/>
              <a:defRPr sz="2000"/>
            </a:lvl1pPr>
          </a:lstStyle>
          <a:p>
            <a:r>
              <a:rPr lang="en-US"/>
              <a:t>Insert </a:t>
            </a:r>
            <a:r>
              <a:rPr lang="en-US" err="1"/>
              <a:t>PictureHere</a:t>
            </a:r>
            <a:endParaRPr lang="en-IN"/>
          </a:p>
        </p:txBody>
      </p:sp>
      <p:sp>
        <p:nvSpPr>
          <p:cNvPr id="31" name="Text Placeholder 74">
            <a:extLst>
              <a:ext uri="{FF2B5EF4-FFF2-40B4-BE49-F238E27FC236}">
                <a16:creationId xmlns:a16="http://schemas.microsoft.com/office/drawing/2014/main" id="{1E2ACC88-6D22-53BF-A492-A4AC063C4E3E}"/>
              </a:ext>
            </a:extLst>
          </p:cNvPr>
          <p:cNvSpPr>
            <a:spLocks noGrp="1"/>
          </p:cNvSpPr>
          <p:nvPr>
            <p:ph type="body" sz="quarter" idx="32" hasCustomPrompt="1"/>
          </p:nvPr>
        </p:nvSpPr>
        <p:spPr>
          <a:xfrm>
            <a:off x="1174040" y="4629080"/>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a:t>Subheading</a:t>
            </a:r>
          </a:p>
        </p:txBody>
      </p:sp>
      <p:sp>
        <p:nvSpPr>
          <p:cNvPr id="32" name="Text Placeholder 74">
            <a:extLst>
              <a:ext uri="{FF2B5EF4-FFF2-40B4-BE49-F238E27FC236}">
                <a16:creationId xmlns:a16="http://schemas.microsoft.com/office/drawing/2014/main" id="{430A4452-39A9-6D0D-1087-176A6BDB55FA}"/>
              </a:ext>
            </a:extLst>
          </p:cNvPr>
          <p:cNvSpPr>
            <a:spLocks noGrp="1"/>
          </p:cNvSpPr>
          <p:nvPr>
            <p:ph type="body" sz="quarter" idx="33" hasCustomPrompt="1"/>
          </p:nvPr>
        </p:nvSpPr>
        <p:spPr>
          <a:xfrm>
            <a:off x="1174039" y="5011087"/>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a:t>Description</a:t>
            </a:r>
          </a:p>
        </p:txBody>
      </p:sp>
      <p:sp>
        <p:nvSpPr>
          <p:cNvPr id="34" name="Text Placeholder 74">
            <a:extLst>
              <a:ext uri="{FF2B5EF4-FFF2-40B4-BE49-F238E27FC236}">
                <a16:creationId xmlns:a16="http://schemas.microsoft.com/office/drawing/2014/main" id="{1527C951-E9F3-D7EE-838F-8B6FA375790A}"/>
              </a:ext>
            </a:extLst>
          </p:cNvPr>
          <p:cNvSpPr>
            <a:spLocks noGrp="1"/>
          </p:cNvSpPr>
          <p:nvPr>
            <p:ph type="body" sz="quarter" idx="34" hasCustomPrompt="1"/>
          </p:nvPr>
        </p:nvSpPr>
        <p:spPr>
          <a:xfrm>
            <a:off x="4933156" y="4629080"/>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a:t>Subheading</a:t>
            </a:r>
          </a:p>
        </p:txBody>
      </p:sp>
      <p:sp>
        <p:nvSpPr>
          <p:cNvPr id="35" name="Text Placeholder 74">
            <a:extLst>
              <a:ext uri="{FF2B5EF4-FFF2-40B4-BE49-F238E27FC236}">
                <a16:creationId xmlns:a16="http://schemas.microsoft.com/office/drawing/2014/main" id="{7E31BD87-6D3D-7D22-A5A0-943C17AC9B98}"/>
              </a:ext>
            </a:extLst>
          </p:cNvPr>
          <p:cNvSpPr>
            <a:spLocks noGrp="1"/>
          </p:cNvSpPr>
          <p:nvPr>
            <p:ph type="body" sz="quarter" idx="35" hasCustomPrompt="1"/>
          </p:nvPr>
        </p:nvSpPr>
        <p:spPr>
          <a:xfrm>
            <a:off x="4933155" y="5011087"/>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a:t>Description</a:t>
            </a:r>
          </a:p>
        </p:txBody>
      </p:sp>
      <p:sp>
        <p:nvSpPr>
          <p:cNvPr id="36" name="Text Placeholder 74">
            <a:extLst>
              <a:ext uri="{FF2B5EF4-FFF2-40B4-BE49-F238E27FC236}">
                <a16:creationId xmlns:a16="http://schemas.microsoft.com/office/drawing/2014/main" id="{C35174F9-D362-DC2E-55E9-9F2C663195BF}"/>
              </a:ext>
            </a:extLst>
          </p:cNvPr>
          <p:cNvSpPr>
            <a:spLocks noGrp="1"/>
          </p:cNvSpPr>
          <p:nvPr>
            <p:ph type="body" sz="quarter" idx="36" hasCustomPrompt="1"/>
          </p:nvPr>
        </p:nvSpPr>
        <p:spPr>
          <a:xfrm>
            <a:off x="8692272" y="4618524"/>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a:t>Subheading</a:t>
            </a:r>
          </a:p>
        </p:txBody>
      </p:sp>
      <p:sp>
        <p:nvSpPr>
          <p:cNvPr id="37" name="Text Placeholder 74">
            <a:extLst>
              <a:ext uri="{FF2B5EF4-FFF2-40B4-BE49-F238E27FC236}">
                <a16:creationId xmlns:a16="http://schemas.microsoft.com/office/drawing/2014/main" id="{3A5C1FFD-4967-9795-B6DA-B674EB0A1380}"/>
              </a:ext>
            </a:extLst>
          </p:cNvPr>
          <p:cNvSpPr>
            <a:spLocks noGrp="1"/>
          </p:cNvSpPr>
          <p:nvPr>
            <p:ph type="body" sz="quarter" idx="37" hasCustomPrompt="1"/>
          </p:nvPr>
        </p:nvSpPr>
        <p:spPr>
          <a:xfrm>
            <a:off x="8692271" y="5000531"/>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a:t>Description</a:t>
            </a:r>
          </a:p>
        </p:txBody>
      </p:sp>
    </p:spTree>
    <p:extLst>
      <p:ext uri="{BB962C8B-B14F-4D97-AF65-F5344CB8AC3E}">
        <p14:creationId xmlns:p14="http://schemas.microsoft.com/office/powerpoint/2010/main" val="40910636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FA8095C-6957-5EC7-4323-059976D64700}"/>
              </a:ext>
            </a:extLst>
          </p:cNvPr>
          <p:cNvSpPr/>
          <p:nvPr userDrawn="1"/>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100000">
                <a:schemeClr val="tx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544B5328-6D80-7784-4220-C79FFA1FB257}"/>
              </a:ext>
            </a:extLst>
          </p:cNvPr>
          <p:cNvSpPr>
            <a:spLocks noGrp="1"/>
          </p:cNvSpPr>
          <p:nvPr>
            <p:ph type="pic" sz="quarter" idx="13"/>
          </p:nvPr>
        </p:nvSpPr>
        <p:spPr>
          <a:xfrm>
            <a:off x="1352048" y="-5702531"/>
            <a:ext cx="12192003" cy="12181139"/>
          </a:xfrm>
          <a:prstGeom prst="ellipse">
            <a:avLst/>
          </a:prstGeom>
          <a:noFill/>
        </p:spPr>
        <p:txBody>
          <a:bodyPr/>
          <a:lstStyle/>
          <a:p>
            <a:endParaRPr lang="en-IN"/>
          </a:p>
        </p:txBody>
      </p:sp>
      <p:sp>
        <p:nvSpPr>
          <p:cNvPr id="7" name="Title 1">
            <a:extLst>
              <a:ext uri="{FF2B5EF4-FFF2-40B4-BE49-F238E27FC236}">
                <a16:creationId xmlns:a16="http://schemas.microsoft.com/office/drawing/2014/main" id="{34113597-7CC6-531A-4BC2-34526106D4BE}"/>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r">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56594010-F5CA-064F-63B9-AD7D19D448F3}"/>
              </a:ext>
            </a:extLst>
          </p:cNvPr>
          <p:cNvSpPr/>
          <p:nvPr userDrawn="1"/>
        </p:nvSpPr>
        <p:spPr>
          <a:xfrm>
            <a:off x="6443806"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Subtitle 2">
            <a:extLst>
              <a:ext uri="{FF2B5EF4-FFF2-40B4-BE49-F238E27FC236}">
                <a16:creationId xmlns:a16="http://schemas.microsoft.com/office/drawing/2014/main" id="{652999CC-950D-AC73-6A70-B04E0684E979}"/>
              </a:ext>
            </a:extLst>
          </p:cNvPr>
          <p:cNvSpPr>
            <a:spLocks noGrp="1"/>
          </p:cNvSpPr>
          <p:nvPr>
            <p:ph type="subTitle" idx="1"/>
          </p:nvPr>
        </p:nvSpPr>
        <p:spPr>
          <a:xfrm>
            <a:off x="285135" y="854284"/>
            <a:ext cx="11634149" cy="461665"/>
          </a:xfrm>
        </p:spPr>
        <p:txBody>
          <a:bodyPr wrap="square">
            <a:spAutoFit/>
          </a:bodyPr>
          <a:lstStyle>
            <a:lvl1pPr marL="0" indent="0" algn="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Rectangle: Rounded Corners 9">
            <a:extLst>
              <a:ext uri="{FF2B5EF4-FFF2-40B4-BE49-F238E27FC236}">
                <a16:creationId xmlns:a16="http://schemas.microsoft.com/office/drawing/2014/main" id="{5F2AE350-55D2-E63B-EA1B-43EBFB64272E}"/>
              </a:ext>
            </a:extLst>
          </p:cNvPr>
          <p:cNvSpPr/>
          <p:nvPr userDrawn="1"/>
        </p:nvSpPr>
        <p:spPr>
          <a:xfrm>
            <a:off x="809624"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7">
            <a:extLst>
              <a:ext uri="{FF2B5EF4-FFF2-40B4-BE49-F238E27FC236}">
                <a16:creationId xmlns:a16="http://schemas.microsoft.com/office/drawing/2014/main" id="{80C30F35-38A6-A294-048E-40574A758355}"/>
              </a:ext>
            </a:extLst>
          </p:cNvPr>
          <p:cNvSpPr>
            <a:spLocks noGrp="1"/>
          </p:cNvSpPr>
          <p:nvPr>
            <p:ph type="body" sz="quarter" idx="21" hasCustomPrompt="1"/>
          </p:nvPr>
        </p:nvSpPr>
        <p:spPr>
          <a:xfrm>
            <a:off x="996448"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A6663F84-DDCB-28F0-3D3A-1E0285D4BCE9}"/>
              </a:ext>
            </a:extLst>
          </p:cNvPr>
          <p:cNvSpPr>
            <a:spLocks noGrp="1"/>
          </p:cNvSpPr>
          <p:nvPr>
            <p:ph type="body" sz="quarter" idx="20" hasCustomPrompt="1"/>
          </p:nvPr>
        </p:nvSpPr>
        <p:spPr>
          <a:xfrm>
            <a:off x="996450"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46" name="Rectangle 45">
            <a:extLst>
              <a:ext uri="{FF2B5EF4-FFF2-40B4-BE49-F238E27FC236}">
                <a16:creationId xmlns:a16="http://schemas.microsoft.com/office/drawing/2014/main" id="{5C2D7219-2A03-C3ED-E812-F65D73ED200B}"/>
              </a:ext>
            </a:extLst>
          </p:cNvPr>
          <p:cNvSpPr/>
          <p:nvPr userDrawn="1"/>
        </p:nvSpPr>
        <p:spPr>
          <a:xfrm>
            <a:off x="2819400"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Text Placeholder 42">
            <a:extLst>
              <a:ext uri="{FF2B5EF4-FFF2-40B4-BE49-F238E27FC236}">
                <a16:creationId xmlns:a16="http://schemas.microsoft.com/office/drawing/2014/main" id="{00481D02-35A5-98C7-1207-2E929E940BCD}"/>
              </a:ext>
            </a:extLst>
          </p:cNvPr>
          <p:cNvSpPr>
            <a:spLocks noGrp="1"/>
          </p:cNvSpPr>
          <p:nvPr>
            <p:ph type="body" sz="quarter" idx="14" hasCustomPrompt="1"/>
          </p:nvPr>
        </p:nvSpPr>
        <p:spPr>
          <a:xfrm>
            <a:off x="996448"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a:t>01</a:t>
            </a:r>
            <a:endParaRPr lang="en-IN"/>
          </a:p>
        </p:txBody>
      </p:sp>
      <p:sp>
        <p:nvSpPr>
          <p:cNvPr id="23" name="Rectangle: Rounded Corners 22">
            <a:extLst>
              <a:ext uri="{FF2B5EF4-FFF2-40B4-BE49-F238E27FC236}">
                <a16:creationId xmlns:a16="http://schemas.microsoft.com/office/drawing/2014/main" id="{B04DAB1D-95A5-1478-5C72-5943009BE77E}"/>
              </a:ext>
            </a:extLst>
          </p:cNvPr>
          <p:cNvSpPr/>
          <p:nvPr userDrawn="1"/>
        </p:nvSpPr>
        <p:spPr>
          <a:xfrm>
            <a:off x="3514109"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7">
            <a:extLst>
              <a:ext uri="{FF2B5EF4-FFF2-40B4-BE49-F238E27FC236}">
                <a16:creationId xmlns:a16="http://schemas.microsoft.com/office/drawing/2014/main" id="{731C22EE-498C-F7CA-40B9-97C9E33D543E}"/>
              </a:ext>
            </a:extLst>
          </p:cNvPr>
          <p:cNvSpPr>
            <a:spLocks noGrp="1"/>
          </p:cNvSpPr>
          <p:nvPr>
            <p:ph type="body" sz="quarter" idx="22" hasCustomPrompt="1"/>
          </p:nvPr>
        </p:nvSpPr>
        <p:spPr>
          <a:xfrm>
            <a:off x="3700933"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5" name="Text Placeholder 37">
            <a:extLst>
              <a:ext uri="{FF2B5EF4-FFF2-40B4-BE49-F238E27FC236}">
                <a16:creationId xmlns:a16="http://schemas.microsoft.com/office/drawing/2014/main" id="{0718D317-E437-ACFE-36C8-9CBA300462F9}"/>
              </a:ext>
            </a:extLst>
          </p:cNvPr>
          <p:cNvSpPr>
            <a:spLocks noGrp="1"/>
          </p:cNvSpPr>
          <p:nvPr>
            <p:ph type="body" sz="quarter" idx="23" hasCustomPrompt="1"/>
          </p:nvPr>
        </p:nvSpPr>
        <p:spPr>
          <a:xfrm>
            <a:off x="3700935"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26" name="Rectangle 25">
            <a:extLst>
              <a:ext uri="{FF2B5EF4-FFF2-40B4-BE49-F238E27FC236}">
                <a16:creationId xmlns:a16="http://schemas.microsoft.com/office/drawing/2014/main" id="{EAF39272-ABFB-4973-E473-1D05B700C25F}"/>
              </a:ext>
            </a:extLst>
          </p:cNvPr>
          <p:cNvSpPr/>
          <p:nvPr userDrawn="1"/>
        </p:nvSpPr>
        <p:spPr>
          <a:xfrm>
            <a:off x="5523885"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Text Placeholder 42">
            <a:extLst>
              <a:ext uri="{FF2B5EF4-FFF2-40B4-BE49-F238E27FC236}">
                <a16:creationId xmlns:a16="http://schemas.microsoft.com/office/drawing/2014/main" id="{32E8F836-8812-4FCB-8F5B-81429F7BBB38}"/>
              </a:ext>
            </a:extLst>
          </p:cNvPr>
          <p:cNvSpPr>
            <a:spLocks noGrp="1"/>
          </p:cNvSpPr>
          <p:nvPr>
            <p:ph type="body" sz="quarter" idx="24" hasCustomPrompt="1"/>
          </p:nvPr>
        </p:nvSpPr>
        <p:spPr>
          <a:xfrm>
            <a:off x="3700933"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a:t>02</a:t>
            </a:r>
            <a:endParaRPr lang="en-IN"/>
          </a:p>
        </p:txBody>
      </p:sp>
      <p:sp>
        <p:nvSpPr>
          <p:cNvPr id="33" name="Rectangle: Rounded Corners 32">
            <a:extLst>
              <a:ext uri="{FF2B5EF4-FFF2-40B4-BE49-F238E27FC236}">
                <a16:creationId xmlns:a16="http://schemas.microsoft.com/office/drawing/2014/main" id="{CBA6AB4C-B704-E9F0-7263-0160C8EF066F}"/>
              </a:ext>
            </a:extLst>
          </p:cNvPr>
          <p:cNvSpPr/>
          <p:nvPr userDrawn="1"/>
        </p:nvSpPr>
        <p:spPr>
          <a:xfrm>
            <a:off x="6227000"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7">
            <a:extLst>
              <a:ext uri="{FF2B5EF4-FFF2-40B4-BE49-F238E27FC236}">
                <a16:creationId xmlns:a16="http://schemas.microsoft.com/office/drawing/2014/main" id="{3651C546-F9F0-9525-73EB-8F8316BDB8E4}"/>
              </a:ext>
            </a:extLst>
          </p:cNvPr>
          <p:cNvSpPr>
            <a:spLocks noGrp="1"/>
          </p:cNvSpPr>
          <p:nvPr>
            <p:ph type="body" sz="quarter" idx="25" hasCustomPrompt="1"/>
          </p:nvPr>
        </p:nvSpPr>
        <p:spPr>
          <a:xfrm>
            <a:off x="6413824"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5" name="Text Placeholder 37">
            <a:extLst>
              <a:ext uri="{FF2B5EF4-FFF2-40B4-BE49-F238E27FC236}">
                <a16:creationId xmlns:a16="http://schemas.microsoft.com/office/drawing/2014/main" id="{D5793BEF-2010-0581-2EC2-C1A21BBFDE6F}"/>
              </a:ext>
            </a:extLst>
          </p:cNvPr>
          <p:cNvSpPr>
            <a:spLocks noGrp="1"/>
          </p:cNvSpPr>
          <p:nvPr>
            <p:ph type="body" sz="quarter" idx="26" hasCustomPrompt="1"/>
          </p:nvPr>
        </p:nvSpPr>
        <p:spPr>
          <a:xfrm>
            <a:off x="6413826"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36" name="Rectangle 35">
            <a:extLst>
              <a:ext uri="{FF2B5EF4-FFF2-40B4-BE49-F238E27FC236}">
                <a16:creationId xmlns:a16="http://schemas.microsoft.com/office/drawing/2014/main" id="{C6F9B29B-C3EE-0CCC-9097-A191C0E982D4}"/>
              </a:ext>
            </a:extLst>
          </p:cNvPr>
          <p:cNvSpPr/>
          <p:nvPr userDrawn="1"/>
        </p:nvSpPr>
        <p:spPr>
          <a:xfrm>
            <a:off x="8236776"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Text Placeholder 42">
            <a:extLst>
              <a:ext uri="{FF2B5EF4-FFF2-40B4-BE49-F238E27FC236}">
                <a16:creationId xmlns:a16="http://schemas.microsoft.com/office/drawing/2014/main" id="{D860BE52-9B54-15A9-89D7-F26AF4F22438}"/>
              </a:ext>
            </a:extLst>
          </p:cNvPr>
          <p:cNvSpPr>
            <a:spLocks noGrp="1"/>
          </p:cNvSpPr>
          <p:nvPr>
            <p:ph type="body" sz="quarter" idx="27" hasCustomPrompt="1"/>
          </p:nvPr>
        </p:nvSpPr>
        <p:spPr>
          <a:xfrm>
            <a:off x="6413824"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a:t>03</a:t>
            </a:r>
            <a:endParaRPr lang="en-IN"/>
          </a:p>
        </p:txBody>
      </p:sp>
      <p:sp>
        <p:nvSpPr>
          <p:cNvPr id="44" name="Rectangle: Rounded Corners 43">
            <a:extLst>
              <a:ext uri="{FF2B5EF4-FFF2-40B4-BE49-F238E27FC236}">
                <a16:creationId xmlns:a16="http://schemas.microsoft.com/office/drawing/2014/main" id="{6954ADF8-1F77-DD9F-6418-8F48DB8B9F63}"/>
              </a:ext>
            </a:extLst>
          </p:cNvPr>
          <p:cNvSpPr/>
          <p:nvPr userDrawn="1"/>
        </p:nvSpPr>
        <p:spPr>
          <a:xfrm>
            <a:off x="8939891"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37">
            <a:extLst>
              <a:ext uri="{FF2B5EF4-FFF2-40B4-BE49-F238E27FC236}">
                <a16:creationId xmlns:a16="http://schemas.microsoft.com/office/drawing/2014/main" id="{ABF55AA2-4B78-5FFF-9CDF-4A0BC3F1B130}"/>
              </a:ext>
            </a:extLst>
          </p:cNvPr>
          <p:cNvSpPr>
            <a:spLocks noGrp="1"/>
          </p:cNvSpPr>
          <p:nvPr>
            <p:ph type="body" sz="quarter" idx="28" hasCustomPrompt="1"/>
          </p:nvPr>
        </p:nvSpPr>
        <p:spPr>
          <a:xfrm>
            <a:off x="9126715"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7" name="Text Placeholder 37">
            <a:extLst>
              <a:ext uri="{FF2B5EF4-FFF2-40B4-BE49-F238E27FC236}">
                <a16:creationId xmlns:a16="http://schemas.microsoft.com/office/drawing/2014/main" id="{553A0342-B173-027B-0A63-9D49698D7EB4}"/>
              </a:ext>
            </a:extLst>
          </p:cNvPr>
          <p:cNvSpPr>
            <a:spLocks noGrp="1"/>
          </p:cNvSpPr>
          <p:nvPr>
            <p:ph type="body" sz="quarter" idx="29" hasCustomPrompt="1"/>
          </p:nvPr>
        </p:nvSpPr>
        <p:spPr>
          <a:xfrm>
            <a:off x="9126717"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48" name="Rectangle 47">
            <a:extLst>
              <a:ext uri="{FF2B5EF4-FFF2-40B4-BE49-F238E27FC236}">
                <a16:creationId xmlns:a16="http://schemas.microsoft.com/office/drawing/2014/main" id="{E034B531-F2C6-B1D6-11A3-837CB9BEA982}"/>
              </a:ext>
            </a:extLst>
          </p:cNvPr>
          <p:cNvSpPr/>
          <p:nvPr userDrawn="1"/>
        </p:nvSpPr>
        <p:spPr>
          <a:xfrm>
            <a:off x="10949667"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ext Placeholder 42">
            <a:extLst>
              <a:ext uri="{FF2B5EF4-FFF2-40B4-BE49-F238E27FC236}">
                <a16:creationId xmlns:a16="http://schemas.microsoft.com/office/drawing/2014/main" id="{ACEF462E-9001-EC24-1C02-AE2EE263F7E5}"/>
              </a:ext>
            </a:extLst>
          </p:cNvPr>
          <p:cNvSpPr>
            <a:spLocks noGrp="1"/>
          </p:cNvSpPr>
          <p:nvPr>
            <p:ph type="body" sz="quarter" idx="30" hasCustomPrompt="1"/>
          </p:nvPr>
        </p:nvSpPr>
        <p:spPr>
          <a:xfrm>
            <a:off x="9126715"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a:t>04</a:t>
            </a:r>
            <a:endParaRPr lang="en-IN"/>
          </a:p>
        </p:txBody>
      </p:sp>
    </p:spTree>
    <p:extLst>
      <p:ext uri="{BB962C8B-B14F-4D97-AF65-F5344CB8AC3E}">
        <p14:creationId xmlns:p14="http://schemas.microsoft.com/office/powerpoint/2010/main" val="10631380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Miscellaneou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1E2354-AF0A-A7B4-7B78-365FAC8AEB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7780" y="1408471"/>
            <a:ext cx="8256439" cy="5079644"/>
          </a:xfrm>
          <a:prstGeom prst="rect">
            <a:avLst/>
          </a:prstGeom>
        </p:spPr>
      </p:pic>
      <p:sp>
        <p:nvSpPr>
          <p:cNvPr id="8" name="Title 1">
            <a:extLst>
              <a:ext uri="{FF2B5EF4-FFF2-40B4-BE49-F238E27FC236}">
                <a16:creationId xmlns:a16="http://schemas.microsoft.com/office/drawing/2014/main" id="{8C48F4F6-BD8F-048E-5B8A-25193117E050}"/>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ctr">
              <a:lnSpc>
                <a:spcPct val="100000"/>
              </a:lnSpc>
              <a:defRPr lang="en-US" sz="3200" dirty="0">
                <a:solidFill>
                  <a:schemeClr val="tx2"/>
                </a:solidFill>
              </a:defRPr>
            </a:lvl1pPr>
          </a:lstStyle>
          <a:p>
            <a:pPr lvl="0"/>
            <a:r>
              <a:rPr lang="en-GB"/>
              <a:t>Click to edit Master title style</a:t>
            </a:r>
            <a:endParaRPr lang="en-US"/>
          </a:p>
        </p:txBody>
      </p:sp>
      <p:sp>
        <p:nvSpPr>
          <p:cNvPr id="19" name="Rectangle 18">
            <a:extLst>
              <a:ext uri="{FF2B5EF4-FFF2-40B4-BE49-F238E27FC236}">
                <a16:creationId xmlns:a16="http://schemas.microsoft.com/office/drawing/2014/main" id="{C930368F-58B1-272E-5A4E-082B39802E55}"/>
              </a:ext>
            </a:extLst>
          </p:cNvPr>
          <p:cNvSpPr/>
          <p:nvPr userDrawn="1"/>
        </p:nvSpPr>
        <p:spPr>
          <a:xfrm>
            <a:off x="0" y="2553432"/>
            <a:ext cx="3362449" cy="66108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6A7EC8-5ADE-B139-BEB4-EC8EA819AD39}"/>
              </a:ext>
            </a:extLst>
          </p:cNvPr>
          <p:cNvSpPr/>
          <p:nvPr userDrawn="1"/>
        </p:nvSpPr>
        <p:spPr>
          <a:xfrm rot="10800000">
            <a:off x="8759118" y="4234001"/>
            <a:ext cx="3432882" cy="67745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ED3C8B1D-4FBA-2B1C-99E8-C7E23566E448}"/>
              </a:ext>
            </a:extLst>
          </p:cNvPr>
          <p:cNvSpPr/>
          <p:nvPr userDrawn="1"/>
        </p:nvSpPr>
        <p:spPr>
          <a:xfrm rot="10800000">
            <a:off x="8804520" y="2553433"/>
            <a:ext cx="3387479" cy="66108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90433AE9-764B-21EF-207A-FBC2BB0883AD}"/>
              </a:ext>
            </a:extLst>
          </p:cNvPr>
          <p:cNvSpPr/>
          <p:nvPr userDrawn="1"/>
        </p:nvSpPr>
        <p:spPr>
          <a:xfrm>
            <a:off x="59839" y="4252314"/>
            <a:ext cx="3364562" cy="640826"/>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a:extLst>
              <a:ext uri="{FF2B5EF4-FFF2-40B4-BE49-F238E27FC236}">
                <a16:creationId xmlns:a16="http://schemas.microsoft.com/office/drawing/2014/main" id="{AEFED25F-C3A8-9E93-9C06-CE4DC73E4669}"/>
              </a:ext>
            </a:extLst>
          </p:cNvPr>
          <p:cNvSpPr/>
          <p:nvPr userDrawn="1"/>
        </p:nvSpPr>
        <p:spPr>
          <a:xfrm rot="10800000">
            <a:off x="3480993" y="2553432"/>
            <a:ext cx="1201145" cy="661084"/>
          </a:xfrm>
          <a:prstGeom prst="rect">
            <a:avLst/>
          </a:prstGeom>
          <a:gradFill flip="none" rotWithShape="1">
            <a:gsLst>
              <a:gs pos="41000">
                <a:schemeClr val="tx2"/>
              </a:gs>
              <a:gs pos="0">
                <a:schemeClr val="bg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52440D5-82B9-7701-F35B-C55B0F0580CF}"/>
              </a:ext>
            </a:extLst>
          </p:cNvPr>
          <p:cNvSpPr/>
          <p:nvPr userDrawn="1"/>
        </p:nvSpPr>
        <p:spPr>
          <a:xfrm>
            <a:off x="7391962" y="4242185"/>
            <a:ext cx="1357596" cy="661084"/>
          </a:xfrm>
          <a:prstGeom prst="rect">
            <a:avLst/>
          </a:prstGeom>
          <a:gradFill flip="none" rotWithShape="1">
            <a:gsLst>
              <a:gs pos="100000">
                <a:schemeClr val="accent6"/>
              </a:gs>
              <a:gs pos="0">
                <a:schemeClr val="bg1"/>
              </a:gs>
              <a:gs pos="41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3E8914-9407-F23A-F644-A2A58C4E70F7}"/>
              </a:ext>
            </a:extLst>
          </p:cNvPr>
          <p:cNvSpPr/>
          <p:nvPr userDrawn="1"/>
        </p:nvSpPr>
        <p:spPr>
          <a:xfrm rot="10800000">
            <a:off x="3480993" y="4242185"/>
            <a:ext cx="1201145" cy="661084"/>
          </a:xfrm>
          <a:prstGeom prst="rect">
            <a:avLst/>
          </a:prstGeom>
          <a:gradFill flip="none" rotWithShape="1">
            <a:gsLst>
              <a:gs pos="45000">
                <a:schemeClr val="accent1"/>
              </a:gs>
              <a:gs pos="0">
                <a:schemeClr val="bg1"/>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E3C5CD-E436-D613-8532-7F1C866813FC}"/>
              </a:ext>
            </a:extLst>
          </p:cNvPr>
          <p:cNvSpPr/>
          <p:nvPr userDrawn="1"/>
        </p:nvSpPr>
        <p:spPr>
          <a:xfrm>
            <a:off x="7391962" y="2553432"/>
            <a:ext cx="1357596" cy="661084"/>
          </a:xfrm>
          <a:prstGeom prst="rect">
            <a:avLst/>
          </a:prstGeom>
          <a:gradFill flip="none" rotWithShape="1">
            <a:gsLst>
              <a:gs pos="100000">
                <a:schemeClr val="accent2"/>
              </a:gs>
              <a:gs pos="37000">
                <a:schemeClr val="accent2"/>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78">
            <a:extLst>
              <a:ext uri="{FF2B5EF4-FFF2-40B4-BE49-F238E27FC236}">
                <a16:creationId xmlns:a16="http://schemas.microsoft.com/office/drawing/2014/main" id="{A94F6B01-0DFF-10F3-CAFB-D9F2DCA595D1}"/>
              </a:ext>
            </a:extLst>
          </p:cNvPr>
          <p:cNvSpPr>
            <a:spLocks noGrp="1"/>
          </p:cNvSpPr>
          <p:nvPr>
            <p:ph sz="quarter" idx="30" hasCustomPrompt="1"/>
          </p:nvPr>
        </p:nvSpPr>
        <p:spPr>
          <a:xfrm>
            <a:off x="3046841" y="2519594"/>
            <a:ext cx="705700" cy="680615"/>
          </a:xfrm>
          <a:prstGeom prst="ellipse">
            <a:avLst/>
          </a:prstGeom>
          <a:solidFill>
            <a:schemeClr val="tx2"/>
          </a:solidFill>
          <a:effectLst>
            <a:outerShdw blurRad="50800" dist="38100" dir="2700000" algn="tl" rotWithShape="0">
              <a:prstClr val="black">
                <a:alpha val="40000"/>
              </a:prstClr>
            </a:outerShdw>
          </a:effectLst>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51" name="Content Placeholder 78">
            <a:extLst>
              <a:ext uri="{FF2B5EF4-FFF2-40B4-BE49-F238E27FC236}">
                <a16:creationId xmlns:a16="http://schemas.microsoft.com/office/drawing/2014/main" id="{D7453B05-EDC4-D383-327C-B7B4649EFBB8}"/>
              </a:ext>
            </a:extLst>
          </p:cNvPr>
          <p:cNvSpPr>
            <a:spLocks noGrp="1"/>
          </p:cNvSpPr>
          <p:nvPr>
            <p:ph sz="quarter" idx="31" hasCustomPrompt="1"/>
          </p:nvPr>
        </p:nvSpPr>
        <p:spPr>
          <a:xfrm>
            <a:off x="3064125" y="4241323"/>
            <a:ext cx="705700" cy="680615"/>
          </a:xfrm>
          <a:prstGeom prst="ellipse">
            <a:avLst/>
          </a:prstGeom>
          <a:solidFill>
            <a:schemeClr val="accent1"/>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a:t>Icon</a:t>
            </a:r>
            <a:endParaRPr lang="en-IN"/>
          </a:p>
        </p:txBody>
      </p:sp>
      <p:sp>
        <p:nvSpPr>
          <p:cNvPr id="52" name="Content Placeholder 78">
            <a:extLst>
              <a:ext uri="{FF2B5EF4-FFF2-40B4-BE49-F238E27FC236}">
                <a16:creationId xmlns:a16="http://schemas.microsoft.com/office/drawing/2014/main" id="{F3269EB5-AA83-CE3F-5F2F-4488474CF952}"/>
              </a:ext>
            </a:extLst>
          </p:cNvPr>
          <p:cNvSpPr>
            <a:spLocks noGrp="1"/>
          </p:cNvSpPr>
          <p:nvPr>
            <p:ph sz="quarter" idx="32" hasCustomPrompt="1"/>
          </p:nvPr>
        </p:nvSpPr>
        <p:spPr>
          <a:xfrm>
            <a:off x="8415668" y="2533901"/>
            <a:ext cx="705700" cy="680615"/>
          </a:xfrm>
          <a:prstGeom prst="ellipse">
            <a:avLst/>
          </a:prstGeom>
          <a:solidFill>
            <a:schemeClr val="accent2"/>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a:t>Icon</a:t>
            </a:r>
            <a:endParaRPr lang="en-IN"/>
          </a:p>
        </p:txBody>
      </p:sp>
      <p:sp>
        <p:nvSpPr>
          <p:cNvPr id="53" name="Content Placeholder 78">
            <a:extLst>
              <a:ext uri="{FF2B5EF4-FFF2-40B4-BE49-F238E27FC236}">
                <a16:creationId xmlns:a16="http://schemas.microsoft.com/office/drawing/2014/main" id="{20B369D4-5901-F195-C74C-4287BA419A1C}"/>
              </a:ext>
            </a:extLst>
          </p:cNvPr>
          <p:cNvSpPr>
            <a:spLocks noGrp="1"/>
          </p:cNvSpPr>
          <p:nvPr>
            <p:ph sz="quarter" idx="33" hasCustomPrompt="1"/>
          </p:nvPr>
        </p:nvSpPr>
        <p:spPr>
          <a:xfrm>
            <a:off x="8432952" y="4255630"/>
            <a:ext cx="705700" cy="680615"/>
          </a:xfrm>
          <a:prstGeom prst="ellipse">
            <a:avLst/>
          </a:prstGeom>
          <a:solidFill>
            <a:schemeClr val="accent6"/>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a:t>Icon</a:t>
            </a:r>
            <a:endParaRPr lang="en-IN"/>
          </a:p>
        </p:txBody>
      </p:sp>
      <p:sp>
        <p:nvSpPr>
          <p:cNvPr id="55" name="Text Placeholder 37">
            <a:extLst>
              <a:ext uri="{FF2B5EF4-FFF2-40B4-BE49-F238E27FC236}">
                <a16:creationId xmlns:a16="http://schemas.microsoft.com/office/drawing/2014/main" id="{E9BE3D7E-18AE-2411-ABC9-18C05E3CB92D}"/>
              </a:ext>
            </a:extLst>
          </p:cNvPr>
          <p:cNvSpPr>
            <a:spLocks noGrp="1"/>
          </p:cNvSpPr>
          <p:nvPr>
            <p:ph type="body" sz="quarter" idx="22" hasCustomPrompt="1"/>
          </p:nvPr>
        </p:nvSpPr>
        <p:spPr>
          <a:xfrm>
            <a:off x="9181476" y="4357281"/>
            <a:ext cx="2555960" cy="430887"/>
          </a:xfrm>
        </p:spPr>
        <p:txBody>
          <a:bodyPr vert="horz" lIns="91440" tIns="45720" rIns="91440" bIns="45720" rtlCol="0">
            <a:normAutofit/>
          </a:bodyPr>
          <a:lstStyle>
            <a:lvl1pPr>
              <a:defRPr lang="en-IN" sz="1400" b="0" dirty="0"/>
            </a:lvl1pPr>
          </a:lstStyle>
          <a:p>
            <a:pPr marL="0" lvl="0" indent="0">
              <a:buNone/>
            </a:pPr>
            <a:r>
              <a:rPr lang="en-US"/>
              <a:t>Click to add text</a:t>
            </a:r>
            <a:endParaRPr lang="en-IN"/>
          </a:p>
        </p:txBody>
      </p:sp>
      <p:sp>
        <p:nvSpPr>
          <p:cNvPr id="54" name="Text Placeholder 37">
            <a:extLst>
              <a:ext uri="{FF2B5EF4-FFF2-40B4-BE49-F238E27FC236}">
                <a16:creationId xmlns:a16="http://schemas.microsoft.com/office/drawing/2014/main" id="{2E9B732C-858C-43C2-E32B-C14DF365CBC6}"/>
              </a:ext>
            </a:extLst>
          </p:cNvPr>
          <p:cNvSpPr>
            <a:spLocks noGrp="1"/>
          </p:cNvSpPr>
          <p:nvPr>
            <p:ph type="body" sz="quarter" idx="21" hasCustomPrompt="1"/>
          </p:nvPr>
        </p:nvSpPr>
        <p:spPr>
          <a:xfrm>
            <a:off x="9181476" y="2668530"/>
            <a:ext cx="2555960"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0" name="Text Placeholder 37">
            <a:extLst>
              <a:ext uri="{FF2B5EF4-FFF2-40B4-BE49-F238E27FC236}">
                <a16:creationId xmlns:a16="http://schemas.microsoft.com/office/drawing/2014/main" id="{D28FBBC0-DF2B-8FA4-AF0C-647D9C680D28}"/>
              </a:ext>
            </a:extLst>
          </p:cNvPr>
          <p:cNvSpPr>
            <a:spLocks noGrp="1"/>
          </p:cNvSpPr>
          <p:nvPr>
            <p:ph type="body" sz="quarter" idx="34" hasCustomPrompt="1"/>
          </p:nvPr>
        </p:nvSpPr>
        <p:spPr>
          <a:xfrm>
            <a:off x="444561" y="4357284"/>
            <a:ext cx="2555960" cy="430887"/>
          </a:xfrm>
        </p:spPr>
        <p:txBody>
          <a:bodyPr vert="horz" lIns="91440" tIns="45720" rIns="91440" bIns="45720" rtlCol="0">
            <a:normAutofit/>
          </a:bodyPr>
          <a:lstStyle>
            <a:lvl1pPr>
              <a:defRPr lang="en-IN" sz="1400" b="0" dirty="0"/>
            </a:lvl1pPr>
          </a:lstStyle>
          <a:p>
            <a:pPr marL="0" lvl="0" indent="0" algn="r">
              <a:buNone/>
            </a:pPr>
            <a:r>
              <a:rPr lang="en-US"/>
              <a:t>Click to add text</a:t>
            </a:r>
            <a:endParaRPr lang="en-IN"/>
          </a:p>
        </p:txBody>
      </p:sp>
      <p:sp>
        <p:nvSpPr>
          <p:cNvPr id="61" name="Text Placeholder 37">
            <a:extLst>
              <a:ext uri="{FF2B5EF4-FFF2-40B4-BE49-F238E27FC236}">
                <a16:creationId xmlns:a16="http://schemas.microsoft.com/office/drawing/2014/main" id="{1D97E979-1E55-1572-0C72-D407C5494920}"/>
              </a:ext>
            </a:extLst>
          </p:cNvPr>
          <p:cNvSpPr>
            <a:spLocks noGrp="1"/>
          </p:cNvSpPr>
          <p:nvPr>
            <p:ph type="body" sz="quarter" idx="35" hasCustomPrompt="1"/>
          </p:nvPr>
        </p:nvSpPr>
        <p:spPr>
          <a:xfrm>
            <a:off x="444561" y="2668533"/>
            <a:ext cx="2555960"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1" name="Text Placeholder 42">
            <a:extLst>
              <a:ext uri="{FF2B5EF4-FFF2-40B4-BE49-F238E27FC236}">
                <a16:creationId xmlns:a16="http://schemas.microsoft.com/office/drawing/2014/main" id="{0873EA0D-BFD9-ED2D-F7F4-279E954E544F}"/>
              </a:ext>
            </a:extLst>
          </p:cNvPr>
          <p:cNvSpPr>
            <a:spLocks noGrp="1"/>
          </p:cNvSpPr>
          <p:nvPr>
            <p:ph type="body" sz="quarter" idx="14" hasCustomPrompt="1"/>
          </p:nvPr>
        </p:nvSpPr>
        <p:spPr>
          <a:xfrm>
            <a:off x="3794998" y="2620448"/>
            <a:ext cx="852788" cy="527050"/>
          </a:xfrm>
        </p:spPr>
        <p:txBody>
          <a:bodyPr>
            <a:noAutofit/>
          </a:bodyPr>
          <a:lstStyle>
            <a:lvl1pPr marL="0" indent="0">
              <a:buNone/>
              <a:defRPr sz="2800" b="1">
                <a:solidFill>
                  <a:schemeClr val="bg1"/>
                </a:solidFill>
                <a:latin typeface="Barlow" panose="00000500000000000000" pitchFamily="2" charset="0"/>
              </a:defRPr>
            </a:lvl1pPr>
          </a:lstStyle>
          <a:p>
            <a:pPr lvl="0"/>
            <a:r>
              <a:rPr lang="en-US"/>
              <a:t>X%</a:t>
            </a:r>
            <a:endParaRPr lang="en-IN"/>
          </a:p>
        </p:txBody>
      </p:sp>
      <p:sp>
        <p:nvSpPr>
          <p:cNvPr id="32" name="Text Placeholder 42">
            <a:extLst>
              <a:ext uri="{FF2B5EF4-FFF2-40B4-BE49-F238E27FC236}">
                <a16:creationId xmlns:a16="http://schemas.microsoft.com/office/drawing/2014/main" id="{7A76B38E-E5F3-7BD6-81A2-65316AC6BCEA}"/>
              </a:ext>
            </a:extLst>
          </p:cNvPr>
          <p:cNvSpPr>
            <a:spLocks noGrp="1"/>
          </p:cNvSpPr>
          <p:nvPr>
            <p:ph type="body" sz="quarter" idx="37" hasCustomPrompt="1"/>
          </p:nvPr>
        </p:nvSpPr>
        <p:spPr>
          <a:xfrm>
            <a:off x="3800003" y="4318105"/>
            <a:ext cx="852788" cy="527050"/>
          </a:xfrm>
        </p:spPr>
        <p:txBody>
          <a:bodyPr>
            <a:noAutofit/>
          </a:bodyPr>
          <a:lstStyle>
            <a:lvl1pPr marL="0" indent="0">
              <a:buNone/>
              <a:defRPr sz="2800" b="1">
                <a:solidFill>
                  <a:schemeClr val="bg1"/>
                </a:solidFill>
                <a:latin typeface="Barlow" panose="00000500000000000000" pitchFamily="2" charset="0"/>
              </a:defRPr>
            </a:lvl1pPr>
          </a:lstStyle>
          <a:p>
            <a:pPr lvl="0"/>
            <a:r>
              <a:rPr lang="en-US"/>
              <a:t>X%</a:t>
            </a:r>
            <a:endParaRPr lang="en-IN"/>
          </a:p>
        </p:txBody>
      </p:sp>
      <p:sp>
        <p:nvSpPr>
          <p:cNvPr id="33" name="Text Placeholder 42">
            <a:extLst>
              <a:ext uri="{FF2B5EF4-FFF2-40B4-BE49-F238E27FC236}">
                <a16:creationId xmlns:a16="http://schemas.microsoft.com/office/drawing/2014/main" id="{44D8A3A5-E2B7-865E-36CC-7A929E25C864}"/>
              </a:ext>
            </a:extLst>
          </p:cNvPr>
          <p:cNvSpPr>
            <a:spLocks noGrp="1"/>
          </p:cNvSpPr>
          <p:nvPr>
            <p:ph type="body" sz="quarter" idx="38" hasCustomPrompt="1"/>
          </p:nvPr>
        </p:nvSpPr>
        <p:spPr>
          <a:xfrm>
            <a:off x="7558752" y="4311785"/>
            <a:ext cx="852788" cy="527050"/>
          </a:xfrm>
        </p:spPr>
        <p:txBody>
          <a:bodyPr>
            <a:noAutofit/>
          </a:bodyPr>
          <a:lstStyle>
            <a:lvl1pPr marL="0" indent="0" algn="r">
              <a:buNone/>
              <a:defRPr sz="2800" b="1">
                <a:solidFill>
                  <a:schemeClr val="bg1"/>
                </a:solidFill>
                <a:latin typeface="Barlow" panose="00000500000000000000" pitchFamily="2" charset="0"/>
              </a:defRPr>
            </a:lvl1pPr>
          </a:lstStyle>
          <a:p>
            <a:pPr lvl="0"/>
            <a:r>
              <a:rPr lang="en-US"/>
              <a:t>X%</a:t>
            </a:r>
            <a:endParaRPr lang="en-IN"/>
          </a:p>
        </p:txBody>
      </p:sp>
      <p:sp>
        <p:nvSpPr>
          <p:cNvPr id="34" name="Text Placeholder 42">
            <a:extLst>
              <a:ext uri="{FF2B5EF4-FFF2-40B4-BE49-F238E27FC236}">
                <a16:creationId xmlns:a16="http://schemas.microsoft.com/office/drawing/2014/main" id="{0D0B0438-8767-9713-803A-F8F046DAB8D5}"/>
              </a:ext>
            </a:extLst>
          </p:cNvPr>
          <p:cNvSpPr>
            <a:spLocks noGrp="1"/>
          </p:cNvSpPr>
          <p:nvPr>
            <p:ph type="body" sz="quarter" idx="39" hasCustomPrompt="1"/>
          </p:nvPr>
        </p:nvSpPr>
        <p:spPr>
          <a:xfrm>
            <a:off x="7543796" y="2610683"/>
            <a:ext cx="852788" cy="527050"/>
          </a:xfrm>
        </p:spPr>
        <p:txBody>
          <a:bodyPr>
            <a:noAutofit/>
          </a:bodyPr>
          <a:lstStyle>
            <a:lvl1pPr marL="0" indent="0" algn="r">
              <a:buNone/>
              <a:defRPr sz="2800" b="1">
                <a:solidFill>
                  <a:schemeClr val="bg1"/>
                </a:solidFill>
                <a:latin typeface="Barlow" panose="00000500000000000000" pitchFamily="2" charset="0"/>
              </a:defRPr>
            </a:lvl1pPr>
          </a:lstStyle>
          <a:p>
            <a:pPr lvl="0"/>
            <a:r>
              <a:rPr lang="en-US"/>
              <a:t>X%</a:t>
            </a:r>
            <a:endParaRPr lang="en-IN"/>
          </a:p>
        </p:txBody>
      </p:sp>
      <p:sp>
        <p:nvSpPr>
          <p:cNvPr id="2" name="Chart Placeholder 9">
            <a:extLst>
              <a:ext uri="{FF2B5EF4-FFF2-40B4-BE49-F238E27FC236}">
                <a16:creationId xmlns:a16="http://schemas.microsoft.com/office/drawing/2014/main" id="{70C0CA77-21D9-ABEE-241B-9DD77AD75382}"/>
              </a:ext>
            </a:extLst>
          </p:cNvPr>
          <p:cNvSpPr>
            <a:spLocks noGrp="1"/>
          </p:cNvSpPr>
          <p:nvPr>
            <p:ph type="chart" sz="quarter" idx="10" hasCustomPrompt="1"/>
          </p:nvPr>
        </p:nvSpPr>
        <p:spPr>
          <a:xfrm>
            <a:off x="4566105" y="2178405"/>
            <a:ext cx="3087953" cy="3057093"/>
          </a:xfrm>
          <a:prstGeom prst="ellipse">
            <a:avLst/>
          </a:prstGeom>
        </p:spPr>
        <p:txBody>
          <a:bodyPr/>
          <a:lstStyle>
            <a:lvl1pPr marL="0" indent="0" algn="ctr">
              <a:buNone/>
              <a:defRPr/>
            </a:lvl1pPr>
          </a:lstStyle>
          <a:p>
            <a:r>
              <a:rPr lang="en-US"/>
              <a:t>Insert Donut Chart Here</a:t>
            </a:r>
            <a:endParaRPr lang="en-IN"/>
          </a:p>
        </p:txBody>
      </p:sp>
      <p:sp>
        <p:nvSpPr>
          <p:cNvPr id="3" name="Picture Placeholder 12">
            <a:extLst>
              <a:ext uri="{FF2B5EF4-FFF2-40B4-BE49-F238E27FC236}">
                <a16:creationId xmlns:a16="http://schemas.microsoft.com/office/drawing/2014/main" id="{A60AB499-0127-A01B-1F19-7EEDF3709434}"/>
              </a:ext>
            </a:extLst>
          </p:cNvPr>
          <p:cNvSpPr>
            <a:spLocks noGrp="1"/>
          </p:cNvSpPr>
          <p:nvPr>
            <p:ph type="pic" sz="quarter" idx="11"/>
          </p:nvPr>
        </p:nvSpPr>
        <p:spPr>
          <a:xfrm>
            <a:off x="4918662" y="2520431"/>
            <a:ext cx="2382838" cy="2382838"/>
          </a:xfrm>
          <a:prstGeom prst="ellipse">
            <a:avLst/>
          </a:prstGeom>
        </p:spPr>
        <p:txBody>
          <a:bodyPr/>
          <a:lstStyle/>
          <a:p>
            <a:endParaRPr lang="en-IN"/>
          </a:p>
        </p:txBody>
      </p:sp>
      <p:sp>
        <p:nvSpPr>
          <p:cNvPr id="4" name="Oval 3">
            <a:extLst>
              <a:ext uri="{FF2B5EF4-FFF2-40B4-BE49-F238E27FC236}">
                <a16:creationId xmlns:a16="http://schemas.microsoft.com/office/drawing/2014/main" id="{05F7835F-F066-559F-89EA-FEE8518F8C86}"/>
              </a:ext>
            </a:extLst>
          </p:cNvPr>
          <p:cNvSpPr/>
          <p:nvPr userDrawn="1"/>
        </p:nvSpPr>
        <p:spPr>
          <a:xfrm>
            <a:off x="5241098" y="2874208"/>
            <a:ext cx="1700870" cy="1700868"/>
          </a:xfrm>
          <a:prstGeom prst="ellipse">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5" name="Content Placeholder 41">
            <a:extLst>
              <a:ext uri="{FF2B5EF4-FFF2-40B4-BE49-F238E27FC236}">
                <a16:creationId xmlns:a16="http://schemas.microsoft.com/office/drawing/2014/main" id="{18A1EC3A-84A2-7F32-0B37-B38F8A4D1D21}"/>
              </a:ext>
            </a:extLst>
          </p:cNvPr>
          <p:cNvSpPr>
            <a:spLocks noGrp="1"/>
          </p:cNvSpPr>
          <p:nvPr>
            <p:ph sz="quarter" idx="12" hasCustomPrompt="1"/>
          </p:nvPr>
        </p:nvSpPr>
        <p:spPr>
          <a:xfrm>
            <a:off x="5788612" y="3385482"/>
            <a:ext cx="642937" cy="642938"/>
          </a:xfrm>
          <a:prstGeom prst="ellipse">
            <a:avLst/>
          </a:prstGeom>
        </p:spPr>
        <p:txBody>
          <a:bodyPr lIns="0" tIns="0" rIns="0" bIns="0">
            <a:noAutofit/>
          </a:bodyPr>
          <a:lstStyle>
            <a:lvl1pPr marL="0" indent="0" algn="ctr">
              <a:buNone/>
              <a:defRPr sz="1100">
                <a:solidFill>
                  <a:schemeClr val="bg1"/>
                </a:solidFill>
              </a:defRPr>
            </a:lvl1pPr>
          </a:lstStyle>
          <a:p>
            <a:pPr lvl="0"/>
            <a:r>
              <a:rPr lang="en-US"/>
              <a:t>Insert Icon here</a:t>
            </a:r>
            <a:endParaRPr lang="en-IN"/>
          </a:p>
        </p:txBody>
      </p:sp>
      <p:sp>
        <p:nvSpPr>
          <p:cNvPr id="6" name="Subtitle 2">
            <a:extLst>
              <a:ext uri="{FF2B5EF4-FFF2-40B4-BE49-F238E27FC236}">
                <a16:creationId xmlns:a16="http://schemas.microsoft.com/office/drawing/2014/main" id="{DB5D3155-CF87-68E6-ADB8-AEEABF604E7F}"/>
              </a:ext>
            </a:extLst>
          </p:cNvPr>
          <p:cNvSpPr>
            <a:spLocks noGrp="1"/>
          </p:cNvSpPr>
          <p:nvPr>
            <p:ph type="subTitle" idx="1"/>
          </p:nvPr>
        </p:nvSpPr>
        <p:spPr>
          <a:xfrm>
            <a:off x="360000" y="854284"/>
            <a:ext cx="11484000" cy="461665"/>
          </a:xfrm>
        </p:spPr>
        <p:txBody>
          <a:bodyPr wrap="square">
            <a:spAutoFit/>
          </a:bodyPr>
          <a:lstStyle>
            <a:lvl1pPr marL="0" indent="0" algn="ct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0880285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Miscellaneou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6A82E0A-366F-D38D-9E03-3156F567B0D1}"/>
              </a:ext>
            </a:extLst>
          </p:cNvPr>
          <p:cNvSpPr/>
          <p:nvPr userDrawn="1"/>
        </p:nvSpPr>
        <p:spPr>
          <a:xfrm>
            <a:off x="6117716" y="2109011"/>
            <a:ext cx="3677724" cy="3677724"/>
          </a:xfrm>
          <a:prstGeom prst="ellipse">
            <a:avLst/>
          </a:prstGeom>
          <a:gradFill flip="none" rotWithShape="1">
            <a:gsLst>
              <a:gs pos="0">
                <a:schemeClr val="accent6">
                  <a:lumMod val="20000"/>
                  <a:lumOff val="80000"/>
                </a:schemeClr>
              </a:gs>
              <a:gs pos="100000">
                <a:schemeClr val="accent6">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A93BCEB-8EF0-4EA4-2F17-3B57D71653B2}"/>
              </a:ext>
            </a:extLst>
          </p:cNvPr>
          <p:cNvSpPr/>
          <p:nvPr userDrawn="1"/>
        </p:nvSpPr>
        <p:spPr>
          <a:xfrm>
            <a:off x="6995829" y="1763061"/>
            <a:ext cx="6939934" cy="6939932"/>
          </a:xfrm>
          <a:prstGeom prst="ellipse">
            <a:avLst/>
          </a:prstGeom>
          <a:gradFill flip="none" rotWithShape="1">
            <a:gsLst>
              <a:gs pos="0">
                <a:schemeClr val="tx2">
                  <a:lumMod val="20000"/>
                  <a:lumOff val="80000"/>
                </a:schemeClr>
              </a:gs>
              <a:gs pos="99000">
                <a:schemeClr val="tx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9" name="Oval 8">
            <a:extLst>
              <a:ext uri="{FF2B5EF4-FFF2-40B4-BE49-F238E27FC236}">
                <a16:creationId xmlns:a16="http://schemas.microsoft.com/office/drawing/2014/main" id="{5DBE6396-2F4D-A9C0-39B2-BB3D8F348AFD}"/>
              </a:ext>
            </a:extLst>
          </p:cNvPr>
          <p:cNvSpPr/>
          <p:nvPr userDrawn="1"/>
        </p:nvSpPr>
        <p:spPr>
          <a:xfrm>
            <a:off x="2558536" y="1849120"/>
            <a:ext cx="4510410" cy="4510408"/>
          </a:xfrm>
          <a:prstGeom prst="ellipse">
            <a:avLst/>
          </a:prstGeom>
          <a:gradFill flip="none" rotWithShape="1">
            <a:gsLst>
              <a:gs pos="0">
                <a:schemeClr val="accent2">
                  <a:lumMod val="20000"/>
                  <a:lumOff val="80000"/>
                </a:schemeClr>
              </a:gs>
              <a:gs pos="100000">
                <a:schemeClr val="accent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0" name="Oval 9">
            <a:extLst>
              <a:ext uri="{FF2B5EF4-FFF2-40B4-BE49-F238E27FC236}">
                <a16:creationId xmlns:a16="http://schemas.microsoft.com/office/drawing/2014/main" id="{8EAE7305-FDF5-B2BD-3C2F-5355ADACABDD}"/>
              </a:ext>
            </a:extLst>
          </p:cNvPr>
          <p:cNvSpPr/>
          <p:nvPr userDrawn="1"/>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1" name="Oval 10">
            <a:extLst>
              <a:ext uri="{FF2B5EF4-FFF2-40B4-BE49-F238E27FC236}">
                <a16:creationId xmlns:a16="http://schemas.microsoft.com/office/drawing/2014/main" id="{1CEC6ADA-D43A-6D4D-3741-CF6332C7131A}"/>
              </a:ext>
            </a:extLst>
          </p:cNvPr>
          <p:cNvSpPr/>
          <p:nvPr userDrawn="1"/>
        </p:nvSpPr>
        <p:spPr>
          <a:xfrm>
            <a:off x="2917009" y="2207593"/>
            <a:ext cx="3793462" cy="3793460"/>
          </a:xfrm>
          <a:prstGeom prst="ellipse">
            <a:avLst/>
          </a:prstGeom>
          <a:gradFill flip="none" rotWithShape="1">
            <a:gsLst>
              <a:gs pos="0">
                <a:schemeClr val="accent2">
                  <a:lumMod val="60000"/>
                  <a:lumOff val="40000"/>
                </a:schemeClr>
              </a:gs>
              <a:gs pos="100000">
                <a:schemeClr val="accent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2" name="Oval 11">
            <a:extLst>
              <a:ext uri="{FF2B5EF4-FFF2-40B4-BE49-F238E27FC236}">
                <a16:creationId xmlns:a16="http://schemas.microsoft.com/office/drawing/2014/main" id="{DD765CE9-71E9-C70D-EF95-37475C27FA02}"/>
              </a:ext>
            </a:extLst>
          </p:cNvPr>
          <p:cNvSpPr/>
          <p:nvPr userDrawn="1"/>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3" name="Oval 12">
            <a:extLst>
              <a:ext uri="{FF2B5EF4-FFF2-40B4-BE49-F238E27FC236}">
                <a16:creationId xmlns:a16="http://schemas.microsoft.com/office/drawing/2014/main" id="{A61052DE-FE0B-D28C-08FD-8A8AC805D5E5}"/>
              </a:ext>
            </a:extLst>
          </p:cNvPr>
          <p:cNvSpPr/>
          <p:nvPr userDrawn="1"/>
        </p:nvSpPr>
        <p:spPr>
          <a:xfrm>
            <a:off x="7665049" y="2432280"/>
            <a:ext cx="5601495" cy="5601493"/>
          </a:xfrm>
          <a:prstGeom prst="ellipse">
            <a:avLst/>
          </a:prstGeom>
          <a:gradFill flip="none" rotWithShape="1">
            <a:gsLst>
              <a:gs pos="0">
                <a:schemeClr val="tx2">
                  <a:lumMod val="60000"/>
                  <a:lumOff val="40000"/>
                </a:schemeClr>
              </a:gs>
              <a:gs pos="99000">
                <a:schemeClr val="tx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4" name="Oval 13">
            <a:extLst>
              <a:ext uri="{FF2B5EF4-FFF2-40B4-BE49-F238E27FC236}">
                <a16:creationId xmlns:a16="http://schemas.microsoft.com/office/drawing/2014/main" id="{A3A2ECFF-9FE0-0D5A-59E2-694DDB13F760}"/>
              </a:ext>
            </a:extLst>
          </p:cNvPr>
          <p:cNvSpPr/>
          <p:nvPr userDrawn="1"/>
        </p:nvSpPr>
        <p:spPr>
          <a:xfrm>
            <a:off x="6472360" y="2463655"/>
            <a:ext cx="2968436" cy="2968436"/>
          </a:xfrm>
          <a:prstGeom prst="ellipse">
            <a:avLst/>
          </a:prstGeom>
          <a:gradFill flip="none" rotWithShape="1">
            <a:gsLst>
              <a:gs pos="0">
                <a:schemeClr val="accent6">
                  <a:lumMod val="60000"/>
                  <a:lumOff val="40000"/>
                </a:schemeClr>
              </a:gs>
              <a:gs pos="100000">
                <a:schemeClr val="accent6">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5" name="Oval 14">
            <a:extLst>
              <a:ext uri="{FF2B5EF4-FFF2-40B4-BE49-F238E27FC236}">
                <a16:creationId xmlns:a16="http://schemas.microsoft.com/office/drawing/2014/main" id="{ADC396D8-2770-C729-589B-677D0E0C1E19}"/>
              </a:ext>
            </a:extLst>
          </p:cNvPr>
          <p:cNvSpPr/>
          <p:nvPr userDrawn="1"/>
        </p:nvSpPr>
        <p:spPr>
          <a:xfrm>
            <a:off x="8334263" y="3101496"/>
            <a:ext cx="4263065" cy="4263063"/>
          </a:xfrm>
          <a:prstGeom prst="ellipse">
            <a:avLst/>
          </a:prstGeom>
          <a:gradFill flip="none" rotWithShape="1">
            <a:gsLst>
              <a:gs pos="0">
                <a:schemeClr val="tx2"/>
              </a:gs>
              <a:gs pos="99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6" name="Oval 15">
            <a:extLst>
              <a:ext uri="{FF2B5EF4-FFF2-40B4-BE49-F238E27FC236}">
                <a16:creationId xmlns:a16="http://schemas.microsoft.com/office/drawing/2014/main" id="{5E1615C8-CEEE-973E-6D4C-27029755A5CB}"/>
              </a:ext>
            </a:extLst>
          </p:cNvPr>
          <p:cNvSpPr/>
          <p:nvPr userDrawn="1"/>
        </p:nvSpPr>
        <p:spPr>
          <a:xfrm>
            <a:off x="9180642" y="3947873"/>
            <a:ext cx="2570308" cy="2570307"/>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1FE657-704D-EB26-D08D-8824E2735505}"/>
              </a:ext>
            </a:extLst>
          </p:cNvPr>
          <p:cNvSpPr/>
          <p:nvPr userDrawn="1"/>
        </p:nvSpPr>
        <p:spPr>
          <a:xfrm>
            <a:off x="3282813" y="2573397"/>
            <a:ext cx="3061854" cy="30618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8" name="Oval 17">
            <a:extLst>
              <a:ext uri="{FF2B5EF4-FFF2-40B4-BE49-F238E27FC236}">
                <a16:creationId xmlns:a16="http://schemas.microsoft.com/office/drawing/2014/main" id="{4C01A876-24DE-24BC-9BCA-2D1F779E1E44}"/>
              </a:ext>
            </a:extLst>
          </p:cNvPr>
          <p:cNvSpPr/>
          <p:nvPr userDrawn="1"/>
        </p:nvSpPr>
        <p:spPr>
          <a:xfrm>
            <a:off x="3648615" y="2939199"/>
            <a:ext cx="2330248" cy="233024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D6BD700D-C45A-E2D5-EC26-AB4B848982CF}"/>
              </a:ext>
            </a:extLst>
          </p:cNvPr>
          <p:cNvSpPr/>
          <p:nvPr userDrawn="1"/>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0" name="Oval 19">
            <a:extLst>
              <a:ext uri="{FF2B5EF4-FFF2-40B4-BE49-F238E27FC236}">
                <a16:creationId xmlns:a16="http://schemas.microsoft.com/office/drawing/2014/main" id="{D85E521D-9FCA-4313-E7BA-FD8AD7558D8E}"/>
              </a:ext>
            </a:extLst>
          </p:cNvPr>
          <p:cNvSpPr/>
          <p:nvPr userDrawn="1"/>
        </p:nvSpPr>
        <p:spPr>
          <a:xfrm>
            <a:off x="6494184" y="335623"/>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19EFB1-8D31-FFDB-3884-5AD4F13E201C}"/>
              </a:ext>
            </a:extLst>
          </p:cNvPr>
          <p:cNvSpPr/>
          <p:nvPr userDrawn="1"/>
        </p:nvSpPr>
        <p:spPr>
          <a:xfrm>
            <a:off x="6827000" y="2818297"/>
            <a:ext cx="2259154" cy="2259154"/>
          </a:xfrm>
          <a:prstGeom prst="ellipse">
            <a:avLst/>
          </a:prstGeom>
          <a:gradFill flip="none" rotWithShape="1">
            <a:gsLst>
              <a:gs pos="0">
                <a:srgbClr val="FF878F"/>
              </a:gs>
              <a:gs pos="100000">
                <a:schemeClr val="accent6">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2" name="Oval 21">
            <a:extLst>
              <a:ext uri="{FF2B5EF4-FFF2-40B4-BE49-F238E27FC236}">
                <a16:creationId xmlns:a16="http://schemas.microsoft.com/office/drawing/2014/main" id="{31198032-B6E2-A22C-43EB-864199CA0DF0}"/>
              </a:ext>
            </a:extLst>
          </p:cNvPr>
          <p:cNvSpPr/>
          <p:nvPr userDrawn="1"/>
        </p:nvSpPr>
        <p:spPr>
          <a:xfrm>
            <a:off x="7275528" y="3266823"/>
            <a:ext cx="1362099" cy="1362099"/>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54">
            <a:extLst>
              <a:ext uri="{FF2B5EF4-FFF2-40B4-BE49-F238E27FC236}">
                <a16:creationId xmlns:a16="http://schemas.microsoft.com/office/drawing/2014/main" id="{7FAA4B9A-22DA-52BF-B451-534FE8AD77DA}"/>
              </a:ext>
            </a:extLst>
          </p:cNvPr>
          <p:cNvSpPr>
            <a:spLocks noGrp="1"/>
          </p:cNvSpPr>
          <p:nvPr>
            <p:ph sz="quarter" idx="10" hasCustomPrompt="1"/>
          </p:nvPr>
        </p:nvSpPr>
        <p:spPr>
          <a:xfrm>
            <a:off x="4114506" y="3411379"/>
            <a:ext cx="1385888" cy="1385888"/>
          </a:xfrm>
          <a:prstGeom prst="ellipse">
            <a:avLst/>
          </a:prstGeom>
        </p:spPr>
        <p:txBody>
          <a:bodyPr anchor="ctr">
            <a:noAutofit/>
          </a:bodyPr>
          <a:lstStyle>
            <a:lvl1pPr marL="0" indent="0" algn="ctr">
              <a:buNone/>
              <a:defRPr sz="2000" b="1"/>
            </a:lvl1pPr>
          </a:lstStyle>
          <a:p>
            <a:pPr lvl="0"/>
            <a:r>
              <a:rPr lang="en-US"/>
              <a:t>Insert Icon here</a:t>
            </a:r>
            <a:endParaRPr lang="en-IN"/>
          </a:p>
        </p:txBody>
      </p:sp>
      <p:sp>
        <p:nvSpPr>
          <p:cNvPr id="57" name="Content Placeholder 54">
            <a:extLst>
              <a:ext uri="{FF2B5EF4-FFF2-40B4-BE49-F238E27FC236}">
                <a16:creationId xmlns:a16="http://schemas.microsoft.com/office/drawing/2014/main" id="{6E8063FA-1D12-257C-02DD-46A0CFD10A73}"/>
              </a:ext>
            </a:extLst>
          </p:cNvPr>
          <p:cNvSpPr>
            <a:spLocks noGrp="1"/>
          </p:cNvSpPr>
          <p:nvPr>
            <p:ph sz="quarter" idx="11" hasCustomPrompt="1"/>
          </p:nvPr>
        </p:nvSpPr>
        <p:spPr>
          <a:xfrm>
            <a:off x="6823722" y="667928"/>
            <a:ext cx="1385888" cy="1385888"/>
          </a:xfrm>
          <a:prstGeom prst="ellipse">
            <a:avLst/>
          </a:prstGeom>
        </p:spPr>
        <p:txBody>
          <a:bodyPr anchor="ctr">
            <a:noAutofit/>
          </a:bodyPr>
          <a:lstStyle>
            <a:lvl1pPr marL="0" indent="0" algn="ctr">
              <a:buNone/>
              <a:defRPr sz="2000" b="1"/>
            </a:lvl1pPr>
          </a:lstStyle>
          <a:p>
            <a:pPr lvl="0"/>
            <a:r>
              <a:rPr lang="en-US"/>
              <a:t>Insert Icon here</a:t>
            </a:r>
            <a:endParaRPr lang="en-IN"/>
          </a:p>
        </p:txBody>
      </p:sp>
      <p:sp>
        <p:nvSpPr>
          <p:cNvPr id="58" name="Content Placeholder 54">
            <a:extLst>
              <a:ext uri="{FF2B5EF4-FFF2-40B4-BE49-F238E27FC236}">
                <a16:creationId xmlns:a16="http://schemas.microsoft.com/office/drawing/2014/main" id="{2D9F1E58-CD20-B86C-5582-D0FB39B2FF06}"/>
              </a:ext>
            </a:extLst>
          </p:cNvPr>
          <p:cNvSpPr>
            <a:spLocks noGrp="1"/>
          </p:cNvSpPr>
          <p:nvPr>
            <p:ph sz="quarter" idx="12" hasCustomPrompt="1"/>
          </p:nvPr>
        </p:nvSpPr>
        <p:spPr>
          <a:xfrm>
            <a:off x="7494147" y="3505538"/>
            <a:ext cx="865347" cy="865347"/>
          </a:xfrm>
          <a:prstGeom prst="ellipse">
            <a:avLst/>
          </a:prstGeom>
        </p:spPr>
        <p:txBody>
          <a:bodyPr lIns="0" tIns="0" rIns="0" bIns="0" anchor="ctr">
            <a:noAutofit/>
          </a:bodyPr>
          <a:lstStyle>
            <a:lvl1pPr marL="0" indent="0" algn="ctr">
              <a:buNone/>
              <a:defRPr sz="1200" b="1"/>
            </a:lvl1pPr>
          </a:lstStyle>
          <a:p>
            <a:pPr lvl="0"/>
            <a:r>
              <a:rPr lang="en-US"/>
              <a:t>Insert Icon here</a:t>
            </a:r>
            <a:endParaRPr lang="en-IN"/>
          </a:p>
        </p:txBody>
      </p:sp>
      <p:sp>
        <p:nvSpPr>
          <p:cNvPr id="60" name="Content Placeholder 54">
            <a:extLst>
              <a:ext uri="{FF2B5EF4-FFF2-40B4-BE49-F238E27FC236}">
                <a16:creationId xmlns:a16="http://schemas.microsoft.com/office/drawing/2014/main" id="{F9A0AE8F-ADD4-7121-8BB6-199B8090FD70}"/>
              </a:ext>
            </a:extLst>
          </p:cNvPr>
          <p:cNvSpPr>
            <a:spLocks noGrp="1"/>
          </p:cNvSpPr>
          <p:nvPr>
            <p:ph sz="quarter" idx="13" hasCustomPrompt="1"/>
          </p:nvPr>
        </p:nvSpPr>
        <p:spPr>
          <a:xfrm>
            <a:off x="9594869" y="4370434"/>
            <a:ext cx="1739570" cy="1739570"/>
          </a:xfrm>
          <a:prstGeom prst="ellipse">
            <a:avLst/>
          </a:prstGeom>
        </p:spPr>
        <p:txBody>
          <a:bodyPr anchor="ctr">
            <a:noAutofit/>
          </a:bodyPr>
          <a:lstStyle>
            <a:lvl1pPr marL="0" indent="0" algn="ctr">
              <a:buNone/>
              <a:defRPr sz="2000" b="1"/>
            </a:lvl1pPr>
          </a:lstStyle>
          <a:p>
            <a:pPr lvl="0"/>
            <a:r>
              <a:rPr lang="en-US"/>
              <a:t>Insert Icon here</a:t>
            </a:r>
            <a:endParaRPr lang="en-IN"/>
          </a:p>
        </p:txBody>
      </p:sp>
      <p:sp>
        <p:nvSpPr>
          <p:cNvPr id="61" name="Title 1">
            <a:extLst>
              <a:ext uri="{FF2B5EF4-FFF2-40B4-BE49-F238E27FC236}">
                <a16:creationId xmlns:a16="http://schemas.microsoft.com/office/drawing/2014/main" id="{1BCA664E-2695-16B9-1318-94C8BC645861}"/>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64" name="Text Placeholder 2">
            <a:extLst>
              <a:ext uri="{FF2B5EF4-FFF2-40B4-BE49-F238E27FC236}">
                <a16:creationId xmlns:a16="http://schemas.microsoft.com/office/drawing/2014/main" id="{5C8B1F7F-42F2-D71B-2D70-4D61A14022F7}"/>
              </a:ext>
            </a:extLst>
          </p:cNvPr>
          <p:cNvSpPr>
            <a:spLocks noGrp="1"/>
          </p:cNvSpPr>
          <p:nvPr>
            <p:ph idx="1" hasCustomPrompt="1"/>
          </p:nvPr>
        </p:nvSpPr>
        <p:spPr>
          <a:xfrm>
            <a:off x="360000" y="1478769"/>
            <a:ext cx="3305808" cy="625875"/>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a:t>Click to edit Master text styles</a:t>
            </a:r>
          </a:p>
        </p:txBody>
      </p:sp>
    </p:spTree>
    <p:extLst>
      <p:ext uri="{BB962C8B-B14F-4D97-AF65-F5344CB8AC3E}">
        <p14:creationId xmlns:p14="http://schemas.microsoft.com/office/powerpoint/2010/main" val="25367477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Miscellaneous">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AB29D1B-3100-FDFF-1D89-B5598794F7D9}"/>
              </a:ext>
            </a:extLst>
          </p:cNvPr>
          <p:cNvSpPr/>
          <p:nvPr userDrawn="1"/>
        </p:nvSpPr>
        <p:spPr>
          <a:xfrm>
            <a:off x="3861666" y="1194665"/>
            <a:ext cx="4468669" cy="4468669"/>
          </a:xfrm>
          <a:prstGeom prst="ellipse">
            <a:avLst/>
          </a:prstGeom>
          <a:gradFill flip="none" rotWithShape="1">
            <a:gsLst>
              <a:gs pos="0">
                <a:schemeClr val="accent1"/>
              </a:gs>
              <a:gs pos="100000">
                <a:schemeClr val="accent1">
                  <a:alpha val="4100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Oval 6">
            <a:extLst>
              <a:ext uri="{FF2B5EF4-FFF2-40B4-BE49-F238E27FC236}">
                <a16:creationId xmlns:a16="http://schemas.microsoft.com/office/drawing/2014/main" id="{F1F41CCD-6E8D-D80A-2BDE-938BE5AEC0F6}"/>
              </a:ext>
            </a:extLst>
          </p:cNvPr>
          <p:cNvSpPr/>
          <p:nvPr userDrawn="1"/>
        </p:nvSpPr>
        <p:spPr>
          <a:xfrm>
            <a:off x="4395541" y="1728541"/>
            <a:ext cx="3400918" cy="3400918"/>
          </a:xfrm>
          <a:prstGeom prst="ellipse">
            <a:avLst/>
          </a:prstGeom>
          <a:gradFill flip="none" rotWithShape="1">
            <a:gsLst>
              <a:gs pos="0">
                <a:schemeClr val="tx2">
                  <a:alpha val="60000"/>
                </a:schemeClr>
              </a:gs>
              <a:gs pos="100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3B4C73F-B5EC-619E-28CB-013B961D2A30}"/>
              </a:ext>
            </a:extLst>
          </p:cNvPr>
          <p:cNvSpPr/>
          <p:nvPr userDrawn="1"/>
        </p:nvSpPr>
        <p:spPr>
          <a:xfrm>
            <a:off x="5070751" y="2403750"/>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4">
            <a:extLst>
              <a:ext uri="{FF2B5EF4-FFF2-40B4-BE49-F238E27FC236}">
                <a16:creationId xmlns:a16="http://schemas.microsoft.com/office/drawing/2014/main" id="{B42EB341-D841-77FD-9CF0-74296D9D34EA}"/>
              </a:ext>
            </a:extLst>
          </p:cNvPr>
          <p:cNvSpPr>
            <a:spLocks noGrp="1"/>
          </p:cNvSpPr>
          <p:nvPr>
            <p:ph sz="quarter" idx="10" hasCustomPrompt="1"/>
          </p:nvPr>
        </p:nvSpPr>
        <p:spPr>
          <a:xfrm>
            <a:off x="5403056" y="2736055"/>
            <a:ext cx="1385888" cy="1385888"/>
          </a:xfrm>
          <a:prstGeom prst="ellipse">
            <a:avLst/>
          </a:prstGeom>
        </p:spPr>
        <p:txBody>
          <a:bodyPr anchor="ctr">
            <a:noAutofit/>
          </a:bodyPr>
          <a:lstStyle>
            <a:lvl1pPr marL="0" indent="0" algn="ctr">
              <a:buNone/>
              <a:defRPr sz="2000" b="1"/>
            </a:lvl1pPr>
          </a:lstStyle>
          <a:p>
            <a:pPr lvl="0"/>
            <a:r>
              <a:rPr lang="en-US"/>
              <a:t>Insert Icon here</a:t>
            </a:r>
            <a:endParaRPr lang="en-IN"/>
          </a:p>
        </p:txBody>
      </p:sp>
      <p:cxnSp>
        <p:nvCxnSpPr>
          <p:cNvPr id="16" name="Straight Connector 15">
            <a:extLst>
              <a:ext uri="{FF2B5EF4-FFF2-40B4-BE49-F238E27FC236}">
                <a16:creationId xmlns:a16="http://schemas.microsoft.com/office/drawing/2014/main" id="{CA707263-B317-64D8-66B9-FE79D9A89CC7}"/>
              </a:ext>
            </a:extLst>
          </p:cNvPr>
          <p:cNvCxnSpPr>
            <a:cxnSpLocks/>
            <a:stCxn id="39" idx="4"/>
          </p:cNvCxnSpPr>
          <p:nvPr userDrawn="1"/>
        </p:nvCxnSpPr>
        <p:spPr>
          <a:xfrm flipH="1">
            <a:off x="6096000" y="1962905"/>
            <a:ext cx="92" cy="440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A8B0D7-1FF7-67BE-E771-D2B7F9C23C6E}"/>
              </a:ext>
            </a:extLst>
          </p:cNvPr>
          <p:cNvCxnSpPr>
            <a:cxnSpLocks/>
            <a:endCxn id="24" idx="5"/>
          </p:cNvCxnSpPr>
          <p:nvPr userDrawn="1"/>
        </p:nvCxnSpPr>
        <p:spPr>
          <a:xfrm flipH="1" flipV="1">
            <a:off x="4432705" y="1749623"/>
            <a:ext cx="938334" cy="9544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2E075D-0B44-6983-D2D8-63045C4EBF4E}"/>
              </a:ext>
            </a:extLst>
          </p:cNvPr>
          <p:cNvCxnSpPr>
            <a:cxnSpLocks/>
            <a:endCxn id="33" idx="1"/>
          </p:cNvCxnSpPr>
          <p:nvPr userDrawn="1"/>
        </p:nvCxnSpPr>
        <p:spPr>
          <a:xfrm>
            <a:off x="6820961" y="4153960"/>
            <a:ext cx="1339668" cy="7984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A7ACD1-75D9-5576-63A9-A0C398DA4ED6}"/>
              </a:ext>
            </a:extLst>
          </p:cNvPr>
          <p:cNvCxnSpPr>
            <a:cxnSpLocks/>
            <a:endCxn id="27" idx="6"/>
          </p:cNvCxnSpPr>
          <p:nvPr userDrawn="1"/>
        </p:nvCxnSpPr>
        <p:spPr>
          <a:xfrm flipH="1" flipV="1">
            <a:off x="3127210" y="3401390"/>
            <a:ext cx="1943541" cy="276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6333ED-A4A2-6F8F-A188-225503AC5A0F}"/>
              </a:ext>
            </a:extLst>
          </p:cNvPr>
          <p:cNvCxnSpPr>
            <a:cxnSpLocks/>
            <a:stCxn id="36" idx="2"/>
          </p:cNvCxnSpPr>
          <p:nvPr userDrawn="1"/>
        </p:nvCxnSpPr>
        <p:spPr>
          <a:xfrm flipH="1">
            <a:off x="7121249" y="3420920"/>
            <a:ext cx="1455093" cy="807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6F82B0-83B5-B922-FC34-90E855AC884C}"/>
              </a:ext>
            </a:extLst>
          </p:cNvPr>
          <p:cNvCxnSpPr>
            <a:cxnSpLocks/>
            <a:stCxn id="30" idx="7"/>
          </p:cNvCxnSpPr>
          <p:nvPr userDrawn="1"/>
        </p:nvCxnSpPr>
        <p:spPr>
          <a:xfrm flipV="1">
            <a:off x="4432705" y="4153960"/>
            <a:ext cx="938334" cy="6818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22">
            <a:extLst>
              <a:ext uri="{FF2B5EF4-FFF2-40B4-BE49-F238E27FC236}">
                <a16:creationId xmlns:a16="http://schemas.microsoft.com/office/drawing/2014/main" id="{61541618-0146-A642-FB1F-5462695FF37D}"/>
              </a:ext>
            </a:extLst>
          </p:cNvPr>
          <p:cNvSpPr>
            <a:spLocks noGrp="1"/>
          </p:cNvSpPr>
          <p:nvPr>
            <p:ph sz="quarter" idx="12" hasCustomPrompt="1"/>
          </p:nvPr>
        </p:nvSpPr>
        <p:spPr>
          <a:xfrm>
            <a:off x="3634600" y="951519"/>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27" name="Content Placeholder 22">
            <a:extLst>
              <a:ext uri="{FF2B5EF4-FFF2-40B4-BE49-F238E27FC236}">
                <a16:creationId xmlns:a16="http://schemas.microsoft.com/office/drawing/2014/main" id="{317A90FE-902F-0C78-5DD2-1E91A6BBEB69}"/>
              </a:ext>
            </a:extLst>
          </p:cNvPr>
          <p:cNvSpPr>
            <a:spLocks noGrp="1"/>
          </p:cNvSpPr>
          <p:nvPr>
            <p:ph sz="quarter" idx="13" hasCustomPrompt="1"/>
          </p:nvPr>
        </p:nvSpPr>
        <p:spPr>
          <a:xfrm>
            <a:off x="2192172" y="2933871"/>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30" name="Content Placeholder 22">
            <a:extLst>
              <a:ext uri="{FF2B5EF4-FFF2-40B4-BE49-F238E27FC236}">
                <a16:creationId xmlns:a16="http://schemas.microsoft.com/office/drawing/2014/main" id="{2DEBE8D2-F6F4-2539-8FF4-B53738EEC9F0}"/>
              </a:ext>
            </a:extLst>
          </p:cNvPr>
          <p:cNvSpPr>
            <a:spLocks noGrp="1"/>
          </p:cNvSpPr>
          <p:nvPr>
            <p:ph sz="quarter" idx="14" hasCustomPrompt="1"/>
          </p:nvPr>
        </p:nvSpPr>
        <p:spPr>
          <a:xfrm>
            <a:off x="3634600" y="4698870"/>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33" name="Content Placeholder 22">
            <a:extLst>
              <a:ext uri="{FF2B5EF4-FFF2-40B4-BE49-F238E27FC236}">
                <a16:creationId xmlns:a16="http://schemas.microsoft.com/office/drawing/2014/main" id="{D9CCAF3B-2C27-D9C4-6977-43EBFB97FE8C}"/>
              </a:ext>
            </a:extLst>
          </p:cNvPr>
          <p:cNvSpPr>
            <a:spLocks noGrp="1"/>
          </p:cNvSpPr>
          <p:nvPr>
            <p:ph sz="quarter" idx="15" hasCustomPrompt="1"/>
          </p:nvPr>
        </p:nvSpPr>
        <p:spPr>
          <a:xfrm>
            <a:off x="8023696" y="4815486"/>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36" name="Content Placeholder 22">
            <a:extLst>
              <a:ext uri="{FF2B5EF4-FFF2-40B4-BE49-F238E27FC236}">
                <a16:creationId xmlns:a16="http://schemas.microsoft.com/office/drawing/2014/main" id="{376FA499-8E31-6135-9413-41C5FD8B2F09}"/>
              </a:ext>
            </a:extLst>
          </p:cNvPr>
          <p:cNvSpPr>
            <a:spLocks noGrp="1"/>
          </p:cNvSpPr>
          <p:nvPr>
            <p:ph sz="quarter" idx="16" hasCustomPrompt="1"/>
          </p:nvPr>
        </p:nvSpPr>
        <p:spPr>
          <a:xfrm>
            <a:off x="8576342" y="2953401"/>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39" name="Content Placeholder 22">
            <a:extLst>
              <a:ext uri="{FF2B5EF4-FFF2-40B4-BE49-F238E27FC236}">
                <a16:creationId xmlns:a16="http://schemas.microsoft.com/office/drawing/2014/main" id="{960A24C7-566F-69EF-C2F7-57BC7593DAAE}"/>
              </a:ext>
            </a:extLst>
          </p:cNvPr>
          <p:cNvSpPr>
            <a:spLocks noGrp="1"/>
          </p:cNvSpPr>
          <p:nvPr>
            <p:ph sz="quarter" idx="17" hasCustomPrompt="1"/>
          </p:nvPr>
        </p:nvSpPr>
        <p:spPr>
          <a:xfrm>
            <a:off x="5628573" y="1027868"/>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55" name="Text Placeholder 37">
            <a:extLst>
              <a:ext uri="{FF2B5EF4-FFF2-40B4-BE49-F238E27FC236}">
                <a16:creationId xmlns:a16="http://schemas.microsoft.com/office/drawing/2014/main" id="{1795E376-C4B8-2A1A-0CDA-E5E1F9F88A3E}"/>
              </a:ext>
            </a:extLst>
          </p:cNvPr>
          <p:cNvSpPr>
            <a:spLocks noGrp="1"/>
          </p:cNvSpPr>
          <p:nvPr>
            <p:ph type="body" sz="quarter" idx="35" hasCustomPrompt="1"/>
          </p:nvPr>
        </p:nvSpPr>
        <p:spPr>
          <a:xfrm>
            <a:off x="4547639" y="387983"/>
            <a:ext cx="3091269" cy="43088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6" name="Text Placeholder 37">
            <a:extLst>
              <a:ext uri="{FF2B5EF4-FFF2-40B4-BE49-F238E27FC236}">
                <a16:creationId xmlns:a16="http://schemas.microsoft.com/office/drawing/2014/main" id="{78EF0209-3011-AD74-7CFF-30BADD1FF0C7}"/>
              </a:ext>
            </a:extLst>
          </p:cNvPr>
          <p:cNvSpPr>
            <a:spLocks noGrp="1"/>
          </p:cNvSpPr>
          <p:nvPr>
            <p:ph type="body" sz="quarter" idx="36" hasCustomPrompt="1"/>
          </p:nvPr>
        </p:nvSpPr>
        <p:spPr>
          <a:xfrm>
            <a:off x="286799" y="120141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8" name="Text Placeholder 37">
            <a:extLst>
              <a:ext uri="{FF2B5EF4-FFF2-40B4-BE49-F238E27FC236}">
                <a16:creationId xmlns:a16="http://schemas.microsoft.com/office/drawing/2014/main" id="{7BA15CA4-7C9B-552A-4973-F3CD2752DD3F}"/>
              </a:ext>
            </a:extLst>
          </p:cNvPr>
          <p:cNvSpPr>
            <a:spLocks noGrp="1"/>
          </p:cNvSpPr>
          <p:nvPr>
            <p:ph type="body" sz="quarter" idx="38" hasCustomPrompt="1"/>
          </p:nvPr>
        </p:nvSpPr>
        <p:spPr>
          <a:xfrm>
            <a:off x="306391" y="49988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9" name="Text Placeholder 37">
            <a:extLst>
              <a:ext uri="{FF2B5EF4-FFF2-40B4-BE49-F238E27FC236}">
                <a16:creationId xmlns:a16="http://schemas.microsoft.com/office/drawing/2014/main" id="{881BF827-230F-97BD-8E2B-A08E4A31B1A9}"/>
              </a:ext>
            </a:extLst>
          </p:cNvPr>
          <p:cNvSpPr>
            <a:spLocks noGrp="1"/>
          </p:cNvSpPr>
          <p:nvPr>
            <p:ph type="body" sz="quarter" idx="39" hasCustomPrompt="1"/>
          </p:nvPr>
        </p:nvSpPr>
        <p:spPr>
          <a:xfrm>
            <a:off x="9899999" y="2923967"/>
            <a:ext cx="2071868" cy="106436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0" name="Text Placeholder 37">
            <a:extLst>
              <a:ext uri="{FF2B5EF4-FFF2-40B4-BE49-F238E27FC236}">
                <a16:creationId xmlns:a16="http://schemas.microsoft.com/office/drawing/2014/main" id="{4DB91541-7FAB-1139-3097-507E5BE5628B}"/>
              </a:ext>
            </a:extLst>
          </p:cNvPr>
          <p:cNvSpPr>
            <a:spLocks noGrp="1"/>
          </p:cNvSpPr>
          <p:nvPr>
            <p:ph type="body" sz="quarter" idx="40" hasCustomPrompt="1"/>
          </p:nvPr>
        </p:nvSpPr>
        <p:spPr>
          <a:xfrm>
            <a:off x="9422153" y="5209405"/>
            <a:ext cx="2538192"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7" name="Text Placeholder 37">
            <a:extLst>
              <a:ext uri="{FF2B5EF4-FFF2-40B4-BE49-F238E27FC236}">
                <a16:creationId xmlns:a16="http://schemas.microsoft.com/office/drawing/2014/main" id="{BA7EBFC8-6767-553C-75DD-DAA70432B5FE}"/>
              </a:ext>
            </a:extLst>
          </p:cNvPr>
          <p:cNvSpPr>
            <a:spLocks noGrp="1"/>
          </p:cNvSpPr>
          <p:nvPr>
            <p:ph type="body" sz="quarter" idx="37" hasCustomPrompt="1"/>
          </p:nvPr>
        </p:nvSpPr>
        <p:spPr>
          <a:xfrm>
            <a:off x="286799" y="3053480"/>
            <a:ext cx="1659458" cy="934854"/>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4" name="Title 1">
            <a:extLst>
              <a:ext uri="{FF2B5EF4-FFF2-40B4-BE49-F238E27FC236}">
                <a16:creationId xmlns:a16="http://schemas.microsoft.com/office/drawing/2014/main" id="{ABF026D1-F50A-F1A4-51E4-940B64AEE935}"/>
              </a:ext>
            </a:extLst>
          </p:cNvPr>
          <p:cNvSpPr>
            <a:spLocks noGrp="1"/>
          </p:cNvSpPr>
          <p:nvPr>
            <p:ph type="ctrTitle"/>
          </p:nvPr>
        </p:nvSpPr>
        <p:spPr>
          <a:xfrm>
            <a:off x="8579440" y="308292"/>
            <a:ext cx="3308889" cy="984885"/>
          </a:xfrm>
          <a:prstGeom prst="rect">
            <a:avLst/>
          </a:prstGeom>
        </p:spPr>
        <p:txBody>
          <a:bodyPr vert="horz" wrap="square" lIns="0" tIns="0" rIns="0" bIns="0" rtlCol="0" anchor="t" anchorCtr="0">
            <a:spAutoFit/>
          </a:bodyPr>
          <a:lstStyle>
            <a:lvl1pPr algn="r">
              <a:lnSpc>
                <a:spcPct val="100000"/>
              </a:lnSpc>
              <a:defRPr lang="en-US" sz="3200" dirty="0">
                <a:solidFill>
                  <a:schemeClr val="tx2"/>
                </a:solidFill>
              </a:defRPr>
            </a:lvl1pPr>
          </a:lstStyle>
          <a:p>
            <a:pPr lvl="0"/>
            <a:r>
              <a:rPr lang="en-GB"/>
              <a:t>Click to edit Master title style</a:t>
            </a:r>
            <a:endParaRPr lang="en-US"/>
          </a:p>
        </p:txBody>
      </p:sp>
      <p:sp>
        <p:nvSpPr>
          <p:cNvPr id="45" name="Text Placeholder 2">
            <a:extLst>
              <a:ext uri="{FF2B5EF4-FFF2-40B4-BE49-F238E27FC236}">
                <a16:creationId xmlns:a16="http://schemas.microsoft.com/office/drawing/2014/main" id="{A449355D-0B72-495C-4C50-772E14348ACF}"/>
              </a:ext>
            </a:extLst>
          </p:cNvPr>
          <p:cNvSpPr>
            <a:spLocks noGrp="1"/>
          </p:cNvSpPr>
          <p:nvPr>
            <p:ph idx="1" hasCustomPrompt="1"/>
          </p:nvPr>
        </p:nvSpPr>
        <p:spPr>
          <a:xfrm>
            <a:off x="8579440" y="1478769"/>
            <a:ext cx="3305808" cy="625875"/>
          </a:xfrm>
          <a:prstGeom prst="rect">
            <a:avLst/>
          </a:prstGeom>
        </p:spPr>
        <p:txBody>
          <a:bodyPr vert="horz" lIns="91440" tIns="45720" rIns="91440" bIns="45720" rtlCol="0">
            <a:normAutofit/>
          </a:bodyPr>
          <a:lstStyle>
            <a:lvl1pPr marL="0" indent="0" algn="r">
              <a:buNone/>
              <a:defRPr sz="1800"/>
            </a:lvl1pPr>
            <a:lvl2pPr marL="457200" indent="0">
              <a:buNone/>
              <a:defRPr sz="1600"/>
            </a:lvl2pPr>
            <a:lvl3pPr marL="914400" indent="0">
              <a:buNone/>
              <a:defRPr sz="1400"/>
            </a:lvl3pPr>
          </a:lstStyle>
          <a:p>
            <a:pPr lvl="0"/>
            <a:r>
              <a:rPr lang="en-US"/>
              <a:t>Click to edit Master text styles</a:t>
            </a:r>
          </a:p>
        </p:txBody>
      </p:sp>
    </p:spTree>
    <p:extLst>
      <p:ext uri="{BB962C8B-B14F-4D97-AF65-F5344CB8AC3E}">
        <p14:creationId xmlns:p14="http://schemas.microsoft.com/office/powerpoint/2010/main" val="29097433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D477D28-ED7A-4840-4F81-B041928B01B2}"/>
              </a:ext>
            </a:extLst>
          </p:cNvPr>
          <p:cNvSpPr/>
          <p:nvPr userDrawn="1"/>
        </p:nvSpPr>
        <p:spPr>
          <a:xfrm>
            <a:off x="5923787" y="0"/>
            <a:ext cx="6268213" cy="5922604"/>
          </a:xfrm>
          <a:custGeom>
            <a:avLst/>
            <a:gdLst>
              <a:gd name="connsiteX0" fmla="*/ 10670 w 5613718"/>
              <a:gd name="connsiteY0" fmla="*/ 0 h 5304196"/>
              <a:gd name="connsiteX1" fmla="*/ 5613718 w 5613718"/>
              <a:gd name="connsiteY1" fmla="*/ 0 h 5304196"/>
              <a:gd name="connsiteX2" fmla="*/ 5613718 w 5613718"/>
              <a:gd name="connsiteY2" fmla="*/ 5263456 h 5304196"/>
              <a:gd name="connsiteX3" fmla="*/ 5352739 w 5613718"/>
              <a:gd name="connsiteY3" fmla="*/ 5291392 h 5304196"/>
              <a:gd name="connsiteX4" fmla="*/ 4992406 w 5613718"/>
              <a:gd name="connsiteY4" fmla="*/ 5304196 h 5304196"/>
              <a:gd name="connsiteX5" fmla="*/ 0 w 5613718"/>
              <a:gd name="connsiteY5" fmla="*/ 311788 h 5304196"/>
              <a:gd name="connsiteX6" fmla="*/ 6496 w 5613718"/>
              <a:gd name="connsiteY6" fmla="*/ 54879 h 5304196"/>
              <a:gd name="connsiteX7" fmla="*/ 10670 w 5613718"/>
              <a:gd name="connsiteY7" fmla="*/ 0 h 530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3718" h="5304196">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100000">
                <a:schemeClr val="tx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6C8277E-8239-114A-8781-CA0ADCF4BEF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7110CDA0-3410-627F-B83A-6BA9A2AECBA4}"/>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4">
            <a:extLst>
              <a:ext uri="{FF2B5EF4-FFF2-40B4-BE49-F238E27FC236}">
                <a16:creationId xmlns:a16="http://schemas.microsoft.com/office/drawing/2014/main" id="{E7341681-14AF-C2EB-96C6-317682ABF980}"/>
              </a:ext>
            </a:extLst>
          </p:cNvPr>
          <p:cNvSpPr>
            <a:spLocks noGrp="1"/>
          </p:cNvSpPr>
          <p:nvPr>
            <p:ph type="pic" sz="quarter" idx="10"/>
          </p:nvPr>
        </p:nvSpPr>
        <p:spPr>
          <a:xfrm>
            <a:off x="0" y="1442806"/>
            <a:ext cx="12192000" cy="1438508"/>
          </a:xfrm>
          <a:solidFill>
            <a:srgbClr val="202021">
              <a:alpha val="50196"/>
            </a:srgbClr>
          </a:solidFill>
        </p:spPr>
        <p:txBody>
          <a:bodyPr/>
          <a:lstStyle/>
          <a:p>
            <a:endParaRPr lang="en-IN"/>
          </a:p>
        </p:txBody>
      </p:sp>
      <p:sp>
        <p:nvSpPr>
          <p:cNvPr id="19" name="Picture Placeholder 14">
            <a:extLst>
              <a:ext uri="{FF2B5EF4-FFF2-40B4-BE49-F238E27FC236}">
                <a16:creationId xmlns:a16="http://schemas.microsoft.com/office/drawing/2014/main" id="{CF1883A6-0E69-C101-8972-CFD45C1DBD79}"/>
              </a:ext>
            </a:extLst>
          </p:cNvPr>
          <p:cNvSpPr>
            <a:spLocks noGrp="1"/>
          </p:cNvSpPr>
          <p:nvPr>
            <p:ph type="pic" sz="quarter" idx="11"/>
          </p:nvPr>
        </p:nvSpPr>
        <p:spPr>
          <a:xfrm>
            <a:off x="0" y="3065994"/>
            <a:ext cx="12192000" cy="1438508"/>
          </a:xfrm>
          <a:solidFill>
            <a:srgbClr val="202021">
              <a:alpha val="50196"/>
            </a:srgbClr>
          </a:solidFill>
        </p:spPr>
        <p:txBody>
          <a:bodyPr vert="horz" lIns="91440" tIns="45720" rIns="91440" bIns="45720" rtlCol="0">
            <a:normAutofit/>
          </a:bodyPr>
          <a:lstStyle>
            <a:lvl1pPr>
              <a:defRPr lang="en-IN"/>
            </a:lvl1pPr>
          </a:lstStyle>
          <a:p>
            <a:pPr lvl="0"/>
            <a:endParaRPr lang="en-IN"/>
          </a:p>
        </p:txBody>
      </p:sp>
      <p:sp>
        <p:nvSpPr>
          <p:cNvPr id="20" name="Picture Placeholder 14">
            <a:extLst>
              <a:ext uri="{FF2B5EF4-FFF2-40B4-BE49-F238E27FC236}">
                <a16:creationId xmlns:a16="http://schemas.microsoft.com/office/drawing/2014/main" id="{9E2B9831-2E5D-D452-F490-1552C5EAEC9D}"/>
              </a:ext>
            </a:extLst>
          </p:cNvPr>
          <p:cNvSpPr>
            <a:spLocks noGrp="1"/>
          </p:cNvSpPr>
          <p:nvPr>
            <p:ph type="pic" sz="quarter" idx="12"/>
          </p:nvPr>
        </p:nvSpPr>
        <p:spPr>
          <a:xfrm>
            <a:off x="0" y="4688736"/>
            <a:ext cx="12192000" cy="1438508"/>
          </a:xfrm>
          <a:solidFill>
            <a:srgbClr val="202021">
              <a:alpha val="50196"/>
            </a:srgbClr>
          </a:solidFill>
        </p:spPr>
        <p:txBody>
          <a:bodyPr vert="horz" lIns="91440" tIns="45720" rIns="91440" bIns="45720" rtlCol="0">
            <a:normAutofit/>
          </a:bodyPr>
          <a:lstStyle>
            <a:lvl1pPr>
              <a:defRPr lang="en-IN"/>
            </a:lvl1pPr>
          </a:lstStyle>
          <a:p>
            <a:pPr lvl="0"/>
            <a:endParaRPr lang="en-IN"/>
          </a:p>
        </p:txBody>
      </p:sp>
      <p:cxnSp>
        <p:nvCxnSpPr>
          <p:cNvPr id="21" name="Straight Connector 20">
            <a:extLst>
              <a:ext uri="{FF2B5EF4-FFF2-40B4-BE49-F238E27FC236}">
                <a16:creationId xmlns:a16="http://schemas.microsoft.com/office/drawing/2014/main" id="{6C015BF2-B425-09E5-2374-7E73A45A4678}"/>
              </a:ext>
            </a:extLst>
          </p:cNvPr>
          <p:cNvCxnSpPr>
            <a:cxnSpLocks/>
          </p:cNvCxnSpPr>
          <p:nvPr userDrawn="1"/>
        </p:nvCxnSpPr>
        <p:spPr>
          <a:xfrm>
            <a:off x="19609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1F76B3-4FCA-17C2-AFF6-7559C3624994}"/>
              </a:ext>
            </a:extLst>
          </p:cNvPr>
          <p:cNvCxnSpPr>
            <a:cxnSpLocks/>
          </p:cNvCxnSpPr>
          <p:nvPr userDrawn="1"/>
        </p:nvCxnSpPr>
        <p:spPr>
          <a:xfrm>
            <a:off x="19609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FF0D2C-BF8D-F4BA-7F8C-7DF0AA7E3505}"/>
              </a:ext>
            </a:extLst>
          </p:cNvPr>
          <p:cNvCxnSpPr>
            <a:cxnSpLocks/>
          </p:cNvCxnSpPr>
          <p:nvPr userDrawn="1"/>
        </p:nvCxnSpPr>
        <p:spPr>
          <a:xfrm>
            <a:off x="19609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4B9176-2062-3302-9CE4-DDDA50DB41D4}"/>
              </a:ext>
            </a:extLst>
          </p:cNvPr>
          <p:cNvCxnSpPr>
            <a:cxnSpLocks/>
          </p:cNvCxnSpPr>
          <p:nvPr userDrawn="1"/>
        </p:nvCxnSpPr>
        <p:spPr>
          <a:xfrm>
            <a:off x="75616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5966C7-0836-0C18-55F5-4D8F8D918D12}"/>
              </a:ext>
            </a:extLst>
          </p:cNvPr>
          <p:cNvCxnSpPr>
            <a:cxnSpLocks/>
          </p:cNvCxnSpPr>
          <p:nvPr userDrawn="1"/>
        </p:nvCxnSpPr>
        <p:spPr>
          <a:xfrm>
            <a:off x="75616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8A1AF6-AD83-E07C-772D-7D5EAD969458}"/>
              </a:ext>
            </a:extLst>
          </p:cNvPr>
          <p:cNvCxnSpPr>
            <a:cxnSpLocks/>
          </p:cNvCxnSpPr>
          <p:nvPr userDrawn="1"/>
        </p:nvCxnSpPr>
        <p:spPr>
          <a:xfrm>
            <a:off x="75616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 Placeholder 37">
            <a:extLst>
              <a:ext uri="{FF2B5EF4-FFF2-40B4-BE49-F238E27FC236}">
                <a16:creationId xmlns:a16="http://schemas.microsoft.com/office/drawing/2014/main" id="{E27C0E88-F35D-5B33-34A7-9005E191B326}"/>
              </a:ext>
            </a:extLst>
          </p:cNvPr>
          <p:cNvSpPr>
            <a:spLocks noGrp="1"/>
          </p:cNvSpPr>
          <p:nvPr>
            <p:ph type="body" sz="quarter" idx="13" hasCustomPrompt="1"/>
          </p:nvPr>
        </p:nvSpPr>
        <p:spPr>
          <a:xfrm>
            <a:off x="1000790" y="1597211"/>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01</a:t>
            </a:r>
            <a:endParaRPr lang="en-IN"/>
          </a:p>
        </p:txBody>
      </p:sp>
      <p:sp>
        <p:nvSpPr>
          <p:cNvPr id="44" name="Text Placeholder 37">
            <a:extLst>
              <a:ext uri="{FF2B5EF4-FFF2-40B4-BE49-F238E27FC236}">
                <a16:creationId xmlns:a16="http://schemas.microsoft.com/office/drawing/2014/main" id="{6F2ADA2E-65B1-0969-FE18-70F541650979}"/>
              </a:ext>
            </a:extLst>
          </p:cNvPr>
          <p:cNvSpPr>
            <a:spLocks noGrp="1"/>
          </p:cNvSpPr>
          <p:nvPr>
            <p:ph type="body" sz="quarter" idx="14" hasCustomPrompt="1"/>
          </p:nvPr>
        </p:nvSpPr>
        <p:spPr>
          <a:xfrm>
            <a:off x="1000790"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02</a:t>
            </a:r>
            <a:endParaRPr lang="en-IN"/>
          </a:p>
        </p:txBody>
      </p:sp>
      <p:sp>
        <p:nvSpPr>
          <p:cNvPr id="45" name="Text Placeholder 37">
            <a:extLst>
              <a:ext uri="{FF2B5EF4-FFF2-40B4-BE49-F238E27FC236}">
                <a16:creationId xmlns:a16="http://schemas.microsoft.com/office/drawing/2014/main" id="{4E478B55-8AE5-54FD-9EDD-DC1B16B054D1}"/>
              </a:ext>
            </a:extLst>
          </p:cNvPr>
          <p:cNvSpPr>
            <a:spLocks noGrp="1"/>
          </p:cNvSpPr>
          <p:nvPr>
            <p:ph type="body" sz="quarter" idx="15" hasCustomPrompt="1"/>
          </p:nvPr>
        </p:nvSpPr>
        <p:spPr>
          <a:xfrm>
            <a:off x="1000790"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03</a:t>
            </a:r>
            <a:endParaRPr lang="en-IN"/>
          </a:p>
        </p:txBody>
      </p:sp>
      <p:sp>
        <p:nvSpPr>
          <p:cNvPr id="50" name="Text Placeholder 37">
            <a:extLst>
              <a:ext uri="{FF2B5EF4-FFF2-40B4-BE49-F238E27FC236}">
                <a16:creationId xmlns:a16="http://schemas.microsoft.com/office/drawing/2014/main" id="{AE203940-9FDA-0607-ACCB-31F5E4DD46E2}"/>
              </a:ext>
            </a:extLst>
          </p:cNvPr>
          <p:cNvSpPr>
            <a:spLocks noGrp="1"/>
          </p:cNvSpPr>
          <p:nvPr>
            <p:ph type="body" sz="quarter" idx="16" hasCustomPrompt="1"/>
          </p:nvPr>
        </p:nvSpPr>
        <p:spPr>
          <a:xfrm>
            <a:off x="6564576" y="1597211"/>
            <a:ext cx="960159"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04</a:t>
            </a:r>
            <a:endParaRPr lang="en-IN"/>
          </a:p>
        </p:txBody>
      </p:sp>
      <p:sp>
        <p:nvSpPr>
          <p:cNvPr id="51" name="Text Placeholder 37">
            <a:extLst>
              <a:ext uri="{FF2B5EF4-FFF2-40B4-BE49-F238E27FC236}">
                <a16:creationId xmlns:a16="http://schemas.microsoft.com/office/drawing/2014/main" id="{4D1B7AF3-285F-7554-6D78-9237C2C510CE}"/>
              </a:ext>
            </a:extLst>
          </p:cNvPr>
          <p:cNvSpPr>
            <a:spLocks noGrp="1"/>
          </p:cNvSpPr>
          <p:nvPr>
            <p:ph type="body" sz="quarter" idx="17" hasCustomPrompt="1"/>
          </p:nvPr>
        </p:nvSpPr>
        <p:spPr>
          <a:xfrm>
            <a:off x="6564577"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05</a:t>
            </a:r>
            <a:endParaRPr lang="en-IN"/>
          </a:p>
        </p:txBody>
      </p:sp>
      <p:sp>
        <p:nvSpPr>
          <p:cNvPr id="52" name="Text Placeholder 37">
            <a:extLst>
              <a:ext uri="{FF2B5EF4-FFF2-40B4-BE49-F238E27FC236}">
                <a16:creationId xmlns:a16="http://schemas.microsoft.com/office/drawing/2014/main" id="{639DF811-B1E3-A4B5-177F-29C797337AE3}"/>
              </a:ext>
            </a:extLst>
          </p:cNvPr>
          <p:cNvSpPr>
            <a:spLocks noGrp="1"/>
          </p:cNvSpPr>
          <p:nvPr>
            <p:ph type="body" sz="quarter" idx="18" hasCustomPrompt="1"/>
          </p:nvPr>
        </p:nvSpPr>
        <p:spPr>
          <a:xfrm>
            <a:off x="6564577"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06</a:t>
            </a:r>
            <a:endParaRPr lang="en-IN"/>
          </a:p>
        </p:txBody>
      </p:sp>
      <p:sp>
        <p:nvSpPr>
          <p:cNvPr id="53" name="Text Placeholder 37">
            <a:extLst>
              <a:ext uri="{FF2B5EF4-FFF2-40B4-BE49-F238E27FC236}">
                <a16:creationId xmlns:a16="http://schemas.microsoft.com/office/drawing/2014/main" id="{E2009E25-D454-3D6A-B2FB-A5BEA8C8B1D1}"/>
              </a:ext>
            </a:extLst>
          </p:cNvPr>
          <p:cNvSpPr>
            <a:spLocks noGrp="1"/>
          </p:cNvSpPr>
          <p:nvPr>
            <p:ph type="body" sz="quarter" idx="19" hasCustomPrompt="1"/>
          </p:nvPr>
        </p:nvSpPr>
        <p:spPr>
          <a:xfrm>
            <a:off x="2019487" y="1732897"/>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54" name="Text Placeholder 37">
            <a:extLst>
              <a:ext uri="{FF2B5EF4-FFF2-40B4-BE49-F238E27FC236}">
                <a16:creationId xmlns:a16="http://schemas.microsoft.com/office/drawing/2014/main" id="{DDC89FEC-2B23-1F2E-C215-B7ABAC24DCAC}"/>
              </a:ext>
            </a:extLst>
          </p:cNvPr>
          <p:cNvSpPr>
            <a:spLocks noGrp="1"/>
          </p:cNvSpPr>
          <p:nvPr>
            <p:ph type="body" sz="quarter" idx="20" hasCustomPrompt="1"/>
          </p:nvPr>
        </p:nvSpPr>
        <p:spPr>
          <a:xfrm>
            <a:off x="2019486" y="2018543"/>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7" name="Text Placeholder 37">
            <a:extLst>
              <a:ext uri="{FF2B5EF4-FFF2-40B4-BE49-F238E27FC236}">
                <a16:creationId xmlns:a16="http://schemas.microsoft.com/office/drawing/2014/main" id="{9BCEDB30-8046-1975-9762-0285FCEA242F}"/>
              </a:ext>
            </a:extLst>
          </p:cNvPr>
          <p:cNvSpPr>
            <a:spLocks noGrp="1"/>
          </p:cNvSpPr>
          <p:nvPr>
            <p:ph type="body" sz="quarter" idx="21" hasCustomPrompt="1"/>
          </p:nvPr>
        </p:nvSpPr>
        <p:spPr>
          <a:xfrm>
            <a:off x="2028484" y="3326476"/>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28" name="Text Placeholder 37">
            <a:extLst>
              <a:ext uri="{FF2B5EF4-FFF2-40B4-BE49-F238E27FC236}">
                <a16:creationId xmlns:a16="http://schemas.microsoft.com/office/drawing/2014/main" id="{0B94BF25-5ED1-CF47-FCE2-87C754FB6C02}"/>
              </a:ext>
            </a:extLst>
          </p:cNvPr>
          <p:cNvSpPr>
            <a:spLocks noGrp="1"/>
          </p:cNvSpPr>
          <p:nvPr>
            <p:ph type="body" sz="quarter" idx="22" hasCustomPrompt="1"/>
          </p:nvPr>
        </p:nvSpPr>
        <p:spPr>
          <a:xfrm>
            <a:off x="2028483" y="3612122"/>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29352FF7-0A22-1ED2-6641-6971956F11B1}"/>
              </a:ext>
            </a:extLst>
          </p:cNvPr>
          <p:cNvSpPr>
            <a:spLocks noGrp="1"/>
          </p:cNvSpPr>
          <p:nvPr>
            <p:ph type="body" sz="quarter" idx="23" hasCustomPrompt="1"/>
          </p:nvPr>
        </p:nvSpPr>
        <p:spPr>
          <a:xfrm>
            <a:off x="2028484" y="4975664"/>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30" name="Text Placeholder 37">
            <a:extLst>
              <a:ext uri="{FF2B5EF4-FFF2-40B4-BE49-F238E27FC236}">
                <a16:creationId xmlns:a16="http://schemas.microsoft.com/office/drawing/2014/main" id="{F3E3F402-DCDE-5E07-3660-B19C26AF46B4}"/>
              </a:ext>
            </a:extLst>
          </p:cNvPr>
          <p:cNvSpPr>
            <a:spLocks noGrp="1"/>
          </p:cNvSpPr>
          <p:nvPr>
            <p:ph type="body" sz="quarter" idx="24" hasCustomPrompt="1"/>
          </p:nvPr>
        </p:nvSpPr>
        <p:spPr>
          <a:xfrm>
            <a:off x="2028483" y="5261310"/>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1" name="Text Placeholder 37">
            <a:extLst>
              <a:ext uri="{FF2B5EF4-FFF2-40B4-BE49-F238E27FC236}">
                <a16:creationId xmlns:a16="http://schemas.microsoft.com/office/drawing/2014/main" id="{B756811E-3D14-80D7-00DD-2943BEDD8D78}"/>
              </a:ext>
            </a:extLst>
          </p:cNvPr>
          <p:cNvSpPr>
            <a:spLocks noGrp="1"/>
          </p:cNvSpPr>
          <p:nvPr>
            <p:ph type="body" sz="quarter" idx="25" hasCustomPrompt="1"/>
          </p:nvPr>
        </p:nvSpPr>
        <p:spPr>
          <a:xfrm>
            <a:off x="7632409" y="1732897"/>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32" name="Text Placeholder 37">
            <a:extLst>
              <a:ext uri="{FF2B5EF4-FFF2-40B4-BE49-F238E27FC236}">
                <a16:creationId xmlns:a16="http://schemas.microsoft.com/office/drawing/2014/main" id="{4C176DB6-9E52-AC13-8326-77E01866A01D}"/>
              </a:ext>
            </a:extLst>
          </p:cNvPr>
          <p:cNvSpPr>
            <a:spLocks noGrp="1"/>
          </p:cNvSpPr>
          <p:nvPr>
            <p:ph type="body" sz="quarter" idx="26" hasCustomPrompt="1"/>
          </p:nvPr>
        </p:nvSpPr>
        <p:spPr>
          <a:xfrm>
            <a:off x="7632407" y="2018543"/>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3" name="Text Placeholder 37">
            <a:extLst>
              <a:ext uri="{FF2B5EF4-FFF2-40B4-BE49-F238E27FC236}">
                <a16:creationId xmlns:a16="http://schemas.microsoft.com/office/drawing/2014/main" id="{6AAB4500-56E6-6FC3-67AD-B3EF35A4758C}"/>
              </a:ext>
            </a:extLst>
          </p:cNvPr>
          <p:cNvSpPr>
            <a:spLocks noGrp="1"/>
          </p:cNvSpPr>
          <p:nvPr>
            <p:ph type="body" sz="quarter" idx="27" hasCustomPrompt="1"/>
          </p:nvPr>
        </p:nvSpPr>
        <p:spPr>
          <a:xfrm>
            <a:off x="7641406" y="3326476"/>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34" name="Text Placeholder 37">
            <a:extLst>
              <a:ext uri="{FF2B5EF4-FFF2-40B4-BE49-F238E27FC236}">
                <a16:creationId xmlns:a16="http://schemas.microsoft.com/office/drawing/2014/main" id="{CBCB15F1-A379-11E7-9E1A-9EFD9CB7513B}"/>
              </a:ext>
            </a:extLst>
          </p:cNvPr>
          <p:cNvSpPr>
            <a:spLocks noGrp="1"/>
          </p:cNvSpPr>
          <p:nvPr>
            <p:ph type="body" sz="quarter" idx="28" hasCustomPrompt="1"/>
          </p:nvPr>
        </p:nvSpPr>
        <p:spPr>
          <a:xfrm>
            <a:off x="7641404" y="3612122"/>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5" name="Text Placeholder 37">
            <a:extLst>
              <a:ext uri="{FF2B5EF4-FFF2-40B4-BE49-F238E27FC236}">
                <a16:creationId xmlns:a16="http://schemas.microsoft.com/office/drawing/2014/main" id="{6750B111-CC42-542C-63B4-43360E9974A6}"/>
              </a:ext>
            </a:extLst>
          </p:cNvPr>
          <p:cNvSpPr>
            <a:spLocks noGrp="1"/>
          </p:cNvSpPr>
          <p:nvPr>
            <p:ph type="body" sz="quarter" idx="29" hasCustomPrompt="1"/>
          </p:nvPr>
        </p:nvSpPr>
        <p:spPr>
          <a:xfrm>
            <a:off x="7641406" y="4975664"/>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36" name="Text Placeholder 37">
            <a:extLst>
              <a:ext uri="{FF2B5EF4-FFF2-40B4-BE49-F238E27FC236}">
                <a16:creationId xmlns:a16="http://schemas.microsoft.com/office/drawing/2014/main" id="{518A0E21-CB57-E540-E04A-96BE9941AA57}"/>
              </a:ext>
            </a:extLst>
          </p:cNvPr>
          <p:cNvSpPr>
            <a:spLocks noGrp="1"/>
          </p:cNvSpPr>
          <p:nvPr>
            <p:ph type="body" sz="quarter" idx="30" hasCustomPrompt="1"/>
          </p:nvPr>
        </p:nvSpPr>
        <p:spPr>
          <a:xfrm>
            <a:off x="7641404" y="5261310"/>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3788602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7_Miscellaneo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415AAE-C838-C5C0-87FD-5588E4E4FC41}"/>
              </a:ext>
            </a:extLst>
          </p:cNvPr>
          <p:cNvSpPr/>
          <p:nvPr userDrawn="1"/>
        </p:nvSpPr>
        <p:spPr>
          <a:xfrm>
            <a:off x="0" y="0"/>
            <a:ext cx="6095999" cy="3176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00F7B0D-9D94-DB3C-3EBD-A4C8B0C18626}"/>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0CEA8634-4653-5EE0-DBA6-ACFA3DCC51F9}"/>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2">
            <a:extLst>
              <a:ext uri="{FF2B5EF4-FFF2-40B4-BE49-F238E27FC236}">
                <a16:creationId xmlns:a16="http://schemas.microsoft.com/office/drawing/2014/main" id="{BEF00F5E-6C07-C761-CDDF-19E4C8AEBDC2}"/>
              </a:ext>
            </a:extLst>
          </p:cNvPr>
          <p:cNvSpPr>
            <a:spLocks noGrp="1"/>
          </p:cNvSpPr>
          <p:nvPr>
            <p:ph idx="1" hasCustomPrompt="1"/>
          </p:nvPr>
        </p:nvSpPr>
        <p:spPr>
          <a:xfrm>
            <a:off x="531266" y="1673100"/>
            <a:ext cx="4870073" cy="1059606"/>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a:t>Click to edit Master text styles</a:t>
            </a:r>
          </a:p>
        </p:txBody>
      </p:sp>
      <p:sp>
        <p:nvSpPr>
          <p:cNvPr id="9" name="Rectangle 8">
            <a:extLst>
              <a:ext uri="{FF2B5EF4-FFF2-40B4-BE49-F238E27FC236}">
                <a16:creationId xmlns:a16="http://schemas.microsoft.com/office/drawing/2014/main" id="{B4E22741-9D2C-570F-ED76-1505015E44A2}"/>
              </a:ext>
            </a:extLst>
          </p:cNvPr>
          <p:cNvSpPr/>
          <p:nvPr userDrawn="1"/>
        </p:nvSpPr>
        <p:spPr>
          <a:xfrm>
            <a:off x="4591343" y="3553493"/>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03DD913D-23F9-79DF-7812-192EC27C04C0}"/>
              </a:ext>
            </a:extLst>
          </p:cNvPr>
          <p:cNvSpPr/>
          <p:nvPr userDrawn="1"/>
        </p:nvSpPr>
        <p:spPr>
          <a:xfrm>
            <a:off x="10333248" y="3553493"/>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81285636-1154-9D1E-211E-DDAF94DD0381}"/>
              </a:ext>
            </a:extLst>
          </p:cNvPr>
          <p:cNvSpPr/>
          <p:nvPr userDrawn="1"/>
        </p:nvSpPr>
        <p:spPr>
          <a:xfrm>
            <a:off x="10333248" y="801889"/>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67C3348F-55E6-9418-ACD1-C1BC0AD8F447}"/>
              </a:ext>
            </a:extLst>
          </p:cNvPr>
          <p:cNvSpPr/>
          <p:nvPr userDrawn="1"/>
        </p:nvSpPr>
        <p:spPr>
          <a:xfrm>
            <a:off x="6244390" y="926432"/>
            <a:ext cx="5431674" cy="2249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9AC7E1C1-5CFD-A7CD-D27C-3101E83E905E}"/>
              </a:ext>
            </a:extLst>
          </p:cNvPr>
          <p:cNvSpPr/>
          <p:nvPr userDrawn="1"/>
        </p:nvSpPr>
        <p:spPr>
          <a:xfrm>
            <a:off x="6257843" y="3681664"/>
            <a:ext cx="5431674" cy="2249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8D6A9663-6B28-7FE4-F1E9-1CD792770DA6}"/>
              </a:ext>
            </a:extLst>
          </p:cNvPr>
          <p:cNvSpPr/>
          <p:nvPr userDrawn="1"/>
        </p:nvSpPr>
        <p:spPr>
          <a:xfrm>
            <a:off x="515938" y="3681664"/>
            <a:ext cx="5431674" cy="2249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5" name="Straight Connector 14">
            <a:extLst>
              <a:ext uri="{FF2B5EF4-FFF2-40B4-BE49-F238E27FC236}">
                <a16:creationId xmlns:a16="http://schemas.microsoft.com/office/drawing/2014/main" id="{11B5C72A-5DD2-A49C-18A8-CD6BAB61F580}"/>
              </a:ext>
            </a:extLst>
          </p:cNvPr>
          <p:cNvCxnSpPr/>
          <p:nvPr userDrawn="1"/>
        </p:nvCxnSpPr>
        <p:spPr>
          <a:xfrm>
            <a:off x="502483" y="3429001"/>
            <a:ext cx="11173581" cy="0"/>
          </a:xfrm>
          <a:prstGeom prst="line">
            <a:avLst/>
          </a:prstGeom>
          <a:ln>
            <a:solidFill>
              <a:schemeClr val="bg1">
                <a:lumMod val="75000"/>
              </a:schemeClr>
            </a:solidFill>
            <a:prstDash val="lgDash"/>
            <a:round/>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4BBD0511-C8CE-FC9A-43EC-52E14E5DD11A}"/>
              </a:ext>
            </a:extLst>
          </p:cNvPr>
          <p:cNvSpPr/>
          <p:nvPr userDrawn="1"/>
        </p:nvSpPr>
        <p:spPr>
          <a:xfrm rot="10800000">
            <a:off x="10333248" y="801889"/>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ight Triangle 16">
            <a:extLst>
              <a:ext uri="{FF2B5EF4-FFF2-40B4-BE49-F238E27FC236}">
                <a16:creationId xmlns:a16="http://schemas.microsoft.com/office/drawing/2014/main" id="{A160063B-6C34-67CA-4684-EC0313F26F17}"/>
              </a:ext>
            </a:extLst>
          </p:cNvPr>
          <p:cNvSpPr/>
          <p:nvPr userDrawn="1"/>
        </p:nvSpPr>
        <p:spPr>
          <a:xfrm rot="10800000">
            <a:off x="10333248" y="3553493"/>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ight Triangle 17">
            <a:extLst>
              <a:ext uri="{FF2B5EF4-FFF2-40B4-BE49-F238E27FC236}">
                <a16:creationId xmlns:a16="http://schemas.microsoft.com/office/drawing/2014/main" id="{A8969F5B-E01F-D49F-C45D-1F76E94F308D}"/>
              </a:ext>
            </a:extLst>
          </p:cNvPr>
          <p:cNvSpPr/>
          <p:nvPr userDrawn="1"/>
        </p:nvSpPr>
        <p:spPr>
          <a:xfrm rot="10800000">
            <a:off x="4591343" y="3553493"/>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0" name="Content Placeholder 50">
            <a:extLst>
              <a:ext uri="{FF2B5EF4-FFF2-40B4-BE49-F238E27FC236}">
                <a16:creationId xmlns:a16="http://schemas.microsoft.com/office/drawing/2014/main" id="{FFE1F0BF-FF5F-BF0B-7E0C-0C4A0F18A2C8}"/>
              </a:ext>
            </a:extLst>
          </p:cNvPr>
          <p:cNvSpPr>
            <a:spLocks noGrp="1"/>
          </p:cNvSpPr>
          <p:nvPr>
            <p:ph sz="quarter" idx="18" hasCustomPrompt="1"/>
          </p:nvPr>
        </p:nvSpPr>
        <p:spPr>
          <a:xfrm>
            <a:off x="948484" y="4117485"/>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a:t>Insert Icon Here</a:t>
            </a:r>
            <a:endParaRPr lang="en-IN"/>
          </a:p>
        </p:txBody>
      </p:sp>
      <p:sp>
        <p:nvSpPr>
          <p:cNvPr id="59" name="Text Placeholder 37">
            <a:extLst>
              <a:ext uri="{FF2B5EF4-FFF2-40B4-BE49-F238E27FC236}">
                <a16:creationId xmlns:a16="http://schemas.microsoft.com/office/drawing/2014/main" id="{0C361ADD-3BD3-2DE2-77C2-F896FA82275C}"/>
              </a:ext>
            </a:extLst>
          </p:cNvPr>
          <p:cNvSpPr>
            <a:spLocks noGrp="1"/>
          </p:cNvSpPr>
          <p:nvPr>
            <p:ph type="body" sz="quarter" idx="25" hasCustomPrompt="1"/>
          </p:nvPr>
        </p:nvSpPr>
        <p:spPr>
          <a:xfrm>
            <a:off x="2440863" y="4117484"/>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60" name="Text Placeholder 37">
            <a:extLst>
              <a:ext uri="{FF2B5EF4-FFF2-40B4-BE49-F238E27FC236}">
                <a16:creationId xmlns:a16="http://schemas.microsoft.com/office/drawing/2014/main" id="{D0D9D81C-0FED-3B8F-DAF5-A9796A785BF4}"/>
              </a:ext>
            </a:extLst>
          </p:cNvPr>
          <p:cNvSpPr>
            <a:spLocks noGrp="1"/>
          </p:cNvSpPr>
          <p:nvPr>
            <p:ph type="body" sz="quarter" idx="26" hasCustomPrompt="1"/>
          </p:nvPr>
        </p:nvSpPr>
        <p:spPr>
          <a:xfrm>
            <a:off x="2440863" y="4697448"/>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8" name="Content Placeholder 50">
            <a:extLst>
              <a:ext uri="{FF2B5EF4-FFF2-40B4-BE49-F238E27FC236}">
                <a16:creationId xmlns:a16="http://schemas.microsoft.com/office/drawing/2014/main" id="{F68A945F-C111-074D-63C2-F1FDEA11FC9A}"/>
              </a:ext>
            </a:extLst>
          </p:cNvPr>
          <p:cNvSpPr>
            <a:spLocks noGrp="1"/>
          </p:cNvSpPr>
          <p:nvPr>
            <p:ph sz="quarter" idx="27" hasCustomPrompt="1"/>
          </p:nvPr>
        </p:nvSpPr>
        <p:spPr>
          <a:xfrm>
            <a:off x="6699913" y="1398502"/>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a:t>Insert Icon Here</a:t>
            </a:r>
            <a:endParaRPr lang="en-IN"/>
          </a:p>
        </p:txBody>
      </p:sp>
      <p:sp>
        <p:nvSpPr>
          <p:cNvPr id="69" name="Text Placeholder 37">
            <a:extLst>
              <a:ext uri="{FF2B5EF4-FFF2-40B4-BE49-F238E27FC236}">
                <a16:creationId xmlns:a16="http://schemas.microsoft.com/office/drawing/2014/main" id="{8BF97183-C015-A284-B152-570AC5608346}"/>
              </a:ext>
            </a:extLst>
          </p:cNvPr>
          <p:cNvSpPr>
            <a:spLocks noGrp="1"/>
          </p:cNvSpPr>
          <p:nvPr>
            <p:ph type="body" sz="quarter" idx="28" hasCustomPrompt="1"/>
          </p:nvPr>
        </p:nvSpPr>
        <p:spPr>
          <a:xfrm>
            <a:off x="8192292" y="1398501"/>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70" name="Text Placeholder 37">
            <a:extLst>
              <a:ext uri="{FF2B5EF4-FFF2-40B4-BE49-F238E27FC236}">
                <a16:creationId xmlns:a16="http://schemas.microsoft.com/office/drawing/2014/main" id="{21F9DD26-3F06-822A-3118-CE4DA3092C60}"/>
              </a:ext>
            </a:extLst>
          </p:cNvPr>
          <p:cNvSpPr>
            <a:spLocks noGrp="1"/>
          </p:cNvSpPr>
          <p:nvPr>
            <p:ph type="body" sz="quarter" idx="29" hasCustomPrompt="1"/>
          </p:nvPr>
        </p:nvSpPr>
        <p:spPr>
          <a:xfrm>
            <a:off x="8192292" y="1978465"/>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4" name="Content Placeholder 50">
            <a:extLst>
              <a:ext uri="{FF2B5EF4-FFF2-40B4-BE49-F238E27FC236}">
                <a16:creationId xmlns:a16="http://schemas.microsoft.com/office/drawing/2014/main" id="{82DF2470-D149-0C09-06C2-BC271089E62D}"/>
              </a:ext>
            </a:extLst>
          </p:cNvPr>
          <p:cNvSpPr>
            <a:spLocks noGrp="1"/>
          </p:cNvSpPr>
          <p:nvPr>
            <p:ph sz="quarter" idx="30" hasCustomPrompt="1"/>
          </p:nvPr>
        </p:nvSpPr>
        <p:spPr>
          <a:xfrm>
            <a:off x="6677189" y="4101914"/>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a:t>Insert Icon Here</a:t>
            </a:r>
            <a:endParaRPr lang="en-IN"/>
          </a:p>
        </p:txBody>
      </p:sp>
      <p:sp>
        <p:nvSpPr>
          <p:cNvPr id="75" name="Text Placeholder 37">
            <a:extLst>
              <a:ext uri="{FF2B5EF4-FFF2-40B4-BE49-F238E27FC236}">
                <a16:creationId xmlns:a16="http://schemas.microsoft.com/office/drawing/2014/main" id="{AEF22835-1E7D-CE76-96C1-40FAC8EF0725}"/>
              </a:ext>
            </a:extLst>
          </p:cNvPr>
          <p:cNvSpPr>
            <a:spLocks noGrp="1"/>
          </p:cNvSpPr>
          <p:nvPr>
            <p:ph type="body" sz="quarter" idx="31" hasCustomPrompt="1"/>
          </p:nvPr>
        </p:nvSpPr>
        <p:spPr>
          <a:xfrm>
            <a:off x="8169568" y="4101913"/>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76" name="Text Placeholder 37">
            <a:extLst>
              <a:ext uri="{FF2B5EF4-FFF2-40B4-BE49-F238E27FC236}">
                <a16:creationId xmlns:a16="http://schemas.microsoft.com/office/drawing/2014/main" id="{326059B1-3B52-E7DE-37F7-451AD4603F02}"/>
              </a:ext>
            </a:extLst>
          </p:cNvPr>
          <p:cNvSpPr>
            <a:spLocks noGrp="1"/>
          </p:cNvSpPr>
          <p:nvPr>
            <p:ph type="body" sz="quarter" idx="32" hasCustomPrompt="1"/>
          </p:nvPr>
        </p:nvSpPr>
        <p:spPr>
          <a:xfrm>
            <a:off x="8169568" y="4681877"/>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9" name="Text Placeholder 37">
            <a:extLst>
              <a:ext uri="{FF2B5EF4-FFF2-40B4-BE49-F238E27FC236}">
                <a16:creationId xmlns:a16="http://schemas.microsoft.com/office/drawing/2014/main" id="{E5884938-EDA9-151E-0689-7405E2387741}"/>
              </a:ext>
            </a:extLst>
          </p:cNvPr>
          <p:cNvSpPr>
            <a:spLocks noGrp="1"/>
          </p:cNvSpPr>
          <p:nvPr>
            <p:ph type="body" sz="quarter" idx="33" hasCustomPrompt="1"/>
          </p:nvPr>
        </p:nvSpPr>
        <p:spPr>
          <a:xfrm>
            <a:off x="10948771" y="938188"/>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01</a:t>
            </a:r>
            <a:endParaRPr lang="en-IN"/>
          </a:p>
        </p:txBody>
      </p:sp>
      <p:sp>
        <p:nvSpPr>
          <p:cNvPr id="81" name="Text Placeholder 37">
            <a:extLst>
              <a:ext uri="{FF2B5EF4-FFF2-40B4-BE49-F238E27FC236}">
                <a16:creationId xmlns:a16="http://schemas.microsoft.com/office/drawing/2014/main" id="{7A7E20B9-751E-AA4C-EDB8-E28B23757796}"/>
              </a:ext>
            </a:extLst>
          </p:cNvPr>
          <p:cNvSpPr>
            <a:spLocks noGrp="1"/>
          </p:cNvSpPr>
          <p:nvPr>
            <p:ph type="body" sz="quarter" idx="34" hasCustomPrompt="1"/>
          </p:nvPr>
        </p:nvSpPr>
        <p:spPr>
          <a:xfrm>
            <a:off x="5200965" y="3709156"/>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02</a:t>
            </a:r>
            <a:endParaRPr lang="en-IN"/>
          </a:p>
        </p:txBody>
      </p:sp>
      <p:sp>
        <p:nvSpPr>
          <p:cNvPr id="83" name="Text Placeholder 37">
            <a:extLst>
              <a:ext uri="{FF2B5EF4-FFF2-40B4-BE49-F238E27FC236}">
                <a16:creationId xmlns:a16="http://schemas.microsoft.com/office/drawing/2014/main" id="{9E2091D9-552F-A9D3-D367-04188F7D25D5}"/>
              </a:ext>
            </a:extLst>
          </p:cNvPr>
          <p:cNvSpPr>
            <a:spLocks noGrp="1"/>
          </p:cNvSpPr>
          <p:nvPr>
            <p:ph type="body" sz="quarter" idx="35" hasCustomPrompt="1"/>
          </p:nvPr>
        </p:nvSpPr>
        <p:spPr>
          <a:xfrm>
            <a:off x="10954488" y="3703264"/>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03</a:t>
            </a:r>
            <a:endParaRPr lang="en-IN"/>
          </a:p>
        </p:txBody>
      </p:sp>
    </p:spTree>
    <p:extLst>
      <p:ext uri="{BB962C8B-B14F-4D97-AF65-F5344CB8AC3E}">
        <p14:creationId xmlns:p14="http://schemas.microsoft.com/office/powerpoint/2010/main" val="19698661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8_Miscellaneou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64FE84E-A333-1157-AB6D-AAABC2B53E76}"/>
              </a:ext>
            </a:extLst>
          </p:cNvPr>
          <p:cNvSpPr>
            <a:spLocks noGrp="1"/>
          </p:cNvSpPr>
          <p:nvPr>
            <p:ph type="pic" sz="quarter" idx="13"/>
          </p:nvPr>
        </p:nvSpPr>
        <p:spPr>
          <a:xfrm>
            <a:off x="0" y="0"/>
            <a:ext cx="4986609" cy="6858000"/>
          </a:xfrm>
          <a:solidFill>
            <a:schemeClr val="tx2">
              <a:alpha val="75000"/>
            </a:schemeClr>
          </a:solidFill>
        </p:spPr>
        <p:txBody>
          <a:bodyPr/>
          <a:lstStyle/>
          <a:p>
            <a:endParaRPr lang="en-IN"/>
          </a:p>
        </p:txBody>
      </p:sp>
      <p:sp>
        <p:nvSpPr>
          <p:cNvPr id="6" name="Rectangle 5">
            <a:extLst>
              <a:ext uri="{FF2B5EF4-FFF2-40B4-BE49-F238E27FC236}">
                <a16:creationId xmlns:a16="http://schemas.microsoft.com/office/drawing/2014/main" id="{5D6D9364-0E65-7D7C-90D8-C8D8F4264563}"/>
              </a:ext>
            </a:extLst>
          </p:cNvPr>
          <p:cNvSpPr/>
          <p:nvPr userDrawn="1"/>
        </p:nvSpPr>
        <p:spPr>
          <a:xfrm>
            <a:off x="5383446" y="3308178"/>
            <a:ext cx="2142784" cy="2883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AAAB73E3-0687-BF1F-B4EE-AA3BB7454C67}"/>
              </a:ext>
            </a:extLst>
          </p:cNvPr>
          <p:cNvSpPr/>
          <p:nvPr userDrawn="1"/>
        </p:nvSpPr>
        <p:spPr>
          <a:xfrm>
            <a:off x="7530687" y="2066180"/>
            <a:ext cx="2142784" cy="41149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C5E6ECBF-3F3D-1D15-F367-253F34178F40}"/>
              </a:ext>
            </a:extLst>
          </p:cNvPr>
          <p:cNvSpPr/>
          <p:nvPr userDrawn="1"/>
        </p:nvSpPr>
        <p:spPr>
          <a:xfrm>
            <a:off x="9631142" y="1102414"/>
            <a:ext cx="2142784" cy="50787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a:extLst>
              <a:ext uri="{FF2B5EF4-FFF2-40B4-BE49-F238E27FC236}">
                <a16:creationId xmlns:a16="http://schemas.microsoft.com/office/drawing/2014/main" id="{12D7C107-1DFE-F6F1-198A-E85400F246D1}"/>
              </a:ext>
            </a:extLst>
          </p:cNvPr>
          <p:cNvCxnSpPr>
            <a:cxnSpLocks/>
          </p:cNvCxnSpPr>
          <p:nvPr userDrawn="1"/>
        </p:nvCxnSpPr>
        <p:spPr>
          <a:xfrm>
            <a:off x="751261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24D0AB-7DE2-51C4-A9E2-8CDB73F27A9E}"/>
              </a:ext>
            </a:extLst>
          </p:cNvPr>
          <p:cNvCxnSpPr>
            <a:cxnSpLocks/>
          </p:cNvCxnSpPr>
          <p:nvPr userDrawn="1"/>
        </p:nvCxnSpPr>
        <p:spPr>
          <a:xfrm>
            <a:off x="961355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17CAC-7641-1DFD-8873-38B4FCDE4EF9}"/>
              </a:ext>
            </a:extLst>
          </p:cNvPr>
          <p:cNvCxnSpPr>
            <a:cxnSpLocks/>
          </p:cNvCxnSpPr>
          <p:nvPr userDrawn="1"/>
        </p:nvCxnSpPr>
        <p:spPr>
          <a:xfrm>
            <a:off x="838200" y="5912310"/>
            <a:ext cx="5966637"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5" name="Content Placeholder 50">
            <a:extLst>
              <a:ext uri="{FF2B5EF4-FFF2-40B4-BE49-F238E27FC236}">
                <a16:creationId xmlns:a16="http://schemas.microsoft.com/office/drawing/2014/main" id="{6401874C-D0BB-FE11-AB98-365DDD746107}"/>
              </a:ext>
            </a:extLst>
          </p:cNvPr>
          <p:cNvSpPr>
            <a:spLocks noGrp="1"/>
          </p:cNvSpPr>
          <p:nvPr>
            <p:ph sz="quarter" idx="18" hasCustomPrompt="1"/>
          </p:nvPr>
        </p:nvSpPr>
        <p:spPr>
          <a:xfrm>
            <a:off x="5537454" y="2672034"/>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48" name="Text Placeholder 37">
            <a:extLst>
              <a:ext uri="{FF2B5EF4-FFF2-40B4-BE49-F238E27FC236}">
                <a16:creationId xmlns:a16="http://schemas.microsoft.com/office/drawing/2014/main" id="{BF32448F-3FF1-DF11-681A-1932161941E6}"/>
              </a:ext>
            </a:extLst>
          </p:cNvPr>
          <p:cNvSpPr>
            <a:spLocks noGrp="1"/>
          </p:cNvSpPr>
          <p:nvPr>
            <p:ph type="body" sz="quarter" idx="25" hasCustomPrompt="1"/>
          </p:nvPr>
        </p:nvSpPr>
        <p:spPr>
          <a:xfrm>
            <a:off x="5420980" y="366946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49" name="Text Placeholder 37">
            <a:extLst>
              <a:ext uri="{FF2B5EF4-FFF2-40B4-BE49-F238E27FC236}">
                <a16:creationId xmlns:a16="http://schemas.microsoft.com/office/drawing/2014/main" id="{E52D8271-DA3B-E79C-A6CA-212D42AB1CCC}"/>
              </a:ext>
            </a:extLst>
          </p:cNvPr>
          <p:cNvSpPr>
            <a:spLocks noGrp="1"/>
          </p:cNvSpPr>
          <p:nvPr>
            <p:ph type="body" sz="quarter" idx="26" hasCustomPrompt="1"/>
          </p:nvPr>
        </p:nvSpPr>
        <p:spPr>
          <a:xfrm>
            <a:off x="5420980" y="416560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2" name="Text Placeholder 37">
            <a:extLst>
              <a:ext uri="{FF2B5EF4-FFF2-40B4-BE49-F238E27FC236}">
                <a16:creationId xmlns:a16="http://schemas.microsoft.com/office/drawing/2014/main" id="{55901CBF-64B5-52E5-AD7C-14473E943095}"/>
              </a:ext>
            </a:extLst>
          </p:cNvPr>
          <p:cNvSpPr>
            <a:spLocks noGrp="1"/>
          </p:cNvSpPr>
          <p:nvPr>
            <p:ph type="body" sz="quarter" idx="27" hasCustomPrompt="1"/>
          </p:nvPr>
        </p:nvSpPr>
        <p:spPr>
          <a:xfrm>
            <a:off x="7574433" y="256510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53" name="Text Placeholder 37">
            <a:extLst>
              <a:ext uri="{FF2B5EF4-FFF2-40B4-BE49-F238E27FC236}">
                <a16:creationId xmlns:a16="http://schemas.microsoft.com/office/drawing/2014/main" id="{4AE840D7-9B7B-65BB-146A-AE724E69D7B8}"/>
              </a:ext>
            </a:extLst>
          </p:cNvPr>
          <p:cNvSpPr>
            <a:spLocks noGrp="1"/>
          </p:cNvSpPr>
          <p:nvPr>
            <p:ph type="body" sz="quarter" idx="28" hasCustomPrompt="1"/>
          </p:nvPr>
        </p:nvSpPr>
        <p:spPr>
          <a:xfrm>
            <a:off x="7574433" y="306124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6" name="Content Placeholder 50">
            <a:extLst>
              <a:ext uri="{FF2B5EF4-FFF2-40B4-BE49-F238E27FC236}">
                <a16:creationId xmlns:a16="http://schemas.microsoft.com/office/drawing/2014/main" id="{73794DBD-54A2-ECAE-AE27-C233255DE032}"/>
              </a:ext>
            </a:extLst>
          </p:cNvPr>
          <p:cNvSpPr>
            <a:spLocks noGrp="1"/>
          </p:cNvSpPr>
          <p:nvPr>
            <p:ph sz="quarter" idx="29" hasCustomPrompt="1"/>
          </p:nvPr>
        </p:nvSpPr>
        <p:spPr>
          <a:xfrm>
            <a:off x="7665276" y="1567058"/>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60" name="Text Placeholder 37">
            <a:extLst>
              <a:ext uri="{FF2B5EF4-FFF2-40B4-BE49-F238E27FC236}">
                <a16:creationId xmlns:a16="http://schemas.microsoft.com/office/drawing/2014/main" id="{D877437A-4641-C570-C7B2-C8ED893E36F2}"/>
              </a:ext>
            </a:extLst>
          </p:cNvPr>
          <p:cNvSpPr>
            <a:spLocks noGrp="1"/>
          </p:cNvSpPr>
          <p:nvPr>
            <p:ph type="body" sz="quarter" idx="30" hasCustomPrompt="1"/>
          </p:nvPr>
        </p:nvSpPr>
        <p:spPr>
          <a:xfrm>
            <a:off x="9695314" y="1674082"/>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61" name="Text Placeholder 37">
            <a:extLst>
              <a:ext uri="{FF2B5EF4-FFF2-40B4-BE49-F238E27FC236}">
                <a16:creationId xmlns:a16="http://schemas.microsoft.com/office/drawing/2014/main" id="{134811CE-D629-C0D8-A641-B27CF2CD2D41}"/>
              </a:ext>
            </a:extLst>
          </p:cNvPr>
          <p:cNvSpPr>
            <a:spLocks noGrp="1"/>
          </p:cNvSpPr>
          <p:nvPr>
            <p:ph type="body" sz="quarter" idx="31" hasCustomPrompt="1"/>
          </p:nvPr>
        </p:nvSpPr>
        <p:spPr>
          <a:xfrm>
            <a:off x="9695314" y="2170218"/>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2" name="Content Placeholder 50">
            <a:extLst>
              <a:ext uri="{FF2B5EF4-FFF2-40B4-BE49-F238E27FC236}">
                <a16:creationId xmlns:a16="http://schemas.microsoft.com/office/drawing/2014/main" id="{90AACE40-7372-3373-1F03-08FBFB1B4BCA}"/>
              </a:ext>
            </a:extLst>
          </p:cNvPr>
          <p:cNvSpPr>
            <a:spLocks noGrp="1"/>
          </p:cNvSpPr>
          <p:nvPr>
            <p:ph sz="quarter" idx="32" hasCustomPrompt="1"/>
          </p:nvPr>
        </p:nvSpPr>
        <p:spPr>
          <a:xfrm>
            <a:off x="9786157" y="676031"/>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64" name="Content Placeholder 50">
            <a:extLst>
              <a:ext uri="{FF2B5EF4-FFF2-40B4-BE49-F238E27FC236}">
                <a16:creationId xmlns:a16="http://schemas.microsoft.com/office/drawing/2014/main" id="{7DC66DA5-3ACA-999E-4921-F659ED592A2B}"/>
              </a:ext>
            </a:extLst>
          </p:cNvPr>
          <p:cNvSpPr>
            <a:spLocks noGrp="1"/>
          </p:cNvSpPr>
          <p:nvPr>
            <p:ph sz="quarter" idx="14" hasCustomPrompt="1"/>
          </p:nvPr>
        </p:nvSpPr>
        <p:spPr>
          <a:xfrm>
            <a:off x="6948837" y="5619584"/>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65" name="Content Placeholder 50">
            <a:extLst>
              <a:ext uri="{FF2B5EF4-FFF2-40B4-BE49-F238E27FC236}">
                <a16:creationId xmlns:a16="http://schemas.microsoft.com/office/drawing/2014/main" id="{CEEF41D1-EA90-1577-D84F-40E3AF1AFB23}"/>
              </a:ext>
            </a:extLst>
          </p:cNvPr>
          <p:cNvSpPr>
            <a:spLocks noGrp="1"/>
          </p:cNvSpPr>
          <p:nvPr>
            <p:ph sz="quarter" idx="33" hasCustomPrompt="1"/>
          </p:nvPr>
        </p:nvSpPr>
        <p:spPr>
          <a:xfrm>
            <a:off x="9060801"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02</a:t>
            </a:r>
            <a:endParaRPr lang="en-IN"/>
          </a:p>
        </p:txBody>
      </p:sp>
      <p:sp>
        <p:nvSpPr>
          <p:cNvPr id="66" name="Content Placeholder 50">
            <a:extLst>
              <a:ext uri="{FF2B5EF4-FFF2-40B4-BE49-F238E27FC236}">
                <a16:creationId xmlns:a16="http://schemas.microsoft.com/office/drawing/2014/main" id="{9AC9247D-8A6E-EB87-760F-21C9A45FBFBE}"/>
              </a:ext>
            </a:extLst>
          </p:cNvPr>
          <p:cNvSpPr>
            <a:spLocks noGrp="1"/>
          </p:cNvSpPr>
          <p:nvPr>
            <p:ph sz="quarter" idx="34" hasCustomPrompt="1"/>
          </p:nvPr>
        </p:nvSpPr>
        <p:spPr>
          <a:xfrm>
            <a:off x="11203585"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03</a:t>
            </a:r>
            <a:endParaRPr lang="en-IN"/>
          </a:p>
        </p:txBody>
      </p:sp>
      <p:sp>
        <p:nvSpPr>
          <p:cNvPr id="68" name="Title 1">
            <a:extLst>
              <a:ext uri="{FF2B5EF4-FFF2-40B4-BE49-F238E27FC236}">
                <a16:creationId xmlns:a16="http://schemas.microsoft.com/office/drawing/2014/main" id="{7F75B5CA-1835-C387-E922-4549D4B72C3F}"/>
              </a:ext>
            </a:extLst>
          </p:cNvPr>
          <p:cNvSpPr>
            <a:spLocks noGrp="1"/>
          </p:cNvSpPr>
          <p:nvPr>
            <p:ph type="ctrTitle"/>
          </p:nvPr>
        </p:nvSpPr>
        <p:spPr>
          <a:xfrm>
            <a:off x="5383446" y="233807"/>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Tree>
    <p:extLst>
      <p:ext uri="{BB962C8B-B14F-4D97-AF65-F5344CB8AC3E}">
        <p14:creationId xmlns:p14="http://schemas.microsoft.com/office/powerpoint/2010/main" val="14718869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_Miscellaneou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FECD4F-B464-C1BD-5DAD-CEC5B25247B1}"/>
              </a:ext>
            </a:extLst>
          </p:cNvPr>
          <p:cNvSpPr/>
          <p:nvPr userDrawn="1"/>
        </p:nvSpPr>
        <p:spPr>
          <a:xfrm>
            <a:off x="0" y="0"/>
            <a:ext cx="49866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6D9364-0E65-7D7C-90D8-C8D8F4264563}"/>
              </a:ext>
            </a:extLst>
          </p:cNvPr>
          <p:cNvSpPr/>
          <p:nvPr userDrawn="1"/>
        </p:nvSpPr>
        <p:spPr>
          <a:xfrm>
            <a:off x="5383446" y="3308178"/>
            <a:ext cx="2142784" cy="2883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AAAB73E3-0687-BF1F-B4EE-AA3BB7454C67}"/>
              </a:ext>
            </a:extLst>
          </p:cNvPr>
          <p:cNvSpPr/>
          <p:nvPr userDrawn="1"/>
        </p:nvSpPr>
        <p:spPr>
          <a:xfrm>
            <a:off x="7530687" y="2066180"/>
            <a:ext cx="2142784" cy="41149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C5E6ECBF-3F3D-1D15-F367-253F34178F40}"/>
              </a:ext>
            </a:extLst>
          </p:cNvPr>
          <p:cNvSpPr/>
          <p:nvPr userDrawn="1"/>
        </p:nvSpPr>
        <p:spPr>
          <a:xfrm>
            <a:off x="9631142" y="1102414"/>
            <a:ext cx="2142784" cy="50787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a:extLst>
              <a:ext uri="{FF2B5EF4-FFF2-40B4-BE49-F238E27FC236}">
                <a16:creationId xmlns:a16="http://schemas.microsoft.com/office/drawing/2014/main" id="{12D7C107-1DFE-F6F1-198A-E85400F246D1}"/>
              </a:ext>
            </a:extLst>
          </p:cNvPr>
          <p:cNvCxnSpPr>
            <a:cxnSpLocks/>
          </p:cNvCxnSpPr>
          <p:nvPr userDrawn="1"/>
        </p:nvCxnSpPr>
        <p:spPr>
          <a:xfrm>
            <a:off x="751261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24D0AB-7DE2-51C4-A9E2-8CDB73F27A9E}"/>
              </a:ext>
            </a:extLst>
          </p:cNvPr>
          <p:cNvCxnSpPr>
            <a:cxnSpLocks/>
          </p:cNvCxnSpPr>
          <p:nvPr userDrawn="1"/>
        </p:nvCxnSpPr>
        <p:spPr>
          <a:xfrm>
            <a:off x="961355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17CAC-7641-1DFD-8873-38B4FCDE4EF9}"/>
              </a:ext>
            </a:extLst>
          </p:cNvPr>
          <p:cNvCxnSpPr>
            <a:cxnSpLocks/>
          </p:cNvCxnSpPr>
          <p:nvPr userDrawn="1"/>
        </p:nvCxnSpPr>
        <p:spPr>
          <a:xfrm>
            <a:off x="838200" y="5912310"/>
            <a:ext cx="5966637"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5" name="Content Placeholder 50">
            <a:extLst>
              <a:ext uri="{FF2B5EF4-FFF2-40B4-BE49-F238E27FC236}">
                <a16:creationId xmlns:a16="http://schemas.microsoft.com/office/drawing/2014/main" id="{6401874C-D0BB-FE11-AB98-365DDD746107}"/>
              </a:ext>
            </a:extLst>
          </p:cNvPr>
          <p:cNvSpPr>
            <a:spLocks noGrp="1"/>
          </p:cNvSpPr>
          <p:nvPr>
            <p:ph sz="quarter" idx="18" hasCustomPrompt="1"/>
          </p:nvPr>
        </p:nvSpPr>
        <p:spPr>
          <a:xfrm>
            <a:off x="5537454" y="2672034"/>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48" name="Text Placeholder 37">
            <a:extLst>
              <a:ext uri="{FF2B5EF4-FFF2-40B4-BE49-F238E27FC236}">
                <a16:creationId xmlns:a16="http://schemas.microsoft.com/office/drawing/2014/main" id="{BF32448F-3FF1-DF11-681A-1932161941E6}"/>
              </a:ext>
            </a:extLst>
          </p:cNvPr>
          <p:cNvSpPr>
            <a:spLocks noGrp="1"/>
          </p:cNvSpPr>
          <p:nvPr>
            <p:ph type="body" sz="quarter" idx="25" hasCustomPrompt="1"/>
          </p:nvPr>
        </p:nvSpPr>
        <p:spPr>
          <a:xfrm>
            <a:off x="5420980" y="366946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49" name="Text Placeholder 37">
            <a:extLst>
              <a:ext uri="{FF2B5EF4-FFF2-40B4-BE49-F238E27FC236}">
                <a16:creationId xmlns:a16="http://schemas.microsoft.com/office/drawing/2014/main" id="{E52D8271-DA3B-E79C-A6CA-212D42AB1CCC}"/>
              </a:ext>
            </a:extLst>
          </p:cNvPr>
          <p:cNvSpPr>
            <a:spLocks noGrp="1"/>
          </p:cNvSpPr>
          <p:nvPr>
            <p:ph type="body" sz="quarter" idx="26" hasCustomPrompt="1"/>
          </p:nvPr>
        </p:nvSpPr>
        <p:spPr>
          <a:xfrm>
            <a:off x="5420980" y="416560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2" name="Text Placeholder 37">
            <a:extLst>
              <a:ext uri="{FF2B5EF4-FFF2-40B4-BE49-F238E27FC236}">
                <a16:creationId xmlns:a16="http://schemas.microsoft.com/office/drawing/2014/main" id="{55901CBF-64B5-52E5-AD7C-14473E943095}"/>
              </a:ext>
            </a:extLst>
          </p:cNvPr>
          <p:cNvSpPr>
            <a:spLocks noGrp="1"/>
          </p:cNvSpPr>
          <p:nvPr>
            <p:ph type="body" sz="quarter" idx="27" hasCustomPrompt="1"/>
          </p:nvPr>
        </p:nvSpPr>
        <p:spPr>
          <a:xfrm>
            <a:off x="7574433" y="256510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53" name="Text Placeholder 37">
            <a:extLst>
              <a:ext uri="{FF2B5EF4-FFF2-40B4-BE49-F238E27FC236}">
                <a16:creationId xmlns:a16="http://schemas.microsoft.com/office/drawing/2014/main" id="{4AE840D7-9B7B-65BB-146A-AE724E69D7B8}"/>
              </a:ext>
            </a:extLst>
          </p:cNvPr>
          <p:cNvSpPr>
            <a:spLocks noGrp="1"/>
          </p:cNvSpPr>
          <p:nvPr>
            <p:ph type="body" sz="quarter" idx="28" hasCustomPrompt="1"/>
          </p:nvPr>
        </p:nvSpPr>
        <p:spPr>
          <a:xfrm>
            <a:off x="7574433" y="306124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6" name="Content Placeholder 50">
            <a:extLst>
              <a:ext uri="{FF2B5EF4-FFF2-40B4-BE49-F238E27FC236}">
                <a16:creationId xmlns:a16="http://schemas.microsoft.com/office/drawing/2014/main" id="{73794DBD-54A2-ECAE-AE27-C233255DE032}"/>
              </a:ext>
            </a:extLst>
          </p:cNvPr>
          <p:cNvSpPr>
            <a:spLocks noGrp="1"/>
          </p:cNvSpPr>
          <p:nvPr>
            <p:ph sz="quarter" idx="29" hasCustomPrompt="1"/>
          </p:nvPr>
        </p:nvSpPr>
        <p:spPr>
          <a:xfrm>
            <a:off x="7665276" y="1567058"/>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60" name="Text Placeholder 37">
            <a:extLst>
              <a:ext uri="{FF2B5EF4-FFF2-40B4-BE49-F238E27FC236}">
                <a16:creationId xmlns:a16="http://schemas.microsoft.com/office/drawing/2014/main" id="{D877437A-4641-C570-C7B2-C8ED893E36F2}"/>
              </a:ext>
            </a:extLst>
          </p:cNvPr>
          <p:cNvSpPr>
            <a:spLocks noGrp="1"/>
          </p:cNvSpPr>
          <p:nvPr>
            <p:ph type="body" sz="quarter" idx="30" hasCustomPrompt="1"/>
          </p:nvPr>
        </p:nvSpPr>
        <p:spPr>
          <a:xfrm>
            <a:off x="9695314" y="1674082"/>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61" name="Text Placeholder 37">
            <a:extLst>
              <a:ext uri="{FF2B5EF4-FFF2-40B4-BE49-F238E27FC236}">
                <a16:creationId xmlns:a16="http://schemas.microsoft.com/office/drawing/2014/main" id="{134811CE-D629-C0D8-A641-B27CF2CD2D41}"/>
              </a:ext>
            </a:extLst>
          </p:cNvPr>
          <p:cNvSpPr>
            <a:spLocks noGrp="1"/>
          </p:cNvSpPr>
          <p:nvPr>
            <p:ph type="body" sz="quarter" idx="31" hasCustomPrompt="1"/>
          </p:nvPr>
        </p:nvSpPr>
        <p:spPr>
          <a:xfrm>
            <a:off x="9695314" y="2170218"/>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2" name="Content Placeholder 50">
            <a:extLst>
              <a:ext uri="{FF2B5EF4-FFF2-40B4-BE49-F238E27FC236}">
                <a16:creationId xmlns:a16="http://schemas.microsoft.com/office/drawing/2014/main" id="{90AACE40-7372-3373-1F03-08FBFB1B4BCA}"/>
              </a:ext>
            </a:extLst>
          </p:cNvPr>
          <p:cNvSpPr>
            <a:spLocks noGrp="1"/>
          </p:cNvSpPr>
          <p:nvPr>
            <p:ph sz="quarter" idx="32" hasCustomPrompt="1"/>
          </p:nvPr>
        </p:nvSpPr>
        <p:spPr>
          <a:xfrm>
            <a:off x="9786157" y="676031"/>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64" name="Content Placeholder 50">
            <a:extLst>
              <a:ext uri="{FF2B5EF4-FFF2-40B4-BE49-F238E27FC236}">
                <a16:creationId xmlns:a16="http://schemas.microsoft.com/office/drawing/2014/main" id="{7DC66DA5-3ACA-999E-4921-F659ED592A2B}"/>
              </a:ext>
            </a:extLst>
          </p:cNvPr>
          <p:cNvSpPr>
            <a:spLocks noGrp="1"/>
          </p:cNvSpPr>
          <p:nvPr>
            <p:ph sz="quarter" idx="14" hasCustomPrompt="1"/>
          </p:nvPr>
        </p:nvSpPr>
        <p:spPr>
          <a:xfrm>
            <a:off x="6948837" y="5619584"/>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65" name="Content Placeholder 50">
            <a:extLst>
              <a:ext uri="{FF2B5EF4-FFF2-40B4-BE49-F238E27FC236}">
                <a16:creationId xmlns:a16="http://schemas.microsoft.com/office/drawing/2014/main" id="{CEEF41D1-EA90-1577-D84F-40E3AF1AFB23}"/>
              </a:ext>
            </a:extLst>
          </p:cNvPr>
          <p:cNvSpPr>
            <a:spLocks noGrp="1"/>
          </p:cNvSpPr>
          <p:nvPr>
            <p:ph sz="quarter" idx="33" hasCustomPrompt="1"/>
          </p:nvPr>
        </p:nvSpPr>
        <p:spPr>
          <a:xfrm>
            <a:off x="9060801"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02</a:t>
            </a:r>
            <a:endParaRPr lang="en-IN"/>
          </a:p>
        </p:txBody>
      </p:sp>
      <p:sp>
        <p:nvSpPr>
          <p:cNvPr id="66" name="Content Placeholder 50">
            <a:extLst>
              <a:ext uri="{FF2B5EF4-FFF2-40B4-BE49-F238E27FC236}">
                <a16:creationId xmlns:a16="http://schemas.microsoft.com/office/drawing/2014/main" id="{9AC9247D-8A6E-EB87-760F-21C9A45FBFBE}"/>
              </a:ext>
            </a:extLst>
          </p:cNvPr>
          <p:cNvSpPr>
            <a:spLocks noGrp="1"/>
          </p:cNvSpPr>
          <p:nvPr>
            <p:ph sz="quarter" idx="34" hasCustomPrompt="1"/>
          </p:nvPr>
        </p:nvSpPr>
        <p:spPr>
          <a:xfrm>
            <a:off x="11203585"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03</a:t>
            </a:r>
            <a:endParaRPr lang="en-IN"/>
          </a:p>
        </p:txBody>
      </p:sp>
      <p:sp>
        <p:nvSpPr>
          <p:cNvPr id="12" name="Title 1">
            <a:extLst>
              <a:ext uri="{FF2B5EF4-FFF2-40B4-BE49-F238E27FC236}">
                <a16:creationId xmlns:a16="http://schemas.microsoft.com/office/drawing/2014/main" id="{88D90421-0A9C-5C72-6F50-D7AF37053932}"/>
              </a:ext>
            </a:extLst>
          </p:cNvPr>
          <p:cNvSpPr txBox="1">
            <a:spLocks/>
          </p:cNvSpPr>
          <p:nvPr userDrawn="1"/>
        </p:nvSpPr>
        <p:spPr>
          <a:xfrm>
            <a:off x="360000" y="308292"/>
            <a:ext cx="4151040" cy="984885"/>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bg1"/>
                </a:solidFill>
                <a:latin typeface="Barlow Medium" panose="00000600000000000000" pitchFamily="2" charset="0"/>
                <a:ea typeface="+mj-ea"/>
                <a:cs typeface="+mj-cs"/>
              </a:defRPr>
            </a:lvl1pPr>
          </a:lstStyle>
          <a:p>
            <a:r>
              <a:rPr lang="en-US"/>
              <a:t>Click to edit Master title style</a:t>
            </a:r>
          </a:p>
        </p:txBody>
      </p:sp>
      <p:sp>
        <p:nvSpPr>
          <p:cNvPr id="13" name="Text Placeholder 2">
            <a:extLst>
              <a:ext uri="{FF2B5EF4-FFF2-40B4-BE49-F238E27FC236}">
                <a16:creationId xmlns:a16="http://schemas.microsoft.com/office/drawing/2014/main" id="{752BD333-7DFC-A0A7-2882-992ACA3647FE}"/>
              </a:ext>
            </a:extLst>
          </p:cNvPr>
          <p:cNvSpPr>
            <a:spLocks noGrp="1"/>
          </p:cNvSpPr>
          <p:nvPr>
            <p:ph idx="1"/>
          </p:nvPr>
        </p:nvSpPr>
        <p:spPr>
          <a:xfrm>
            <a:off x="360000" y="1687402"/>
            <a:ext cx="4262800" cy="374808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2852651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amp;A">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9F13897D-CB02-42E4-8C7A-E57FDCBE5A51}"/>
              </a:ext>
            </a:extLst>
          </p:cNvPr>
          <p:cNvSpPr/>
          <p:nvPr userDrawn="1"/>
        </p:nvSpPr>
        <p:spPr>
          <a:xfrm rot="10800000">
            <a:off x="5321096" y="-1"/>
            <a:ext cx="4348468" cy="5021943"/>
          </a:xfrm>
          <a:prstGeom prst="triangle">
            <a:avLst/>
          </a:prstGeom>
          <a:gradFill>
            <a:gsLst>
              <a:gs pos="50000">
                <a:srgbClr val="F2672A"/>
              </a:gs>
              <a:gs pos="0">
                <a:srgbClr val="BF2026"/>
              </a:gs>
              <a:gs pos="100000">
                <a:srgbClr val="F68721">
                  <a:alpha val="87843"/>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FFCE9F3D-C63C-486E-9C4A-91A0E7EC50CC}"/>
              </a:ext>
            </a:extLst>
          </p:cNvPr>
          <p:cNvGrpSpPr/>
          <p:nvPr userDrawn="1"/>
        </p:nvGrpSpPr>
        <p:grpSpPr>
          <a:xfrm>
            <a:off x="715600" y="2098526"/>
            <a:ext cx="6096000" cy="1723549"/>
            <a:chOff x="715600" y="2205347"/>
            <a:chExt cx="6096000" cy="1723549"/>
          </a:xfrm>
        </p:grpSpPr>
        <p:sp>
          <p:nvSpPr>
            <p:cNvPr id="8" name="Title 6">
              <a:extLst>
                <a:ext uri="{FF2B5EF4-FFF2-40B4-BE49-F238E27FC236}">
                  <a16:creationId xmlns:a16="http://schemas.microsoft.com/office/drawing/2014/main" id="{C54BEAA6-F4B4-1D01-D8BC-B1ED788C09EC}"/>
                </a:ext>
              </a:extLst>
            </p:cNvPr>
            <p:cNvSpPr txBox="1">
              <a:spLocks/>
            </p:cNvSpPr>
            <p:nvPr/>
          </p:nvSpPr>
          <p:spPr>
            <a:xfrm>
              <a:off x="715600" y="2205347"/>
              <a:ext cx="6096000" cy="1354217"/>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8800" b="1" i="0" u="none" strike="noStrike" kern="1200" cap="none" spc="0" normalizeH="0" baseline="0" noProof="0">
                  <a:ln>
                    <a:noFill/>
                  </a:ln>
                  <a:solidFill>
                    <a:srgbClr val="FFFFFF"/>
                  </a:solidFill>
                  <a:effectLst/>
                  <a:uLnTx/>
                  <a:uFillTx/>
                  <a:latin typeface="Barlow" panose="00000500000000000000" pitchFamily="2" charset="0"/>
                  <a:ea typeface="+mj-ea"/>
                  <a:cs typeface="+mj-cs"/>
                </a:rPr>
                <a:t>Q &amp; A</a:t>
              </a:r>
            </a:p>
          </p:txBody>
        </p:sp>
        <p:sp>
          <p:nvSpPr>
            <p:cNvPr id="9" name="TextBox 8">
              <a:extLst>
                <a:ext uri="{FF2B5EF4-FFF2-40B4-BE49-F238E27FC236}">
                  <a16:creationId xmlns:a16="http://schemas.microsoft.com/office/drawing/2014/main" id="{896FA2EB-FBF9-B701-1260-FDC84917C3E2}"/>
                </a:ext>
              </a:extLst>
            </p:cNvPr>
            <p:cNvSpPr txBox="1"/>
            <p:nvPr/>
          </p:nvSpPr>
          <p:spPr>
            <a:xfrm>
              <a:off x="715600" y="35595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arlow-Regular" panose="02040502050405020303"/>
                  <a:ea typeface="+mn-ea"/>
                  <a:cs typeface="+mn-cs"/>
                </a:rPr>
                <a:t>If you have questions, ASK</a:t>
              </a:r>
            </a:p>
          </p:txBody>
        </p:sp>
      </p:grpSp>
      <p:grpSp>
        <p:nvGrpSpPr>
          <p:cNvPr id="10" name="Group 9">
            <a:extLst>
              <a:ext uri="{FF2B5EF4-FFF2-40B4-BE49-F238E27FC236}">
                <a16:creationId xmlns:a16="http://schemas.microsoft.com/office/drawing/2014/main" id="{73617A44-CCCA-8FB2-D29A-5965B9086BFA}"/>
              </a:ext>
            </a:extLst>
          </p:cNvPr>
          <p:cNvGrpSpPr/>
          <p:nvPr userDrawn="1"/>
        </p:nvGrpSpPr>
        <p:grpSpPr>
          <a:xfrm>
            <a:off x="647700" y="5924400"/>
            <a:ext cx="1951864" cy="324000"/>
            <a:chOff x="3753875" y="6160946"/>
            <a:chExt cx="1951864" cy="324000"/>
          </a:xfrm>
        </p:grpSpPr>
        <p:pic>
          <p:nvPicPr>
            <p:cNvPr id="11" name="Graphic 10">
              <a:hlinkClick r:id="rId2"/>
              <a:extLst>
                <a:ext uri="{FF2B5EF4-FFF2-40B4-BE49-F238E27FC236}">
                  <a16:creationId xmlns:a16="http://schemas.microsoft.com/office/drawing/2014/main" id="{754359D8-02F2-EF82-4FC1-C373B76B4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2408" y="6176371"/>
              <a:ext cx="270000" cy="270000"/>
            </a:xfrm>
            <a:prstGeom prst="rect">
              <a:avLst/>
            </a:prstGeom>
          </p:spPr>
        </p:pic>
        <p:pic>
          <p:nvPicPr>
            <p:cNvPr id="12" name="Graphic 11">
              <a:hlinkClick r:id="rId5"/>
              <a:extLst>
                <a:ext uri="{FF2B5EF4-FFF2-40B4-BE49-F238E27FC236}">
                  <a16:creationId xmlns:a16="http://schemas.microsoft.com/office/drawing/2014/main" id="{2406B096-DD70-F68B-4334-B4FFE26E41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9474" y="6160946"/>
              <a:ext cx="259200" cy="324000"/>
            </a:xfrm>
            <a:prstGeom prst="rect">
              <a:avLst/>
            </a:prstGeom>
          </p:spPr>
        </p:pic>
        <p:pic>
          <p:nvPicPr>
            <p:cNvPr id="13" name="Graphic 12">
              <a:hlinkClick r:id="rId8"/>
              <a:extLst>
                <a:ext uri="{FF2B5EF4-FFF2-40B4-BE49-F238E27FC236}">
                  <a16:creationId xmlns:a16="http://schemas.microsoft.com/office/drawing/2014/main" id="{4C2B0EDD-51A6-637A-E192-68E5D5B0C2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7207" y="6176371"/>
              <a:ext cx="270000" cy="270000"/>
            </a:xfrm>
            <a:prstGeom prst="rect">
              <a:avLst/>
            </a:prstGeom>
          </p:spPr>
        </p:pic>
        <p:pic>
          <p:nvPicPr>
            <p:cNvPr id="14" name="Graphic 13">
              <a:hlinkClick r:id="rId11"/>
              <a:extLst>
                <a:ext uri="{FF2B5EF4-FFF2-40B4-BE49-F238E27FC236}">
                  <a16:creationId xmlns:a16="http://schemas.microsoft.com/office/drawing/2014/main" id="{08706D00-386F-389A-F5E4-49542B440A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941" y="6176371"/>
              <a:ext cx="270000" cy="270000"/>
            </a:xfrm>
            <a:prstGeom prst="rect">
              <a:avLst/>
            </a:prstGeom>
          </p:spPr>
        </p:pic>
        <p:pic>
          <p:nvPicPr>
            <p:cNvPr id="15" name="Graphic 14">
              <a:hlinkClick r:id="rId14"/>
              <a:extLst>
                <a:ext uri="{FF2B5EF4-FFF2-40B4-BE49-F238E27FC236}">
                  <a16:creationId xmlns:a16="http://schemas.microsoft.com/office/drawing/2014/main" id="{757AA99A-2E38-19EC-84C7-62938562C3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3875" y="6187946"/>
              <a:ext cx="270000" cy="270000"/>
            </a:xfrm>
            <a:prstGeom prst="rect">
              <a:avLst/>
            </a:prstGeom>
          </p:spPr>
        </p:pic>
        <p:pic>
          <p:nvPicPr>
            <p:cNvPr id="16" name="Graphic 15" descr="World">
              <a:hlinkClick r:id="rId17"/>
              <a:extLst>
                <a:ext uri="{FF2B5EF4-FFF2-40B4-BE49-F238E27FC236}">
                  <a16:creationId xmlns:a16="http://schemas.microsoft.com/office/drawing/2014/main" id="{22CE2BE9-F480-8C1F-1B98-540D31DB41B9}"/>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435739" y="6176371"/>
              <a:ext cx="270000" cy="270000"/>
            </a:xfrm>
            <a:prstGeom prst="rect">
              <a:avLst/>
            </a:prstGeom>
          </p:spPr>
        </p:pic>
      </p:grpSp>
      <p:sp>
        <p:nvSpPr>
          <p:cNvPr id="17" name="Rectangle 54">
            <a:extLst>
              <a:ext uri="{FF2B5EF4-FFF2-40B4-BE49-F238E27FC236}">
                <a16:creationId xmlns:a16="http://schemas.microsoft.com/office/drawing/2014/main" id="{609BD27C-B5BA-2F61-5D70-32BE135FB164}"/>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BF2026">
              <a:alpha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sp>
        <p:nvSpPr>
          <p:cNvPr id="20" name="Picture Placeholder 18">
            <a:extLst>
              <a:ext uri="{FF2B5EF4-FFF2-40B4-BE49-F238E27FC236}">
                <a16:creationId xmlns:a16="http://schemas.microsoft.com/office/drawing/2014/main" id="{43E614FD-9123-9C07-C410-136079D900E3}"/>
              </a:ext>
            </a:extLst>
          </p:cNvPr>
          <p:cNvSpPr>
            <a:spLocks noGrp="1"/>
          </p:cNvSpPr>
          <p:nvPr>
            <p:ph type="pic" sz="quarter" idx="13"/>
          </p:nvPr>
        </p:nvSpPr>
        <p:spPr>
          <a:xfrm>
            <a:off x="5168900" y="341313"/>
            <a:ext cx="4694238" cy="6516687"/>
          </a:xfrm>
        </p:spPr>
        <p:txBody>
          <a:bodyPr/>
          <a:lstStyle/>
          <a:p>
            <a:endParaRPr lang="en-IN"/>
          </a:p>
        </p:txBody>
      </p:sp>
    </p:spTree>
    <p:extLst>
      <p:ext uri="{BB962C8B-B14F-4D97-AF65-F5344CB8AC3E}">
        <p14:creationId xmlns:p14="http://schemas.microsoft.com/office/powerpoint/2010/main" val="3318845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E38E-1D61-B95E-12B0-674CF7659089}"/>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46E6081-AD2E-D1AF-4131-88FE8904941B}"/>
              </a:ext>
            </a:extLst>
          </p:cNvPr>
          <p:cNvSpPr/>
          <p:nvPr userDrawn="1"/>
        </p:nvSpPr>
        <p:spPr>
          <a:xfrm rot="10800000">
            <a:off x="0" y="1802014"/>
            <a:ext cx="6135276" cy="99461"/>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B4BA1DC-D95B-3A5E-FB6B-E02B175393F8}"/>
              </a:ext>
            </a:extLst>
          </p:cNvPr>
          <p:cNvSpPr/>
          <p:nvPr userDrawn="1"/>
        </p:nvSpPr>
        <p:spPr>
          <a:xfrm>
            <a:off x="6107220" y="1802014"/>
            <a:ext cx="6135276" cy="99461"/>
          </a:xfrm>
          <a:prstGeom prst="rect">
            <a:avLst/>
          </a:prstGeom>
          <a:gradFill flip="none" rotWithShape="1">
            <a:gsLst>
              <a:gs pos="0">
                <a:schemeClr val="accent1"/>
              </a:gs>
              <a:gs pos="99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Text Placeholder 17">
            <a:extLst>
              <a:ext uri="{FF2B5EF4-FFF2-40B4-BE49-F238E27FC236}">
                <a16:creationId xmlns:a16="http://schemas.microsoft.com/office/drawing/2014/main" id="{B0DD31ED-843B-AB08-40B4-E77E227B3185}"/>
              </a:ext>
            </a:extLst>
          </p:cNvPr>
          <p:cNvSpPr>
            <a:spLocks noGrp="1"/>
          </p:cNvSpPr>
          <p:nvPr>
            <p:ph type="body" sz="quarter" idx="13"/>
          </p:nvPr>
        </p:nvSpPr>
        <p:spPr>
          <a:xfrm>
            <a:off x="1" y="648455"/>
            <a:ext cx="6084777" cy="592137"/>
          </a:xfrm>
        </p:spPr>
        <p:txBody>
          <a:bodyPr/>
          <a:lstStyle>
            <a:lvl1pPr marL="0" indent="0" algn="ctr">
              <a:buNone/>
              <a:defRPr b="1">
                <a:solidFill>
                  <a:schemeClr val="tx2"/>
                </a:solidFill>
                <a:latin typeface="Barlow" panose="00000500000000000000" pitchFamily="2" charset="0"/>
              </a:defRPr>
            </a:lvl1pPr>
          </a:lstStyle>
          <a:p>
            <a:pPr lvl="0"/>
            <a:r>
              <a:rPr lang="en-US"/>
              <a:t>Click to edit Master text styles</a:t>
            </a:r>
            <a:endParaRPr lang="en-IN"/>
          </a:p>
        </p:txBody>
      </p:sp>
      <p:sp>
        <p:nvSpPr>
          <p:cNvPr id="21" name="Text Placeholder 17">
            <a:extLst>
              <a:ext uri="{FF2B5EF4-FFF2-40B4-BE49-F238E27FC236}">
                <a16:creationId xmlns:a16="http://schemas.microsoft.com/office/drawing/2014/main" id="{9E4E0B59-C188-E6A4-3D48-36E51B3FD261}"/>
              </a:ext>
            </a:extLst>
          </p:cNvPr>
          <p:cNvSpPr>
            <a:spLocks noGrp="1"/>
          </p:cNvSpPr>
          <p:nvPr>
            <p:ph type="body" sz="quarter" idx="14"/>
          </p:nvPr>
        </p:nvSpPr>
        <p:spPr>
          <a:xfrm>
            <a:off x="6095998" y="643885"/>
            <a:ext cx="6095998" cy="592137"/>
          </a:xfrm>
        </p:spPr>
        <p:txBody>
          <a:bodyPr/>
          <a:lstStyle>
            <a:lvl1pPr marL="0" indent="0" algn="ctr">
              <a:buNone/>
              <a:defRPr b="1">
                <a:solidFill>
                  <a:schemeClr val="bg2"/>
                </a:solidFill>
                <a:latin typeface="Barlow" panose="00000500000000000000" pitchFamily="2" charset="0"/>
              </a:defRPr>
            </a:lvl1pPr>
          </a:lstStyle>
          <a:p>
            <a:pPr lvl="0"/>
            <a:r>
              <a:rPr lang="en-US"/>
              <a:t>Click to edit Master text styles</a:t>
            </a:r>
            <a:endParaRPr lang="en-IN"/>
          </a:p>
        </p:txBody>
      </p:sp>
      <p:sp>
        <p:nvSpPr>
          <p:cNvPr id="23" name="Text Placeholder 17">
            <a:extLst>
              <a:ext uri="{FF2B5EF4-FFF2-40B4-BE49-F238E27FC236}">
                <a16:creationId xmlns:a16="http://schemas.microsoft.com/office/drawing/2014/main" id="{8B71C1BA-BDE9-8980-AEF0-8284B3B67974}"/>
              </a:ext>
            </a:extLst>
          </p:cNvPr>
          <p:cNvSpPr>
            <a:spLocks noGrp="1"/>
          </p:cNvSpPr>
          <p:nvPr>
            <p:ph type="body" sz="quarter" idx="16"/>
          </p:nvPr>
        </p:nvSpPr>
        <p:spPr>
          <a:xfrm>
            <a:off x="0" y="1264891"/>
            <a:ext cx="6084777" cy="592137"/>
          </a:xfrm>
        </p:spPr>
        <p:txBody>
          <a:bodyPr>
            <a:normAutofit/>
          </a:bodyPr>
          <a:lstStyle>
            <a:lvl1pPr marL="0" indent="0" algn="ctr">
              <a:buNone/>
              <a:defRPr sz="1800" b="0">
                <a:solidFill>
                  <a:schemeClr val="tx1"/>
                </a:solidFill>
                <a:latin typeface="Barlow" panose="00000500000000000000" pitchFamily="2" charset="0"/>
              </a:defRPr>
            </a:lvl1pPr>
          </a:lstStyle>
          <a:p>
            <a:pPr lvl="0"/>
            <a:r>
              <a:rPr lang="en-US"/>
              <a:t>Click to edit Master text styles</a:t>
            </a:r>
            <a:endParaRPr lang="en-IN"/>
          </a:p>
        </p:txBody>
      </p:sp>
      <p:sp>
        <p:nvSpPr>
          <p:cNvPr id="24" name="Text Placeholder 17">
            <a:extLst>
              <a:ext uri="{FF2B5EF4-FFF2-40B4-BE49-F238E27FC236}">
                <a16:creationId xmlns:a16="http://schemas.microsoft.com/office/drawing/2014/main" id="{F2C9D2D5-E96A-1B64-E0C4-86A77C86A249}"/>
              </a:ext>
            </a:extLst>
          </p:cNvPr>
          <p:cNvSpPr>
            <a:spLocks noGrp="1"/>
          </p:cNvSpPr>
          <p:nvPr>
            <p:ph type="body" sz="quarter" idx="15"/>
          </p:nvPr>
        </p:nvSpPr>
        <p:spPr>
          <a:xfrm>
            <a:off x="393604" y="2383583"/>
            <a:ext cx="5308793" cy="592137"/>
          </a:xfrm>
        </p:spPr>
        <p:txBody>
          <a:bodyPr>
            <a:normAutofit/>
          </a:bodyPr>
          <a:lstStyle>
            <a:lvl1pPr marL="285750" indent="-285750" algn="l">
              <a:buFont typeface="Arial" panose="020B0604020202020204" pitchFamily="34" charset="0"/>
              <a:buChar char="•"/>
              <a:defRPr sz="18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25" name="Text Placeholder 17">
            <a:extLst>
              <a:ext uri="{FF2B5EF4-FFF2-40B4-BE49-F238E27FC236}">
                <a16:creationId xmlns:a16="http://schemas.microsoft.com/office/drawing/2014/main" id="{637CFF45-44EF-04C7-0E71-DA4CF0C7736A}"/>
              </a:ext>
            </a:extLst>
          </p:cNvPr>
          <p:cNvSpPr>
            <a:spLocks noGrp="1"/>
          </p:cNvSpPr>
          <p:nvPr>
            <p:ph type="body" sz="quarter" idx="17"/>
          </p:nvPr>
        </p:nvSpPr>
        <p:spPr>
          <a:xfrm>
            <a:off x="6489600" y="2383582"/>
            <a:ext cx="5308793" cy="592137"/>
          </a:xfrm>
        </p:spPr>
        <p:txBody>
          <a:bodyPr>
            <a:normAutofit/>
          </a:bodyPr>
          <a:lstStyle>
            <a:lvl1pPr marL="285750" indent="-285750" algn="l">
              <a:buFont typeface="Arial" panose="020B0604020202020204" pitchFamily="34" charset="0"/>
              <a:buChar char="•"/>
              <a:defRPr sz="18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Tree>
    <p:extLst>
      <p:ext uri="{BB962C8B-B14F-4D97-AF65-F5344CB8AC3E}">
        <p14:creationId xmlns:p14="http://schemas.microsoft.com/office/powerpoint/2010/main" val="13175916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ank you">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3414B06-2902-C6C4-27ED-C7D2ED8D2D68}"/>
              </a:ext>
            </a:extLst>
          </p:cNvPr>
          <p:cNvGrpSpPr/>
          <p:nvPr userDrawn="1"/>
        </p:nvGrpSpPr>
        <p:grpSpPr>
          <a:xfrm>
            <a:off x="715600" y="2098526"/>
            <a:ext cx="6096000" cy="1723549"/>
            <a:chOff x="715600" y="2205347"/>
            <a:chExt cx="6096000" cy="1723549"/>
          </a:xfrm>
        </p:grpSpPr>
        <p:sp>
          <p:nvSpPr>
            <p:cNvPr id="20" name="Title 6">
              <a:extLst>
                <a:ext uri="{FF2B5EF4-FFF2-40B4-BE49-F238E27FC236}">
                  <a16:creationId xmlns:a16="http://schemas.microsoft.com/office/drawing/2014/main" id="{5060C4BB-F509-1381-1879-F83E496B6CC8}"/>
                </a:ext>
              </a:extLst>
            </p:cNvPr>
            <p:cNvSpPr txBox="1">
              <a:spLocks/>
            </p:cNvSpPr>
            <p:nvPr/>
          </p:nvSpPr>
          <p:spPr>
            <a:xfrm>
              <a:off x="715600" y="2205347"/>
              <a:ext cx="6096000" cy="1354217"/>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8800" b="1" i="0" u="none" strike="noStrike" kern="1200" cap="none" spc="0" normalizeH="0" baseline="0" noProof="0">
                  <a:ln>
                    <a:noFill/>
                  </a:ln>
                  <a:solidFill>
                    <a:srgbClr val="FFFFFF"/>
                  </a:solidFill>
                  <a:effectLst/>
                  <a:uLnTx/>
                  <a:uFillTx/>
                  <a:latin typeface="Barlow" panose="00000500000000000000" pitchFamily="2" charset="0"/>
                  <a:ea typeface="+mj-ea"/>
                  <a:cs typeface="+mj-cs"/>
                </a:rPr>
                <a:t>THANK YOU</a:t>
              </a:r>
            </a:p>
          </p:txBody>
        </p:sp>
        <p:sp>
          <p:nvSpPr>
            <p:cNvPr id="21" name="TextBox 20">
              <a:extLst>
                <a:ext uri="{FF2B5EF4-FFF2-40B4-BE49-F238E27FC236}">
                  <a16:creationId xmlns:a16="http://schemas.microsoft.com/office/drawing/2014/main" id="{594C4F9F-11EE-186B-0849-69F1A37BF8FC}"/>
                </a:ext>
              </a:extLst>
            </p:cNvPr>
            <p:cNvSpPr txBox="1"/>
            <p:nvPr/>
          </p:nvSpPr>
          <p:spPr>
            <a:xfrm>
              <a:off x="715600" y="35595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arlow-Regular" panose="02040502050405020303"/>
                  <a:ea typeface="+mn-ea"/>
                  <a:cs typeface="+mn-cs"/>
                </a:rPr>
                <a:t>If you have questions, ASK</a:t>
              </a:r>
            </a:p>
          </p:txBody>
        </p:sp>
      </p:grpSp>
      <p:grpSp>
        <p:nvGrpSpPr>
          <p:cNvPr id="22" name="Group 21">
            <a:extLst>
              <a:ext uri="{FF2B5EF4-FFF2-40B4-BE49-F238E27FC236}">
                <a16:creationId xmlns:a16="http://schemas.microsoft.com/office/drawing/2014/main" id="{750F6642-9E53-4754-8489-933A5EFC6598}"/>
              </a:ext>
            </a:extLst>
          </p:cNvPr>
          <p:cNvGrpSpPr/>
          <p:nvPr userDrawn="1"/>
        </p:nvGrpSpPr>
        <p:grpSpPr>
          <a:xfrm>
            <a:off x="647700" y="5924400"/>
            <a:ext cx="1951864" cy="324000"/>
            <a:chOff x="3753875" y="6160946"/>
            <a:chExt cx="1951864" cy="324000"/>
          </a:xfrm>
        </p:grpSpPr>
        <p:pic>
          <p:nvPicPr>
            <p:cNvPr id="23" name="Graphic 22">
              <a:hlinkClick r:id="rId2"/>
              <a:extLst>
                <a:ext uri="{FF2B5EF4-FFF2-40B4-BE49-F238E27FC236}">
                  <a16:creationId xmlns:a16="http://schemas.microsoft.com/office/drawing/2014/main" id="{792BEEF0-0561-BF6B-8DD8-C816C123A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2408" y="6176371"/>
              <a:ext cx="270000" cy="270000"/>
            </a:xfrm>
            <a:prstGeom prst="rect">
              <a:avLst/>
            </a:prstGeom>
          </p:spPr>
        </p:pic>
        <p:pic>
          <p:nvPicPr>
            <p:cNvPr id="24" name="Graphic 23">
              <a:hlinkClick r:id="rId5"/>
              <a:extLst>
                <a:ext uri="{FF2B5EF4-FFF2-40B4-BE49-F238E27FC236}">
                  <a16:creationId xmlns:a16="http://schemas.microsoft.com/office/drawing/2014/main" id="{0B8BE0DB-C28D-F5E8-6D78-F4DB1BC3AC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9474" y="6160946"/>
              <a:ext cx="259200" cy="324000"/>
            </a:xfrm>
            <a:prstGeom prst="rect">
              <a:avLst/>
            </a:prstGeom>
          </p:spPr>
        </p:pic>
        <p:pic>
          <p:nvPicPr>
            <p:cNvPr id="25" name="Graphic 24">
              <a:hlinkClick r:id="rId8"/>
              <a:extLst>
                <a:ext uri="{FF2B5EF4-FFF2-40B4-BE49-F238E27FC236}">
                  <a16:creationId xmlns:a16="http://schemas.microsoft.com/office/drawing/2014/main" id="{24BD766E-3D37-15A9-41C8-36C361D6AD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7207" y="6176371"/>
              <a:ext cx="270000" cy="270000"/>
            </a:xfrm>
            <a:prstGeom prst="rect">
              <a:avLst/>
            </a:prstGeom>
          </p:spPr>
        </p:pic>
        <p:pic>
          <p:nvPicPr>
            <p:cNvPr id="26" name="Graphic 25">
              <a:hlinkClick r:id="rId11"/>
              <a:extLst>
                <a:ext uri="{FF2B5EF4-FFF2-40B4-BE49-F238E27FC236}">
                  <a16:creationId xmlns:a16="http://schemas.microsoft.com/office/drawing/2014/main" id="{AD19B185-E81C-F27A-4335-8B580C9055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941" y="6176371"/>
              <a:ext cx="270000" cy="270000"/>
            </a:xfrm>
            <a:prstGeom prst="rect">
              <a:avLst/>
            </a:prstGeom>
          </p:spPr>
        </p:pic>
        <p:pic>
          <p:nvPicPr>
            <p:cNvPr id="27" name="Graphic 26">
              <a:hlinkClick r:id="rId14"/>
              <a:extLst>
                <a:ext uri="{FF2B5EF4-FFF2-40B4-BE49-F238E27FC236}">
                  <a16:creationId xmlns:a16="http://schemas.microsoft.com/office/drawing/2014/main" id="{608A0BE7-DC6D-07A6-5C16-B74E2EF30FC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3875" y="6187946"/>
              <a:ext cx="270000" cy="270000"/>
            </a:xfrm>
            <a:prstGeom prst="rect">
              <a:avLst/>
            </a:prstGeom>
          </p:spPr>
        </p:pic>
        <p:pic>
          <p:nvPicPr>
            <p:cNvPr id="28" name="Graphic 27" descr="World">
              <a:hlinkClick r:id="rId17"/>
              <a:extLst>
                <a:ext uri="{FF2B5EF4-FFF2-40B4-BE49-F238E27FC236}">
                  <a16:creationId xmlns:a16="http://schemas.microsoft.com/office/drawing/2014/main" id="{DA966628-6D15-1281-E4CD-EE3B3A1C6F16}"/>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435739" y="6176371"/>
              <a:ext cx="270000" cy="270000"/>
            </a:xfrm>
            <a:prstGeom prst="rect">
              <a:avLst/>
            </a:prstGeom>
          </p:spPr>
        </p:pic>
      </p:grpSp>
      <p:sp>
        <p:nvSpPr>
          <p:cNvPr id="8" name="Picture Placeholder 5">
            <a:extLst>
              <a:ext uri="{FF2B5EF4-FFF2-40B4-BE49-F238E27FC236}">
                <a16:creationId xmlns:a16="http://schemas.microsoft.com/office/drawing/2014/main" id="{43B2BBA2-040A-7FA0-46B7-BF93B39AFE2A}"/>
              </a:ext>
            </a:extLst>
          </p:cNvPr>
          <p:cNvSpPr>
            <a:spLocks noGrp="1"/>
          </p:cNvSpPr>
          <p:nvPr>
            <p:ph type="pic" sz="quarter" idx="13"/>
          </p:nvPr>
        </p:nvSpPr>
        <p:spPr>
          <a:xfrm>
            <a:off x="4627563" y="0"/>
            <a:ext cx="7564437" cy="6858000"/>
          </a:xfrm>
        </p:spPr>
        <p:txBody>
          <a:bodyPr/>
          <a:lstStyle/>
          <a:p>
            <a:endParaRPr lang="en-IN"/>
          </a:p>
        </p:txBody>
      </p:sp>
      <p:sp>
        <p:nvSpPr>
          <p:cNvPr id="9" name="Rectangle 11">
            <a:extLst>
              <a:ext uri="{FF2B5EF4-FFF2-40B4-BE49-F238E27FC236}">
                <a16:creationId xmlns:a16="http://schemas.microsoft.com/office/drawing/2014/main" id="{43E4A184-E6FD-826E-B28D-B80375A3DBD6}"/>
              </a:ext>
            </a:extLst>
          </p:cNvPr>
          <p:cNvSpPr/>
          <p:nvPr userDrawn="1"/>
        </p:nvSpPr>
        <p:spPr>
          <a:xfrm>
            <a:off x="4627900" y="0"/>
            <a:ext cx="9519438" cy="6858000"/>
          </a:xfrm>
          <a:custGeom>
            <a:avLst/>
            <a:gdLst>
              <a:gd name="connsiteX0" fmla="*/ 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0 w 9519438"/>
              <a:gd name="connsiteY4" fmla="*/ 0 h 6858000"/>
              <a:gd name="connsiteX0" fmla="*/ 5543550 w 9519438"/>
              <a:gd name="connsiteY0" fmla="*/ 38100 h 6858000"/>
              <a:gd name="connsiteX1" fmla="*/ 9519438 w 9519438"/>
              <a:gd name="connsiteY1" fmla="*/ 0 h 6858000"/>
              <a:gd name="connsiteX2" fmla="*/ 9519438 w 9519438"/>
              <a:gd name="connsiteY2" fmla="*/ 6858000 h 6858000"/>
              <a:gd name="connsiteX3" fmla="*/ 0 w 9519438"/>
              <a:gd name="connsiteY3" fmla="*/ 6858000 h 6858000"/>
              <a:gd name="connsiteX4" fmla="*/ 5543550 w 9519438"/>
              <a:gd name="connsiteY4" fmla="*/ 38100 h 6858000"/>
              <a:gd name="connsiteX0" fmla="*/ 457200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4572000 w 951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9438" h="6858000">
                <a:moveTo>
                  <a:pt x="4572000" y="0"/>
                </a:moveTo>
                <a:lnTo>
                  <a:pt x="9519438" y="0"/>
                </a:lnTo>
                <a:lnTo>
                  <a:pt x="9519438" y="6858000"/>
                </a:lnTo>
                <a:lnTo>
                  <a:pt x="0" y="6858000"/>
                </a:lnTo>
                <a:lnTo>
                  <a:pt x="4572000" y="0"/>
                </a:lnTo>
                <a:close/>
              </a:path>
            </a:pathLst>
          </a:custGeom>
          <a:solidFill>
            <a:srgbClr val="FCE1D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 "/>
              <a:ea typeface="+mn-ea"/>
              <a:cs typeface="+mn-cs"/>
            </a:endParaRPr>
          </a:p>
        </p:txBody>
      </p:sp>
    </p:spTree>
    <p:extLst>
      <p:ext uri="{BB962C8B-B14F-4D97-AF65-F5344CB8AC3E}">
        <p14:creationId xmlns:p14="http://schemas.microsoft.com/office/powerpoint/2010/main" val="221396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19-Dec-24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1822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596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4033-8B9A-4BE4-38E1-3CD7295D0EF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FB8EBB0-8BF8-C1C2-C9E4-E0B80E9B12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1C86647-CAF6-A22F-039E-A2CB8D2E3C45}"/>
              </a:ext>
            </a:extLst>
          </p:cNvPr>
          <p:cNvSpPr>
            <a:spLocks noGrp="1"/>
          </p:cNvSpPr>
          <p:nvPr>
            <p:ph type="dt" sz="half" idx="10"/>
          </p:nvPr>
        </p:nvSpPr>
        <p:spPr/>
        <p:txBody>
          <a:bodyPr/>
          <a:lstStyle/>
          <a:p>
            <a:fld id="{5E2541E4-4618-443C-A061-BDC77891D168}" type="datetime1">
              <a:rPr lang="en-IN" smtClean="0"/>
              <a:t>19-12-2024</a:t>
            </a:fld>
            <a:endParaRPr lang="en-IN"/>
          </a:p>
        </p:txBody>
      </p:sp>
      <p:sp>
        <p:nvSpPr>
          <p:cNvPr id="5" name="Footer Placeholder 4">
            <a:extLst>
              <a:ext uri="{FF2B5EF4-FFF2-40B4-BE49-F238E27FC236}">
                <a16:creationId xmlns:a16="http://schemas.microsoft.com/office/drawing/2014/main" id="{5A95CD4A-6FCC-4DD6-643F-58A547BB03D6}"/>
              </a:ext>
            </a:extLst>
          </p:cNvPr>
          <p:cNvSpPr>
            <a:spLocks noGrp="1"/>
          </p:cNvSpPr>
          <p:nvPr>
            <p:ph type="ftr" sz="quarter" idx="11"/>
          </p:nvPr>
        </p:nvSpPr>
        <p:spPr>
          <a:xfrm>
            <a:off x="4038600" y="6356350"/>
            <a:ext cx="4114800" cy="365125"/>
          </a:xfrm>
          <a:prstGeom prst="rect">
            <a:avLst/>
          </a:prstGeom>
        </p:spPr>
        <p:txBody>
          <a:bodyPr/>
          <a:lstStyle/>
          <a:p>
            <a:r>
              <a:rPr lang="en-IN">
                <a:solidFill>
                  <a:schemeClr val="tx2"/>
                </a:solidFill>
              </a:rPr>
              <a:t>Module 7 </a:t>
            </a:r>
            <a:r>
              <a:rPr lang="en-IN"/>
              <a:t>| </a:t>
            </a:r>
            <a:r>
              <a:rPr lang="en-IN">
                <a:solidFill>
                  <a:schemeClr val="accent1"/>
                </a:solidFill>
              </a:rPr>
              <a:t>Business Modelling </a:t>
            </a:r>
          </a:p>
        </p:txBody>
      </p:sp>
      <p:sp>
        <p:nvSpPr>
          <p:cNvPr id="6" name="Slide Number Placeholder 5">
            <a:extLst>
              <a:ext uri="{FF2B5EF4-FFF2-40B4-BE49-F238E27FC236}">
                <a16:creationId xmlns:a16="http://schemas.microsoft.com/office/drawing/2014/main" id="{E8DA4124-3C78-D880-C9D1-2CF6FFDF8C10}"/>
              </a:ext>
            </a:extLst>
          </p:cNvPr>
          <p:cNvSpPr>
            <a:spLocks noGrp="1"/>
          </p:cNvSpPr>
          <p:nvPr>
            <p:ph type="sldNum" sz="quarter" idx="12"/>
          </p:nvPr>
        </p:nvSpPr>
        <p:spPr/>
        <p:txBody>
          <a:bodyPr/>
          <a:lstStyle/>
          <a:p>
            <a:fld id="{B20608C6-AA7D-401F-91BD-E754E1B697DA}" type="slidenum">
              <a:rPr lang="en-IN" smtClean="0"/>
              <a:t>‹#›</a:t>
            </a:fld>
            <a:endParaRPr lang="en-IN"/>
          </a:p>
        </p:txBody>
      </p:sp>
      <p:pic>
        <p:nvPicPr>
          <p:cNvPr id="7" name="Picture 2">
            <a:extLst>
              <a:ext uri="{FF2B5EF4-FFF2-40B4-BE49-F238E27FC236}">
                <a16:creationId xmlns:a16="http://schemas.microsoft.com/office/drawing/2014/main" id="{1D060F6E-10A2-F2F2-A05B-D648378FE41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8723" b="27376"/>
          <a:stretch/>
        </p:blipFill>
        <p:spPr bwMode="auto">
          <a:xfrm>
            <a:off x="198814" y="6355654"/>
            <a:ext cx="834887" cy="36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0933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0_Miscellaneou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6C8277E-8239-114A-8781-CA0ADCF4BEF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7110CDA0-3410-627F-B83A-6BA9A2AECBA4}"/>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21" name="Straight Connector 20">
            <a:extLst>
              <a:ext uri="{FF2B5EF4-FFF2-40B4-BE49-F238E27FC236}">
                <a16:creationId xmlns:a16="http://schemas.microsoft.com/office/drawing/2014/main" id="{6C015BF2-B425-09E5-2374-7E73A45A4678}"/>
              </a:ext>
            </a:extLst>
          </p:cNvPr>
          <p:cNvCxnSpPr>
            <a:cxnSpLocks/>
          </p:cNvCxnSpPr>
          <p:nvPr userDrawn="1"/>
        </p:nvCxnSpPr>
        <p:spPr>
          <a:xfrm>
            <a:off x="19609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1F76B3-4FCA-17C2-AFF6-7559C3624994}"/>
              </a:ext>
            </a:extLst>
          </p:cNvPr>
          <p:cNvCxnSpPr>
            <a:cxnSpLocks/>
          </p:cNvCxnSpPr>
          <p:nvPr userDrawn="1"/>
        </p:nvCxnSpPr>
        <p:spPr>
          <a:xfrm>
            <a:off x="19609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FF0D2C-BF8D-F4BA-7F8C-7DF0AA7E3505}"/>
              </a:ext>
            </a:extLst>
          </p:cNvPr>
          <p:cNvCxnSpPr>
            <a:cxnSpLocks/>
          </p:cNvCxnSpPr>
          <p:nvPr userDrawn="1"/>
        </p:nvCxnSpPr>
        <p:spPr>
          <a:xfrm>
            <a:off x="19609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 Placeholder 37">
            <a:extLst>
              <a:ext uri="{FF2B5EF4-FFF2-40B4-BE49-F238E27FC236}">
                <a16:creationId xmlns:a16="http://schemas.microsoft.com/office/drawing/2014/main" id="{E27C0E88-F35D-5B33-34A7-9005E191B326}"/>
              </a:ext>
            </a:extLst>
          </p:cNvPr>
          <p:cNvSpPr>
            <a:spLocks noGrp="1"/>
          </p:cNvSpPr>
          <p:nvPr>
            <p:ph type="body" sz="quarter" idx="13" hasCustomPrompt="1"/>
          </p:nvPr>
        </p:nvSpPr>
        <p:spPr>
          <a:xfrm>
            <a:off x="1000790" y="1597211"/>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01</a:t>
            </a:r>
            <a:endParaRPr lang="en-IN"/>
          </a:p>
        </p:txBody>
      </p:sp>
      <p:sp>
        <p:nvSpPr>
          <p:cNvPr id="44" name="Text Placeholder 37">
            <a:extLst>
              <a:ext uri="{FF2B5EF4-FFF2-40B4-BE49-F238E27FC236}">
                <a16:creationId xmlns:a16="http://schemas.microsoft.com/office/drawing/2014/main" id="{6F2ADA2E-65B1-0969-FE18-70F541650979}"/>
              </a:ext>
            </a:extLst>
          </p:cNvPr>
          <p:cNvSpPr>
            <a:spLocks noGrp="1"/>
          </p:cNvSpPr>
          <p:nvPr>
            <p:ph type="body" sz="quarter" idx="14" hasCustomPrompt="1"/>
          </p:nvPr>
        </p:nvSpPr>
        <p:spPr>
          <a:xfrm>
            <a:off x="1000790"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02</a:t>
            </a:r>
            <a:endParaRPr lang="en-IN"/>
          </a:p>
        </p:txBody>
      </p:sp>
      <p:sp>
        <p:nvSpPr>
          <p:cNvPr id="45" name="Text Placeholder 37">
            <a:extLst>
              <a:ext uri="{FF2B5EF4-FFF2-40B4-BE49-F238E27FC236}">
                <a16:creationId xmlns:a16="http://schemas.microsoft.com/office/drawing/2014/main" id="{4E478B55-8AE5-54FD-9EDD-DC1B16B054D1}"/>
              </a:ext>
            </a:extLst>
          </p:cNvPr>
          <p:cNvSpPr>
            <a:spLocks noGrp="1"/>
          </p:cNvSpPr>
          <p:nvPr>
            <p:ph type="body" sz="quarter" idx="15" hasCustomPrompt="1"/>
          </p:nvPr>
        </p:nvSpPr>
        <p:spPr>
          <a:xfrm>
            <a:off x="1000790"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03</a:t>
            </a:r>
            <a:endParaRPr lang="en-IN"/>
          </a:p>
        </p:txBody>
      </p:sp>
      <p:sp>
        <p:nvSpPr>
          <p:cNvPr id="53" name="Text Placeholder 37">
            <a:extLst>
              <a:ext uri="{FF2B5EF4-FFF2-40B4-BE49-F238E27FC236}">
                <a16:creationId xmlns:a16="http://schemas.microsoft.com/office/drawing/2014/main" id="{E2009E25-D454-3D6A-B2FB-A5BEA8C8B1D1}"/>
              </a:ext>
            </a:extLst>
          </p:cNvPr>
          <p:cNvSpPr>
            <a:spLocks noGrp="1"/>
          </p:cNvSpPr>
          <p:nvPr>
            <p:ph type="body" sz="quarter" idx="19" hasCustomPrompt="1"/>
          </p:nvPr>
        </p:nvSpPr>
        <p:spPr>
          <a:xfrm>
            <a:off x="2019487" y="1732897"/>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ck to add text</a:t>
            </a:r>
            <a:endParaRPr lang="en-IN"/>
          </a:p>
        </p:txBody>
      </p:sp>
      <p:sp>
        <p:nvSpPr>
          <p:cNvPr id="27" name="Text Placeholder 37">
            <a:extLst>
              <a:ext uri="{FF2B5EF4-FFF2-40B4-BE49-F238E27FC236}">
                <a16:creationId xmlns:a16="http://schemas.microsoft.com/office/drawing/2014/main" id="{9BCEDB30-8046-1975-9762-0285FCEA242F}"/>
              </a:ext>
            </a:extLst>
          </p:cNvPr>
          <p:cNvSpPr>
            <a:spLocks noGrp="1"/>
          </p:cNvSpPr>
          <p:nvPr>
            <p:ph type="body" sz="quarter" idx="21" hasCustomPrompt="1"/>
          </p:nvPr>
        </p:nvSpPr>
        <p:spPr>
          <a:xfrm>
            <a:off x="2028484" y="3326476"/>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29352FF7-0A22-1ED2-6641-6971956F11B1}"/>
              </a:ext>
            </a:extLst>
          </p:cNvPr>
          <p:cNvSpPr>
            <a:spLocks noGrp="1"/>
          </p:cNvSpPr>
          <p:nvPr>
            <p:ph type="body" sz="quarter" idx="23" hasCustomPrompt="1"/>
          </p:nvPr>
        </p:nvSpPr>
        <p:spPr>
          <a:xfrm>
            <a:off x="2028484" y="4975664"/>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grpSp>
        <p:nvGrpSpPr>
          <p:cNvPr id="13" name="Group 12">
            <a:extLst>
              <a:ext uri="{FF2B5EF4-FFF2-40B4-BE49-F238E27FC236}">
                <a16:creationId xmlns:a16="http://schemas.microsoft.com/office/drawing/2014/main" id="{D4EE457A-E6A6-A210-5D48-16ABC74F68DB}"/>
              </a:ext>
            </a:extLst>
          </p:cNvPr>
          <p:cNvGrpSpPr/>
          <p:nvPr userDrawn="1"/>
        </p:nvGrpSpPr>
        <p:grpSpPr>
          <a:xfrm>
            <a:off x="7656002" y="-2212485"/>
            <a:ext cx="7070416" cy="6911485"/>
            <a:chOff x="4751220" y="-1407341"/>
            <a:chExt cx="5536427" cy="5536427"/>
          </a:xfrm>
        </p:grpSpPr>
        <p:sp>
          <p:nvSpPr>
            <p:cNvPr id="14" name="Oval 13">
              <a:extLst>
                <a:ext uri="{FF2B5EF4-FFF2-40B4-BE49-F238E27FC236}">
                  <a16:creationId xmlns:a16="http://schemas.microsoft.com/office/drawing/2014/main" id="{F3800CED-01BB-395F-9C34-DF11DCF37717}"/>
                </a:ext>
              </a:extLst>
            </p:cNvPr>
            <p:cNvSpPr/>
            <p:nvPr/>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Arial" charset="0"/>
                <a:ea typeface="Arial" charset="0"/>
                <a:cs typeface="Arial" charset="0"/>
              </a:endParaRPr>
            </a:p>
          </p:txBody>
        </p:sp>
        <p:sp>
          <p:nvSpPr>
            <p:cNvPr id="15" name="Oval 14">
              <a:extLst>
                <a:ext uri="{FF2B5EF4-FFF2-40B4-BE49-F238E27FC236}">
                  <a16:creationId xmlns:a16="http://schemas.microsoft.com/office/drawing/2014/main" id="{9C509CFE-8267-5188-850B-475C5B9B59DC}"/>
                </a:ext>
              </a:extLst>
            </p:cNvPr>
            <p:cNvSpPr/>
            <p:nvPr/>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Arial" charset="0"/>
                <a:ea typeface="Arial" charset="0"/>
                <a:cs typeface="Arial" charset="0"/>
              </a:endParaRPr>
            </a:p>
          </p:txBody>
        </p:sp>
        <p:sp>
          <p:nvSpPr>
            <p:cNvPr id="16" name="Oval 15">
              <a:extLst>
                <a:ext uri="{FF2B5EF4-FFF2-40B4-BE49-F238E27FC236}">
                  <a16:creationId xmlns:a16="http://schemas.microsoft.com/office/drawing/2014/main" id="{6CD8CDFB-DB1D-EAC8-AB50-7F0C715B0E86}"/>
                </a:ext>
              </a:extLst>
            </p:cNvPr>
            <p:cNvSpPr/>
            <p:nvPr/>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6481547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_Title and Content">
    <p:bg>
      <p:bgPr>
        <a:gradFill>
          <a:gsLst>
            <a:gs pos="0">
              <a:srgbClr val="BF2026"/>
            </a:gs>
            <a:gs pos="100000">
              <a:srgbClr val="F2672A"/>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B8AF-92E3-B745-F126-77E5FA8F2F6D}"/>
              </a:ext>
            </a:extLst>
          </p:cNvPr>
          <p:cNvSpPr>
            <a:spLocks noGrp="1"/>
          </p:cNvSpPr>
          <p:nvPr>
            <p:ph type="title" hasCustomPrompt="1"/>
          </p:nvPr>
        </p:nvSpPr>
        <p:spPr>
          <a:xfrm>
            <a:off x="695324" y="376339"/>
            <a:ext cx="10515600" cy="863533"/>
          </a:xfrm>
        </p:spPr>
        <p:txBody>
          <a:bodyPr>
            <a:normAutofit/>
          </a:bodyPr>
          <a:lstStyle>
            <a:lvl1pPr>
              <a:defRPr kumimoji="0" lang="en-IN" sz="4000" b="0" i="0" u="none" strike="noStrike" kern="1200" cap="none" spc="0" normalizeH="0" baseline="0" dirty="0">
                <a:ln>
                  <a:noFill/>
                </a:ln>
                <a:solidFill>
                  <a:srgbClr val="FFFFFF"/>
                </a:solidFill>
                <a:effectLst/>
                <a:uLnTx/>
                <a:uFillTx/>
                <a:latin typeface="Barlow" panose="000005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IN"/>
          </a:p>
        </p:txBody>
      </p:sp>
      <p:sp>
        <p:nvSpPr>
          <p:cNvPr id="4" name="Rectangle 54">
            <a:extLst>
              <a:ext uri="{FF2B5EF4-FFF2-40B4-BE49-F238E27FC236}">
                <a16:creationId xmlns:a16="http://schemas.microsoft.com/office/drawing/2014/main" id="{750CCC74-5D8F-74DC-6A95-C5728D205532}"/>
              </a:ext>
            </a:extLst>
          </p:cNvPr>
          <p:cNvSpPr/>
          <p:nvPr userDrawn="1"/>
        </p:nvSpPr>
        <p:spPr>
          <a:xfrm>
            <a:off x="4627900" y="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BF2026">
              <a:alpha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spTree>
    <p:extLst>
      <p:ext uri="{BB962C8B-B14F-4D97-AF65-F5344CB8AC3E}">
        <p14:creationId xmlns:p14="http://schemas.microsoft.com/office/powerpoint/2010/main" val="34502677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CD0644-BEF3-4C85-D9DF-5C08C0FA02EB}"/>
              </a:ext>
            </a:extLst>
          </p:cNvPr>
          <p:cNvGrpSpPr/>
          <p:nvPr userDrawn="1"/>
        </p:nvGrpSpPr>
        <p:grpSpPr>
          <a:xfrm>
            <a:off x="10668000" y="304798"/>
            <a:ext cx="1179720" cy="581555"/>
            <a:chOff x="969962" y="2846965"/>
            <a:chExt cx="1740598" cy="872299"/>
          </a:xfrm>
          <a:solidFill>
            <a:schemeClr val="bg1"/>
          </a:solidFill>
        </p:grpSpPr>
        <p:sp>
          <p:nvSpPr>
            <p:cNvPr id="32" name="Freeform: Shape 23">
              <a:extLst>
                <a:ext uri="{FF2B5EF4-FFF2-40B4-BE49-F238E27FC236}">
                  <a16:creationId xmlns:a16="http://schemas.microsoft.com/office/drawing/2014/main" id="{86846790-9A35-DC90-BCFB-EDB6E03D617D}"/>
                </a:ext>
              </a:extLst>
            </p:cNvPr>
            <p:cNvSpPr/>
            <p:nvPr/>
          </p:nvSpPr>
          <p:spPr>
            <a:xfrm>
              <a:off x="969962" y="3381507"/>
              <a:ext cx="274415" cy="160305"/>
            </a:xfrm>
            <a:custGeom>
              <a:avLst/>
              <a:gdLst>
                <a:gd name="connsiteX0" fmla="*/ 274415 w 274415"/>
                <a:gd name="connsiteY0" fmla="*/ 0 h 160305"/>
                <a:gd name="connsiteX1" fmla="*/ 205931 w 274415"/>
                <a:gd name="connsiteY1" fmla="*/ 160306 h 160305"/>
                <a:gd name="connsiteX2" fmla="*/ 178308 w 274415"/>
                <a:gd name="connsiteY2" fmla="*/ 160306 h 160305"/>
                <a:gd name="connsiteX3" fmla="*/ 137160 w 274415"/>
                <a:gd name="connsiteY3" fmla="*/ 66961 h 160305"/>
                <a:gd name="connsiteX4" fmla="*/ 95059 w 274415"/>
                <a:gd name="connsiteY4" fmla="*/ 160306 h 160305"/>
                <a:gd name="connsiteX5" fmla="*/ 67151 w 274415"/>
                <a:gd name="connsiteY5" fmla="*/ 160306 h 160305"/>
                <a:gd name="connsiteX6" fmla="*/ 0 w 274415"/>
                <a:gd name="connsiteY6" fmla="*/ 0 h 160305"/>
                <a:gd name="connsiteX7" fmla="*/ 49435 w 274415"/>
                <a:gd name="connsiteY7" fmla="*/ 0 h 160305"/>
                <a:gd name="connsiteX8" fmla="*/ 82296 w 274415"/>
                <a:gd name="connsiteY8" fmla="*/ 87725 h 160305"/>
                <a:gd name="connsiteX9" fmla="*/ 120015 w 274415"/>
                <a:gd name="connsiteY9" fmla="*/ 0 h 160305"/>
                <a:gd name="connsiteX10" fmla="*/ 154210 w 274415"/>
                <a:gd name="connsiteY10" fmla="*/ 0 h 160305"/>
                <a:gd name="connsiteX11" fmla="*/ 191167 w 274415"/>
                <a:gd name="connsiteY11" fmla="*/ 87725 h 160305"/>
                <a:gd name="connsiteX12" fmla="*/ 225552 w 274415"/>
                <a:gd name="connsiteY12" fmla="*/ 0 h 160305"/>
                <a:gd name="connsiteX13" fmla="*/ 274415 w 274415"/>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415" h="16030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grpFill/>
            <a:ln w="9525" cap="flat">
              <a:noFill/>
              <a:prstDash val="solid"/>
              <a:miter/>
            </a:ln>
          </p:spPr>
          <p:txBody>
            <a:bodyPr rtlCol="0" anchor="ctr"/>
            <a:lstStyle/>
            <a:p>
              <a:endParaRPr lang="en-GB"/>
            </a:p>
          </p:txBody>
        </p:sp>
        <p:sp>
          <p:nvSpPr>
            <p:cNvPr id="33" name="Freeform: Shape 25">
              <a:extLst>
                <a:ext uri="{FF2B5EF4-FFF2-40B4-BE49-F238E27FC236}">
                  <a16:creationId xmlns:a16="http://schemas.microsoft.com/office/drawing/2014/main" id="{9C4E9CEE-1A49-DE23-64FE-5C945F561132}"/>
                </a:ext>
              </a:extLst>
            </p:cNvPr>
            <p:cNvSpPr/>
            <p:nvPr/>
          </p:nvSpPr>
          <p:spPr>
            <a:xfrm>
              <a:off x="1239614" y="3381412"/>
              <a:ext cx="192595" cy="158305"/>
            </a:xfrm>
            <a:custGeom>
              <a:avLst/>
              <a:gdLst>
                <a:gd name="connsiteX0" fmla="*/ 192596 w 192595"/>
                <a:gd name="connsiteY0" fmla="*/ 158306 h 158305"/>
                <a:gd name="connsiteX1" fmla="*/ 143732 w 192595"/>
                <a:gd name="connsiteY1" fmla="*/ 158306 h 158305"/>
                <a:gd name="connsiteX2" fmla="*/ 130778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920 w 192595"/>
                <a:gd name="connsiteY9" fmla="*/ 98679 h 158305"/>
                <a:gd name="connsiteX10" fmla="*/ 96679 w 192595"/>
                <a:gd name="connsiteY10" fmla="*/ 40862 h 158305"/>
                <a:gd name="connsiteX11" fmla="*/ 73342 w 192595"/>
                <a:gd name="connsiteY11" fmla="*/ 98679 h 158305"/>
                <a:gd name="connsiteX12" fmla="*/ 119920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grpFill/>
            <a:ln w="9525" cap="flat">
              <a:noFill/>
              <a:prstDash val="solid"/>
              <a:miter/>
            </a:ln>
          </p:spPr>
          <p:txBody>
            <a:bodyPr rtlCol="0" anchor="ctr"/>
            <a:lstStyle/>
            <a:p>
              <a:endParaRPr lang="en-GB"/>
            </a:p>
          </p:txBody>
        </p:sp>
        <p:sp>
          <p:nvSpPr>
            <p:cNvPr id="34" name="Freeform: Shape 26">
              <a:extLst>
                <a:ext uri="{FF2B5EF4-FFF2-40B4-BE49-F238E27FC236}">
                  <a16:creationId xmlns:a16="http://schemas.microsoft.com/office/drawing/2014/main" id="{91558449-F5CB-533C-CF65-CA30D8E070A1}"/>
                </a:ext>
              </a:extLst>
            </p:cNvPr>
            <p:cNvSpPr/>
            <p:nvPr/>
          </p:nvSpPr>
          <p:spPr>
            <a:xfrm>
              <a:off x="1483264" y="3381507"/>
              <a:ext cx="162782" cy="158210"/>
            </a:xfrm>
            <a:custGeom>
              <a:avLst/>
              <a:gdLst>
                <a:gd name="connsiteX0" fmla="*/ 162782 w 162782"/>
                <a:gd name="connsiteY0" fmla="*/ 81915 h 158210"/>
                <a:gd name="connsiteX1" fmla="*/ 153924 w 162782"/>
                <a:gd name="connsiteY1" fmla="*/ 120968 h 158210"/>
                <a:gd name="connsiteX2" fmla="*/ 133064 w 162782"/>
                <a:gd name="connsiteY2" fmla="*/ 144875 h 158210"/>
                <a:gd name="connsiteX3" fmla="*/ 85439 w 162782"/>
                <a:gd name="connsiteY3" fmla="*/ 158210 h 158210"/>
                <a:gd name="connsiteX4" fmla="*/ 0 w 162782"/>
                <a:gd name="connsiteY4" fmla="*/ 158210 h 158210"/>
                <a:gd name="connsiteX5" fmla="*/ 0 w 162782"/>
                <a:gd name="connsiteY5" fmla="*/ 0 h 158210"/>
                <a:gd name="connsiteX6" fmla="*/ 65723 w 162782"/>
                <a:gd name="connsiteY6" fmla="*/ 0 h 158210"/>
                <a:gd name="connsiteX7" fmla="*/ 91154 w 162782"/>
                <a:gd name="connsiteY7" fmla="*/ 1524 h 158210"/>
                <a:gd name="connsiteX8" fmla="*/ 110204 w 162782"/>
                <a:gd name="connsiteY8" fmla="*/ 5906 h 158210"/>
                <a:gd name="connsiteX9" fmla="*/ 124587 w 162782"/>
                <a:gd name="connsiteY9" fmla="*/ 12192 h 158210"/>
                <a:gd name="connsiteX10" fmla="*/ 135160 w 162782"/>
                <a:gd name="connsiteY10" fmla="*/ 19717 h 158210"/>
                <a:gd name="connsiteX11" fmla="*/ 149352 w 162782"/>
                <a:gd name="connsiteY11" fmla="*/ 35338 h 158210"/>
                <a:gd name="connsiteX12" fmla="*/ 159067 w 162782"/>
                <a:gd name="connsiteY12" fmla="*/ 56293 h 158210"/>
                <a:gd name="connsiteX13" fmla="*/ 162687 w 162782"/>
                <a:gd name="connsiteY13" fmla="*/ 82105 h 158210"/>
                <a:gd name="connsiteX14" fmla="*/ 114205 w 162782"/>
                <a:gd name="connsiteY14" fmla="*/ 80010 h 158210"/>
                <a:gd name="connsiteX15" fmla="*/ 106871 w 162782"/>
                <a:gd name="connsiteY15" fmla="*/ 49911 h 158210"/>
                <a:gd name="connsiteX16" fmla="*/ 89154 w 162782"/>
                <a:gd name="connsiteY16" fmla="*/ 35433 h 158210"/>
                <a:gd name="connsiteX17" fmla="*/ 68104 w 162782"/>
                <a:gd name="connsiteY17" fmla="*/ 31718 h 158210"/>
                <a:gd name="connsiteX18" fmla="*/ 47816 w 162782"/>
                <a:gd name="connsiteY18" fmla="*/ 31718 h 158210"/>
                <a:gd name="connsiteX19" fmla="*/ 47816 w 162782"/>
                <a:gd name="connsiteY19" fmla="*/ 125444 h 158210"/>
                <a:gd name="connsiteX20" fmla="*/ 68104 w 162782"/>
                <a:gd name="connsiteY20" fmla="*/ 125444 h 158210"/>
                <a:gd name="connsiteX21" fmla="*/ 100584 w 162782"/>
                <a:gd name="connsiteY21" fmla="*/ 116586 h 158210"/>
                <a:gd name="connsiteX22" fmla="*/ 114300 w 162782"/>
                <a:gd name="connsiteY22" fmla="*/ 79915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82" h="158210">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grpFill/>
            <a:ln w="9525" cap="flat">
              <a:noFill/>
              <a:prstDash val="solid"/>
              <a:miter/>
            </a:ln>
          </p:spPr>
          <p:txBody>
            <a:bodyPr rtlCol="0" anchor="ctr"/>
            <a:lstStyle/>
            <a:p>
              <a:endParaRPr lang="en-GB"/>
            </a:p>
          </p:txBody>
        </p:sp>
        <p:sp>
          <p:nvSpPr>
            <p:cNvPr id="35" name="Freeform: Shape 27">
              <a:extLst>
                <a:ext uri="{FF2B5EF4-FFF2-40B4-BE49-F238E27FC236}">
                  <a16:creationId xmlns:a16="http://schemas.microsoft.com/office/drawing/2014/main" id="{6CA92632-66E8-EDF6-D5AD-4F8622279C3E}"/>
                </a:ext>
              </a:extLst>
            </p:cNvPr>
            <p:cNvSpPr/>
            <p:nvPr/>
          </p:nvSpPr>
          <p:spPr>
            <a:xfrm>
              <a:off x="1698910" y="3381507"/>
              <a:ext cx="167163" cy="158210"/>
            </a:xfrm>
            <a:custGeom>
              <a:avLst/>
              <a:gdLst>
                <a:gd name="connsiteX0" fmla="*/ 167164 w 167163"/>
                <a:gd name="connsiteY0" fmla="*/ 158210 h 158210"/>
                <a:gd name="connsiteX1" fmla="*/ 119539 w 167163"/>
                <a:gd name="connsiteY1" fmla="*/ 158210 h 158210"/>
                <a:gd name="connsiteX2" fmla="*/ 119539 w 167163"/>
                <a:gd name="connsiteY2" fmla="*/ 96488 h 158210"/>
                <a:gd name="connsiteX3" fmla="*/ 47720 w 167163"/>
                <a:gd name="connsiteY3" fmla="*/ 96488 h 158210"/>
                <a:gd name="connsiteX4" fmla="*/ 47720 w 167163"/>
                <a:gd name="connsiteY4" fmla="*/ 158210 h 158210"/>
                <a:gd name="connsiteX5" fmla="*/ 0 w 167163"/>
                <a:gd name="connsiteY5" fmla="*/ 158210 h 158210"/>
                <a:gd name="connsiteX6" fmla="*/ 0 w 167163"/>
                <a:gd name="connsiteY6" fmla="*/ 0 h 158210"/>
                <a:gd name="connsiteX7" fmla="*/ 47720 w 167163"/>
                <a:gd name="connsiteY7" fmla="*/ 0 h 158210"/>
                <a:gd name="connsiteX8" fmla="*/ 47720 w 167163"/>
                <a:gd name="connsiteY8" fmla="*/ 58103 h 158210"/>
                <a:gd name="connsiteX9" fmla="*/ 119539 w 167163"/>
                <a:gd name="connsiteY9" fmla="*/ 58103 h 158210"/>
                <a:gd name="connsiteX10" fmla="*/ 119539 w 167163"/>
                <a:gd name="connsiteY10" fmla="*/ 0 h 158210"/>
                <a:gd name="connsiteX11" fmla="*/ 167164 w 167163"/>
                <a:gd name="connsiteY11" fmla="*/ 0 h 158210"/>
                <a:gd name="connsiteX12" fmla="*/ 167164 w 167163"/>
                <a:gd name="connsiteY12"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63" h="158210">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grpFill/>
            <a:ln w="9525" cap="flat">
              <a:noFill/>
              <a:prstDash val="solid"/>
              <a:miter/>
            </a:ln>
          </p:spPr>
          <p:txBody>
            <a:bodyPr rtlCol="0" anchor="ctr"/>
            <a:lstStyle/>
            <a:p>
              <a:endParaRPr lang="en-GB"/>
            </a:p>
          </p:txBody>
        </p:sp>
        <p:sp>
          <p:nvSpPr>
            <p:cNvPr id="36" name="Freeform: Shape 28">
              <a:extLst>
                <a:ext uri="{FF2B5EF4-FFF2-40B4-BE49-F238E27FC236}">
                  <a16:creationId xmlns:a16="http://schemas.microsoft.com/office/drawing/2014/main" id="{A17F9F1F-C904-9A5F-E960-31EB44FDB7E2}"/>
                </a:ext>
              </a:extLst>
            </p:cNvPr>
            <p:cNvSpPr/>
            <p:nvPr/>
          </p:nvSpPr>
          <p:spPr>
            <a:xfrm>
              <a:off x="1913984" y="3381507"/>
              <a:ext cx="274510" cy="160305"/>
            </a:xfrm>
            <a:custGeom>
              <a:avLst/>
              <a:gdLst>
                <a:gd name="connsiteX0" fmla="*/ 274511 w 274510"/>
                <a:gd name="connsiteY0" fmla="*/ 0 h 160305"/>
                <a:gd name="connsiteX1" fmla="*/ 205931 w 274510"/>
                <a:gd name="connsiteY1" fmla="*/ 160306 h 160305"/>
                <a:gd name="connsiteX2" fmla="*/ 178308 w 274510"/>
                <a:gd name="connsiteY2" fmla="*/ 160306 h 160305"/>
                <a:gd name="connsiteX3" fmla="*/ 137160 w 274510"/>
                <a:gd name="connsiteY3" fmla="*/ 66961 h 160305"/>
                <a:gd name="connsiteX4" fmla="*/ 95059 w 274510"/>
                <a:gd name="connsiteY4" fmla="*/ 160306 h 160305"/>
                <a:gd name="connsiteX5" fmla="*/ 67246 w 274510"/>
                <a:gd name="connsiteY5" fmla="*/ 160306 h 160305"/>
                <a:gd name="connsiteX6" fmla="*/ 0 w 274510"/>
                <a:gd name="connsiteY6" fmla="*/ 0 h 160305"/>
                <a:gd name="connsiteX7" fmla="*/ 49530 w 274510"/>
                <a:gd name="connsiteY7" fmla="*/ 0 h 160305"/>
                <a:gd name="connsiteX8" fmla="*/ 82391 w 274510"/>
                <a:gd name="connsiteY8" fmla="*/ 87725 h 160305"/>
                <a:gd name="connsiteX9" fmla="*/ 120110 w 274510"/>
                <a:gd name="connsiteY9" fmla="*/ 0 h 160305"/>
                <a:gd name="connsiteX10" fmla="*/ 154210 w 274510"/>
                <a:gd name="connsiteY10" fmla="*/ 0 h 160305"/>
                <a:gd name="connsiteX11" fmla="*/ 191262 w 274510"/>
                <a:gd name="connsiteY11" fmla="*/ 87725 h 160305"/>
                <a:gd name="connsiteX12" fmla="*/ 225647 w 274510"/>
                <a:gd name="connsiteY12" fmla="*/ 0 h 160305"/>
                <a:gd name="connsiteX13" fmla="*/ 274511 w 274510"/>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510" h="160305">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grpFill/>
            <a:ln w="9525" cap="flat">
              <a:noFill/>
              <a:prstDash val="solid"/>
              <a:miter/>
            </a:ln>
          </p:spPr>
          <p:txBody>
            <a:bodyPr rtlCol="0" anchor="ctr"/>
            <a:lstStyle/>
            <a:p>
              <a:endParaRPr lang="en-GB"/>
            </a:p>
          </p:txBody>
        </p:sp>
        <p:sp>
          <p:nvSpPr>
            <p:cNvPr id="37" name="Freeform: Shape 29">
              <a:extLst>
                <a:ext uri="{FF2B5EF4-FFF2-40B4-BE49-F238E27FC236}">
                  <a16:creationId xmlns:a16="http://schemas.microsoft.com/office/drawing/2014/main" id="{65CB7476-7537-66C9-EFBD-6CC69D6BED59}"/>
                </a:ext>
              </a:extLst>
            </p:cNvPr>
            <p:cNvSpPr/>
            <p:nvPr/>
          </p:nvSpPr>
          <p:spPr>
            <a:xfrm>
              <a:off x="2184970" y="3381412"/>
              <a:ext cx="192595" cy="158305"/>
            </a:xfrm>
            <a:custGeom>
              <a:avLst/>
              <a:gdLst>
                <a:gd name="connsiteX0" fmla="*/ 192500 w 192595"/>
                <a:gd name="connsiteY0" fmla="*/ 158306 h 158305"/>
                <a:gd name="connsiteX1" fmla="*/ 143637 w 192595"/>
                <a:gd name="connsiteY1" fmla="*/ 158306 h 158305"/>
                <a:gd name="connsiteX2" fmla="*/ 130683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729 w 192595"/>
                <a:gd name="connsiteY9" fmla="*/ 98679 h 158305"/>
                <a:gd name="connsiteX10" fmla="*/ 96583 w 192595"/>
                <a:gd name="connsiteY10" fmla="*/ 40862 h 158305"/>
                <a:gd name="connsiteX11" fmla="*/ 73152 w 192595"/>
                <a:gd name="connsiteY11" fmla="*/ 98679 h 158305"/>
                <a:gd name="connsiteX12" fmla="*/ 119729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grpFill/>
            <a:ln w="9525" cap="flat">
              <a:noFill/>
              <a:prstDash val="solid"/>
              <a:miter/>
            </a:ln>
          </p:spPr>
          <p:txBody>
            <a:bodyPr rtlCol="0" anchor="ctr"/>
            <a:lstStyle/>
            <a:p>
              <a:endParaRPr lang="en-GB"/>
            </a:p>
          </p:txBody>
        </p:sp>
        <p:sp>
          <p:nvSpPr>
            <p:cNvPr id="38" name="Freeform: Shape 30">
              <a:extLst>
                <a:ext uri="{FF2B5EF4-FFF2-40B4-BE49-F238E27FC236}">
                  <a16:creationId xmlns:a16="http://schemas.microsoft.com/office/drawing/2014/main" id="{08506D09-A114-A134-9524-222ED3D0272B}"/>
                </a:ext>
              </a:extLst>
            </p:cNvPr>
            <p:cNvSpPr/>
            <p:nvPr/>
          </p:nvSpPr>
          <p:spPr>
            <a:xfrm>
              <a:off x="2427572" y="3381507"/>
              <a:ext cx="171926" cy="158210"/>
            </a:xfrm>
            <a:custGeom>
              <a:avLst/>
              <a:gdLst>
                <a:gd name="connsiteX0" fmla="*/ 171926 w 171926"/>
                <a:gd name="connsiteY0" fmla="*/ 158210 h 158210"/>
                <a:gd name="connsiteX1" fmla="*/ 129445 w 171926"/>
                <a:gd name="connsiteY1" fmla="*/ 158210 h 158210"/>
                <a:gd name="connsiteX2" fmla="*/ 47339 w 171926"/>
                <a:gd name="connsiteY2" fmla="*/ 70104 h 158210"/>
                <a:gd name="connsiteX3" fmla="*/ 47339 w 171926"/>
                <a:gd name="connsiteY3" fmla="*/ 158210 h 158210"/>
                <a:gd name="connsiteX4" fmla="*/ 0 w 171926"/>
                <a:gd name="connsiteY4" fmla="*/ 158210 h 158210"/>
                <a:gd name="connsiteX5" fmla="*/ 0 w 171926"/>
                <a:gd name="connsiteY5" fmla="*/ 0 h 158210"/>
                <a:gd name="connsiteX6" fmla="*/ 42386 w 171926"/>
                <a:gd name="connsiteY6" fmla="*/ 0 h 158210"/>
                <a:gd name="connsiteX7" fmla="*/ 124301 w 171926"/>
                <a:gd name="connsiteY7" fmla="*/ 87630 h 158210"/>
                <a:gd name="connsiteX8" fmla="*/ 124301 w 171926"/>
                <a:gd name="connsiteY8" fmla="*/ 0 h 158210"/>
                <a:gd name="connsiteX9" fmla="*/ 171926 w 171926"/>
                <a:gd name="connsiteY9" fmla="*/ 0 h 158210"/>
                <a:gd name="connsiteX10" fmla="*/ 171926 w 171926"/>
                <a:gd name="connsiteY10"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26" h="158210">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grpFill/>
            <a:ln w="9525" cap="flat">
              <a:noFill/>
              <a:prstDash val="solid"/>
              <a:miter/>
            </a:ln>
          </p:spPr>
          <p:txBody>
            <a:bodyPr rtlCol="0" anchor="ctr"/>
            <a:lstStyle/>
            <a:p>
              <a:endParaRPr lang="en-GB"/>
            </a:p>
          </p:txBody>
        </p:sp>
        <p:sp>
          <p:nvSpPr>
            <p:cNvPr id="39" name="Freeform: Shape 31">
              <a:extLst>
                <a:ext uri="{FF2B5EF4-FFF2-40B4-BE49-F238E27FC236}">
                  <a16:creationId xmlns:a16="http://schemas.microsoft.com/office/drawing/2014/main" id="{DD84B964-D3D3-AF13-F1F6-A0D8C3E2E97A}"/>
                </a:ext>
              </a:extLst>
            </p:cNvPr>
            <p:cNvSpPr/>
            <p:nvPr/>
          </p:nvSpPr>
          <p:spPr>
            <a:xfrm>
              <a:off x="2662840" y="3381508"/>
              <a:ext cx="47720" cy="158210"/>
            </a:xfrm>
            <a:custGeom>
              <a:avLst/>
              <a:gdLst>
                <a:gd name="connsiteX0" fmla="*/ 0 w 47720"/>
                <a:gd name="connsiteY0" fmla="*/ 0 h 158210"/>
                <a:gd name="connsiteX1" fmla="*/ 47720 w 47720"/>
                <a:gd name="connsiteY1" fmla="*/ 0 h 158210"/>
                <a:gd name="connsiteX2" fmla="*/ 47720 w 47720"/>
                <a:gd name="connsiteY2" fmla="*/ 158210 h 158210"/>
                <a:gd name="connsiteX3" fmla="*/ 0 w 47720"/>
                <a:gd name="connsiteY3" fmla="*/ 158210 h 158210"/>
              </a:gdLst>
              <a:ahLst/>
              <a:cxnLst>
                <a:cxn ang="0">
                  <a:pos x="connsiteX0" y="connsiteY0"/>
                </a:cxn>
                <a:cxn ang="0">
                  <a:pos x="connsiteX1" y="connsiteY1"/>
                </a:cxn>
                <a:cxn ang="0">
                  <a:pos x="connsiteX2" y="connsiteY2"/>
                </a:cxn>
                <a:cxn ang="0">
                  <a:pos x="connsiteX3" y="connsiteY3"/>
                </a:cxn>
              </a:cxnLst>
              <a:rect l="l" t="t" r="r" b="b"/>
              <a:pathLst>
                <a:path w="47720" h="158210">
                  <a:moveTo>
                    <a:pt x="0" y="0"/>
                  </a:moveTo>
                  <a:lnTo>
                    <a:pt x="47720" y="0"/>
                  </a:lnTo>
                  <a:lnTo>
                    <a:pt x="47720" y="158210"/>
                  </a:lnTo>
                  <a:lnTo>
                    <a:pt x="0" y="158210"/>
                  </a:lnTo>
                  <a:close/>
                </a:path>
              </a:pathLst>
            </a:custGeom>
            <a:grpFill/>
            <a:ln w="9525" cap="flat">
              <a:noFill/>
              <a:prstDash val="solid"/>
              <a:miter/>
            </a:ln>
          </p:spPr>
          <p:txBody>
            <a:bodyPr rtlCol="0" anchor="ctr"/>
            <a:lstStyle/>
            <a:p>
              <a:endParaRPr lang="en-GB"/>
            </a:p>
          </p:txBody>
        </p:sp>
        <p:sp>
          <p:nvSpPr>
            <p:cNvPr id="40" name="Freeform: Shape 32">
              <a:extLst>
                <a:ext uri="{FF2B5EF4-FFF2-40B4-BE49-F238E27FC236}">
                  <a16:creationId xmlns:a16="http://schemas.microsoft.com/office/drawing/2014/main" id="{D001200B-EC98-156E-E7EA-5962B546879C}"/>
                </a:ext>
              </a:extLst>
            </p:cNvPr>
            <p:cNvSpPr/>
            <p:nvPr/>
          </p:nvSpPr>
          <p:spPr>
            <a:xfrm>
              <a:off x="1237900" y="3614298"/>
              <a:ext cx="54864" cy="103155"/>
            </a:xfrm>
            <a:custGeom>
              <a:avLst/>
              <a:gdLst>
                <a:gd name="connsiteX0" fmla="*/ 0 w 54864"/>
                <a:gd name="connsiteY0" fmla="*/ 103156 h 103155"/>
                <a:gd name="connsiteX1" fmla="*/ 0 w 54864"/>
                <a:gd name="connsiteY1" fmla="*/ 0 h 103155"/>
                <a:gd name="connsiteX2" fmla="*/ 54864 w 54864"/>
                <a:gd name="connsiteY2" fmla="*/ 0 h 103155"/>
                <a:gd name="connsiteX3" fmla="*/ 54864 w 54864"/>
                <a:gd name="connsiteY3" fmla="*/ 12954 h 103155"/>
                <a:gd name="connsiteX4" fmla="*/ 14764 w 54864"/>
                <a:gd name="connsiteY4" fmla="*/ 12954 h 103155"/>
                <a:gd name="connsiteX5" fmla="*/ 14764 w 54864"/>
                <a:gd name="connsiteY5" fmla="*/ 43148 h 103155"/>
                <a:gd name="connsiteX6" fmla="*/ 53054 w 54864"/>
                <a:gd name="connsiteY6" fmla="*/ 43148 h 103155"/>
                <a:gd name="connsiteX7" fmla="*/ 53054 w 54864"/>
                <a:gd name="connsiteY7" fmla="*/ 56198 h 103155"/>
                <a:gd name="connsiteX8" fmla="*/ 14764 w 54864"/>
                <a:gd name="connsiteY8" fmla="*/ 56198 h 103155"/>
                <a:gd name="connsiteX9" fmla="*/ 14764 w 54864"/>
                <a:gd name="connsiteY9" fmla="*/ 103156 h 103155"/>
                <a:gd name="connsiteX10" fmla="*/ 0 w 54864"/>
                <a:gd name="connsiteY10"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103155">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grpFill/>
            <a:ln w="9525" cap="flat">
              <a:noFill/>
              <a:prstDash val="solid"/>
              <a:miter/>
            </a:ln>
          </p:spPr>
          <p:txBody>
            <a:bodyPr rtlCol="0" anchor="ctr"/>
            <a:lstStyle/>
            <a:p>
              <a:endParaRPr lang="en-GB"/>
            </a:p>
          </p:txBody>
        </p:sp>
        <p:sp>
          <p:nvSpPr>
            <p:cNvPr id="41" name="Freeform: Shape 33">
              <a:extLst>
                <a:ext uri="{FF2B5EF4-FFF2-40B4-BE49-F238E27FC236}">
                  <a16:creationId xmlns:a16="http://schemas.microsoft.com/office/drawing/2014/main" id="{6AFE5557-3CFB-A97A-1944-79097E28F883}"/>
                </a:ext>
              </a:extLst>
            </p:cNvPr>
            <p:cNvSpPr/>
            <p:nvPr/>
          </p:nvSpPr>
          <p:spPr>
            <a:xfrm>
              <a:off x="1336865" y="3612489"/>
              <a:ext cx="99440" cy="106775"/>
            </a:xfrm>
            <a:custGeom>
              <a:avLst/>
              <a:gdLst>
                <a:gd name="connsiteX0" fmla="*/ 95 w 99440"/>
                <a:gd name="connsiteY0" fmla="*/ 53340 h 106775"/>
                <a:gd name="connsiteX1" fmla="*/ 13240 w 99440"/>
                <a:gd name="connsiteY1" fmla="*/ 15240 h 106775"/>
                <a:gd name="connsiteX2" fmla="*/ 49721 w 99440"/>
                <a:gd name="connsiteY2" fmla="*/ 0 h 106775"/>
                <a:gd name="connsiteX3" fmla="*/ 86392 w 99440"/>
                <a:gd name="connsiteY3" fmla="*/ 15240 h 106775"/>
                <a:gd name="connsiteX4" fmla="*/ 99441 w 99440"/>
                <a:gd name="connsiteY4" fmla="*/ 53340 h 106775"/>
                <a:gd name="connsiteX5" fmla="*/ 86392 w 99440"/>
                <a:gd name="connsiteY5" fmla="*/ 91821 h 106775"/>
                <a:gd name="connsiteX6" fmla="*/ 49721 w 99440"/>
                <a:gd name="connsiteY6" fmla="*/ 106775 h 106775"/>
                <a:gd name="connsiteX7" fmla="*/ 13049 w 99440"/>
                <a:gd name="connsiteY7" fmla="*/ 91821 h 106775"/>
                <a:gd name="connsiteX8" fmla="*/ 0 w 99440"/>
                <a:gd name="connsiteY8" fmla="*/ 53340 h 106775"/>
                <a:gd name="connsiteX9" fmla="*/ 15716 w 99440"/>
                <a:gd name="connsiteY9" fmla="*/ 53340 h 106775"/>
                <a:gd name="connsiteX10" fmla="*/ 23813 w 99440"/>
                <a:gd name="connsiteY10" fmla="*/ 81248 h 106775"/>
                <a:gd name="connsiteX11" fmla="*/ 49721 w 99440"/>
                <a:gd name="connsiteY11" fmla="*/ 93631 h 106775"/>
                <a:gd name="connsiteX12" fmla="*/ 75628 w 99440"/>
                <a:gd name="connsiteY12" fmla="*/ 81248 h 106775"/>
                <a:gd name="connsiteX13" fmla="*/ 83725 w 99440"/>
                <a:gd name="connsiteY13" fmla="*/ 53340 h 106775"/>
                <a:gd name="connsiteX14" fmla="*/ 75343 w 99440"/>
                <a:gd name="connsiteY14" fmla="*/ 25241 h 106775"/>
                <a:gd name="connsiteX15" fmla="*/ 49721 w 99440"/>
                <a:gd name="connsiteY15" fmla="*/ 12954 h 106775"/>
                <a:gd name="connsiteX16" fmla="*/ 24194 w 99440"/>
                <a:gd name="connsiteY16" fmla="*/ 25241 h 106775"/>
                <a:gd name="connsiteX17" fmla="*/ 15811 w 99440"/>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440" h="106775">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grpFill/>
            <a:ln w="9525" cap="flat">
              <a:noFill/>
              <a:prstDash val="solid"/>
              <a:miter/>
            </a:ln>
          </p:spPr>
          <p:txBody>
            <a:bodyPr rtlCol="0" anchor="ctr"/>
            <a:lstStyle/>
            <a:p>
              <a:endParaRPr lang="en-GB"/>
            </a:p>
          </p:txBody>
        </p:sp>
        <p:sp>
          <p:nvSpPr>
            <p:cNvPr id="42" name="Freeform: Shape 34">
              <a:extLst>
                <a:ext uri="{FF2B5EF4-FFF2-40B4-BE49-F238E27FC236}">
                  <a16:creationId xmlns:a16="http://schemas.microsoft.com/office/drawing/2014/main" id="{DFED58AB-47EB-314C-68CF-C8E2CE30204E}"/>
                </a:ext>
              </a:extLst>
            </p:cNvPr>
            <p:cNvSpPr/>
            <p:nvPr/>
          </p:nvSpPr>
          <p:spPr>
            <a:xfrm>
              <a:off x="1487931" y="3614298"/>
              <a:ext cx="80009" cy="104965"/>
            </a:xfrm>
            <a:custGeom>
              <a:avLst/>
              <a:gdLst>
                <a:gd name="connsiteX0" fmla="*/ 80010 w 80009"/>
                <a:gd name="connsiteY0" fmla="*/ 0 h 104965"/>
                <a:gd name="connsiteX1" fmla="*/ 80010 w 80009"/>
                <a:gd name="connsiteY1" fmla="*/ 60484 h 104965"/>
                <a:gd name="connsiteX2" fmla="*/ 69628 w 80009"/>
                <a:gd name="connsiteY2" fmla="*/ 93536 h 104965"/>
                <a:gd name="connsiteX3" fmla="*/ 40005 w 80009"/>
                <a:gd name="connsiteY3" fmla="*/ 104966 h 104965"/>
                <a:gd name="connsiteX4" fmla="*/ 10382 w 80009"/>
                <a:gd name="connsiteY4" fmla="*/ 93536 h 104965"/>
                <a:gd name="connsiteX5" fmla="*/ 0 w 80009"/>
                <a:gd name="connsiteY5" fmla="*/ 60484 h 104965"/>
                <a:gd name="connsiteX6" fmla="*/ 0 w 80009"/>
                <a:gd name="connsiteY6" fmla="*/ 0 h 104965"/>
                <a:gd name="connsiteX7" fmla="*/ 14764 w 80009"/>
                <a:gd name="connsiteY7" fmla="*/ 0 h 104965"/>
                <a:gd name="connsiteX8" fmla="*/ 14764 w 80009"/>
                <a:gd name="connsiteY8" fmla="*/ 58579 h 104965"/>
                <a:gd name="connsiteX9" fmla="*/ 40005 w 80009"/>
                <a:gd name="connsiteY9" fmla="*/ 92012 h 104965"/>
                <a:gd name="connsiteX10" fmla="*/ 65246 w 80009"/>
                <a:gd name="connsiteY10" fmla="*/ 58579 h 104965"/>
                <a:gd name="connsiteX11" fmla="*/ 65246 w 80009"/>
                <a:gd name="connsiteY11" fmla="*/ 0 h 104965"/>
                <a:gd name="connsiteX12" fmla="*/ 80010 w 80009"/>
                <a:gd name="connsiteY12"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09" h="104965">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grpFill/>
            <a:ln w="9525" cap="flat">
              <a:noFill/>
              <a:prstDash val="solid"/>
              <a:miter/>
            </a:ln>
          </p:spPr>
          <p:txBody>
            <a:bodyPr rtlCol="0" anchor="ctr"/>
            <a:lstStyle/>
            <a:p>
              <a:endParaRPr lang="en-GB"/>
            </a:p>
          </p:txBody>
        </p:sp>
        <p:sp>
          <p:nvSpPr>
            <p:cNvPr id="43" name="Freeform: Shape 35">
              <a:extLst>
                <a:ext uri="{FF2B5EF4-FFF2-40B4-BE49-F238E27FC236}">
                  <a16:creationId xmlns:a16="http://schemas.microsoft.com/office/drawing/2014/main" id="{C8EC3FFA-844D-756B-D6F6-39A0F7CAC8F3}"/>
                </a:ext>
              </a:extLst>
            </p:cNvPr>
            <p:cNvSpPr/>
            <p:nvPr/>
          </p:nvSpPr>
          <p:spPr>
            <a:xfrm>
              <a:off x="1624329" y="3614298"/>
              <a:ext cx="80772" cy="103155"/>
            </a:xfrm>
            <a:custGeom>
              <a:avLst/>
              <a:gdLst>
                <a:gd name="connsiteX0" fmla="*/ 0 w 80772"/>
                <a:gd name="connsiteY0" fmla="*/ 103156 h 103155"/>
                <a:gd name="connsiteX1" fmla="*/ 0 w 80772"/>
                <a:gd name="connsiteY1" fmla="*/ 0 h 103155"/>
                <a:gd name="connsiteX2" fmla="*/ 20098 w 80772"/>
                <a:gd name="connsiteY2" fmla="*/ 0 h 103155"/>
                <a:gd name="connsiteX3" fmla="*/ 65723 w 80772"/>
                <a:gd name="connsiteY3" fmla="*/ 83058 h 103155"/>
                <a:gd name="connsiteX4" fmla="*/ 66008 w 80772"/>
                <a:gd name="connsiteY4" fmla="*/ 83058 h 103155"/>
                <a:gd name="connsiteX5" fmla="*/ 66008 w 80772"/>
                <a:gd name="connsiteY5" fmla="*/ 0 h 103155"/>
                <a:gd name="connsiteX6" fmla="*/ 80772 w 80772"/>
                <a:gd name="connsiteY6" fmla="*/ 0 h 103155"/>
                <a:gd name="connsiteX7" fmla="*/ 80772 w 80772"/>
                <a:gd name="connsiteY7" fmla="*/ 103156 h 103155"/>
                <a:gd name="connsiteX8" fmla="*/ 61817 w 80772"/>
                <a:gd name="connsiteY8" fmla="*/ 103156 h 103155"/>
                <a:gd name="connsiteX9" fmla="*/ 15145 w 80772"/>
                <a:gd name="connsiteY9" fmla="*/ 18288 h 103155"/>
                <a:gd name="connsiteX10" fmla="*/ 14764 w 80772"/>
                <a:gd name="connsiteY10" fmla="*/ 18288 h 103155"/>
                <a:gd name="connsiteX11" fmla="*/ 14764 w 80772"/>
                <a:gd name="connsiteY11" fmla="*/ 103156 h 103155"/>
                <a:gd name="connsiteX12" fmla="*/ 0 w 80772"/>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2" h="103155">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44" name="Freeform: Shape 36">
              <a:extLst>
                <a:ext uri="{FF2B5EF4-FFF2-40B4-BE49-F238E27FC236}">
                  <a16:creationId xmlns:a16="http://schemas.microsoft.com/office/drawing/2014/main" id="{B2760A55-A4E5-2C37-4D3C-642DC5CB13D7}"/>
                </a:ext>
              </a:extLst>
            </p:cNvPr>
            <p:cNvSpPr/>
            <p:nvPr/>
          </p:nvSpPr>
          <p:spPr>
            <a:xfrm>
              <a:off x="1762251" y="3614298"/>
              <a:ext cx="85534" cy="103155"/>
            </a:xfrm>
            <a:custGeom>
              <a:avLst/>
              <a:gdLst>
                <a:gd name="connsiteX0" fmla="*/ 0 w 85534"/>
                <a:gd name="connsiteY0" fmla="*/ 103156 h 103155"/>
                <a:gd name="connsiteX1" fmla="*/ 0 w 85534"/>
                <a:gd name="connsiteY1" fmla="*/ 0 h 103155"/>
                <a:gd name="connsiteX2" fmla="*/ 30480 w 85534"/>
                <a:gd name="connsiteY2" fmla="*/ 0 h 103155"/>
                <a:gd name="connsiteX3" fmla="*/ 69533 w 85534"/>
                <a:gd name="connsiteY3" fmla="*/ 13430 h 103155"/>
                <a:gd name="connsiteX4" fmla="*/ 85535 w 85534"/>
                <a:gd name="connsiteY4" fmla="*/ 50673 h 103155"/>
                <a:gd name="connsiteX5" fmla="*/ 70961 w 85534"/>
                <a:gd name="connsiteY5" fmla="*/ 89726 h 103155"/>
                <a:gd name="connsiteX6" fmla="*/ 30575 w 85534"/>
                <a:gd name="connsiteY6" fmla="*/ 103156 h 103155"/>
                <a:gd name="connsiteX7" fmla="*/ 95 w 85534"/>
                <a:gd name="connsiteY7" fmla="*/ 103156 h 103155"/>
                <a:gd name="connsiteX8" fmla="*/ 14764 w 85534"/>
                <a:gd name="connsiteY8" fmla="*/ 12954 h 103155"/>
                <a:gd name="connsiteX9" fmla="*/ 14764 w 85534"/>
                <a:gd name="connsiteY9" fmla="*/ 90106 h 103155"/>
                <a:gd name="connsiteX10" fmla="*/ 30290 w 85534"/>
                <a:gd name="connsiteY10" fmla="*/ 90106 h 103155"/>
                <a:gd name="connsiteX11" fmla="*/ 69723 w 85534"/>
                <a:gd name="connsiteY11" fmla="*/ 51245 h 103155"/>
                <a:gd name="connsiteX12" fmla="*/ 58960 w 85534"/>
                <a:gd name="connsiteY12" fmla="*/ 23051 h 103155"/>
                <a:gd name="connsiteX13" fmla="*/ 32004 w 85534"/>
                <a:gd name="connsiteY13" fmla="*/ 12954 h 103155"/>
                <a:gd name="connsiteX14" fmla="*/ 14669 w 85534"/>
                <a:gd name="connsiteY14" fmla="*/ 12954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534" h="103155">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grpFill/>
            <a:ln w="9525" cap="flat">
              <a:noFill/>
              <a:prstDash val="solid"/>
              <a:miter/>
            </a:ln>
          </p:spPr>
          <p:txBody>
            <a:bodyPr rtlCol="0" anchor="ctr"/>
            <a:lstStyle/>
            <a:p>
              <a:endParaRPr lang="en-GB"/>
            </a:p>
          </p:txBody>
        </p:sp>
        <p:sp>
          <p:nvSpPr>
            <p:cNvPr id="45" name="Freeform: Shape 37">
              <a:extLst>
                <a:ext uri="{FF2B5EF4-FFF2-40B4-BE49-F238E27FC236}">
                  <a16:creationId xmlns:a16="http://schemas.microsoft.com/office/drawing/2014/main" id="{33828D5C-97A3-4351-2281-D8310BEE14EE}"/>
                </a:ext>
              </a:extLst>
            </p:cNvPr>
            <p:cNvSpPr/>
            <p:nvPr/>
          </p:nvSpPr>
          <p:spPr>
            <a:xfrm>
              <a:off x="1885790" y="3614298"/>
              <a:ext cx="103155" cy="103155"/>
            </a:xfrm>
            <a:custGeom>
              <a:avLst/>
              <a:gdLst>
                <a:gd name="connsiteX0" fmla="*/ 0 w 103155"/>
                <a:gd name="connsiteY0" fmla="*/ 103156 h 103155"/>
                <a:gd name="connsiteX1" fmla="*/ 44005 w 103155"/>
                <a:gd name="connsiteY1" fmla="*/ 0 h 103155"/>
                <a:gd name="connsiteX2" fmla="*/ 59531 w 103155"/>
                <a:gd name="connsiteY2" fmla="*/ 0 h 103155"/>
                <a:gd name="connsiteX3" fmla="*/ 103156 w 103155"/>
                <a:gd name="connsiteY3" fmla="*/ 103156 h 103155"/>
                <a:gd name="connsiteX4" fmla="*/ 87058 w 103155"/>
                <a:gd name="connsiteY4" fmla="*/ 103156 h 103155"/>
                <a:gd name="connsiteX5" fmla="*/ 76581 w 103155"/>
                <a:gd name="connsiteY5" fmla="*/ 77153 h 103155"/>
                <a:gd name="connsiteX6" fmla="*/ 26003 w 103155"/>
                <a:gd name="connsiteY6" fmla="*/ 77153 h 103155"/>
                <a:gd name="connsiteX7" fmla="*/ 15526 w 103155"/>
                <a:gd name="connsiteY7" fmla="*/ 103156 h 103155"/>
                <a:gd name="connsiteX8" fmla="*/ 0 w 103155"/>
                <a:gd name="connsiteY8" fmla="*/ 103156 h 103155"/>
                <a:gd name="connsiteX9" fmla="*/ 71819 w 103155"/>
                <a:gd name="connsiteY9" fmla="*/ 64960 h 103155"/>
                <a:gd name="connsiteX10" fmla="*/ 51244 w 103155"/>
                <a:gd name="connsiteY10" fmla="*/ 13811 h 103155"/>
                <a:gd name="connsiteX11" fmla="*/ 30671 w 103155"/>
                <a:gd name="connsiteY11" fmla="*/ 64960 h 103155"/>
                <a:gd name="connsiteX12" fmla="*/ 71819 w 103155"/>
                <a:gd name="connsiteY12" fmla="*/ 64960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5" h="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grpFill/>
            <a:ln w="9525" cap="flat">
              <a:noFill/>
              <a:prstDash val="solid"/>
              <a:miter/>
            </a:ln>
          </p:spPr>
          <p:txBody>
            <a:bodyPr rtlCol="0" anchor="ctr"/>
            <a:lstStyle/>
            <a:p>
              <a:endParaRPr lang="en-GB"/>
            </a:p>
          </p:txBody>
        </p:sp>
        <p:sp>
          <p:nvSpPr>
            <p:cNvPr id="46" name="Freeform: Shape 38">
              <a:extLst>
                <a:ext uri="{FF2B5EF4-FFF2-40B4-BE49-F238E27FC236}">
                  <a16:creationId xmlns:a16="http://schemas.microsoft.com/office/drawing/2014/main" id="{8C452903-DC56-25F4-BC76-2C6E0C53077D}"/>
                </a:ext>
              </a:extLst>
            </p:cNvPr>
            <p:cNvSpPr/>
            <p:nvPr/>
          </p:nvSpPr>
          <p:spPr>
            <a:xfrm>
              <a:off x="2021903" y="3614298"/>
              <a:ext cx="78962" cy="103155"/>
            </a:xfrm>
            <a:custGeom>
              <a:avLst/>
              <a:gdLst>
                <a:gd name="connsiteX0" fmla="*/ 32099 w 78962"/>
                <a:gd name="connsiteY0" fmla="*/ 103156 h 103155"/>
                <a:gd name="connsiteX1" fmla="*/ 32099 w 78962"/>
                <a:gd name="connsiteY1" fmla="*/ 12954 h 103155"/>
                <a:gd name="connsiteX2" fmla="*/ 0 w 78962"/>
                <a:gd name="connsiteY2" fmla="*/ 12954 h 103155"/>
                <a:gd name="connsiteX3" fmla="*/ 0 w 78962"/>
                <a:gd name="connsiteY3" fmla="*/ 0 h 103155"/>
                <a:gd name="connsiteX4" fmla="*/ 78962 w 78962"/>
                <a:gd name="connsiteY4" fmla="*/ 0 h 103155"/>
                <a:gd name="connsiteX5" fmla="*/ 78962 w 78962"/>
                <a:gd name="connsiteY5" fmla="*/ 12954 h 103155"/>
                <a:gd name="connsiteX6" fmla="*/ 46863 w 78962"/>
                <a:gd name="connsiteY6" fmla="*/ 12954 h 103155"/>
                <a:gd name="connsiteX7" fmla="*/ 46863 w 78962"/>
                <a:gd name="connsiteY7" fmla="*/ 103156 h 103155"/>
                <a:gd name="connsiteX8" fmla="*/ 32099 w 78962"/>
                <a:gd name="connsiteY8"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62" h="103155">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grpFill/>
            <a:ln w="9525" cap="flat">
              <a:noFill/>
              <a:prstDash val="solid"/>
              <a:miter/>
            </a:ln>
          </p:spPr>
          <p:txBody>
            <a:bodyPr rtlCol="0" anchor="ctr"/>
            <a:lstStyle/>
            <a:p>
              <a:endParaRPr lang="en-GB"/>
            </a:p>
          </p:txBody>
        </p:sp>
        <p:sp>
          <p:nvSpPr>
            <p:cNvPr id="47" name="Freeform: Shape 39">
              <a:extLst>
                <a:ext uri="{FF2B5EF4-FFF2-40B4-BE49-F238E27FC236}">
                  <a16:creationId xmlns:a16="http://schemas.microsoft.com/office/drawing/2014/main" id="{E0F1E513-76B1-65CE-6065-41D5E590A2FB}"/>
                </a:ext>
              </a:extLst>
            </p:cNvPr>
            <p:cNvSpPr/>
            <p:nvPr/>
          </p:nvSpPr>
          <p:spPr>
            <a:xfrm>
              <a:off x="2145251" y="3614299"/>
              <a:ext cx="14763" cy="103155"/>
            </a:xfrm>
            <a:custGeom>
              <a:avLst/>
              <a:gdLst>
                <a:gd name="connsiteX0" fmla="*/ 0 w 14763"/>
                <a:gd name="connsiteY0" fmla="*/ 0 h 103155"/>
                <a:gd name="connsiteX1" fmla="*/ 14764 w 14763"/>
                <a:gd name="connsiteY1" fmla="*/ 0 h 103155"/>
                <a:gd name="connsiteX2" fmla="*/ 14764 w 14763"/>
                <a:gd name="connsiteY2" fmla="*/ 103156 h 103155"/>
                <a:gd name="connsiteX3" fmla="*/ 0 w 14763"/>
                <a:gd name="connsiteY3" fmla="*/ 103156 h 103155"/>
              </a:gdLst>
              <a:ahLst/>
              <a:cxnLst>
                <a:cxn ang="0">
                  <a:pos x="connsiteX0" y="connsiteY0"/>
                </a:cxn>
                <a:cxn ang="0">
                  <a:pos x="connsiteX1" y="connsiteY1"/>
                </a:cxn>
                <a:cxn ang="0">
                  <a:pos x="connsiteX2" y="connsiteY2"/>
                </a:cxn>
                <a:cxn ang="0">
                  <a:pos x="connsiteX3" y="connsiteY3"/>
                </a:cxn>
              </a:cxnLst>
              <a:rect l="l" t="t" r="r" b="b"/>
              <a:pathLst>
                <a:path w="14763" h="103155">
                  <a:moveTo>
                    <a:pt x="0" y="0"/>
                  </a:moveTo>
                  <a:lnTo>
                    <a:pt x="14764" y="0"/>
                  </a:lnTo>
                  <a:lnTo>
                    <a:pt x="14764" y="103156"/>
                  </a:lnTo>
                  <a:lnTo>
                    <a:pt x="0" y="103156"/>
                  </a:lnTo>
                  <a:close/>
                </a:path>
              </a:pathLst>
            </a:custGeom>
            <a:grpFill/>
            <a:ln w="9525" cap="flat">
              <a:noFill/>
              <a:prstDash val="solid"/>
              <a:miter/>
            </a:ln>
          </p:spPr>
          <p:txBody>
            <a:bodyPr rtlCol="0" anchor="ctr"/>
            <a:lstStyle/>
            <a:p>
              <a:endParaRPr lang="en-GB"/>
            </a:p>
          </p:txBody>
        </p:sp>
        <p:sp>
          <p:nvSpPr>
            <p:cNvPr id="48" name="Freeform: Shape 40">
              <a:extLst>
                <a:ext uri="{FF2B5EF4-FFF2-40B4-BE49-F238E27FC236}">
                  <a16:creationId xmlns:a16="http://schemas.microsoft.com/office/drawing/2014/main" id="{580CE6DA-A4D8-AC92-F014-CFB12CBFB091}"/>
                </a:ext>
              </a:extLst>
            </p:cNvPr>
            <p:cNvSpPr/>
            <p:nvPr/>
          </p:nvSpPr>
          <p:spPr>
            <a:xfrm>
              <a:off x="2210593" y="3612489"/>
              <a:ext cx="99345" cy="106775"/>
            </a:xfrm>
            <a:custGeom>
              <a:avLst/>
              <a:gdLst>
                <a:gd name="connsiteX0" fmla="*/ 0 w 99345"/>
                <a:gd name="connsiteY0" fmla="*/ 53340 h 106775"/>
                <a:gd name="connsiteX1" fmla="*/ 13145 w 99345"/>
                <a:gd name="connsiteY1" fmla="*/ 15240 h 106775"/>
                <a:gd name="connsiteX2" fmla="*/ 49625 w 99345"/>
                <a:gd name="connsiteY2" fmla="*/ 0 h 106775"/>
                <a:gd name="connsiteX3" fmla="*/ 86296 w 99345"/>
                <a:gd name="connsiteY3" fmla="*/ 15240 h 106775"/>
                <a:gd name="connsiteX4" fmla="*/ 99346 w 99345"/>
                <a:gd name="connsiteY4" fmla="*/ 53340 h 106775"/>
                <a:gd name="connsiteX5" fmla="*/ 86296 w 99345"/>
                <a:gd name="connsiteY5" fmla="*/ 91821 h 106775"/>
                <a:gd name="connsiteX6" fmla="*/ 49625 w 99345"/>
                <a:gd name="connsiteY6" fmla="*/ 106775 h 106775"/>
                <a:gd name="connsiteX7" fmla="*/ 12954 w 99345"/>
                <a:gd name="connsiteY7" fmla="*/ 91821 h 106775"/>
                <a:gd name="connsiteX8" fmla="*/ 0 w 99345"/>
                <a:gd name="connsiteY8" fmla="*/ 53340 h 106775"/>
                <a:gd name="connsiteX9" fmla="*/ 15621 w 99345"/>
                <a:gd name="connsiteY9" fmla="*/ 53340 h 106775"/>
                <a:gd name="connsiteX10" fmla="*/ 23717 w 99345"/>
                <a:gd name="connsiteY10" fmla="*/ 81248 h 106775"/>
                <a:gd name="connsiteX11" fmla="*/ 49625 w 99345"/>
                <a:gd name="connsiteY11" fmla="*/ 93631 h 106775"/>
                <a:gd name="connsiteX12" fmla="*/ 75533 w 99345"/>
                <a:gd name="connsiteY12" fmla="*/ 81248 h 106775"/>
                <a:gd name="connsiteX13" fmla="*/ 83629 w 99345"/>
                <a:gd name="connsiteY13" fmla="*/ 53340 h 106775"/>
                <a:gd name="connsiteX14" fmla="*/ 75152 w 99345"/>
                <a:gd name="connsiteY14" fmla="*/ 25241 h 106775"/>
                <a:gd name="connsiteX15" fmla="*/ 49625 w 99345"/>
                <a:gd name="connsiteY15" fmla="*/ 12954 h 106775"/>
                <a:gd name="connsiteX16" fmla="*/ 24098 w 99345"/>
                <a:gd name="connsiteY16" fmla="*/ 25241 h 106775"/>
                <a:gd name="connsiteX17" fmla="*/ 15716 w 99345"/>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345" h="10677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grpFill/>
            <a:ln w="9525" cap="flat">
              <a:noFill/>
              <a:prstDash val="solid"/>
              <a:miter/>
            </a:ln>
          </p:spPr>
          <p:txBody>
            <a:bodyPr rtlCol="0" anchor="ctr"/>
            <a:lstStyle/>
            <a:p>
              <a:endParaRPr lang="en-GB"/>
            </a:p>
          </p:txBody>
        </p:sp>
        <p:sp>
          <p:nvSpPr>
            <p:cNvPr id="49" name="Freeform: Shape 41">
              <a:extLst>
                <a:ext uri="{FF2B5EF4-FFF2-40B4-BE49-F238E27FC236}">
                  <a16:creationId xmlns:a16="http://schemas.microsoft.com/office/drawing/2014/main" id="{BF9C919C-3E45-BE0C-CF32-42F06E59DC7D}"/>
                </a:ext>
              </a:extLst>
            </p:cNvPr>
            <p:cNvSpPr/>
            <p:nvPr/>
          </p:nvSpPr>
          <p:spPr>
            <a:xfrm>
              <a:off x="2358802" y="3614298"/>
              <a:ext cx="80771" cy="103155"/>
            </a:xfrm>
            <a:custGeom>
              <a:avLst/>
              <a:gdLst>
                <a:gd name="connsiteX0" fmla="*/ 0 w 80771"/>
                <a:gd name="connsiteY0" fmla="*/ 103156 h 103155"/>
                <a:gd name="connsiteX1" fmla="*/ 0 w 80771"/>
                <a:gd name="connsiteY1" fmla="*/ 0 h 103155"/>
                <a:gd name="connsiteX2" fmla="*/ 20098 w 80771"/>
                <a:gd name="connsiteY2" fmla="*/ 0 h 103155"/>
                <a:gd name="connsiteX3" fmla="*/ 65627 w 80771"/>
                <a:gd name="connsiteY3" fmla="*/ 83058 h 103155"/>
                <a:gd name="connsiteX4" fmla="*/ 65913 w 80771"/>
                <a:gd name="connsiteY4" fmla="*/ 83058 h 103155"/>
                <a:gd name="connsiteX5" fmla="*/ 65913 w 80771"/>
                <a:gd name="connsiteY5" fmla="*/ 0 h 103155"/>
                <a:gd name="connsiteX6" fmla="*/ 80772 w 80771"/>
                <a:gd name="connsiteY6" fmla="*/ 0 h 103155"/>
                <a:gd name="connsiteX7" fmla="*/ 80772 w 80771"/>
                <a:gd name="connsiteY7" fmla="*/ 103156 h 103155"/>
                <a:gd name="connsiteX8" fmla="*/ 61817 w 80771"/>
                <a:gd name="connsiteY8" fmla="*/ 103156 h 103155"/>
                <a:gd name="connsiteX9" fmla="*/ 15050 w 80771"/>
                <a:gd name="connsiteY9" fmla="*/ 18288 h 103155"/>
                <a:gd name="connsiteX10" fmla="*/ 14764 w 80771"/>
                <a:gd name="connsiteY10" fmla="*/ 18288 h 103155"/>
                <a:gd name="connsiteX11" fmla="*/ 14764 w 80771"/>
                <a:gd name="connsiteY11" fmla="*/ 103156 h 103155"/>
                <a:gd name="connsiteX12" fmla="*/ 0 w 80771"/>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1" h="103155">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50" name="Freeform: Shape 42">
              <a:extLst>
                <a:ext uri="{FF2B5EF4-FFF2-40B4-BE49-F238E27FC236}">
                  <a16:creationId xmlns:a16="http://schemas.microsoft.com/office/drawing/2014/main" id="{D3CF160F-4B8C-EDF9-6CBE-238C79E1C3AD}"/>
                </a:ext>
              </a:extLst>
            </p:cNvPr>
            <p:cNvSpPr/>
            <p:nvPr/>
          </p:nvSpPr>
          <p:spPr>
            <a:xfrm>
              <a:off x="970533" y="2918783"/>
              <a:ext cx="854201" cy="422719"/>
            </a:xfrm>
            <a:custGeom>
              <a:avLst/>
              <a:gdLst>
                <a:gd name="connsiteX0" fmla="*/ 321469 w 854201"/>
                <a:gd name="connsiteY0" fmla="*/ 41339 h 422719"/>
                <a:gd name="connsiteX1" fmla="*/ 0 w 854201"/>
                <a:gd name="connsiteY1" fmla="*/ 0 h 422719"/>
                <a:gd name="connsiteX2" fmla="*/ 854202 w 854201"/>
                <a:gd name="connsiteY2" fmla="*/ 422719 h 422719"/>
                <a:gd name="connsiteX3" fmla="*/ 321469 w 854201"/>
                <a:gd name="connsiteY3" fmla="*/ 41339 h 422719"/>
              </a:gdLst>
              <a:ahLst/>
              <a:cxnLst>
                <a:cxn ang="0">
                  <a:pos x="connsiteX0" y="connsiteY0"/>
                </a:cxn>
                <a:cxn ang="0">
                  <a:pos x="connsiteX1" y="connsiteY1"/>
                </a:cxn>
                <a:cxn ang="0">
                  <a:pos x="connsiteX2" y="connsiteY2"/>
                </a:cxn>
                <a:cxn ang="0">
                  <a:pos x="connsiteX3" y="connsiteY3"/>
                </a:cxn>
              </a:cxnLst>
              <a:rect l="l" t="t" r="r" b="b"/>
              <a:pathLst>
                <a:path w="854201" h="422719">
                  <a:moveTo>
                    <a:pt x="321469" y="41339"/>
                  </a:moveTo>
                  <a:lnTo>
                    <a:pt x="0" y="0"/>
                  </a:lnTo>
                  <a:lnTo>
                    <a:pt x="854202" y="422719"/>
                  </a:lnTo>
                  <a:lnTo>
                    <a:pt x="321469" y="41339"/>
                  </a:lnTo>
                  <a:close/>
                </a:path>
              </a:pathLst>
            </a:custGeom>
            <a:grpFill/>
            <a:ln w="9525" cap="flat">
              <a:noFill/>
              <a:prstDash val="solid"/>
              <a:miter/>
            </a:ln>
          </p:spPr>
          <p:txBody>
            <a:bodyPr rtlCol="0" anchor="ctr"/>
            <a:lstStyle/>
            <a:p>
              <a:endParaRPr lang="en-GB"/>
            </a:p>
          </p:txBody>
        </p:sp>
        <p:sp>
          <p:nvSpPr>
            <p:cNvPr id="51" name="Freeform: Shape 43">
              <a:extLst>
                <a:ext uri="{FF2B5EF4-FFF2-40B4-BE49-F238E27FC236}">
                  <a16:creationId xmlns:a16="http://schemas.microsoft.com/office/drawing/2014/main" id="{9DBD0412-916F-5420-A9F9-18293F157501}"/>
                </a:ext>
              </a:extLst>
            </p:cNvPr>
            <p:cNvSpPr/>
            <p:nvPr/>
          </p:nvSpPr>
          <p:spPr>
            <a:xfrm>
              <a:off x="1292002" y="2882207"/>
              <a:ext cx="534638" cy="453389"/>
            </a:xfrm>
            <a:custGeom>
              <a:avLst/>
              <a:gdLst>
                <a:gd name="connsiteX0" fmla="*/ 257080 w 534638"/>
                <a:gd name="connsiteY0" fmla="*/ 69914 h 453389"/>
                <a:gd name="connsiteX1" fmla="*/ 0 w 534638"/>
                <a:gd name="connsiteY1" fmla="*/ 0 h 453389"/>
                <a:gd name="connsiteX2" fmla="*/ 534638 w 534638"/>
                <a:gd name="connsiteY2" fmla="*/ 453390 h 453389"/>
                <a:gd name="connsiteX3" fmla="*/ 257080 w 534638"/>
                <a:gd name="connsiteY3" fmla="*/ 69914 h 453389"/>
              </a:gdLst>
              <a:ahLst/>
              <a:cxnLst>
                <a:cxn ang="0">
                  <a:pos x="connsiteX0" y="connsiteY0"/>
                </a:cxn>
                <a:cxn ang="0">
                  <a:pos x="connsiteX1" y="connsiteY1"/>
                </a:cxn>
                <a:cxn ang="0">
                  <a:pos x="connsiteX2" y="connsiteY2"/>
                </a:cxn>
                <a:cxn ang="0">
                  <a:pos x="connsiteX3" y="connsiteY3"/>
                </a:cxn>
              </a:cxnLst>
              <a:rect l="l" t="t" r="r" b="b"/>
              <a:pathLst>
                <a:path w="534638" h="453389">
                  <a:moveTo>
                    <a:pt x="257080" y="69914"/>
                  </a:moveTo>
                  <a:lnTo>
                    <a:pt x="0" y="0"/>
                  </a:lnTo>
                  <a:lnTo>
                    <a:pt x="534638" y="453390"/>
                  </a:lnTo>
                  <a:lnTo>
                    <a:pt x="257080" y="69914"/>
                  </a:lnTo>
                  <a:close/>
                </a:path>
              </a:pathLst>
            </a:custGeom>
            <a:grpFill/>
            <a:ln w="9525" cap="flat">
              <a:noFill/>
              <a:prstDash val="solid"/>
              <a:miter/>
            </a:ln>
          </p:spPr>
          <p:txBody>
            <a:bodyPr rtlCol="0" anchor="ctr"/>
            <a:lstStyle/>
            <a:p>
              <a:endParaRPr lang="en-GB"/>
            </a:p>
          </p:txBody>
        </p:sp>
        <p:sp>
          <p:nvSpPr>
            <p:cNvPr id="52" name="Freeform: Shape 44">
              <a:extLst>
                <a:ext uri="{FF2B5EF4-FFF2-40B4-BE49-F238E27FC236}">
                  <a16:creationId xmlns:a16="http://schemas.microsoft.com/office/drawing/2014/main" id="{0CD56C9E-D97F-7578-3299-3AFD1183BD3D}"/>
                </a:ext>
              </a:extLst>
            </p:cNvPr>
            <p:cNvSpPr/>
            <p:nvPr/>
          </p:nvSpPr>
          <p:spPr>
            <a:xfrm>
              <a:off x="1856072" y="2918688"/>
              <a:ext cx="854202" cy="422814"/>
            </a:xfrm>
            <a:custGeom>
              <a:avLst/>
              <a:gdLst>
                <a:gd name="connsiteX0" fmla="*/ 532733 w 854202"/>
                <a:gd name="connsiteY0" fmla="*/ 41434 h 422814"/>
                <a:gd name="connsiteX1" fmla="*/ 854202 w 854202"/>
                <a:gd name="connsiteY1" fmla="*/ 0 h 422814"/>
                <a:gd name="connsiteX2" fmla="*/ 0 w 854202"/>
                <a:gd name="connsiteY2" fmla="*/ 422815 h 422814"/>
                <a:gd name="connsiteX3" fmla="*/ 532733 w 854202"/>
                <a:gd name="connsiteY3" fmla="*/ 41434 h 422814"/>
              </a:gdLst>
              <a:ahLst/>
              <a:cxnLst>
                <a:cxn ang="0">
                  <a:pos x="connsiteX0" y="connsiteY0"/>
                </a:cxn>
                <a:cxn ang="0">
                  <a:pos x="connsiteX1" y="connsiteY1"/>
                </a:cxn>
                <a:cxn ang="0">
                  <a:pos x="connsiteX2" y="connsiteY2"/>
                </a:cxn>
                <a:cxn ang="0">
                  <a:pos x="connsiteX3" y="connsiteY3"/>
                </a:cxn>
              </a:cxnLst>
              <a:rect l="l" t="t" r="r" b="b"/>
              <a:pathLst>
                <a:path w="854202" h="422814">
                  <a:moveTo>
                    <a:pt x="532733" y="41434"/>
                  </a:moveTo>
                  <a:lnTo>
                    <a:pt x="854202" y="0"/>
                  </a:lnTo>
                  <a:lnTo>
                    <a:pt x="0" y="422815"/>
                  </a:lnTo>
                  <a:lnTo>
                    <a:pt x="532733" y="41434"/>
                  </a:lnTo>
                  <a:close/>
                </a:path>
              </a:pathLst>
            </a:custGeom>
            <a:grpFill/>
            <a:ln w="9525" cap="flat">
              <a:noFill/>
              <a:prstDash val="solid"/>
              <a:miter/>
            </a:ln>
          </p:spPr>
          <p:txBody>
            <a:bodyPr rtlCol="0" anchor="ctr"/>
            <a:lstStyle/>
            <a:p>
              <a:endParaRPr lang="en-GB"/>
            </a:p>
          </p:txBody>
        </p:sp>
        <p:sp>
          <p:nvSpPr>
            <p:cNvPr id="53" name="Freeform: Shape 45">
              <a:extLst>
                <a:ext uri="{FF2B5EF4-FFF2-40B4-BE49-F238E27FC236}">
                  <a16:creationId xmlns:a16="http://schemas.microsoft.com/office/drawing/2014/main" id="{D03FBC7E-1FB0-F546-9543-8AC73243478C}"/>
                </a:ext>
              </a:extLst>
            </p:cNvPr>
            <p:cNvSpPr/>
            <p:nvPr/>
          </p:nvSpPr>
          <p:spPr>
            <a:xfrm>
              <a:off x="1854167" y="2882207"/>
              <a:ext cx="534638" cy="453294"/>
            </a:xfrm>
            <a:custGeom>
              <a:avLst/>
              <a:gdLst>
                <a:gd name="connsiteX0" fmla="*/ 277654 w 534638"/>
                <a:gd name="connsiteY0" fmla="*/ 69914 h 453294"/>
                <a:gd name="connsiteX1" fmla="*/ 534638 w 534638"/>
                <a:gd name="connsiteY1" fmla="*/ 0 h 453294"/>
                <a:gd name="connsiteX2" fmla="*/ 0 w 534638"/>
                <a:gd name="connsiteY2" fmla="*/ 453295 h 453294"/>
                <a:gd name="connsiteX3" fmla="*/ 277654 w 534638"/>
                <a:gd name="connsiteY3" fmla="*/ 69914 h 453294"/>
              </a:gdLst>
              <a:ahLst/>
              <a:cxnLst>
                <a:cxn ang="0">
                  <a:pos x="connsiteX0" y="connsiteY0"/>
                </a:cxn>
                <a:cxn ang="0">
                  <a:pos x="connsiteX1" y="connsiteY1"/>
                </a:cxn>
                <a:cxn ang="0">
                  <a:pos x="connsiteX2" y="connsiteY2"/>
                </a:cxn>
                <a:cxn ang="0">
                  <a:pos x="connsiteX3" y="connsiteY3"/>
                </a:cxn>
              </a:cxnLst>
              <a:rect l="l" t="t" r="r" b="b"/>
              <a:pathLst>
                <a:path w="534638" h="453294">
                  <a:moveTo>
                    <a:pt x="277654" y="69914"/>
                  </a:moveTo>
                  <a:lnTo>
                    <a:pt x="534638" y="0"/>
                  </a:lnTo>
                  <a:lnTo>
                    <a:pt x="0" y="453295"/>
                  </a:lnTo>
                  <a:lnTo>
                    <a:pt x="277654" y="69914"/>
                  </a:lnTo>
                  <a:close/>
                </a:path>
              </a:pathLst>
            </a:custGeom>
            <a:grpFill/>
            <a:ln w="9525" cap="flat">
              <a:noFill/>
              <a:prstDash val="solid"/>
              <a:miter/>
            </a:ln>
          </p:spPr>
          <p:txBody>
            <a:bodyPr rtlCol="0" anchor="ctr"/>
            <a:lstStyle/>
            <a:p>
              <a:endParaRPr lang="en-GB"/>
            </a:p>
          </p:txBody>
        </p:sp>
        <p:sp>
          <p:nvSpPr>
            <p:cNvPr id="54" name="Freeform: Shape 46">
              <a:extLst>
                <a:ext uri="{FF2B5EF4-FFF2-40B4-BE49-F238E27FC236}">
                  <a16:creationId xmlns:a16="http://schemas.microsoft.com/office/drawing/2014/main" id="{B31390DA-1D9B-FE05-0048-4672E630345C}"/>
                </a:ext>
              </a:extLst>
            </p:cNvPr>
            <p:cNvSpPr/>
            <p:nvPr/>
          </p:nvSpPr>
          <p:spPr>
            <a:xfrm>
              <a:off x="1523935" y="2846965"/>
              <a:ext cx="633031" cy="495109"/>
            </a:xfrm>
            <a:custGeom>
              <a:avLst/>
              <a:gdLst>
                <a:gd name="connsiteX0" fmla="*/ 633032 w 633031"/>
                <a:gd name="connsiteY0" fmla="*/ 0 h 495109"/>
                <a:gd name="connsiteX1" fmla="*/ 426720 w 633031"/>
                <a:gd name="connsiteY1" fmla="*/ 97727 h 495109"/>
                <a:gd name="connsiteX2" fmla="*/ 388239 w 633031"/>
                <a:gd name="connsiteY2" fmla="*/ 252413 h 495109"/>
                <a:gd name="connsiteX3" fmla="*/ 316516 w 633031"/>
                <a:gd name="connsiteY3" fmla="*/ 111062 h 495109"/>
                <a:gd name="connsiteX4" fmla="*/ 244412 w 633031"/>
                <a:gd name="connsiteY4" fmla="*/ 252413 h 495109"/>
                <a:gd name="connsiteX5" fmla="*/ 206216 w 633031"/>
                <a:gd name="connsiteY5" fmla="*/ 97727 h 495109"/>
                <a:gd name="connsiteX6" fmla="*/ 0 w 633031"/>
                <a:gd name="connsiteY6" fmla="*/ 0 h 495109"/>
                <a:gd name="connsiteX7" fmla="*/ 316516 w 633031"/>
                <a:gd name="connsiteY7" fmla="*/ 495110 h 495109"/>
                <a:gd name="connsiteX8" fmla="*/ 633032 w 633031"/>
                <a:gd name="connsiteY8" fmla="*/ 0 h 4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1" h="495109">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grpFill/>
            <a:ln w="9525" cap="flat">
              <a:noFill/>
              <a:prstDash val="solid"/>
              <a:miter/>
            </a:ln>
          </p:spPr>
          <p:txBody>
            <a:bodyPr rtlCol="0" anchor="ctr"/>
            <a:lstStyle/>
            <a:p>
              <a:endParaRPr lang="en-GB"/>
            </a:p>
          </p:txBody>
        </p:sp>
      </p:grpSp>
      <p:sp>
        <p:nvSpPr>
          <p:cNvPr id="16" name="TextBox 15">
            <a:extLst>
              <a:ext uri="{FF2B5EF4-FFF2-40B4-BE49-F238E27FC236}">
                <a16:creationId xmlns:a16="http://schemas.microsoft.com/office/drawing/2014/main" id="{EB088E22-445A-E5CA-D7F2-A7EE458F11EE}"/>
              </a:ext>
            </a:extLst>
          </p:cNvPr>
          <p:cNvSpPr txBox="1"/>
          <p:nvPr userDrawn="1"/>
        </p:nvSpPr>
        <p:spPr>
          <a:xfrm>
            <a:off x="436106" y="371194"/>
            <a:ext cx="2979103" cy="2308324"/>
          </a:xfrm>
          <a:prstGeom prst="rect">
            <a:avLst/>
          </a:prstGeom>
          <a:noFill/>
        </p:spPr>
        <p:txBody>
          <a:bodyPr wrap="square">
            <a:spAutoFit/>
          </a:bodyPr>
          <a:lstStyle/>
          <a:p>
            <a:r>
              <a:rPr lang="en-US" sz="2400" dirty="0">
                <a:solidFill>
                  <a:schemeClr val="bg1"/>
                </a:solidFill>
                <a:latin typeface="Barlow" panose="00000500000000000000" pitchFamily="2" charset="0"/>
                <a:cs typeface="Arial" panose="020B0604020202020204" pitchFamily="34" charset="0"/>
              </a:rPr>
              <a:t>DEVELOP ENTREPRENEURIAL ABILITIES</a:t>
            </a:r>
            <a:r>
              <a:rPr lang="en-US" sz="2400" i="0" dirty="0">
                <a:solidFill>
                  <a:schemeClr val="bg1"/>
                </a:solidFill>
                <a:effectLst/>
                <a:latin typeface="Barlow" panose="00000500000000000000" pitchFamily="2" charset="0"/>
                <a:cs typeface="Arial" panose="020B0604020202020204" pitchFamily="34" charset="0"/>
              </a:rPr>
              <a:t>.</a:t>
            </a:r>
          </a:p>
          <a:p>
            <a:endParaRPr lang="en-US" sz="2400" i="0" dirty="0">
              <a:solidFill>
                <a:schemeClr val="bg1"/>
              </a:solidFill>
              <a:effectLst/>
              <a:latin typeface="Barlow" panose="00000500000000000000" pitchFamily="2" charset="0"/>
              <a:cs typeface="Arial" panose="020B0604020202020204" pitchFamily="34" charset="0"/>
            </a:endParaRPr>
          </a:p>
          <a:p>
            <a:r>
              <a:rPr lang="en-US" sz="2400" i="0" dirty="0">
                <a:solidFill>
                  <a:schemeClr val="bg1"/>
                </a:solidFill>
                <a:effectLst/>
                <a:latin typeface="Barlow" panose="00000500000000000000" pitchFamily="2" charset="0"/>
                <a:cs typeface="Arial" panose="020B0604020202020204" pitchFamily="34" charset="0"/>
              </a:rPr>
              <a:t>WITH</a:t>
            </a:r>
          </a:p>
          <a:p>
            <a:r>
              <a:rPr lang="en-US" sz="2400" b="1" i="0" dirty="0">
                <a:solidFill>
                  <a:schemeClr val="bg1"/>
                </a:solidFill>
                <a:effectLst/>
                <a:latin typeface="Barlow" panose="00000500000000000000" pitchFamily="2" charset="0"/>
                <a:cs typeface="Arial" panose="020B0604020202020204" pitchFamily="34" charset="0"/>
              </a:rPr>
              <a:t>WADHWANI IGNITE.</a:t>
            </a:r>
            <a:endParaRPr lang="en-US" sz="2400" b="1" dirty="0">
              <a:solidFill>
                <a:schemeClr val="bg1"/>
              </a:solidFill>
              <a:latin typeface="Barlow" panose="00000500000000000000" pitchFamily="2" charset="0"/>
              <a:cs typeface="Arial" panose="020B0604020202020204" pitchFamily="34" charset="0"/>
            </a:endParaRPr>
          </a:p>
        </p:txBody>
      </p:sp>
      <p:sp>
        <p:nvSpPr>
          <p:cNvPr id="19" name="Text Placeholder 17">
            <a:extLst>
              <a:ext uri="{FF2B5EF4-FFF2-40B4-BE49-F238E27FC236}">
                <a16:creationId xmlns:a16="http://schemas.microsoft.com/office/drawing/2014/main" id="{C6F4358C-284B-D3B6-B847-FFEA7D77F8A6}"/>
              </a:ext>
            </a:extLst>
          </p:cNvPr>
          <p:cNvSpPr>
            <a:spLocks noGrp="1"/>
          </p:cNvSpPr>
          <p:nvPr>
            <p:ph type="body" sz="quarter" idx="13" hasCustomPrompt="1"/>
          </p:nvPr>
        </p:nvSpPr>
        <p:spPr>
          <a:xfrm>
            <a:off x="360858" y="5135898"/>
            <a:ext cx="5302250" cy="584200"/>
          </a:xfrm>
        </p:spPr>
        <p:txBody>
          <a:bodyPr/>
          <a:lstStyle>
            <a:lvl1pPr marL="0" indent="0">
              <a:buNone/>
              <a:defRPr lang="en-US" sz="3200" b="1" kern="1200" dirty="0" smtClean="0">
                <a:solidFill>
                  <a:schemeClr val="bg1"/>
                </a:solidFill>
                <a:latin typeface="Barlow Medium" panose="00000600000000000000" pitchFamily="2" charset="0"/>
                <a:ea typeface="+mj-ea"/>
                <a:cs typeface="+mj-cs"/>
              </a:defRPr>
            </a:lvl1pPr>
            <a:lvl2pPr>
              <a:defRPr lang="en-US" sz="3200" b="1" kern="1200" dirty="0" smtClean="0">
                <a:solidFill>
                  <a:schemeClr val="bg1"/>
                </a:solidFill>
                <a:latin typeface="Barlow Medium" panose="00000600000000000000" pitchFamily="2" charset="0"/>
                <a:ea typeface="+mj-ea"/>
                <a:cs typeface="+mj-cs"/>
              </a:defRPr>
            </a:lvl2pPr>
            <a:lvl3pPr>
              <a:defRPr lang="en-US" sz="3200" b="1" kern="1200" dirty="0" smtClean="0">
                <a:solidFill>
                  <a:schemeClr val="bg1"/>
                </a:solidFill>
                <a:latin typeface="Barlow Medium" panose="00000600000000000000" pitchFamily="2" charset="0"/>
                <a:ea typeface="+mj-ea"/>
                <a:cs typeface="+mj-cs"/>
              </a:defRPr>
            </a:lvl3pPr>
            <a:lvl4pPr>
              <a:defRPr lang="en-US" sz="3200" b="1" kern="1200" dirty="0" smtClean="0">
                <a:solidFill>
                  <a:schemeClr val="bg1"/>
                </a:solidFill>
                <a:latin typeface="Barlow Medium" panose="00000600000000000000" pitchFamily="2" charset="0"/>
                <a:ea typeface="+mj-ea"/>
                <a:cs typeface="+mj-cs"/>
              </a:defRPr>
            </a:lvl4pPr>
            <a:lvl5pPr>
              <a:defRPr lang="en-IN" sz="3200" b="1" kern="1200" dirty="0">
                <a:solidFill>
                  <a:schemeClr val="bg1"/>
                </a:solidFill>
                <a:latin typeface="Barlow Medium" panose="00000600000000000000" pitchFamily="2" charset="0"/>
                <a:ea typeface="+mj-ea"/>
                <a:cs typeface="+mj-cs"/>
              </a:defRPr>
            </a:lvl5pPr>
          </a:lstStyle>
          <a:p>
            <a:pPr lvl="0"/>
            <a:r>
              <a:rPr lang="en-US" dirty="0"/>
              <a:t>Click to Add Module</a:t>
            </a:r>
            <a:endParaRPr lang="en-IN" dirty="0"/>
          </a:p>
        </p:txBody>
      </p:sp>
      <p:sp>
        <p:nvSpPr>
          <p:cNvPr id="21" name="Text Placeholder 17">
            <a:extLst>
              <a:ext uri="{FF2B5EF4-FFF2-40B4-BE49-F238E27FC236}">
                <a16:creationId xmlns:a16="http://schemas.microsoft.com/office/drawing/2014/main" id="{5BB2488D-8696-C4F9-3652-4CBF73CA11F7}"/>
              </a:ext>
            </a:extLst>
          </p:cNvPr>
          <p:cNvSpPr>
            <a:spLocks noGrp="1"/>
          </p:cNvSpPr>
          <p:nvPr>
            <p:ph type="body" sz="quarter" idx="14" hasCustomPrompt="1"/>
          </p:nvPr>
        </p:nvSpPr>
        <p:spPr>
          <a:xfrm>
            <a:off x="360858" y="5895254"/>
            <a:ext cx="5302250" cy="584200"/>
          </a:xfrm>
        </p:spPr>
        <p:txBody>
          <a:bodyPr>
            <a:normAutofit/>
          </a:bodyPr>
          <a:lstStyle>
            <a:lvl1pPr marL="0" indent="0">
              <a:buNone/>
              <a:defRPr lang="en-IN" sz="2000" kern="1200" dirty="0">
                <a:solidFill>
                  <a:schemeClr val="bg1"/>
                </a:solidFill>
                <a:latin typeface="Open Sans" pitchFamily="2" charset="0"/>
                <a:ea typeface="Open Sans" pitchFamily="2" charset="0"/>
                <a:cs typeface="Open Sans" pitchFamily="2" charset="0"/>
              </a:defRPr>
            </a:lvl1pPr>
            <a:lvl2pPr>
              <a:defRPr lang="en-US" sz="3200" b="1" kern="1200" dirty="0" smtClean="0">
                <a:solidFill>
                  <a:schemeClr val="bg1"/>
                </a:solidFill>
                <a:latin typeface="Barlow Medium" panose="00000600000000000000" pitchFamily="2" charset="0"/>
                <a:ea typeface="+mj-ea"/>
                <a:cs typeface="+mj-cs"/>
              </a:defRPr>
            </a:lvl2pPr>
            <a:lvl3pPr>
              <a:defRPr lang="en-US" sz="3200" b="1" kern="1200" dirty="0" smtClean="0">
                <a:solidFill>
                  <a:schemeClr val="bg1"/>
                </a:solidFill>
                <a:latin typeface="Barlow Medium" panose="00000600000000000000" pitchFamily="2" charset="0"/>
                <a:ea typeface="+mj-ea"/>
                <a:cs typeface="+mj-cs"/>
              </a:defRPr>
            </a:lvl3pPr>
            <a:lvl4pPr>
              <a:defRPr lang="en-US" sz="3200" b="1" kern="1200" dirty="0" smtClean="0">
                <a:solidFill>
                  <a:schemeClr val="bg1"/>
                </a:solidFill>
                <a:latin typeface="Barlow Medium" panose="00000600000000000000" pitchFamily="2" charset="0"/>
                <a:ea typeface="+mj-ea"/>
                <a:cs typeface="+mj-cs"/>
              </a:defRPr>
            </a:lvl4pPr>
            <a:lvl5pPr>
              <a:defRPr lang="en-IN" sz="3200" b="1" kern="1200" dirty="0">
                <a:solidFill>
                  <a:schemeClr val="bg1"/>
                </a:solidFill>
                <a:latin typeface="Barlow Medium" panose="00000600000000000000" pitchFamily="2" charset="0"/>
                <a:ea typeface="+mj-ea"/>
                <a:cs typeface="+mj-cs"/>
              </a:defRPr>
            </a:lvl5pPr>
          </a:lstStyle>
          <a:p>
            <a:pPr lvl="0"/>
            <a:r>
              <a:rPr lang="en-US" dirty="0"/>
              <a:t>Click to Add Lesson</a:t>
            </a:r>
            <a:endParaRPr lang="en-IN" dirty="0"/>
          </a:p>
        </p:txBody>
      </p:sp>
      <p:sp>
        <p:nvSpPr>
          <p:cNvPr id="23" name="Picture Placeholder 22">
            <a:extLst>
              <a:ext uri="{FF2B5EF4-FFF2-40B4-BE49-F238E27FC236}">
                <a16:creationId xmlns:a16="http://schemas.microsoft.com/office/drawing/2014/main" id="{578F6F88-2FE6-45A7-AB8C-550D53F29E1D}"/>
              </a:ext>
            </a:extLst>
          </p:cNvPr>
          <p:cNvSpPr>
            <a:spLocks noGrp="1"/>
          </p:cNvSpPr>
          <p:nvPr>
            <p:ph type="pic" sz="quarter" idx="15"/>
          </p:nvPr>
        </p:nvSpPr>
        <p:spPr>
          <a:xfrm>
            <a:off x="3646488" y="0"/>
            <a:ext cx="8545512" cy="6858000"/>
          </a:xfrm>
        </p:spPr>
        <p:txBody>
          <a:bodyPr/>
          <a:lstStyle>
            <a:lvl1pPr>
              <a:defRPr>
                <a:solidFill>
                  <a:schemeClr val="bg2"/>
                </a:solidFill>
              </a:defRPr>
            </a:lvl1pPr>
          </a:lstStyle>
          <a:p>
            <a:endParaRPr lang="en-IN" dirty="0"/>
          </a:p>
        </p:txBody>
      </p:sp>
    </p:spTree>
    <p:extLst>
      <p:ext uri="{BB962C8B-B14F-4D97-AF65-F5344CB8AC3E}">
        <p14:creationId xmlns:p14="http://schemas.microsoft.com/office/powerpoint/2010/main" val="33788844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4C67A9-B9CE-84AB-B023-35262618BA48}"/>
              </a:ext>
            </a:extLst>
          </p:cNvPr>
          <p:cNvSpPr>
            <a:spLocks noGrp="1"/>
          </p:cNvSpPr>
          <p:nvPr>
            <p:ph type="pic" sz="quarter" idx="13"/>
          </p:nvPr>
        </p:nvSpPr>
        <p:spPr>
          <a:xfrm>
            <a:off x="380974" y="374463"/>
            <a:ext cx="8280000" cy="6120000"/>
          </a:xfrm>
        </p:spPr>
        <p:txBody>
          <a:bodyPr/>
          <a:lstStyle/>
          <a:p>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hasCustomPrompt="1"/>
          </p:nvPr>
        </p:nvSpPr>
        <p:spPr>
          <a:xfrm>
            <a:off x="8928000" y="374749"/>
            <a:ext cx="2880000" cy="720000"/>
          </a:xfrm>
        </p:spPr>
        <p:txBody>
          <a:bodyPr bIns="0" anchor="ctr" anchorCtr="0">
            <a:spAutoFit/>
          </a:bodyPr>
          <a:lstStyle>
            <a:lvl1pPr marL="0" indent="0" algn="l">
              <a:lnSpc>
                <a:spcPct val="10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a:t>
            </a:r>
            <a:br>
              <a:rPr lang="en-GB"/>
            </a:br>
            <a:r>
              <a:rPr lang="en-GB"/>
              <a:t>Master subtitle style</a:t>
            </a:r>
            <a:endParaRPr lang="en-US"/>
          </a:p>
        </p:txBody>
      </p:sp>
      <p:sp>
        <p:nvSpPr>
          <p:cNvPr id="6" name="Text Placeholder 5">
            <a:extLst>
              <a:ext uri="{FF2B5EF4-FFF2-40B4-BE49-F238E27FC236}">
                <a16:creationId xmlns:a16="http://schemas.microsoft.com/office/drawing/2014/main" id="{E81942A4-22D9-4F77-D722-A67D278F6BAF}"/>
              </a:ext>
            </a:extLst>
          </p:cNvPr>
          <p:cNvSpPr>
            <a:spLocks noGrp="1"/>
          </p:cNvSpPr>
          <p:nvPr>
            <p:ph type="body" sz="quarter" idx="12"/>
          </p:nvPr>
        </p:nvSpPr>
        <p:spPr>
          <a:xfrm>
            <a:off x="8928000" y="2520000"/>
            <a:ext cx="2880000" cy="3960000"/>
          </a:xfrm>
        </p:spPr>
        <p:txBody>
          <a:bodyPr vert="horz" lIns="0" tIns="0" rIns="0" bIns="0" rtlCol="0" anchor="t">
            <a:normAutofit/>
          </a:bodyPr>
          <a:lstStyle>
            <a:lvl1pPr marL="0" indent="0">
              <a:lnSpc>
                <a:spcPct val="100000"/>
              </a:lnSpc>
              <a:buNone/>
              <a:defRPr lang="en-GB" sz="1200" smtClean="0">
                <a:solidFill>
                  <a:schemeClr val="tx1"/>
                </a:solidFill>
              </a:defRPr>
            </a:lvl1pPr>
            <a:lvl2pPr>
              <a:defRPr lang="en-GB" smtClean="0">
                <a:solidFill>
                  <a:schemeClr val="tx1">
                    <a:lumMod val="60000"/>
                    <a:lumOff val="40000"/>
                  </a:schemeClr>
                </a:solidFill>
              </a:defRPr>
            </a:lvl2pPr>
            <a:lvl3pPr>
              <a:defRPr lang="en-GB" smtClean="0">
                <a:solidFill>
                  <a:schemeClr val="tx1">
                    <a:lumMod val="60000"/>
                    <a:lumOff val="40000"/>
                  </a:schemeClr>
                </a:solidFill>
              </a:defRPr>
            </a:lvl3pPr>
            <a:lvl4pPr>
              <a:defRPr lang="en-GB" smtClean="0">
                <a:solidFill>
                  <a:schemeClr val="tx1">
                    <a:lumMod val="60000"/>
                    <a:lumOff val="40000"/>
                  </a:schemeClr>
                </a:solidFill>
              </a:defRPr>
            </a:lvl4pPr>
            <a:lvl5pPr>
              <a:defRPr lang="en-US">
                <a:solidFill>
                  <a:schemeClr val="tx1">
                    <a:lumMod val="60000"/>
                    <a:lumOff val="40000"/>
                  </a:schemeClr>
                </a:solidFill>
              </a:defRPr>
            </a:lvl5pPr>
          </a:lstStyle>
          <a:p>
            <a:pPr marL="228600" lvl="0" indent="-228600"/>
            <a:r>
              <a:rPr lang="en-GB"/>
              <a:t>Click to edit Master text styles</a:t>
            </a:r>
            <a:endParaRPr lang="en-US"/>
          </a:p>
        </p:txBody>
      </p:sp>
      <p:sp>
        <p:nvSpPr>
          <p:cNvPr id="4" name="Rectangle 3">
            <a:extLst>
              <a:ext uri="{FF2B5EF4-FFF2-40B4-BE49-F238E27FC236}">
                <a16:creationId xmlns:a16="http://schemas.microsoft.com/office/drawing/2014/main" id="{AD19FD2A-E444-A423-C2AF-1257D8340ECD}"/>
              </a:ext>
            </a:extLst>
          </p:cNvPr>
          <p:cNvSpPr/>
          <p:nvPr userDrawn="1"/>
        </p:nvSpPr>
        <p:spPr>
          <a:xfrm>
            <a:off x="8928000" y="1124014"/>
            <a:ext cx="2916000" cy="55439"/>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C66AE-E72D-8337-BE2B-BD87F88AAF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475" y="3032604"/>
            <a:ext cx="2212338" cy="3461859"/>
          </a:xfrm>
          <a:prstGeom prst="rect">
            <a:avLst/>
          </a:prstGeom>
        </p:spPr>
      </p:pic>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7128000" y="1296000"/>
            <a:ext cx="4687415" cy="1087081"/>
          </a:xfrm>
          <a:prstGeom prst="rect">
            <a:avLst/>
          </a:prstGeom>
        </p:spPr>
        <p:txBody>
          <a:bodyPr anchor="ctr" anchorCtr="0">
            <a:normAutofit/>
          </a:bodyPr>
          <a:lstStyle>
            <a:lvl1pPr algn="l">
              <a:lnSpc>
                <a:spcPct val="100000"/>
              </a:lnSpc>
              <a:defRPr sz="3000">
                <a:solidFill>
                  <a:schemeClr val="tx2"/>
                </a:solidFill>
              </a:defRPr>
            </a:lvl1p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461354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4C67A9-B9CE-84AB-B023-35262618BA48}"/>
              </a:ext>
            </a:extLst>
          </p:cNvPr>
          <p:cNvSpPr>
            <a:spLocks noGrp="1"/>
          </p:cNvSpPr>
          <p:nvPr>
            <p:ph type="pic" sz="quarter" idx="13"/>
          </p:nvPr>
        </p:nvSpPr>
        <p:spPr>
          <a:xfrm>
            <a:off x="360000" y="360000"/>
            <a:ext cx="11484000" cy="6120000"/>
          </a:xfrm>
        </p:spPr>
        <p:txBody>
          <a:bodyPr/>
          <a:lstStyle/>
          <a:p>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2891246" y="4512763"/>
            <a:ext cx="8904069" cy="1980000"/>
          </a:xfrm>
        </p:spPr>
        <p:txBody>
          <a:bodyPr bIns="0">
            <a:noAutofit/>
          </a:bodyPr>
          <a:lstStyle>
            <a:lvl1pPr marL="0" indent="0" algn="l">
              <a:lnSpc>
                <a:spcPct val="100000"/>
              </a:lnSpc>
              <a:buNone/>
              <a:defRPr sz="3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F6B8D04E-BDD5-1F64-6209-2F4B4F2000E7}"/>
              </a:ext>
            </a:extLst>
          </p:cNvPr>
          <p:cNvSpPr>
            <a:spLocks noGrp="1"/>
          </p:cNvSpPr>
          <p:nvPr>
            <p:ph type="ctrTitle"/>
          </p:nvPr>
        </p:nvSpPr>
        <p:spPr>
          <a:xfrm>
            <a:off x="825111" y="1087382"/>
            <a:ext cx="6568466" cy="1087081"/>
          </a:xfrm>
          <a:prstGeom prst="rect">
            <a:avLst/>
          </a:prstGeom>
        </p:spPr>
        <p:txBody>
          <a:bodyPr anchor="ctr" anchorCtr="0">
            <a:noAutofit/>
          </a:bodyPr>
          <a:lstStyle>
            <a:lvl1pPr algn="l">
              <a:lnSpc>
                <a:spcPct val="100000"/>
              </a:lnSpc>
              <a:defRPr sz="4000">
                <a:solidFill>
                  <a:schemeClr val="tx2"/>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FDB94897-42FC-D542-4330-DC6910EC0E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1315" y="3032604"/>
            <a:ext cx="2212338" cy="3461859"/>
          </a:xfrm>
          <a:prstGeom prst="rect">
            <a:avLst/>
          </a:prstGeom>
        </p:spPr>
      </p:pic>
    </p:spTree>
    <p:extLst>
      <p:ext uri="{BB962C8B-B14F-4D97-AF65-F5344CB8AC3E}">
        <p14:creationId xmlns:p14="http://schemas.microsoft.com/office/powerpoint/2010/main" val="16445542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4_Title Slide">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E24D-AB13-DA6A-AB49-527A6F75AE8D}"/>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5E222839-42DC-9914-BAEF-69A254AA80F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Barlow"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grpSp>
        <p:nvGrpSpPr>
          <p:cNvPr id="31" name="Group 30">
            <a:extLst>
              <a:ext uri="{FF2B5EF4-FFF2-40B4-BE49-F238E27FC236}">
                <a16:creationId xmlns:a16="http://schemas.microsoft.com/office/drawing/2014/main" id="{9ECD0644-BEF3-4C85-D9DF-5C08C0FA02EB}"/>
              </a:ext>
            </a:extLst>
          </p:cNvPr>
          <p:cNvGrpSpPr/>
          <p:nvPr userDrawn="1"/>
        </p:nvGrpSpPr>
        <p:grpSpPr>
          <a:xfrm>
            <a:off x="10668000" y="304798"/>
            <a:ext cx="1179720" cy="581555"/>
            <a:chOff x="969962" y="2846965"/>
            <a:chExt cx="1740598" cy="872299"/>
          </a:xfrm>
          <a:solidFill>
            <a:schemeClr val="bg1"/>
          </a:solidFill>
        </p:grpSpPr>
        <p:sp>
          <p:nvSpPr>
            <p:cNvPr id="32" name="Freeform: Shape 23">
              <a:extLst>
                <a:ext uri="{FF2B5EF4-FFF2-40B4-BE49-F238E27FC236}">
                  <a16:creationId xmlns:a16="http://schemas.microsoft.com/office/drawing/2014/main" id="{86846790-9A35-DC90-BCFB-EDB6E03D617D}"/>
                </a:ext>
              </a:extLst>
            </p:cNvPr>
            <p:cNvSpPr/>
            <p:nvPr/>
          </p:nvSpPr>
          <p:spPr>
            <a:xfrm>
              <a:off x="969962" y="3381507"/>
              <a:ext cx="274415" cy="160305"/>
            </a:xfrm>
            <a:custGeom>
              <a:avLst/>
              <a:gdLst>
                <a:gd name="connsiteX0" fmla="*/ 274415 w 274415"/>
                <a:gd name="connsiteY0" fmla="*/ 0 h 160305"/>
                <a:gd name="connsiteX1" fmla="*/ 205931 w 274415"/>
                <a:gd name="connsiteY1" fmla="*/ 160306 h 160305"/>
                <a:gd name="connsiteX2" fmla="*/ 178308 w 274415"/>
                <a:gd name="connsiteY2" fmla="*/ 160306 h 160305"/>
                <a:gd name="connsiteX3" fmla="*/ 137160 w 274415"/>
                <a:gd name="connsiteY3" fmla="*/ 66961 h 160305"/>
                <a:gd name="connsiteX4" fmla="*/ 95059 w 274415"/>
                <a:gd name="connsiteY4" fmla="*/ 160306 h 160305"/>
                <a:gd name="connsiteX5" fmla="*/ 67151 w 274415"/>
                <a:gd name="connsiteY5" fmla="*/ 160306 h 160305"/>
                <a:gd name="connsiteX6" fmla="*/ 0 w 274415"/>
                <a:gd name="connsiteY6" fmla="*/ 0 h 160305"/>
                <a:gd name="connsiteX7" fmla="*/ 49435 w 274415"/>
                <a:gd name="connsiteY7" fmla="*/ 0 h 160305"/>
                <a:gd name="connsiteX8" fmla="*/ 82296 w 274415"/>
                <a:gd name="connsiteY8" fmla="*/ 87725 h 160305"/>
                <a:gd name="connsiteX9" fmla="*/ 120015 w 274415"/>
                <a:gd name="connsiteY9" fmla="*/ 0 h 160305"/>
                <a:gd name="connsiteX10" fmla="*/ 154210 w 274415"/>
                <a:gd name="connsiteY10" fmla="*/ 0 h 160305"/>
                <a:gd name="connsiteX11" fmla="*/ 191167 w 274415"/>
                <a:gd name="connsiteY11" fmla="*/ 87725 h 160305"/>
                <a:gd name="connsiteX12" fmla="*/ 225552 w 274415"/>
                <a:gd name="connsiteY12" fmla="*/ 0 h 160305"/>
                <a:gd name="connsiteX13" fmla="*/ 274415 w 274415"/>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415" h="16030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grpFill/>
            <a:ln w="9525" cap="flat">
              <a:noFill/>
              <a:prstDash val="solid"/>
              <a:miter/>
            </a:ln>
          </p:spPr>
          <p:txBody>
            <a:bodyPr rtlCol="0" anchor="ctr"/>
            <a:lstStyle/>
            <a:p>
              <a:endParaRPr lang="en-GB"/>
            </a:p>
          </p:txBody>
        </p:sp>
        <p:sp>
          <p:nvSpPr>
            <p:cNvPr id="33" name="Freeform: Shape 25">
              <a:extLst>
                <a:ext uri="{FF2B5EF4-FFF2-40B4-BE49-F238E27FC236}">
                  <a16:creationId xmlns:a16="http://schemas.microsoft.com/office/drawing/2014/main" id="{9C4E9CEE-1A49-DE23-64FE-5C945F561132}"/>
                </a:ext>
              </a:extLst>
            </p:cNvPr>
            <p:cNvSpPr/>
            <p:nvPr/>
          </p:nvSpPr>
          <p:spPr>
            <a:xfrm>
              <a:off x="1239614" y="3381412"/>
              <a:ext cx="192595" cy="158305"/>
            </a:xfrm>
            <a:custGeom>
              <a:avLst/>
              <a:gdLst>
                <a:gd name="connsiteX0" fmla="*/ 192596 w 192595"/>
                <a:gd name="connsiteY0" fmla="*/ 158306 h 158305"/>
                <a:gd name="connsiteX1" fmla="*/ 143732 w 192595"/>
                <a:gd name="connsiteY1" fmla="*/ 158306 h 158305"/>
                <a:gd name="connsiteX2" fmla="*/ 130778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920 w 192595"/>
                <a:gd name="connsiteY9" fmla="*/ 98679 h 158305"/>
                <a:gd name="connsiteX10" fmla="*/ 96679 w 192595"/>
                <a:gd name="connsiteY10" fmla="*/ 40862 h 158305"/>
                <a:gd name="connsiteX11" fmla="*/ 73342 w 192595"/>
                <a:gd name="connsiteY11" fmla="*/ 98679 h 158305"/>
                <a:gd name="connsiteX12" fmla="*/ 119920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grpFill/>
            <a:ln w="9525" cap="flat">
              <a:noFill/>
              <a:prstDash val="solid"/>
              <a:miter/>
            </a:ln>
          </p:spPr>
          <p:txBody>
            <a:bodyPr rtlCol="0" anchor="ctr"/>
            <a:lstStyle/>
            <a:p>
              <a:endParaRPr lang="en-GB"/>
            </a:p>
          </p:txBody>
        </p:sp>
        <p:sp>
          <p:nvSpPr>
            <p:cNvPr id="34" name="Freeform: Shape 26">
              <a:extLst>
                <a:ext uri="{FF2B5EF4-FFF2-40B4-BE49-F238E27FC236}">
                  <a16:creationId xmlns:a16="http://schemas.microsoft.com/office/drawing/2014/main" id="{91558449-F5CB-533C-CF65-CA30D8E070A1}"/>
                </a:ext>
              </a:extLst>
            </p:cNvPr>
            <p:cNvSpPr/>
            <p:nvPr/>
          </p:nvSpPr>
          <p:spPr>
            <a:xfrm>
              <a:off x="1483264" y="3381507"/>
              <a:ext cx="162782" cy="158210"/>
            </a:xfrm>
            <a:custGeom>
              <a:avLst/>
              <a:gdLst>
                <a:gd name="connsiteX0" fmla="*/ 162782 w 162782"/>
                <a:gd name="connsiteY0" fmla="*/ 81915 h 158210"/>
                <a:gd name="connsiteX1" fmla="*/ 153924 w 162782"/>
                <a:gd name="connsiteY1" fmla="*/ 120968 h 158210"/>
                <a:gd name="connsiteX2" fmla="*/ 133064 w 162782"/>
                <a:gd name="connsiteY2" fmla="*/ 144875 h 158210"/>
                <a:gd name="connsiteX3" fmla="*/ 85439 w 162782"/>
                <a:gd name="connsiteY3" fmla="*/ 158210 h 158210"/>
                <a:gd name="connsiteX4" fmla="*/ 0 w 162782"/>
                <a:gd name="connsiteY4" fmla="*/ 158210 h 158210"/>
                <a:gd name="connsiteX5" fmla="*/ 0 w 162782"/>
                <a:gd name="connsiteY5" fmla="*/ 0 h 158210"/>
                <a:gd name="connsiteX6" fmla="*/ 65723 w 162782"/>
                <a:gd name="connsiteY6" fmla="*/ 0 h 158210"/>
                <a:gd name="connsiteX7" fmla="*/ 91154 w 162782"/>
                <a:gd name="connsiteY7" fmla="*/ 1524 h 158210"/>
                <a:gd name="connsiteX8" fmla="*/ 110204 w 162782"/>
                <a:gd name="connsiteY8" fmla="*/ 5906 h 158210"/>
                <a:gd name="connsiteX9" fmla="*/ 124587 w 162782"/>
                <a:gd name="connsiteY9" fmla="*/ 12192 h 158210"/>
                <a:gd name="connsiteX10" fmla="*/ 135160 w 162782"/>
                <a:gd name="connsiteY10" fmla="*/ 19717 h 158210"/>
                <a:gd name="connsiteX11" fmla="*/ 149352 w 162782"/>
                <a:gd name="connsiteY11" fmla="*/ 35338 h 158210"/>
                <a:gd name="connsiteX12" fmla="*/ 159067 w 162782"/>
                <a:gd name="connsiteY12" fmla="*/ 56293 h 158210"/>
                <a:gd name="connsiteX13" fmla="*/ 162687 w 162782"/>
                <a:gd name="connsiteY13" fmla="*/ 82105 h 158210"/>
                <a:gd name="connsiteX14" fmla="*/ 114205 w 162782"/>
                <a:gd name="connsiteY14" fmla="*/ 80010 h 158210"/>
                <a:gd name="connsiteX15" fmla="*/ 106871 w 162782"/>
                <a:gd name="connsiteY15" fmla="*/ 49911 h 158210"/>
                <a:gd name="connsiteX16" fmla="*/ 89154 w 162782"/>
                <a:gd name="connsiteY16" fmla="*/ 35433 h 158210"/>
                <a:gd name="connsiteX17" fmla="*/ 68104 w 162782"/>
                <a:gd name="connsiteY17" fmla="*/ 31718 h 158210"/>
                <a:gd name="connsiteX18" fmla="*/ 47816 w 162782"/>
                <a:gd name="connsiteY18" fmla="*/ 31718 h 158210"/>
                <a:gd name="connsiteX19" fmla="*/ 47816 w 162782"/>
                <a:gd name="connsiteY19" fmla="*/ 125444 h 158210"/>
                <a:gd name="connsiteX20" fmla="*/ 68104 w 162782"/>
                <a:gd name="connsiteY20" fmla="*/ 125444 h 158210"/>
                <a:gd name="connsiteX21" fmla="*/ 100584 w 162782"/>
                <a:gd name="connsiteY21" fmla="*/ 116586 h 158210"/>
                <a:gd name="connsiteX22" fmla="*/ 114300 w 162782"/>
                <a:gd name="connsiteY22" fmla="*/ 79915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82" h="158210">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grpFill/>
            <a:ln w="9525" cap="flat">
              <a:noFill/>
              <a:prstDash val="solid"/>
              <a:miter/>
            </a:ln>
          </p:spPr>
          <p:txBody>
            <a:bodyPr rtlCol="0" anchor="ctr"/>
            <a:lstStyle/>
            <a:p>
              <a:endParaRPr lang="en-GB"/>
            </a:p>
          </p:txBody>
        </p:sp>
        <p:sp>
          <p:nvSpPr>
            <p:cNvPr id="35" name="Freeform: Shape 27">
              <a:extLst>
                <a:ext uri="{FF2B5EF4-FFF2-40B4-BE49-F238E27FC236}">
                  <a16:creationId xmlns:a16="http://schemas.microsoft.com/office/drawing/2014/main" id="{6CA92632-66E8-EDF6-D5AD-4F8622279C3E}"/>
                </a:ext>
              </a:extLst>
            </p:cNvPr>
            <p:cNvSpPr/>
            <p:nvPr/>
          </p:nvSpPr>
          <p:spPr>
            <a:xfrm>
              <a:off x="1698910" y="3381507"/>
              <a:ext cx="167163" cy="158210"/>
            </a:xfrm>
            <a:custGeom>
              <a:avLst/>
              <a:gdLst>
                <a:gd name="connsiteX0" fmla="*/ 167164 w 167163"/>
                <a:gd name="connsiteY0" fmla="*/ 158210 h 158210"/>
                <a:gd name="connsiteX1" fmla="*/ 119539 w 167163"/>
                <a:gd name="connsiteY1" fmla="*/ 158210 h 158210"/>
                <a:gd name="connsiteX2" fmla="*/ 119539 w 167163"/>
                <a:gd name="connsiteY2" fmla="*/ 96488 h 158210"/>
                <a:gd name="connsiteX3" fmla="*/ 47720 w 167163"/>
                <a:gd name="connsiteY3" fmla="*/ 96488 h 158210"/>
                <a:gd name="connsiteX4" fmla="*/ 47720 w 167163"/>
                <a:gd name="connsiteY4" fmla="*/ 158210 h 158210"/>
                <a:gd name="connsiteX5" fmla="*/ 0 w 167163"/>
                <a:gd name="connsiteY5" fmla="*/ 158210 h 158210"/>
                <a:gd name="connsiteX6" fmla="*/ 0 w 167163"/>
                <a:gd name="connsiteY6" fmla="*/ 0 h 158210"/>
                <a:gd name="connsiteX7" fmla="*/ 47720 w 167163"/>
                <a:gd name="connsiteY7" fmla="*/ 0 h 158210"/>
                <a:gd name="connsiteX8" fmla="*/ 47720 w 167163"/>
                <a:gd name="connsiteY8" fmla="*/ 58103 h 158210"/>
                <a:gd name="connsiteX9" fmla="*/ 119539 w 167163"/>
                <a:gd name="connsiteY9" fmla="*/ 58103 h 158210"/>
                <a:gd name="connsiteX10" fmla="*/ 119539 w 167163"/>
                <a:gd name="connsiteY10" fmla="*/ 0 h 158210"/>
                <a:gd name="connsiteX11" fmla="*/ 167164 w 167163"/>
                <a:gd name="connsiteY11" fmla="*/ 0 h 158210"/>
                <a:gd name="connsiteX12" fmla="*/ 167164 w 167163"/>
                <a:gd name="connsiteY12"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63" h="158210">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grpFill/>
            <a:ln w="9525" cap="flat">
              <a:noFill/>
              <a:prstDash val="solid"/>
              <a:miter/>
            </a:ln>
          </p:spPr>
          <p:txBody>
            <a:bodyPr rtlCol="0" anchor="ctr"/>
            <a:lstStyle/>
            <a:p>
              <a:endParaRPr lang="en-GB"/>
            </a:p>
          </p:txBody>
        </p:sp>
        <p:sp>
          <p:nvSpPr>
            <p:cNvPr id="36" name="Freeform: Shape 28">
              <a:extLst>
                <a:ext uri="{FF2B5EF4-FFF2-40B4-BE49-F238E27FC236}">
                  <a16:creationId xmlns:a16="http://schemas.microsoft.com/office/drawing/2014/main" id="{A17F9F1F-C904-9A5F-E960-31EB44FDB7E2}"/>
                </a:ext>
              </a:extLst>
            </p:cNvPr>
            <p:cNvSpPr/>
            <p:nvPr/>
          </p:nvSpPr>
          <p:spPr>
            <a:xfrm>
              <a:off x="1913984" y="3381507"/>
              <a:ext cx="274510" cy="160305"/>
            </a:xfrm>
            <a:custGeom>
              <a:avLst/>
              <a:gdLst>
                <a:gd name="connsiteX0" fmla="*/ 274511 w 274510"/>
                <a:gd name="connsiteY0" fmla="*/ 0 h 160305"/>
                <a:gd name="connsiteX1" fmla="*/ 205931 w 274510"/>
                <a:gd name="connsiteY1" fmla="*/ 160306 h 160305"/>
                <a:gd name="connsiteX2" fmla="*/ 178308 w 274510"/>
                <a:gd name="connsiteY2" fmla="*/ 160306 h 160305"/>
                <a:gd name="connsiteX3" fmla="*/ 137160 w 274510"/>
                <a:gd name="connsiteY3" fmla="*/ 66961 h 160305"/>
                <a:gd name="connsiteX4" fmla="*/ 95059 w 274510"/>
                <a:gd name="connsiteY4" fmla="*/ 160306 h 160305"/>
                <a:gd name="connsiteX5" fmla="*/ 67246 w 274510"/>
                <a:gd name="connsiteY5" fmla="*/ 160306 h 160305"/>
                <a:gd name="connsiteX6" fmla="*/ 0 w 274510"/>
                <a:gd name="connsiteY6" fmla="*/ 0 h 160305"/>
                <a:gd name="connsiteX7" fmla="*/ 49530 w 274510"/>
                <a:gd name="connsiteY7" fmla="*/ 0 h 160305"/>
                <a:gd name="connsiteX8" fmla="*/ 82391 w 274510"/>
                <a:gd name="connsiteY8" fmla="*/ 87725 h 160305"/>
                <a:gd name="connsiteX9" fmla="*/ 120110 w 274510"/>
                <a:gd name="connsiteY9" fmla="*/ 0 h 160305"/>
                <a:gd name="connsiteX10" fmla="*/ 154210 w 274510"/>
                <a:gd name="connsiteY10" fmla="*/ 0 h 160305"/>
                <a:gd name="connsiteX11" fmla="*/ 191262 w 274510"/>
                <a:gd name="connsiteY11" fmla="*/ 87725 h 160305"/>
                <a:gd name="connsiteX12" fmla="*/ 225647 w 274510"/>
                <a:gd name="connsiteY12" fmla="*/ 0 h 160305"/>
                <a:gd name="connsiteX13" fmla="*/ 274511 w 274510"/>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510" h="160305">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grpFill/>
            <a:ln w="9525" cap="flat">
              <a:noFill/>
              <a:prstDash val="solid"/>
              <a:miter/>
            </a:ln>
          </p:spPr>
          <p:txBody>
            <a:bodyPr rtlCol="0" anchor="ctr"/>
            <a:lstStyle/>
            <a:p>
              <a:endParaRPr lang="en-GB"/>
            </a:p>
          </p:txBody>
        </p:sp>
        <p:sp>
          <p:nvSpPr>
            <p:cNvPr id="37" name="Freeform: Shape 29">
              <a:extLst>
                <a:ext uri="{FF2B5EF4-FFF2-40B4-BE49-F238E27FC236}">
                  <a16:creationId xmlns:a16="http://schemas.microsoft.com/office/drawing/2014/main" id="{65CB7476-7537-66C9-EFBD-6CC69D6BED59}"/>
                </a:ext>
              </a:extLst>
            </p:cNvPr>
            <p:cNvSpPr/>
            <p:nvPr/>
          </p:nvSpPr>
          <p:spPr>
            <a:xfrm>
              <a:off x="2184970" y="3381412"/>
              <a:ext cx="192595" cy="158305"/>
            </a:xfrm>
            <a:custGeom>
              <a:avLst/>
              <a:gdLst>
                <a:gd name="connsiteX0" fmla="*/ 192500 w 192595"/>
                <a:gd name="connsiteY0" fmla="*/ 158306 h 158305"/>
                <a:gd name="connsiteX1" fmla="*/ 143637 w 192595"/>
                <a:gd name="connsiteY1" fmla="*/ 158306 h 158305"/>
                <a:gd name="connsiteX2" fmla="*/ 130683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729 w 192595"/>
                <a:gd name="connsiteY9" fmla="*/ 98679 h 158305"/>
                <a:gd name="connsiteX10" fmla="*/ 96583 w 192595"/>
                <a:gd name="connsiteY10" fmla="*/ 40862 h 158305"/>
                <a:gd name="connsiteX11" fmla="*/ 73152 w 192595"/>
                <a:gd name="connsiteY11" fmla="*/ 98679 h 158305"/>
                <a:gd name="connsiteX12" fmla="*/ 119729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grpFill/>
            <a:ln w="9525" cap="flat">
              <a:noFill/>
              <a:prstDash val="solid"/>
              <a:miter/>
            </a:ln>
          </p:spPr>
          <p:txBody>
            <a:bodyPr rtlCol="0" anchor="ctr"/>
            <a:lstStyle/>
            <a:p>
              <a:endParaRPr lang="en-GB"/>
            </a:p>
          </p:txBody>
        </p:sp>
        <p:sp>
          <p:nvSpPr>
            <p:cNvPr id="38" name="Freeform: Shape 30">
              <a:extLst>
                <a:ext uri="{FF2B5EF4-FFF2-40B4-BE49-F238E27FC236}">
                  <a16:creationId xmlns:a16="http://schemas.microsoft.com/office/drawing/2014/main" id="{08506D09-A114-A134-9524-222ED3D0272B}"/>
                </a:ext>
              </a:extLst>
            </p:cNvPr>
            <p:cNvSpPr/>
            <p:nvPr/>
          </p:nvSpPr>
          <p:spPr>
            <a:xfrm>
              <a:off x="2427572" y="3381507"/>
              <a:ext cx="171926" cy="158210"/>
            </a:xfrm>
            <a:custGeom>
              <a:avLst/>
              <a:gdLst>
                <a:gd name="connsiteX0" fmla="*/ 171926 w 171926"/>
                <a:gd name="connsiteY0" fmla="*/ 158210 h 158210"/>
                <a:gd name="connsiteX1" fmla="*/ 129445 w 171926"/>
                <a:gd name="connsiteY1" fmla="*/ 158210 h 158210"/>
                <a:gd name="connsiteX2" fmla="*/ 47339 w 171926"/>
                <a:gd name="connsiteY2" fmla="*/ 70104 h 158210"/>
                <a:gd name="connsiteX3" fmla="*/ 47339 w 171926"/>
                <a:gd name="connsiteY3" fmla="*/ 158210 h 158210"/>
                <a:gd name="connsiteX4" fmla="*/ 0 w 171926"/>
                <a:gd name="connsiteY4" fmla="*/ 158210 h 158210"/>
                <a:gd name="connsiteX5" fmla="*/ 0 w 171926"/>
                <a:gd name="connsiteY5" fmla="*/ 0 h 158210"/>
                <a:gd name="connsiteX6" fmla="*/ 42386 w 171926"/>
                <a:gd name="connsiteY6" fmla="*/ 0 h 158210"/>
                <a:gd name="connsiteX7" fmla="*/ 124301 w 171926"/>
                <a:gd name="connsiteY7" fmla="*/ 87630 h 158210"/>
                <a:gd name="connsiteX8" fmla="*/ 124301 w 171926"/>
                <a:gd name="connsiteY8" fmla="*/ 0 h 158210"/>
                <a:gd name="connsiteX9" fmla="*/ 171926 w 171926"/>
                <a:gd name="connsiteY9" fmla="*/ 0 h 158210"/>
                <a:gd name="connsiteX10" fmla="*/ 171926 w 171926"/>
                <a:gd name="connsiteY10"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26" h="158210">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grpFill/>
            <a:ln w="9525" cap="flat">
              <a:noFill/>
              <a:prstDash val="solid"/>
              <a:miter/>
            </a:ln>
          </p:spPr>
          <p:txBody>
            <a:bodyPr rtlCol="0" anchor="ctr"/>
            <a:lstStyle/>
            <a:p>
              <a:endParaRPr lang="en-GB"/>
            </a:p>
          </p:txBody>
        </p:sp>
        <p:sp>
          <p:nvSpPr>
            <p:cNvPr id="39" name="Freeform: Shape 31">
              <a:extLst>
                <a:ext uri="{FF2B5EF4-FFF2-40B4-BE49-F238E27FC236}">
                  <a16:creationId xmlns:a16="http://schemas.microsoft.com/office/drawing/2014/main" id="{DD84B964-D3D3-AF13-F1F6-A0D8C3E2E97A}"/>
                </a:ext>
              </a:extLst>
            </p:cNvPr>
            <p:cNvSpPr/>
            <p:nvPr/>
          </p:nvSpPr>
          <p:spPr>
            <a:xfrm>
              <a:off x="2662840" y="3381508"/>
              <a:ext cx="47720" cy="158210"/>
            </a:xfrm>
            <a:custGeom>
              <a:avLst/>
              <a:gdLst>
                <a:gd name="connsiteX0" fmla="*/ 0 w 47720"/>
                <a:gd name="connsiteY0" fmla="*/ 0 h 158210"/>
                <a:gd name="connsiteX1" fmla="*/ 47720 w 47720"/>
                <a:gd name="connsiteY1" fmla="*/ 0 h 158210"/>
                <a:gd name="connsiteX2" fmla="*/ 47720 w 47720"/>
                <a:gd name="connsiteY2" fmla="*/ 158210 h 158210"/>
                <a:gd name="connsiteX3" fmla="*/ 0 w 47720"/>
                <a:gd name="connsiteY3" fmla="*/ 158210 h 158210"/>
              </a:gdLst>
              <a:ahLst/>
              <a:cxnLst>
                <a:cxn ang="0">
                  <a:pos x="connsiteX0" y="connsiteY0"/>
                </a:cxn>
                <a:cxn ang="0">
                  <a:pos x="connsiteX1" y="connsiteY1"/>
                </a:cxn>
                <a:cxn ang="0">
                  <a:pos x="connsiteX2" y="connsiteY2"/>
                </a:cxn>
                <a:cxn ang="0">
                  <a:pos x="connsiteX3" y="connsiteY3"/>
                </a:cxn>
              </a:cxnLst>
              <a:rect l="l" t="t" r="r" b="b"/>
              <a:pathLst>
                <a:path w="47720" h="158210">
                  <a:moveTo>
                    <a:pt x="0" y="0"/>
                  </a:moveTo>
                  <a:lnTo>
                    <a:pt x="47720" y="0"/>
                  </a:lnTo>
                  <a:lnTo>
                    <a:pt x="47720" y="158210"/>
                  </a:lnTo>
                  <a:lnTo>
                    <a:pt x="0" y="158210"/>
                  </a:lnTo>
                  <a:close/>
                </a:path>
              </a:pathLst>
            </a:custGeom>
            <a:grpFill/>
            <a:ln w="9525" cap="flat">
              <a:noFill/>
              <a:prstDash val="solid"/>
              <a:miter/>
            </a:ln>
          </p:spPr>
          <p:txBody>
            <a:bodyPr rtlCol="0" anchor="ctr"/>
            <a:lstStyle/>
            <a:p>
              <a:endParaRPr lang="en-GB"/>
            </a:p>
          </p:txBody>
        </p:sp>
        <p:sp>
          <p:nvSpPr>
            <p:cNvPr id="40" name="Freeform: Shape 32">
              <a:extLst>
                <a:ext uri="{FF2B5EF4-FFF2-40B4-BE49-F238E27FC236}">
                  <a16:creationId xmlns:a16="http://schemas.microsoft.com/office/drawing/2014/main" id="{D001200B-EC98-156E-E7EA-5962B546879C}"/>
                </a:ext>
              </a:extLst>
            </p:cNvPr>
            <p:cNvSpPr/>
            <p:nvPr/>
          </p:nvSpPr>
          <p:spPr>
            <a:xfrm>
              <a:off x="1237900" y="3614298"/>
              <a:ext cx="54864" cy="103155"/>
            </a:xfrm>
            <a:custGeom>
              <a:avLst/>
              <a:gdLst>
                <a:gd name="connsiteX0" fmla="*/ 0 w 54864"/>
                <a:gd name="connsiteY0" fmla="*/ 103156 h 103155"/>
                <a:gd name="connsiteX1" fmla="*/ 0 w 54864"/>
                <a:gd name="connsiteY1" fmla="*/ 0 h 103155"/>
                <a:gd name="connsiteX2" fmla="*/ 54864 w 54864"/>
                <a:gd name="connsiteY2" fmla="*/ 0 h 103155"/>
                <a:gd name="connsiteX3" fmla="*/ 54864 w 54864"/>
                <a:gd name="connsiteY3" fmla="*/ 12954 h 103155"/>
                <a:gd name="connsiteX4" fmla="*/ 14764 w 54864"/>
                <a:gd name="connsiteY4" fmla="*/ 12954 h 103155"/>
                <a:gd name="connsiteX5" fmla="*/ 14764 w 54864"/>
                <a:gd name="connsiteY5" fmla="*/ 43148 h 103155"/>
                <a:gd name="connsiteX6" fmla="*/ 53054 w 54864"/>
                <a:gd name="connsiteY6" fmla="*/ 43148 h 103155"/>
                <a:gd name="connsiteX7" fmla="*/ 53054 w 54864"/>
                <a:gd name="connsiteY7" fmla="*/ 56198 h 103155"/>
                <a:gd name="connsiteX8" fmla="*/ 14764 w 54864"/>
                <a:gd name="connsiteY8" fmla="*/ 56198 h 103155"/>
                <a:gd name="connsiteX9" fmla="*/ 14764 w 54864"/>
                <a:gd name="connsiteY9" fmla="*/ 103156 h 103155"/>
                <a:gd name="connsiteX10" fmla="*/ 0 w 54864"/>
                <a:gd name="connsiteY10"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103155">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grpFill/>
            <a:ln w="9525" cap="flat">
              <a:noFill/>
              <a:prstDash val="solid"/>
              <a:miter/>
            </a:ln>
          </p:spPr>
          <p:txBody>
            <a:bodyPr rtlCol="0" anchor="ctr"/>
            <a:lstStyle/>
            <a:p>
              <a:endParaRPr lang="en-GB"/>
            </a:p>
          </p:txBody>
        </p:sp>
        <p:sp>
          <p:nvSpPr>
            <p:cNvPr id="41" name="Freeform: Shape 33">
              <a:extLst>
                <a:ext uri="{FF2B5EF4-FFF2-40B4-BE49-F238E27FC236}">
                  <a16:creationId xmlns:a16="http://schemas.microsoft.com/office/drawing/2014/main" id="{6AFE5557-3CFB-A97A-1944-79097E28F883}"/>
                </a:ext>
              </a:extLst>
            </p:cNvPr>
            <p:cNvSpPr/>
            <p:nvPr/>
          </p:nvSpPr>
          <p:spPr>
            <a:xfrm>
              <a:off x="1336865" y="3612489"/>
              <a:ext cx="99440" cy="106775"/>
            </a:xfrm>
            <a:custGeom>
              <a:avLst/>
              <a:gdLst>
                <a:gd name="connsiteX0" fmla="*/ 95 w 99440"/>
                <a:gd name="connsiteY0" fmla="*/ 53340 h 106775"/>
                <a:gd name="connsiteX1" fmla="*/ 13240 w 99440"/>
                <a:gd name="connsiteY1" fmla="*/ 15240 h 106775"/>
                <a:gd name="connsiteX2" fmla="*/ 49721 w 99440"/>
                <a:gd name="connsiteY2" fmla="*/ 0 h 106775"/>
                <a:gd name="connsiteX3" fmla="*/ 86392 w 99440"/>
                <a:gd name="connsiteY3" fmla="*/ 15240 h 106775"/>
                <a:gd name="connsiteX4" fmla="*/ 99441 w 99440"/>
                <a:gd name="connsiteY4" fmla="*/ 53340 h 106775"/>
                <a:gd name="connsiteX5" fmla="*/ 86392 w 99440"/>
                <a:gd name="connsiteY5" fmla="*/ 91821 h 106775"/>
                <a:gd name="connsiteX6" fmla="*/ 49721 w 99440"/>
                <a:gd name="connsiteY6" fmla="*/ 106775 h 106775"/>
                <a:gd name="connsiteX7" fmla="*/ 13049 w 99440"/>
                <a:gd name="connsiteY7" fmla="*/ 91821 h 106775"/>
                <a:gd name="connsiteX8" fmla="*/ 0 w 99440"/>
                <a:gd name="connsiteY8" fmla="*/ 53340 h 106775"/>
                <a:gd name="connsiteX9" fmla="*/ 15716 w 99440"/>
                <a:gd name="connsiteY9" fmla="*/ 53340 h 106775"/>
                <a:gd name="connsiteX10" fmla="*/ 23813 w 99440"/>
                <a:gd name="connsiteY10" fmla="*/ 81248 h 106775"/>
                <a:gd name="connsiteX11" fmla="*/ 49721 w 99440"/>
                <a:gd name="connsiteY11" fmla="*/ 93631 h 106775"/>
                <a:gd name="connsiteX12" fmla="*/ 75628 w 99440"/>
                <a:gd name="connsiteY12" fmla="*/ 81248 h 106775"/>
                <a:gd name="connsiteX13" fmla="*/ 83725 w 99440"/>
                <a:gd name="connsiteY13" fmla="*/ 53340 h 106775"/>
                <a:gd name="connsiteX14" fmla="*/ 75343 w 99440"/>
                <a:gd name="connsiteY14" fmla="*/ 25241 h 106775"/>
                <a:gd name="connsiteX15" fmla="*/ 49721 w 99440"/>
                <a:gd name="connsiteY15" fmla="*/ 12954 h 106775"/>
                <a:gd name="connsiteX16" fmla="*/ 24194 w 99440"/>
                <a:gd name="connsiteY16" fmla="*/ 25241 h 106775"/>
                <a:gd name="connsiteX17" fmla="*/ 15811 w 99440"/>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440" h="106775">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grpFill/>
            <a:ln w="9525" cap="flat">
              <a:noFill/>
              <a:prstDash val="solid"/>
              <a:miter/>
            </a:ln>
          </p:spPr>
          <p:txBody>
            <a:bodyPr rtlCol="0" anchor="ctr"/>
            <a:lstStyle/>
            <a:p>
              <a:endParaRPr lang="en-GB"/>
            </a:p>
          </p:txBody>
        </p:sp>
        <p:sp>
          <p:nvSpPr>
            <p:cNvPr id="42" name="Freeform: Shape 34">
              <a:extLst>
                <a:ext uri="{FF2B5EF4-FFF2-40B4-BE49-F238E27FC236}">
                  <a16:creationId xmlns:a16="http://schemas.microsoft.com/office/drawing/2014/main" id="{DFED58AB-47EB-314C-68CF-C8E2CE30204E}"/>
                </a:ext>
              </a:extLst>
            </p:cNvPr>
            <p:cNvSpPr/>
            <p:nvPr/>
          </p:nvSpPr>
          <p:spPr>
            <a:xfrm>
              <a:off x="1487931" y="3614298"/>
              <a:ext cx="80009" cy="104965"/>
            </a:xfrm>
            <a:custGeom>
              <a:avLst/>
              <a:gdLst>
                <a:gd name="connsiteX0" fmla="*/ 80010 w 80009"/>
                <a:gd name="connsiteY0" fmla="*/ 0 h 104965"/>
                <a:gd name="connsiteX1" fmla="*/ 80010 w 80009"/>
                <a:gd name="connsiteY1" fmla="*/ 60484 h 104965"/>
                <a:gd name="connsiteX2" fmla="*/ 69628 w 80009"/>
                <a:gd name="connsiteY2" fmla="*/ 93536 h 104965"/>
                <a:gd name="connsiteX3" fmla="*/ 40005 w 80009"/>
                <a:gd name="connsiteY3" fmla="*/ 104966 h 104965"/>
                <a:gd name="connsiteX4" fmla="*/ 10382 w 80009"/>
                <a:gd name="connsiteY4" fmla="*/ 93536 h 104965"/>
                <a:gd name="connsiteX5" fmla="*/ 0 w 80009"/>
                <a:gd name="connsiteY5" fmla="*/ 60484 h 104965"/>
                <a:gd name="connsiteX6" fmla="*/ 0 w 80009"/>
                <a:gd name="connsiteY6" fmla="*/ 0 h 104965"/>
                <a:gd name="connsiteX7" fmla="*/ 14764 w 80009"/>
                <a:gd name="connsiteY7" fmla="*/ 0 h 104965"/>
                <a:gd name="connsiteX8" fmla="*/ 14764 w 80009"/>
                <a:gd name="connsiteY8" fmla="*/ 58579 h 104965"/>
                <a:gd name="connsiteX9" fmla="*/ 40005 w 80009"/>
                <a:gd name="connsiteY9" fmla="*/ 92012 h 104965"/>
                <a:gd name="connsiteX10" fmla="*/ 65246 w 80009"/>
                <a:gd name="connsiteY10" fmla="*/ 58579 h 104965"/>
                <a:gd name="connsiteX11" fmla="*/ 65246 w 80009"/>
                <a:gd name="connsiteY11" fmla="*/ 0 h 104965"/>
                <a:gd name="connsiteX12" fmla="*/ 80010 w 80009"/>
                <a:gd name="connsiteY12"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09" h="104965">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grpFill/>
            <a:ln w="9525" cap="flat">
              <a:noFill/>
              <a:prstDash val="solid"/>
              <a:miter/>
            </a:ln>
          </p:spPr>
          <p:txBody>
            <a:bodyPr rtlCol="0" anchor="ctr"/>
            <a:lstStyle/>
            <a:p>
              <a:endParaRPr lang="en-GB"/>
            </a:p>
          </p:txBody>
        </p:sp>
        <p:sp>
          <p:nvSpPr>
            <p:cNvPr id="43" name="Freeform: Shape 35">
              <a:extLst>
                <a:ext uri="{FF2B5EF4-FFF2-40B4-BE49-F238E27FC236}">
                  <a16:creationId xmlns:a16="http://schemas.microsoft.com/office/drawing/2014/main" id="{C8EC3FFA-844D-756B-D6F6-39A0F7CAC8F3}"/>
                </a:ext>
              </a:extLst>
            </p:cNvPr>
            <p:cNvSpPr/>
            <p:nvPr/>
          </p:nvSpPr>
          <p:spPr>
            <a:xfrm>
              <a:off x="1624329" y="3614298"/>
              <a:ext cx="80772" cy="103155"/>
            </a:xfrm>
            <a:custGeom>
              <a:avLst/>
              <a:gdLst>
                <a:gd name="connsiteX0" fmla="*/ 0 w 80772"/>
                <a:gd name="connsiteY0" fmla="*/ 103156 h 103155"/>
                <a:gd name="connsiteX1" fmla="*/ 0 w 80772"/>
                <a:gd name="connsiteY1" fmla="*/ 0 h 103155"/>
                <a:gd name="connsiteX2" fmla="*/ 20098 w 80772"/>
                <a:gd name="connsiteY2" fmla="*/ 0 h 103155"/>
                <a:gd name="connsiteX3" fmla="*/ 65723 w 80772"/>
                <a:gd name="connsiteY3" fmla="*/ 83058 h 103155"/>
                <a:gd name="connsiteX4" fmla="*/ 66008 w 80772"/>
                <a:gd name="connsiteY4" fmla="*/ 83058 h 103155"/>
                <a:gd name="connsiteX5" fmla="*/ 66008 w 80772"/>
                <a:gd name="connsiteY5" fmla="*/ 0 h 103155"/>
                <a:gd name="connsiteX6" fmla="*/ 80772 w 80772"/>
                <a:gd name="connsiteY6" fmla="*/ 0 h 103155"/>
                <a:gd name="connsiteX7" fmla="*/ 80772 w 80772"/>
                <a:gd name="connsiteY7" fmla="*/ 103156 h 103155"/>
                <a:gd name="connsiteX8" fmla="*/ 61817 w 80772"/>
                <a:gd name="connsiteY8" fmla="*/ 103156 h 103155"/>
                <a:gd name="connsiteX9" fmla="*/ 15145 w 80772"/>
                <a:gd name="connsiteY9" fmla="*/ 18288 h 103155"/>
                <a:gd name="connsiteX10" fmla="*/ 14764 w 80772"/>
                <a:gd name="connsiteY10" fmla="*/ 18288 h 103155"/>
                <a:gd name="connsiteX11" fmla="*/ 14764 w 80772"/>
                <a:gd name="connsiteY11" fmla="*/ 103156 h 103155"/>
                <a:gd name="connsiteX12" fmla="*/ 0 w 80772"/>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2" h="103155">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44" name="Freeform: Shape 36">
              <a:extLst>
                <a:ext uri="{FF2B5EF4-FFF2-40B4-BE49-F238E27FC236}">
                  <a16:creationId xmlns:a16="http://schemas.microsoft.com/office/drawing/2014/main" id="{B2760A55-A4E5-2C37-4D3C-642DC5CB13D7}"/>
                </a:ext>
              </a:extLst>
            </p:cNvPr>
            <p:cNvSpPr/>
            <p:nvPr/>
          </p:nvSpPr>
          <p:spPr>
            <a:xfrm>
              <a:off x="1762251" y="3614298"/>
              <a:ext cx="85534" cy="103155"/>
            </a:xfrm>
            <a:custGeom>
              <a:avLst/>
              <a:gdLst>
                <a:gd name="connsiteX0" fmla="*/ 0 w 85534"/>
                <a:gd name="connsiteY0" fmla="*/ 103156 h 103155"/>
                <a:gd name="connsiteX1" fmla="*/ 0 w 85534"/>
                <a:gd name="connsiteY1" fmla="*/ 0 h 103155"/>
                <a:gd name="connsiteX2" fmla="*/ 30480 w 85534"/>
                <a:gd name="connsiteY2" fmla="*/ 0 h 103155"/>
                <a:gd name="connsiteX3" fmla="*/ 69533 w 85534"/>
                <a:gd name="connsiteY3" fmla="*/ 13430 h 103155"/>
                <a:gd name="connsiteX4" fmla="*/ 85535 w 85534"/>
                <a:gd name="connsiteY4" fmla="*/ 50673 h 103155"/>
                <a:gd name="connsiteX5" fmla="*/ 70961 w 85534"/>
                <a:gd name="connsiteY5" fmla="*/ 89726 h 103155"/>
                <a:gd name="connsiteX6" fmla="*/ 30575 w 85534"/>
                <a:gd name="connsiteY6" fmla="*/ 103156 h 103155"/>
                <a:gd name="connsiteX7" fmla="*/ 95 w 85534"/>
                <a:gd name="connsiteY7" fmla="*/ 103156 h 103155"/>
                <a:gd name="connsiteX8" fmla="*/ 14764 w 85534"/>
                <a:gd name="connsiteY8" fmla="*/ 12954 h 103155"/>
                <a:gd name="connsiteX9" fmla="*/ 14764 w 85534"/>
                <a:gd name="connsiteY9" fmla="*/ 90106 h 103155"/>
                <a:gd name="connsiteX10" fmla="*/ 30290 w 85534"/>
                <a:gd name="connsiteY10" fmla="*/ 90106 h 103155"/>
                <a:gd name="connsiteX11" fmla="*/ 69723 w 85534"/>
                <a:gd name="connsiteY11" fmla="*/ 51245 h 103155"/>
                <a:gd name="connsiteX12" fmla="*/ 58960 w 85534"/>
                <a:gd name="connsiteY12" fmla="*/ 23051 h 103155"/>
                <a:gd name="connsiteX13" fmla="*/ 32004 w 85534"/>
                <a:gd name="connsiteY13" fmla="*/ 12954 h 103155"/>
                <a:gd name="connsiteX14" fmla="*/ 14669 w 85534"/>
                <a:gd name="connsiteY14" fmla="*/ 12954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534" h="103155">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grpFill/>
            <a:ln w="9525" cap="flat">
              <a:noFill/>
              <a:prstDash val="solid"/>
              <a:miter/>
            </a:ln>
          </p:spPr>
          <p:txBody>
            <a:bodyPr rtlCol="0" anchor="ctr"/>
            <a:lstStyle/>
            <a:p>
              <a:endParaRPr lang="en-GB"/>
            </a:p>
          </p:txBody>
        </p:sp>
        <p:sp>
          <p:nvSpPr>
            <p:cNvPr id="45" name="Freeform: Shape 37">
              <a:extLst>
                <a:ext uri="{FF2B5EF4-FFF2-40B4-BE49-F238E27FC236}">
                  <a16:creationId xmlns:a16="http://schemas.microsoft.com/office/drawing/2014/main" id="{33828D5C-97A3-4351-2281-D8310BEE14EE}"/>
                </a:ext>
              </a:extLst>
            </p:cNvPr>
            <p:cNvSpPr/>
            <p:nvPr/>
          </p:nvSpPr>
          <p:spPr>
            <a:xfrm>
              <a:off x="1885790" y="3614298"/>
              <a:ext cx="103155" cy="103155"/>
            </a:xfrm>
            <a:custGeom>
              <a:avLst/>
              <a:gdLst>
                <a:gd name="connsiteX0" fmla="*/ 0 w 103155"/>
                <a:gd name="connsiteY0" fmla="*/ 103156 h 103155"/>
                <a:gd name="connsiteX1" fmla="*/ 44005 w 103155"/>
                <a:gd name="connsiteY1" fmla="*/ 0 h 103155"/>
                <a:gd name="connsiteX2" fmla="*/ 59531 w 103155"/>
                <a:gd name="connsiteY2" fmla="*/ 0 h 103155"/>
                <a:gd name="connsiteX3" fmla="*/ 103156 w 103155"/>
                <a:gd name="connsiteY3" fmla="*/ 103156 h 103155"/>
                <a:gd name="connsiteX4" fmla="*/ 87058 w 103155"/>
                <a:gd name="connsiteY4" fmla="*/ 103156 h 103155"/>
                <a:gd name="connsiteX5" fmla="*/ 76581 w 103155"/>
                <a:gd name="connsiteY5" fmla="*/ 77153 h 103155"/>
                <a:gd name="connsiteX6" fmla="*/ 26003 w 103155"/>
                <a:gd name="connsiteY6" fmla="*/ 77153 h 103155"/>
                <a:gd name="connsiteX7" fmla="*/ 15526 w 103155"/>
                <a:gd name="connsiteY7" fmla="*/ 103156 h 103155"/>
                <a:gd name="connsiteX8" fmla="*/ 0 w 103155"/>
                <a:gd name="connsiteY8" fmla="*/ 103156 h 103155"/>
                <a:gd name="connsiteX9" fmla="*/ 71819 w 103155"/>
                <a:gd name="connsiteY9" fmla="*/ 64960 h 103155"/>
                <a:gd name="connsiteX10" fmla="*/ 51244 w 103155"/>
                <a:gd name="connsiteY10" fmla="*/ 13811 h 103155"/>
                <a:gd name="connsiteX11" fmla="*/ 30671 w 103155"/>
                <a:gd name="connsiteY11" fmla="*/ 64960 h 103155"/>
                <a:gd name="connsiteX12" fmla="*/ 71819 w 103155"/>
                <a:gd name="connsiteY12" fmla="*/ 64960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5" h="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grpFill/>
            <a:ln w="9525" cap="flat">
              <a:noFill/>
              <a:prstDash val="solid"/>
              <a:miter/>
            </a:ln>
          </p:spPr>
          <p:txBody>
            <a:bodyPr rtlCol="0" anchor="ctr"/>
            <a:lstStyle/>
            <a:p>
              <a:endParaRPr lang="en-GB"/>
            </a:p>
          </p:txBody>
        </p:sp>
        <p:sp>
          <p:nvSpPr>
            <p:cNvPr id="46" name="Freeform: Shape 38">
              <a:extLst>
                <a:ext uri="{FF2B5EF4-FFF2-40B4-BE49-F238E27FC236}">
                  <a16:creationId xmlns:a16="http://schemas.microsoft.com/office/drawing/2014/main" id="{8C452903-DC56-25F4-BC76-2C6E0C53077D}"/>
                </a:ext>
              </a:extLst>
            </p:cNvPr>
            <p:cNvSpPr/>
            <p:nvPr/>
          </p:nvSpPr>
          <p:spPr>
            <a:xfrm>
              <a:off x="2021903" y="3614298"/>
              <a:ext cx="78962" cy="103155"/>
            </a:xfrm>
            <a:custGeom>
              <a:avLst/>
              <a:gdLst>
                <a:gd name="connsiteX0" fmla="*/ 32099 w 78962"/>
                <a:gd name="connsiteY0" fmla="*/ 103156 h 103155"/>
                <a:gd name="connsiteX1" fmla="*/ 32099 w 78962"/>
                <a:gd name="connsiteY1" fmla="*/ 12954 h 103155"/>
                <a:gd name="connsiteX2" fmla="*/ 0 w 78962"/>
                <a:gd name="connsiteY2" fmla="*/ 12954 h 103155"/>
                <a:gd name="connsiteX3" fmla="*/ 0 w 78962"/>
                <a:gd name="connsiteY3" fmla="*/ 0 h 103155"/>
                <a:gd name="connsiteX4" fmla="*/ 78962 w 78962"/>
                <a:gd name="connsiteY4" fmla="*/ 0 h 103155"/>
                <a:gd name="connsiteX5" fmla="*/ 78962 w 78962"/>
                <a:gd name="connsiteY5" fmla="*/ 12954 h 103155"/>
                <a:gd name="connsiteX6" fmla="*/ 46863 w 78962"/>
                <a:gd name="connsiteY6" fmla="*/ 12954 h 103155"/>
                <a:gd name="connsiteX7" fmla="*/ 46863 w 78962"/>
                <a:gd name="connsiteY7" fmla="*/ 103156 h 103155"/>
                <a:gd name="connsiteX8" fmla="*/ 32099 w 78962"/>
                <a:gd name="connsiteY8"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62" h="103155">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grpFill/>
            <a:ln w="9525" cap="flat">
              <a:noFill/>
              <a:prstDash val="solid"/>
              <a:miter/>
            </a:ln>
          </p:spPr>
          <p:txBody>
            <a:bodyPr rtlCol="0" anchor="ctr"/>
            <a:lstStyle/>
            <a:p>
              <a:endParaRPr lang="en-GB"/>
            </a:p>
          </p:txBody>
        </p:sp>
        <p:sp>
          <p:nvSpPr>
            <p:cNvPr id="47" name="Freeform: Shape 39">
              <a:extLst>
                <a:ext uri="{FF2B5EF4-FFF2-40B4-BE49-F238E27FC236}">
                  <a16:creationId xmlns:a16="http://schemas.microsoft.com/office/drawing/2014/main" id="{E0F1E513-76B1-65CE-6065-41D5E590A2FB}"/>
                </a:ext>
              </a:extLst>
            </p:cNvPr>
            <p:cNvSpPr/>
            <p:nvPr/>
          </p:nvSpPr>
          <p:spPr>
            <a:xfrm>
              <a:off x="2145251" y="3614299"/>
              <a:ext cx="14763" cy="103155"/>
            </a:xfrm>
            <a:custGeom>
              <a:avLst/>
              <a:gdLst>
                <a:gd name="connsiteX0" fmla="*/ 0 w 14763"/>
                <a:gd name="connsiteY0" fmla="*/ 0 h 103155"/>
                <a:gd name="connsiteX1" fmla="*/ 14764 w 14763"/>
                <a:gd name="connsiteY1" fmla="*/ 0 h 103155"/>
                <a:gd name="connsiteX2" fmla="*/ 14764 w 14763"/>
                <a:gd name="connsiteY2" fmla="*/ 103156 h 103155"/>
                <a:gd name="connsiteX3" fmla="*/ 0 w 14763"/>
                <a:gd name="connsiteY3" fmla="*/ 103156 h 103155"/>
              </a:gdLst>
              <a:ahLst/>
              <a:cxnLst>
                <a:cxn ang="0">
                  <a:pos x="connsiteX0" y="connsiteY0"/>
                </a:cxn>
                <a:cxn ang="0">
                  <a:pos x="connsiteX1" y="connsiteY1"/>
                </a:cxn>
                <a:cxn ang="0">
                  <a:pos x="connsiteX2" y="connsiteY2"/>
                </a:cxn>
                <a:cxn ang="0">
                  <a:pos x="connsiteX3" y="connsiteY3"/>
                </a:cxn>
              </a:cxnLst>
              <a:rect l="l" t="t" r="r" b="b"/>
              <a:pathLst>
                <a:path w="14763" h="103155">
                  <a:moveTo>
                    <a:pt x="0" y="0"/>
                  </a:moveTo>
                  <a:lnTo>
                    <a:pt x="14764" y="0"/>
                  </a:lnTo>
                  <a:lnTo>
                    <a:pt x="14764" y="103156"/>
                  </a:lnTo>
                  <a:lnTo>
                    <a:pt x="0" y="103156"/>
                  </a:lnTo>
                  <a:close/>
                </a:path>
              </a:pathLst>
            </a:custGeom>
            <a:grpFill/>
            <a:ln w="9525" cap="flat">
              <a:noFill/>
              <a:prstDash val="solid"/>
              <a:miter/>
            </a:ln>
          </p:spPr>
          <p:txBody>
            <a:bodyPr rtlCol="0" anchor="ctr"/>
            <a:lstStyle/>
            <a:p>
              <a:endParaRPr lang="en-GB"/>
            </a:p>
          </p:txBody>
        </p:sp>
        <p:sp>
          <p:nvSpPr>
            <p:cNvPr id="48" name="Freeform: Shape 40">
              <a:extLst>
                <a:ext uri="{FF2B5EF4-FFF2-40B4-BE49-F238E27FC236}">
                  <a16:creationId xmlns:a16="http://schemas.microsoft.com/office/drawing/2014/main" id="{580CE6DA-A4D8-AC92-F014-CFB12CBFB091}"/>
                </a:ext>
              </a:extLst>
            </p:cNvPr>
            <p:cNvSpPr/>
            <p:nvPr/>
          </p:nvSpPr>
          <p:spPr>
            <a:xfrm>
              <a:off x="2210593" y="3612489"/>
              <a:ext cx="99345" cy="106775"/>
            </a:xfrm>
            <a:custGeom>
              <a:avLst/>
              <a:gdLst>
                <a:gd name="connsiteX0" fmla="*/ 0 w 99345"/>
                <a:gd name="connsiteY0" fmla="*/ 53340 h 106775"/>
                <a:gd name="connsiteX1" fmla="*/ 13145 w 99345"/>
                <a:gd name="connsiteY1" fmla="*/ 15240 h 106775"/>
                <a:gd name="connsiteX2" fmla="*/ 49625 w 99345"/>
                <a:gd name="connsiteY2" fmla="*/ 0 h 106775"/>
                <a:gd name="connsiteX3" fmla="*/ 86296 w 99345"/>
                <a:gd name="connsiteY3" fmla="*/ 15240 h 106775"/>
                <a:gd name="connsiteX4" fmla="*/ 99346 w 99345"/>
                <a:gd name="connsiteY4" fmla="*/ 53340 h 106775"/>
                <a:gd name="connsiteX5" fmla="*/ 86296 w 99345"/>
                <a:gd name="connsiteY5" fmla="*/ 91821 h 106775"/>
                <a:gd name="connsiteX6" fmla="*/ 49625 w 99345"/>
                <a:gd name="connsiteY6" fmla="*/ 106775 h 106775"/>
                <a:gd name="connsiteX7" fmla="*/ 12954 w 99345"/>
                <a:gd name="connsiteY7" fmla="*/ 91821 h 106775"/>
                <a:gd name="connsiteX8" fmla="*/ 0 w 99345"/>
                <a:gd name="connsiteY8" fmla="*/ 53340 h 106775"/>
                <a:gd name="connsiteX9" fmla="*/ 15621 w 99345"/>
                <a:gd name="connsiteY9" fmla="*/ 53340 h 106775"/>
                <a:gd name="connsiteX10" fmla="*/ 23717 w 99345"/>
                <a:gd name="connsiteY10" fmla="*/ 81248 h 106775"/>
                <a:gd name="connsiteX11" fmla="*/ 49625 w 99345"/>
                <a:gd name="connsiteY11" fmla="*/ 93631 h 106775"/>
                <a:gd name="connsiteX12" fmla="*/ 75533 w 99345"/>
                <a:gd name="connsiteY12" fmla="*/ 81248 h 106775"/>
                <a:gd name="connsiteX13" fmla="*/ 83629 w 99345"/>
                <a:gd name="connsiteY13" fmla="*/ 53340 h 106775"/>
                <a:gd name="connsiteX14" fmla="*/ 75152 w 99345"/>
                <a:gd name="connsiteY14" fmla="*/ 25241 h 106775"/>
                <a:gd name="connsiteX15" fmla="*/ 49625 w 99345"/>
                <a:gd name="connsiteY15" fmla="*/ 12954 h 106775"/>
                <a:gd name="connsiteX16" fmla="*/ 24098 w 99345"/>
                <a:gd name="connsiteY16" fmla="*/ 25241 h 106775"/>
                <a:gd name="connsiteX17" fmla="*/ 15716 w 99345"/>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345" h="10677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grpFill/>
            <a:ln w="9525" cap="flat">
              <a:noFill/>
              <a:prstDash val="solid"/>
              <a:miter/>
            </a:ln>
          </p:spPr>
          <p:txBody>
            <a:bodyPr rtlCol="0" anchor="ctr"/>
            <a:lstStyle/>
            <a:p>
              <a:endParaRPr lang="en-GB"/>
            </a:p>
          </p:txBody>
        </p:sp>
        <p:sp>
          <p:nvSpPr>
            <p:cNvPr id="49" name="Freeform: Shape 41">
              <a:extLst>
                <a:ext uri="{FF2B5EF4-FFF2-40B4-BE49-F238E27FC236}">
                  <a16:creationId xmlns:a16="http://schemas.microsoft.com/office/drawing/2014/main" id="{BF9C919C-3E45-BE0C-CF32-42F06E59DC7D}"/>
                </a:ext>
              </a:extLst>
            </p:cNvPr>
            <p:cNvSpPr/>
            <p:nvPr/>
          </p:nvSpPr>
          <p:spPr>
            <a:xfrm>
              <a:off x="2358802" y="3614298"/>
              <a:ext cx="80771" cy="103155"/>
            </a:xfrm>
            <a:custGeom>
              <a:avLst/>
              <a:gdLst>
                <a:gd name="connsiteX0" fmla="*/ 0 w 80771"/>
                <a:gd name="connsiteY0" fmla="*/ 103156 h 103155"/>
                <a:gd name="connsiteX1" fmla="*/ 0 w 80771"/>
                <a:gd name="connsiteY1" fmla="*/ 0 h 103155"/>
                <a:gd name="connsiteX2" fmla="*/ 20098 w 80771"/>
                <a:gd name="connsiteY2" fmla="*/ 0 h 103155"/>
                <a:gd name="connsiteX3" fmla="*/ 65627 w 80771"/>
                <a:gd name="connsiteY3" fmla="*/ 83058 h 103155"/>
                <a:gd name="connsiteX4" fmla="*/ 65913 w 80771"/>
                <a:gd name="connsiteY4" fmla="*/ 83058 h 103155"/>
                <a:gd name="connsiteX5" fmla="*/ 65913 w 80771"/>
                <a:gd name="connsiteY5" fmla="*/ 0 h 103155"/>
                <a:gd name="connsiteX6" fmla="*/ 80772 w 80771"/>
                <a:gd name="connsiteY6" fmla="*/ 0 h 103155"/>
                <a:gd name="connsiteX7" fmla="*/ 80772 w 80771"/>
                <a:gd name="connsiteY7" fmla="*/ 103156 h 103155"/>
                <a:gd name="connsiteX8" fmla="*/ 61817 w 80771"/>
                <a:gd name="connsiteY8" fmla="*/ 103156 h 103155"/>
                <a:gd name="connsiteX9" fmla="*/ 15050 w 80771"/>
                <a:gd name="connsiteY9" fmla="*/ 18288 h 103155"/>
                <a:gd name="connsiteX10" fmla="*/ 14764 w 80771"/>
                <a:gd name="connsiteY10" fmla="*/ 18288 h 103155"/>
                <a:gd name="connsiteX11" fmla="*/ 14764 w 80771"/>
                <a:gd name="connsiteY11" fmla="*/ 103156 h 103155"/>
                <a:gd name="connsiteX12" fmla="*/ 0 w 80771"/>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1" h="103155">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50" name="Freeform: Shape 42">
              <a:extLst>
                <a:ext uri="{FF2B5EF4-FFF2-40B4-BE49-F238E27FC236}">
                  <a16:creationId xmlns:a16="http://schemas.microsoft.com/office/drawing/2014/main" id="{D3CF160F-4B8C-EDF9-6CBE-238C79E1C3AD}"/>
                </a:ext>
              </a:extLst>
            </p:cNvPr>
            <p:cNvSpPr/>
            <p:nvPr/>
          </p:nvSpPr>
          <p:spPr>
            <a:xfrm>
              <a:off x="970533" y="2918783"/>
              <a:ext cx="854201" cy="422719"/>
            </a:xfrm>
            <a:custGeom>
              <a:avLst/>
              <a:gdLst>
                <a:gd name="connsiteX0" fmla="*/ 321469 w 854201"/>
                <a:gd name="connsiteY0" fmla="*/ 41339 h 422719"/>
                <a:gd name="connsiteX1" fmla="*/ 0 w 854201"/>
                <a:gd name="connsiteY1" fmla="*/ 0 h 422719"/>
                <a:gd name="connsiteX2" fmla="*/ 854202 w 854201"/>
                <a:gd name="connsiteY2" fmla="*/ 422719 h 422719"/>
                <a:gd name="connsiteX3" fmla="*/ 321469 w 854201"/>
                <a:gd name="connsiteY3" fmla="*/ 41339 h 422719"/>
              </a:gdLst>
              <a:ahLst/>
              <a:cxnLst>
                <a:cxn ang="0">
                  <a:pos x="connsiteX0" y="connsiteY0"/>
                </a:cxn>
                <a:cxn ang="0">
                  <a:pos x="connsiteX1" y="connsiteY1"/>
                </a:cxn>
                <a:cxn ang="0">
                  <a:pos x="connsiteX2" y="connsiteY2"/>
                </a:cxn>
                <a:cxn ang="0">
                  <a:pos x="connsiteX3" y="connsiteY3"/>
                </a:cxn>
              </a:cxnLst>
              <a:rect l="l" t="t" r="r" b="b"/>
              <a:pathLst>
                <a:path w="854201" h="422719">
                  <a:moveTo>
                    <a:pt x="321469" y="41339"/>
                  </a:moveTo>
                  <a:lnTo>
                    <a:pt x="0" y="0"/>
                  </a:lnTo>
                  <a:lnTo>
                    <a:pt x="854202" y="422719"/>
                  </a:lnTo>
                  <a:lnTo>
                    <a:pt x="321469" y="41339"/>
                  </a:lnTo>
                  <a:close/>
                </a:path>
              </a:pathLst>
            </a:custGeom>
            <a:grpFill/>
            <a:ln w="9525" cap="flat">
              <a:noFill/>
              <a:prstDash val="solid"/>
              <a:miter/>
            </a:ln>
          </p:spPr>
          <p:txBody>
            <a:bodyPr rtlCol="0" anchor="ctr"/>
            <a:lstStyle/>
            <a:p>
              <a:endParaRPr lang="en-GB"/>
            </a:p>
          </p:txBody>
        </p:sp>
        <p:sp>
          <p:nvSpPr>
            <p:cNvPr id="51" name="Freeform: Shape 43">
              <a:extLst>
                <a:ext uri="{FF2B5EF4-FFF2-40B4-BE49-F238E27FC236}">
                  <a16:creationId xmlns:a16="http://schemas.microsoft.com/office/drawing/2014/main" id="{9DBD0412-916F-5420-A9F9-18293F157501}"/>
                </a:ext>
              </a:extLst>
            </p:cNvPr>
            <p:cNvSpPr/>
            <p:nvPr/>
          </p:nvSpPr>
          <p:spPr>
            <a:xfrm>
              <a:off x="1292002" y="2882207"/>
              <a:ext cx="534638" cy="453389"/>
            </a:xfrm>
            <a:custGeom>
              <a:avLst/>
              <a:gdLst>
                <a:gd name="connsiteX0" fmla="*/ 257080 w 534638"/>
                <a:gd name="connsiteY0" fmla="*/ 69914 h 453389"/>
                <a:gd name="connsiteX1" fmla="*/ 0 w 534638"/>
                <a:gd name="connsiteY1" fmla="*/ 0 h 453389"/>
                <a:gd name="connsiteX2" fmla="*/ 534638 w 534638"/>
                <a:gd name="connsiteY2" fmla="*/ 453390 h 453389"/>
                <a:gd name="connsiteX3" fmla="*/ 257080 w 534638"/>
                <a:gd name="connsiteY3" fmla="*/ 69914 h 453389"/>
              </a:gdLst>
              <a:ahLst/>
              <a:cxnLst>
                <a:cxn ang="0">
                  <a:pos x="connsiteX0" y="connsiteY0"/>
                </a:cxn>
                <a:cxn ang="0">
                  <a:pos x="connsiteX1" y="connsiteY1"/>
                </a:cxn>
                <a:cxn ang="0">
                  <a:pos x="connsiteX2" y="connsiteY2"/>
                </a:cxn>
                <a:cxn ang="0">
                  <a:pos x="connsiteX3" y="connsiteY3"/>
                </a:cxn>
              </a:cxnLst>
              <a:rect l="l" t="t" r="r" b="b"/>
              <a:pathLst>
                <a:path w="534638" h="453389">
                  <a:moveTo>
                    <a:pt x="257080" y="69914"/>
                  </a:moveTo>
                  <a:lnTo>
                    <a:pt x="0" y="0"/>
                  </a:lnTo>
                  <a:lnTo>
                    <a:pt x="534638" y="453390"/>
                  </a:lnTo>
                  <a:lnTo>
                    <a:pt x="257080" y="69914"/>
                  </a:lnTo>
                  <a:close/>
                </a:path>
              </a:pathLst>
            </a:custGeom>
            <a:grpFill/>
            <a:ln w="9525" cap="flat">
              <a:noFill/>
              <a:prstDash val="solid"/>
              <a:miter/>
            </a:ln>
          </p:spPr>
          <p:txBody>
            <a:bodyPr rtlCol="0" anchor="ctr"/>
            <a:lstStyle/>
            <a:p>
              <a:endParaRPr lang="en-GB"/>
            </a:p>
          </p:txBody>
        </p:sp>
        <p:sp>
          <p:nvSpPr>
            <p:cNvPr id="52" name="Freeform: Shape 44">
              <a:extLst>
                <a:ext uri="{FF2B5EF4-FFF2-40B4-BE49-F238E27FC236}">
                  <a16:creationId xmlns:a16="http://schemas.microsoft.com/office/drawing/2014/main" id="{0CD56C9E-D97F-7578-3299-3AFD1183BD3D}"/>
                </a:ext>
              </a:extLst>
            </p:cNvPr>
            <p:cNvSpPr/>
            <p:nvPr/>
          </p:nvSpPr>
          <p:spPr>
            <a:xfrm>
              <a:off x="1856072" y="2918688"/>
              <a:ext cx="854202" cy="422814"/>
            </a:xfrm>
            <a:custGeom>
              <a:avLst/>
              <a:gdLst>
                <a:gd name="connsiteX0" fmla="*/ 532733 w 854202"/>
                <a:gd name="connsiteY0" fmla="*/ 41434 h 422814"/>
                <a:gd name="connsiteX1" fmla="*/ 854202 w 854202"/>
                <a:gd name="connsiteY1" fmla="*/ 0 h 422814"/>
                <a:gd name="connsiteX2" fmla="*/ 0 w 854202"/>
                <a:gd name="connsiteY2" fmla="*/ 422815 h 422814"/>
                <a:gd name="connsiteX3" fmla="*/ 532733 w 854202"/>
                <a:gd name="connsiteY3" fmla="*/ 41434 h 422814"/>
              </a:gdLst>
              <a:ahLst/>
              <a:cxnLst>
                <a:cxn ang="0">
                  <a:pos x="connsiteX0" y="connsiteY0"/>
                </a:cxn>
                <a:cxn ang="0">
                  <a:pos x="connsiteX1" y="connsiteY1"/>
                </a:cxn>
                <a:cxn ang="0">
                  <a:pos x="connsiteX2" y="connsiteY2"/>
                </a:cxn>
                <a:cxn ang="0">
                  <a:pos x="connsiteX3" y="connsiteY3"/>
                </a:cxn>
              </a:cxnLst>
              <a:rect l="l" t="t" r="r" b="b"/>
              <a:pathLst>
                <a:path w="854202" h="422814">
                  <a:moveTo>
                    <a:pt x="532733" y="41434"/>
                  </a:moveTo>
                  <a:lnTo>
                    <a:pt x="854202" y="0"/>
                  </a:lnTo>
                  <a:lnTo>
                    <a:pt x="0" y="422815"/>
                  </a:lnTo>
                  <a:lnTo>
                    <a:pt x="532733" y="41434"/>
                  </a:lnTo>
                  <a:close/>
                </a:path>
              </a:pathLst>
            </a:custGeom>
            <a:grpFill/>
            <a:ln w="9525" cap="flat">
              <a:noFill/>
              <a:prstDash val="solid"/>
              <a:miter/>
            </a:ln>
          </p:spPr>
          <p:txBody>
            <a:bodyPr rtlCol="0" anchor="ctr"/>
            <a:lstStyle/>
            <a:p>
              <a:endParaRPr lang="en-GB"/>
            </a:p>
          </p:txBody>
        </p:sp>
        <p:sp>
          <p:nvSpPr>
            <p:cNvPr id="53" name="Freeform: Shape 45">
              <a:extLst>
                <a:ext uri="{FF2B5EF4-FFF2-40B4-BE49-F238E27FC236}">
                  <a16:creationId xmlns:a16="http://schemas.microsoft.com/office/drawing/2014/main" id="{D03FBC7E-1FB0-F546-9543-8AC73243478C}"/>
                </a:ext>
              </a:extLst>
            </p:cNvPr>
            <p:cNvSpPr/>
            <p:nvPr/>
          </p:nvSpPr>
          <p:spPr>
            <a:xfrm>
              <a:off x="1854167" y="2882207"/>
              <a:ext cx="534638" cy="453294"/>
            </a:xfrm>
            <a:custGeom>
              <a:avLst/>
              <a:gdLst>
                <a:gd name="connsiteX0" fmla="*/ 277654 w 534638"/>
                <a:gd name="connsiteY0" fmla="*/ 69914 h 453294"/>
                <a:gd name="connsiteX1" fmla="*/ 534638 w 534638"/>
                <a:gd name="connsiteY1" fmla="*/ 0 h 453294"/>
                <a:gd name="connsiteX2" fmla="*/ 0 w 534638"/>
                <a:gd name="connsiteY2" fmla="*/ 453295 h 453294"/>
                <a:gd name="connsiteX3" fmla="*/ 277654 w 534638"/>
                <a:gd name="connsiteY3" fmla="*/ 69914 h 453294"/>
              </a:gdLst>
              <a:ahLst/>
              <a:cxnLst>
                <a:cxn ang="0">
                  <a:pos x="connsiteX0" y="connsiteY0"/>
                </a:cxn>
                <a:cxn ang="0">
                  <a:pos x="connsiteX1" y="connsiteY1"/>
                </a:cxn>
                <a:cxn ang="0">
                  <a:pos x="connsiteX2" y="connsiteY2"/>
                </a:cxn>
                <a:cxn ang="0">
                  <a:pos x="connsiteX3" y="connsiteY3"/>
                </a:cxn>
              </a:cxnLst>
              <a:rect l="l" t="t" r="r" b="b"/>
              <a:pathLst>
                <a:path w="534638" h="453294">
                  <a:moveTo>
                    <a:pt x="277654" y="69914"/>
                  </a:moveTo>
                  <a:lnTo>
                    <a:pt x="534638" y="0"/>
                  </a:lnTo>
                  <a:lnTo>
                    <a:pt x="0" y="453295"/>
                  </a:lnTo>
                  <a:lnTo>
                    <a:pt x="277654" y="69914"/>
                  </a:lnTo>
                  <a:close/>
                </a:path>
              </a:pathLst>
            </a:custGeom>
            <a:grpFill/>
            <a:ln w="9525" cap="flat">
              <a:noFill/>
              <a:prstDash val="solid"/>
              <a:miter/>
            </a:ln>
          </p:spPr>
          <p:txBody>
            <a:bodyPr rtlCol="0" anchor="ctr"/>
            <a:lstStyle/>
            <a:p>
              <a:endParaRPr lang="en-GB"/>
            </a:p>
          </p:txBody>
        </p:sp>
        <p:sp>
          <p:nvSpPr>
            <p:cNvPr id="54" name="Freeform: Shape 46">
              <a:extLst>
                <a:ext uri="{FF2B5EF4-FFF2-40B4-BE49-F238E27FC236}">
                  <a16:creationId xmlns:a16="http://schemas.microsoft.com/office/drawing/2014/main" id="{B31390DA-1D9B-FE05-0048-4672E630345C}"/>
                </a:ext>
              </a:extLst>
            </p:cNvPr>
            <p:cNvSpPr/>
            <p:nvPr/>
          </p:nvSpPr>
          <p:spPr>
            <a:xfrm>
              <a:off x="1523935" y="2846965"/>
              <a:ext cx="633031" cy="495109"/>
            </a:xfrm>
            <a:custGeom>
              <a:avLst/>
              <a:gdLst>
                <a:gd name="connsiteX0" fmla="*/ 633032 w 633031"/>
                <a:gd name="connsiteY0" fmla="*/ 0 h 495109"/>
                <a:gd name="connsiteX1" fmla="*/ 426720 w 633031"/>
                <a:gd name="connsiteY1" fmla="*/ 97727 h 495109"/>
                <a:gd name="connsiteX2" fmla="*/ 388239 w 633031"/>
                <a:gd name="connsiteY2" fmla="*/ 252413 h 495109"/>
                <a:gd name="connsiteX3" fmla="*/ 316516 w 633031"/>
                <a:gd name="connsiteY3" fmla="*/ 111062 h 495109"/>
                <a:gd name="connsiteX4" fmla="*/ 244412 w 633031"/>
                <a:gd name="connsiteY4" fmla="*/ 252413 h 495109"/>
                <a:gd name="connsiteX5" fmla="*/ 206216 w 633031"/>
                <a:gd name="connsiteY5" fmla="*/ 97727 h 495109"/>
                <a:gd name="connsiteX6" fmla="*/ 0 w 633031"/>
                <a:gd name="connsiteY6" fmla="*/ 0 h 495109"/>
                <a:gd name="connsiteX7" fmla="*/ 316516 w 633031"/>
                <a:gd name="connsiteY7" fmla="*/ 495110 h 495109"/>
                <a:gd name="connsiteX8" fmla="*/ 633032 w 633031"/>
                <a:gd name="connsiteY8" fmla="*/ 0 h 4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1" h="495109">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293896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E38E-1D61-B95E-12B0-674CF7659089}"/>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 Placeholder 17">
            <a:extLst>
              <a:ext uri="{FF2B5EF4-FFF2-40B4-BE49-F238E27FC236}">
                <a16:creationId xmlns:a16="http://schemas.microsoft.com/office/drawing/2014/main" id="{B0DD31ED-843B-AB08-40B4-E77E227B3185}"/>
              </a:ext>
            </a:extLst>
          </p:cNvPr>
          <p:cNvSpPr>
            <a:spLocks noGrp="1"/>
          </p:cNvSpPr>
          <p:nvPr>
            <p:ph type="body" sz="quarter" idx="13"/>
          </p:nvPr>
        </p:nvSpPr>
        <p:spPr>
          <a:xfrm>
            <a:off x="1" y="648455"/>
            <a:ext cx="6084777" cy="592137"/>
          </a:xfrm>
        </p:spPr>
        <p:txBody>
          <a:bodyPr/>
          <a:lstStyle>
            <a:lvl1pPr marL="0" indent="0" algn="ctr">
              <a:buNone/>
              <a:defRPr b="1">
                <a:solidFill>
                  <a:schemeClr val="tx2"/>
                </a:solidFill>
                <a:latin typeface="Barlow" panose="00000500000000000000" pitchFamily="2" charset="0"/>
              </a:defRPr>
            </a:lvl1pPr>
          </a:lstStyle>
          <a:p>
            <a:pPr lvl="0"/>
            <a:r>
              <a:rPr lang="en-US"/>
              <a:t>Click to edit Master text styles</a:t>
            </a:r>
            <a:endParaRPr lang="en-IN"/>
          </a:p>
        </p:txBody>
      </p:sp>
      <p:sp>
        <p:nvSpPr>
          <p:cNvPr id="21" name="Text Placeholder 17">
            <a:extLst>
              <a:ext uri="{FF2B5EF4-FFF2-40B4-BE49-F238E27FC236}">
                <a16:creationId xmlns:a16="http://schemas.microsoft.com/office/drawing/2014/main" id="{9E4E0B59-C188-E6A4-3D48-36E51B3FD261}"/>
              </a:ext>
            </a:extLst>
          </p:cNvPr>
          <p:cNvSpPr>
            <a:spLocks noGrp="1"/>
          </p:cNvSpPr>
          <p:nvPr>
            <p:ph type="body" sz="quarter" idx="14"/>
          </p:nvPr>
        </p:nvSpPr>
        <p:spPr>
          <a:xfrm>
            <a:off x="6095998" y="643885"/>
            <a:ext cx="6095998" cy="592137"/>
          </a:xfrm>
        </p:spPr>
        <p:txBody>
          <a:bodyPr/>
          <a:lstStyle>
            <a:lvl1pPr marL="0" indent="0" algn="ctr">
              <a:buNone/>
              <a:defRPr b="1">
                <a:solidFill>
                  <a:schemeClr val="bg2"/>
                </a:solidFill>
                <a:latin typeface="Barlow" panose="00000500000000000000" pitchFamily="2" charset="0"/>
              </a:defRPr>
            </a:lvl1pPr>
          </a:lstStyle>
          <a:p>
            <a:pPr lvl="0"/>
            <a:r>
              <a:rPr lang="en-US"/>
              <a:t>Click to edit Master text styles</a:t>
            </a:r>
            <a:endParaRPr lang="en-IN"/>
          </a:p>
        </p:txBody>
      </p:sp>
      <p:sp>
        <p:nvSpPr>
          <p:cNvPr id="24" name="Text Placeholder 17">
            <a:extLst>
              <a:ext uri="{FF2B5EF4-FFF2-40B4-BE49-F238E27FC236}">
                <a16:creationId xmlns:a16="http://schemas.microsoft.com/office/drawing/2014/main" id="{F2C9D2D5-E96A-1B64-E0C4-86A77C86A249}"/>
              </a:ext>
            </a:extLst>
          </p:cNvPr>
          <p:cNvSpPr>
            <a:spLocks noGrp="1"/>
          </p:cNvSpPr>
          <p:nvPr>
            <p:ph type="body" sz="quarter" idx="15"/>
          </p:nvPr>
        </p:nvSpPr>
        <p:spPr>
          <a:xfrm>
            <a:off x="393604" y="1412033"/>
            <a:ext cx="5308793" cy="592137"/>
          </a:xfrm>
        </p:spPr>
        <p:txBody>
          <a:bodyPr>
            <a:normAutofit/>
          </a:bodyPr>
          <a:lstStyle>
            <a:lvl1pPr marL="285750" indent="-285750" algn="l">
              <a:buFont typeface="Arial" panose="020B0604020202020204" pitchFamily="34" charset="0"/>
              <a:buChar char="•"/>
              <a:defRPr sz="18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25" name="Text Placeholder 17">
            <a:extLst>
              <a:ext uri="{FF2B5EF4-FFF2-40B4-BE49-F238E27FC236}">
                <a16:creationId xmlns:a16="http://schemas.microsoft.com/office/drawing/2014/main" id="{637CFF45-44EF-04C7-0E71-DA4CF0C7736A}"/>
              </a:ext>
            </a:extLst>
          </p:cNvPr>
          <p:cNvSpPr>
            <a:spLocks noGrp="1"/>
          </p:cNvSpPr>
          <p:nvPr>
            <p:ph type="body" sz="quarter" idx="17"/>
          </p:nvPr>
        </p:nvSpPr>
        <p:spPr>
          <a:xfrm>
            <a:off x="6489600" y="1412032"/>
            <a:ext cx="5308793" cy="592137"/>
          </a:xfrm>
        </p:spPr>
        <p:txBody>
          <a:bodyPr>
            <a:normAutofit/>
          </a:bodyPr>
          <a:lstStyle>
            <a:lvl1pPr marL="285750" indent="-285750" algn="l">
              <a:buFont typeface="Arial" panose="020B0604020202020204" pitchFamily="34" charset="0"/>
              <a:buChar char="•"/>
              <a:defRPr sz="18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Tree>
    <p:extLst>
      <p:ext uri="{BB962C8B-B14F-4D97-AF65-F5344CB8AC3E}">
        <p14:creationId xmlns:p14="http://schemas.microsoft.com/office/powerpoint/2010/main" val="7645264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Divider Slide">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D018E-7252-47A2-DCDA-E0E4C75A9C35}"/>
              </a:ext>
            </a:extLst>
          </p:cNvPr>
          <p:cNvSpPr/>
          <p:nvPr userDrawn="1"/>
        </p:nvSpPr>
        <p:spPr>
          <a:xfrm>
            <a:off x="0" y="0"/>
            <a:ext cx="12192000" cy="6853555"/>
          </a:xfrm>
          <a:prstGeom prst="rect">
            <a:avLst/>
          </a:prstGeom>
          <a:gradFill>
            <a:gsLst>
              <a:gs pos="100000">
                <a:schemeClr val="tx2"/>
              </a:gs>
              <a:gs pos="0">
                <a:schemeClr val="tx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F2BB40-2670-383A-AA42-DB1EDE9E66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460" y="14778"/>
            <a:ext cx="4384738" cy="6861222"/>
          </a:xfrm>
          <a:prstGeom prst="rect">
            <a:avLst/>
          </a:prstGeom>
        </p:spPr>
      </p:pic>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3156238" y="2321004"/>
            <a:ext cx="8439419" cy="984885"/>
          </a:xfrm>
          <a:prstGeom prst="rect">
            <a:avLst/>
          </a:prstGeom>
        </p:spPr>
        <p:txBody>
          <a:bodyPr vert="horz" wrap="square" lIns="0" tIns="0" rIns="0" bIns="0" rtlCol="0" anchor="ctr" anchorCtr="0">
            <a:spAutoFit/>
          </a:bodyPr>
          <a:lstStyle>
            <a:lvl1pPr algn="l">
              <a:lnSpc>
                <a:spcPct val="100000"/>
              </a:lnSpc>
              <a:defRPr lang="en-US" sz="3200" dirty="0">
                <a:solidFill>
                  <a:schemeClr val="bg1"/>
                </a:solidFill>
              </a:defRPr>
            </a:lvl1pPr>
          </a:lstStyle>
          <a:p>
            <a:pPr lvl="0"/>
            <a:r>
              <a:rPr lang="en-GB" dirty="0"/>
              <a:t>Click to edit </a:t>
            </a:r>
            <a:br>
              <a:rPr lang="en-GB" dirty="0"/>
            </a:br>
            <a:r>
              <a:rPr lang="en-GB" dirty="0"/>
              <a:t>Master title style</a:t>
            </a:r>
            <a:endParaRPr lang="en-US" dirty="0"/>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3156238" y="3479447"/>
            <a:ext cx="8439419" cy="579303"/>
          </a:xfrm>
        </p:spPr>
        <p:txBody>
          <a:bodyPr wrap="square">
            <a:spAutoFit/>
          </a:bodyPr>
          <a:lstStyle>
            <a:lvl1pPr marL="270000" indent="-270000" algn="l">
              <a:spcBef>
                <a:spcPts val="600"/>
              </a:spcBef>
              <a:buFont typeface="Arial" panose="020B0604020202020204" pitchFamily="34" charset="0"/>
              <a:buChar char="•"/>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21520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D018E-7252-47A2-DCDA-E0E4C75A9C35}"/>
              </a:ext>
            </a:extLst>
          </p:cNvPr>
          <p:cNvSpPr/>
          <p:nvPr userDrawn="1"/>
        </p:nvSpPr>
        <p:spPr>
          <a:xfrm>
            <a:off x="12000" y="4445"/>
            <a:ext cx="12192000" cy="6853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91754848-8A85-8A25-4E00-11CBD12476F1}"/>
              </a:ext>
            </a:extLst>
          </p:cNvPr>
          <p:cNvSpPr/>
          <p:nvPr userDrawn="1"/>
        </p:nvSpPr>
        <p:spPr>
          <a:xfrm>
            <a:off x="12000" y="0"/>
            <a:ext cx="4377301" cy="6858000"/>
          </a:xfrm>
          <a:custGeom>
            <a:avLst/>
            <a:gdLst>
              <a:gd name="connsiteX0" fmla="*/ 0 w 4415589"/>
              <a:gd name="connsiteY0" fmla="*/ 1579486 h 6886776"/>
              <a:gd name="connsiteX1" fmla="*/ 0 w 4415589"/>
              <a:gd name="connsiteY1" fmla="*/ 6886776 h 6886776"/>
              <a:gd name="connsiteX2" fmla="*/ 4415589 w 4415589"/>
              <a:gd name="connsiteY2" fmla="*/ 0 h 6886776"/>
              <a:gd name="connsiteX3" fmla="*/ 1479884 w 4415589"/>
              <a:gd name="connsiteY3" fmla="*/ 1395663 h 6886776"/>
              <a:gd name="connsiteX4" fmla="*/ 974558 w 4415589"/>
              <a:gd name="connsiteY4" fmla="*/ 3441031 h 6886776"/>
              <a:gd name="connsiteX5" fmla="*/ 0 w 4415589"/>
              <a:gd name="connsiteY5" fmla="*/ 1579486 h 688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5589" h="6886776">
                <a:moveTo>
                  <a:pt x="0" y="1579486"/>
                </a:moveTo>
                <a:lnTo>
                  <a:pt x="0" y="6886776"/>
                </a:lnTo>
                <a:lnTo>
                  <a:pt x="4415589" y="0"/>
                </a:lnTo>
                <a:lnTo>
                  <a:pt x="1479884" y="1395663"/>
                </a:lnTo>
                <a:lnTo>
                  <a:pt x="974558" y="3441031"/>
                </a:lnTo>
                <a:lnTo>
                  <a:pt x="0" y="157948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3582991" y="2738704"/>
            <a:ext cx="7572689" cy="984885"/>
          </a:xfrm>
          <a:prstGeom prst="rect">
            <a:avLst/>
          </a:prstGeom>
        </p:spPr>
        <p:txBody>
          <a:bodyPr vert="horz" wrap="square" lIns="0" tIns="0" rIns="0" bIns="0" rtlCol="0" anchor="ctr" anchorCtr="0">
            <a:spAutoFit/>
          </a:bodyPr>
          <a:lstStyle>
            <a:lvl1pPr algn="l">
              <a:lnSpc>
                <a:spcPct val="100000"/>
              </a:lnSpc>
              <a:defRPr lang="en-US" sz="3200" dirty="0">
                <a:solidFill>
                  <a:srgbClr val="BF2026"/>
                </a:solidFill>
              </a:defRPr>
            </a:lvl1pPr>
          </a:lstStyle>
          <a:p>
            <a:pPr lvl="0"/>
            <a:r>
              <a:rPr lang="en-GB" dirty="0"/>
              <a:t>Click to edit </a:t>
            </a:r>
            <a:br>
              <a:rPr lang="en-GB" dirty="0"/>
            </a:br>
            <a:r>
              <a:rPr lang="en-GB" dirty="0"/>
              <a:t>Master title style</a:t>
            </a:r>
            <a:endParaRPr lang="en-US" dirty="0"/>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3582991" y="3897147"/>
            <a:ext cx="7572689" cy="371127"/>
          </a:xfrm>
        </p:spPr>
        <p:txBody>
          <a:bodyPr wrap="square">
            <a:spAutoFit/>
          </a:bodyPr>
          <a:lstStyle>
            <a:lvl1pPr marL="0" indent="0" algn="l">
              <a:spcBef>
                <a:spcPts val="600"/>
              </a:spcBef>
              <a:buFont typeface="Arial" panose="020B0604020202020204" pitchFamily="34" charset="0"/>
              <a:buNone/>
              <a:defRPr sz="2000">
                <a:solidFill>
                  <a:srgbClr val="BF20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69599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Divider Slide">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 name="Rectangle 54">
            <a:extLst>
              <a:ext uri="{FF2B5EF4-FFF2-40B4-BE49-F238E27FC236}">
                <a16:creationId xmlns:a16="http://schemas.microsoft.com/office/drawing/2014/main" id="{D934D638-005E-C5D7-9B66-5AA8E3D1FBBC}"/>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C32626">
              <a:alpha val="38000"/>
            </a:srgb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Barlow-Regular" panose="02040502050405020303"/>
              <a:ea typeface="+mn-ea"/>
              <a:cs typeface="+mn-cs"/>
            </a:endParaRPr>
          </a:p>
        </p:txBody>
      </p:sp>
      <p:sp>
        <p:nvSpPr>
          <p:cNvPr id="5" name="Title 1">
            <a:extLst>
              <a:ext uri="{FF2B5EF4-FFF2-40B4-BE49-F238E27FC236}">
                <a16:creationId xmlns:a16="http://schemas.microsoft.com/office/drawing/2014/main" id="{7ABB3D88-35BD-7D98-E3B9-3F9F5DD78C6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IN" dirty="0"/>
          </a:p>
        </p:txBody>
      </p:sp>
      <p:sp>
        <p:nvSpPr>
          <p:cNvPr id="6" name="Subtitle 2">
            <a:extLst>
              <a:ext uri="{FF2B5EF4-FFF2-40B4-BE49-F238E27FC236}">
                <a16:creationId xmlns:a16="http://schemas.microsoft.com/office/drawing/2014/main" id="{0B1B10E8-02DA-BBBE-7B1F-DEA618D6945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Barlow"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3247466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Basic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58830-04D2-B24C-C3E4-FA2D3EFAAC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
        <p:nvSpPr>
          <p:cNvPr id="6" name="Title 1">
            <a:extLst>
              <a:ext uri="{FF2B5EF4-FFF2-40B4-BE49-F238E27FC236}">
                <a16:creationId xmlns:a16="http://schemas.microsoft.com/office/drawing/2014/main" id="{47E03D08-E7E5-0625-F089-56B61B810947}"/>
              </a:ext>
            </a:extLst>
          </p:cNvPr>
          <p:cNvSpPr>
            <a:spLocks noGrp="1"/>
          </p:cNvSpPr>
          <p:nvPr>
            <p:ph type="ctrTitle" hasCustomPrompt="1"/>
          </p:nvPr>
        </p:nvSpPr>
        <p:spPr>
          <a:xfrm>
            <a:off x="360000" y="338447"/>
            <a:ext cx="11484000" cy="984885"/>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a:t>
            </a:r>
            <a:br>
              <a:rPr lang="en-GB"/>
            </a:br>
            <a:r>
              <a:rPr lang="en-GB"/>
              <a:t>Master title style</a:t>
            </a:r>
            <a:endParaRPr lang="en-US"/>
          </a:p>
        </p:txBody>
      </p:sp>
      <p:sp>
        <p:nvSpPr>
          <p:cNvPr id="7" name="Rectangle 6">
            <a:extLst>
              <a:ext uri="{FF2B5EF4-FFF2-40B4-BE49-F238E27FC236}">
                <a16:creationId xmlns:a16="http://schemas.microsoft.com/office/drawing/2014/main" id="{AB963EDD-C568-B0D6-3246-59FC7F1B098D}"/>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BB53FCF-24B3-A076-E68F-18C74C69765B}"/>
              </a:ext>
            </a:extLst>
          </p:cNvPr>
          <p:cNvSpPr>
            <a:spLocks noGrp="1"/>
          </p:cNvSpPr>
          <p:nvPr>
            <p:ph type="subTitle" idx="1"/>
          </p:nvPr>
        </p:nvSpPr>
        <p:spPr>
          <a:xfrm>
            <a:off x="360000" y="1719524"/>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291102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CDE1A2-F85B-32AA-CE59-F2FC232966CD}"/>
              </a:ext>
            </a:extLst>
          </p:cNvPr>
          <p:cNvSpPr>
            <a:spLocks noGrp="1"/>
          </p:cNvSpPr>
          <p:nvPr>
            <p:ph type="ctrTitle" hasCustomPrompt="1"/>
          </p:nvPr>
        </p:nvSpPr>
        <p:spPr>
          <a:xfrm>
            <a:off x="360000" y="338447"/>
            <a:ext cx="11484000" cy="984885"/>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a:t>
            </a:r>
            <a:br>
              <a:rPr lang="en-GB"/>
            </a:br>
            <a:r>
              <a:rPr lang="en-GB"/>
              <a:t>Master title style</a:t>
            </a:r>
            <a:endParaRPr lang="en-US"/>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360000" y="1719524"/>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94241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Basic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9E88B5-8AE5-FDFD-0B7D-4470E1B62B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
        <p:nvSpPr>
          <p:cNvPr id="7" name="Title 1">
            <a:extLst>
              <a:ext uri="{FF2B5EF4-FFF2-40B4-BE49-F238E27FC236}">
                <a16:creationId xmlns:a16="http://schemas.microsoft.com/office/drawing/2014/main" id="{FAAB6A95-7DFD-3C79-097F-EE03C8E1DC4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B0FBD702-0245-F51A-D51E-DABA22336F0A}"/>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ubtitle 2">
            <a:extLst>
              <a:ext uri="{FF2B5EF4-FFF2-40B4-BE49-F238E27FC236}">
                <a16:creationId xmlns:a16="http://schemas.microsoft.com/office/drawing/2014/main" id="{5BD309DB-C55C-01DD-2D53-2DC71D81B621}"/>
              </a:ext>
            </a:extLst>
          </p:cNvPr>
          <p:cNvSpPr>
            <a:spLocks noGrp="1"/>
          </p:cNvSpPr>
          <p:nvPr>
            <p:ph type="subTitle" idx="1"/>
          </p:nvPr>
        </p:nvSpPr>
        <p:spPr>
          <a:xfrm>
            <a:off x="360000" y="1187381"/>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49659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AB6A95-7DFD-3C79-097F-EE03C8E1DC4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B0FBD702-0245-F51A-D51E-DABA22336F0A}"/>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ubtitle 2">
            <a:extLst>
              <a:ext uri="{FF2B5EF4-FFF2-40B4-BE49-F238E27FC236}">
                <a16:creationId xmlns:a16="http://schemas.microsoft.com/office/drawing/2014/main" id="{5BD309DB-C55C-01DD-2D53-2DC71D81B621}"/>
              </a:ext>
            </a:extLst>
          </p:cNvPr>
          <p:cNvSpPr>
            <a:spLocks noGrp="1"/>
          </p:cNvSpPr>
          <p:nvPr>
            <p:ph type="subTitle" idx="1"/>
          </p:nvPr>
        </p:nvSpPr>
        <p:spPr>
          <a:xfrm>
            <a:off x="360000" y="1187381"/>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606708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166770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0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945661"/>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084699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335973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meline/Roadmap">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42">
            <a:extLst>
              <a:ext uri="{FF2B5EF4-FFF2-40B4-BE49-F238E27FC236}">
                <a16:creationId xmlns:a16="http://schemas.microsoft.com/office/drawing/2014/main" id="{1F2E0D6F-C7C6-6DF1-B62F-5A1E2AE4127C}"/>
              </a:ext>
            </a:extLst>
          </p:cNvPr>
          <p:cNvSpPr/>
          <p:nvPr userDrawn="1"/>
        </p:nvSpPr>
        <p:spPr>
          <a:xfrm>
            <a:off x="4827986"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6">
            <a:extLst>
              <a:ext uri="{FF2B5EF4-FFF2-40B4-BE49-F238E27FC236}">
                <a16:creationId xmlns:a16="http://schemas.microsoft.com/office/drawing/2014/main" id="{F7D720D5-3F6B-2B88-4C70-E73A05FB1933}"/>
              </a:ext>
            </a:extLst>
          </p:cNvPr>
          <p:cNvSpPr/>
          <p:nvPr userDrawn="1"/>
        </p:nvSpPr>
        <p:spPr>
          <a:xfrm>
            <a:off x="9730911" y="3914586"/>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0" name="Freeform 87">
            <a:extLst>
              <a:ext uri="{FF2B5EF4-FFF2-40B4-BE49-F238E27FC236}">
                <a16:creationId xmlns:a16="http://schemas.microsoft.com/office/drawing/2014/main" id="{25A225EB-AC53-0FDB-DAC5-15C1021B4A9F}"/>
              </a:ext>
            </a:extLst>
          </p:cNvPr>
          <p:cNvSpPr/>
          <p:nvPr userDrawn="1"/>
        </p:nvSpPr>
        <p:spPr>
          <a:xfrm>
            <a:off x="1215720" y="3909882"/>
            <a:ext cx="1259218" cy="228778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70">
            <a:extLst>
              <a:ext uri="{FF2B5EF4-FFF2-40B4-BE49-F238E27FC236}">
                <a16:creationId xmlns:a16="http://schemas.microsoft.com/office/drawing/2014/main" id="{AC944F06-205B-94B8-1525-1B4D8A649C58}"/>
              </a:ext>
            </a:extLst>
          </p:cNvPr>
          <p:cNvSpPr/>
          <p:nvPr userDrawn="1"/>
        </p:nvSpPr>
        <p:spPr>
          <a:xfrm>
            <a:off x="1997998" y="3071972"/>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81">
            <a:extLst>
              <a:ext uri="{FF2B5EF4-FFF2-40B4-BE49-F238E27FC236}">
                <a16:creationId xmlns:a16="http://schemas.microsoft.com/office/drawing/2014/main" id="{E0963E7E-A298-500E-584C-2A8B0CC7EC38}"/>
              </a:ext>
            </a:extLst>
          </p:cNvPr>
          <p:cNvSpPr/>
          <p:nvPr userDrawn="1"/>
        </p:nvSpPr>
        <p:spPr>
          <a:xfrm rot="3274323">
            <a:off x="9071202" y="304296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45">
            <a:extLst>
              <a:ext uri="{FF2B5EF4-FFF2-40B4-BE49-F238E27FC236}">
                <a16:creationId xmlns:a16="http://schemas.microsoft.com/office/drawing/2014/main" id="{E7760CB2-44FA-C19F-D43D-A8FC1EBE3774}"/>
              </a:ext>
            </a:extLst>
          </p:cNvPr>
          <p:cNvSpPr/>
          <p:nvPr userDrawn="1"/>
        </p:nvSpPr>
        <p:spPr>
          <a:xfrm rot="3274323">
            <a:off x="3381605" y="3069728"/>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43">
            <a:extLst>
              <a:ext uri="{FF2B5EF4-FFF2-40B4-BE49-F238E27FC236}">
                <a16:creationId xmlns:a16="http://schemas.microsoft.com/office/drawing/2014/main" id="{B949A590-6141-0C2B-7273-086C98A0DEA4}"/>
              </a:ext>
            </a:extLst>
          </p:cNvPr>
          <p:cNvSpPr/>
          <p:nvPr userDrawn="1"/>
        </p:nvSpPr>
        <p:spPr>
          <a:xfrm>
            <a:off x="7644657"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44">
            <a:extLst>
              <a:ext uri="{FF2B5EF4-FFF2-40B4-BE49-F238E27FC236}">
                <a16:creationId xmlns:a16="http://schemas.microsoft.com/office/drawing/2014/main" id="{C0E82D49-FF96-7DF4-C7F9-C12C3BB38307}"/>
              </a:ext>
            </a:extLst>
          </p:cNvPr>
          <p:cNvSpPr/>
          <p:nvPr userDrawn="1"/>
        </p:nvSpPr>
        <p:spPr>
          <a:xfrm rot="3274323">
            <a:off x="6217238" y="3061403"/>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56">
            <a:extLst>
              <a:ext uri="{FF2B5EF4-FFF2-40B4-BE49-F238E27FC236}">
                <a16:creationId xmlns:a16="http://schemas.microsoft.com/office/drawing/2014/main" id="{7B192090-2319-18EE-2672-5A0A5733E26E}"/>
              </a:ext>
            </a:extLst>
          </p:cNvPr>
          <p:cNvSpPr/>
          <p:nvPr userDrawn="1"/>
        </p:nvSpPr>
        <p:spPr>
          <a:xfrm rot="10800000">
            <a:off x="2634419"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1" name="Chart 20">
            <a:extLst>
              <a:ext uri="{FF2B5EF4-FFF2-40B4-BE49-F238E27FC236}">
                <a16:creationId xmlns:a16="http://schemas.microsoft.com/office/drawing/2014/main" id="{CB337BC4-9072-A93B-0982-F1B598F1F8DA}"/>
              </a:ext>
            </a:extLst>
          </p:cNvPr>
          <p:cNvGraphicFramePr/>
          <p:nvPr userDrawn="1">
            <p:extLst>
              <p:ext uri="{D42A27DB-BD31-4B8C-83A1-F6EECF244321}">
                <p14:modId xmlns:p14="http://schemas.microsoft.com/office/powerpoint/2010/main" val="4180694835"/>
              </p:ext>
            </p:extLst>
          </p:nvPr>
        </p:nvGraphicFramePr>
        <p:xfrm>
          <a:off x="2128110" y="2485373"/>
          <a:ext cx="2283579" cy="1522386"/>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a:extLst>
              <a:ext uri="{FF2B5EF4-FFF2-40B4-BE49-F238E27FC236}">
                <a16:creationId xmlns:a16="http://schemas.microsoft.com/office/drawing/2014/main" id="{342C2A8B-1937-09C5-3521-D7D9DB357F0E}"/>
              </a:ext>
            </a:extLst>
          </p:cNvPr>
          <p:cNvSpPr/>
          <p:nvPr/>
        </p:nvSpPr>
        <p:spPr>
          <a:xfrm rot="18900000">
            <a:off x="2818299"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7">
            <a:extLst>
              <a:ext uri="{FF2B5EF4-FFF2-40B4-BE49-F238E27FC236}">
                <a16:creationId xmlns:a16="http://schemas.microsoft.com/office/drawing/2014/main" id="{19445A15-C98A-DE20-85BC-1AAE1C085422}"/>
              </a:ext>
            </a:extLst>
          </p:cNvPr>
          <p:cNvSpPr/>
          <p:nvPr userDrawn="1"/>
        </p:nvSpPr>
        <p:spPr>
          <a:xfrm rot="10800000">
            <a:off x="5469719"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6" name="Chart 25">
            <a:extLst>
              <a:ext uri="{FF2B5EF4-FFF2-40B4-BE49-F238E27FC236}">
                <a16:creationId xmlns:a16="http://schemas.microsoft.com/office/drawing/2014/main" id="{9AEAB0BC-8F45-4424-8268-F43B0426C978}"/>
              </a:ext>
            </a:extLst>
          </p:cNvPr>
          <p:cNvGraphicFramePr/>
          <p:nvPr userDrawn="1">
            <p:extLst>
              <p:ext uri="{D42A27DB-BD31-4B8C-83A1-F6EECF244321}">
                <p14:modId xmlns:p14="http://schemas.microsoft.com/office/powerpoint/2010/main" val="1623490663"/>
              </p:ext>
            </p:extLst>
          </p:nvPr>
        </p:nvGraphicFramePr>
        <p:xfrm>
          <a:off x="4956596" y="2485373"/>
          <a:ext cx="2283579" cy="1522386"/>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481DEC7E-E3E4-5A32-DA5B-6271370CCE01}"/>
              </a:ext>
            </a:extLst>
          </p:cNvPr>
          <p:cNvSpPr/>
          <p:nvPr userDrawn="1"/>
        </p:nvSpPr>
        <p:spPr>
          <a:xfrm>
            <a:off x="5646785"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58">
            <a:extLst>
              <a:ext uri="{FF2B5EF4-FFF2-40B4-BE49-F238E27FC236}">
                <a16:creationId xmlns:a16="http://schemas.microsoft.com/office/drawing/2014/main" id="{4A006E82-B833-E5FF-9D74-F9B910EC999F}"/>
              </a:ext>
            </a:extLst>
          </p:cNvPr>
          <p:cNvSpPr/>
          <p:nvPr userDrawn="1"/>
        </p:nvSpPr>
        <p:spPr>
          <a:xfrm rot="10800000">
            <a:off x="8283983"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9" name="Chart 28">
            <a:extLst>
              <a:ext uri="{FF2B5EF4-FFF2-40B4-BE49-F238E27FC236}">
                <a16:creationId xmlns:a16="http://schemas.microsoft.com/office/drawing/2014/main" id="{1AD4CE96-75C6-7E9D-9C6A-419F6B648BBB}"/>
              </a:ext>
            </a:extLst>
          </p:cNvPr>
          <p:cNvGraphicFramePr/>
          <p:nvPr userDrawn="1">
            <p:extLst>
              <p:ext uri="{D42A27DB-BD31-4B8C-83A1-F6EECF244321}">
                <p14:modId xmlns:p14="http://schemas.microsoft.com/office/powerpoint/2010/main" val="211302602"/>
              </p:ext>
            </p:extLst>
          </p:nvPr>
        </p:nvGraphicFramePr>
        <p:xfrm>
          <a:off x="7771209" y="2472275"/>
          <a:ext cx="2283579" cy="1522386"/>
        </p:xfrm>
        <a:graphic>
          <a:graphicData uri="http://schemas.openxmlformats.org/drawingml/2006/chart">
            <c:chart xmlns:c="http://schemas.openxmlformats.org/drawingml/2006/chart" xmlns:r="http://schemas.openxmlformats.org/officeDocument/2006/relationships" r:id="rId4"/>
          </a:graphicData>
        </a:graphic>
      </p:graphicFrame>
      <p:sp>
        <p:nvSpPr>
          <p:cNvPr id="31" name="Oval 30">
            <a:extLst>
              <a:ext uri="{FF2B5EF4-FFF2-40B4-BE49-F238E27FC236}">
                <a16:creationId xmlns:a16="http://schemas.microsoft.com/office/drawing/2014/main" id="{3710C60C-7948-EDF3-679E-DFB7A18F23C3}"/>
              </a:ext>
            </a:extLst>
          </p:cNvPr>
          <p:cNvSpPr/>
          <p:nvPr/>
        </p:nvSpPr>
        <p:spPr>
          <a:xfrm rot="18900000">
            <a:off x="8461398" y="2781868"/>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60">
            <a:extLst>
              <a:ext uri="{FF2B5EF4-FFF2-40B4-BE49-F238E27FC236}">
                <a16:creationId xmlns:a16="http://schemas.microsoft.com/office/drawing/2014/main" id="{9D6FFD3F-528B-4A5A-EA9A-5EB830163F44}"/>
              </a:ext>
            </a:extLst>
          </p:cNvPr>
          <p:cNvSpPr/>
          <p:nvPr userDrawn="1"/>
        </p:nvSpPr>
        <p:spPr>
          <a:xfrm>
            <a:off x="4043931" y="3913601"/>
            <a:ext cx="1259218" cy="22840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44" name="Freeform 61">
            <a:extLst>
              <a:ext uri="{FF2B5EF4-FFF2-40B4-BE49-F238E27FC236}">
                <a16:creationId xmlns:a16="http://schemas.microsoft.com/office/drawing/2014/main" id="{7C40E5A5-B5AB-1525-E741-37A6B35668BE}"/>
              </a:ext>
            </a:extLst>
          </p:cNvPr>
          <p:cNvSpPr/>
          <p:nvPr userDrawn="1"/>
        </p:nvSpPr>
        <p:spPr>
          <a:xfrm>
            <a:off x="6881131" y="3913602"/>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a:t>Click to edit Master title style</a:t>
            </a:r>
            <a:endParaRPr lang="en-IN"/>
          </a:p>
        </p:txBody>
      </p:sp>
      <p:sp>
        <p:nvSpPr>
          <p:cNvPr id="80" name="Content Placeholder 78">
            <a:extLst>
              <a:ext uri="{FF2B5EF4-FFF2-40B4-BE49-F238E27FC236}">
                <a16:creationId xmlns:a16="http://schemas.microsoft.com/office/drawing/2014/main" id="{81DF78FE-081D-9D73-E005-BBF9935ECEE4}"/>
              </a:ext>
            </a:extLst>
          </p:cNvPr>
          <p:cNvSpPr>
            <a:spLocks noGrp="1"/>
          </p:cNvSpPr>
          <p:nvPr>
            <p:ph sz="quarter" idx="13" hasCustomPrompt="1"/>
          </p:nvPr>
        </p:nvSpPr>
        <p:spPr>
          <a:xfrm>
            <a:off x="2923085" y="2916591"/>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2" name="Content Placeholder 78">
            <a:extLst>
              <a:ext uri="{FF2B5EF4-FFF2-40B4-BE49-F238E27FC236}">
                <a16:creationId xmlns:a16="http://schemas.microsoft.com/office/drawing/2014/main" id="{59BD77F7-D5E3-B3B8-2E11-18343F029D8C}"/>
              </a:ext>
            </a:extLst>
          </p:cNvPr>
          <p:cNvSpPr>
            <a:spLocks noGrp="1"/>
          </p:cNvSpPr>
          <p:nvPr>
            <p:ph sz="quarter" idx="15" hasCustomPrompt="1"/>
          </p:nvPr>
        </p:nvSpPr>
        <p:spPr>
          <a:xfrm>
            <a:off x="5763422" y="2943036"/>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4" name="Content Placeholder 78">
            <a:extLst>
              <a:ext uri="{FF2B5EF4-FFF2-40B4-BE49-F238E27FC236}">
                <a16:creationId xmlns:a16="http://schemas.microsoft.com/office/drawing/2014/main" id="{D06812F1-B46E-398D-1705-8849FE13FE68}"/>
              </a:ext>
            </a:extLst>
          </p:cNvPr>
          <p:cNvSpPr>
            <a:spLocks noGrp="1"/>
          </p:cNvSpPr>
          <p:nvPr>
            <p:ph sz="quarter" idx="17" hasCustomPrompt="1"/>
          </p:nvPr>
        </p:nvSpPr>
        <p:spPr>
          <a:xfrm>
            <a:off x="8573401" y="2925318"/>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6" name="Text Placeholder 17">
            <a:extLst>
              <a:ext uri="{FF2B5EF4-FFF2-40B4-BE49-F238E27FC236}">
                <a16:creationId xmlns:a16="http://schemas.microsoft.com/office/drawing/2014/main" id="{C0283055-3B32-20C0-BCCE-4628A22EF5F3}"/>
              </a:ext>
            </a:extLst>
          </p:cNvPr>
          <p:cNvSpPr>
            <a:spLocks noGrp="1"/>
          </p:cNvSpPr>
          <p:nvPr>
            <p:ph type="body" sz="quarter" idx="19"/>
          </p:nvPr>
        </p:nvSpPr>
        <p:spPr>
          <a:xfrm>
            <a:off x="1222654"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7" name="Text Placeholder 17">
            <a:extLst>
              <a:ext uri="{FF2B5EF4-FFF2-40B4-BE49-F238E27FC236}">
                <a16:creationId xmlns:a16="http://schemas.microsoft.com/office/drawing/2014/main" id="{6AD64C47-E863-9FE7-D3C6-2CF8047F65CB}"/>
              </a:ext>
            </a:extLst>
          </p:cNvPr>
          <p:cNvSpPr>
            <a:spLocks noGrp="1"/>
          </p:cNvSpPr>
          <p:nvPr>
            <p:ph type="body" sz="quarter" idx="20"/>
          </p:nvPr>
        </p:nvSpPr>
        <p:spPr>
          <a:xfrm>
            <a:off x="2642160"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8" name="Text Placeholder 17">
            <a:extLst>
              <a:ext uri="{FF2B5EF4-FFF2-40B4-BE49-F238E27FC236}">
                <a16:creationId xmlns:a16="http://schemas.microsoft.com/office/drawing/2014/main" id="{AA2ED314-2D76-FD5B-4096-94F2DD0AE583}"/>
              </a:ext>
            </a:extLst>
          </p:cNvPr>
          <p:cNvSpPr>
            <a:spLocks noGrp="1"/>
          </p:cNvSpPr>
          <p:nvPr>
            <p:ph type="body" sz="quarter" idx="21"/>
          </p:nvPr>
        </p:nvSpPr>
        <p:spPr>
          <a:xfrm>
            <a:off x="5479021"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9" name="Text Placeholder 17">
            <a:extLst>
              <a:ext uri="{FF2B5EF4-FFF2-40B4-BE49-F238E27FC236}">
                <a16:creationId xmlns:a16="http://schemas.microsoft.com/office/drawing/2014/main" id="{9DBF1630-99BF-3A2B-FA7F-F4D8725CBB5D}"/>
              </a:ext>
            </a:extLst>
          </p:cNvPr>
          <p:cNvSpPr>
            <a:spLocks noGrp="1"/>
          </p:cNvSpPr>
          <p:nvPr>
            <p:ph type="body" sz="quarter" idx="22"/>
          </p:nvPr>
        </p:nvSpPr>
        <p:spPr>
          <a:xfrm>
            <a:off x="8299152" y="1716711"/>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0" name="Text Placeholder 17">
            <a:extLst>
              <a:ext uri="{FF2B5EF4-FFF2-40B4-BE49-F238E27FC236}">
                <a16:creationId xmlns:a16="http://schemas.microsoft.com/office/drawing/2014/main" id="{7699AD6F-37E8-D417-5AB4-F0613BE2E683}"/>
              </a:ext>
            </a:extLst>
          </p:cNvPr>
          <p:cNvSpPr>
            <a:spLocks noGrp="1"/>
          </p:cNvSpPr>
          <p:nvPr>
            <p:ph type="body" sz="quarter" idx="23"/>
          </p:nvPr>
        </p:nvSpPr>
        <p:spPr>
          <a:xfrm>
            <a:off x="4051562"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1" name="Text Placeholder 17">
            <a:extLst>
              <a:ext uri="{FF2B5EF4-FFF2-40B4-BE49-F238E27FC236}">
                <a16:creationId xmlns:a16="http://schemas.microsoft.com/office/drawing/2014/main" id="{A3623C65-01C4-A2AA-8BF5-B34DEF90AC79}"/>
              </a:ext>
            </a:extLst>
          </p:cNvPr>
          <p:cNvSpPr>
            <a:spLocks noGrp="1"/>
          </p:cNvSpPr>
          <p:nvPr>
            <p:ph type="body" sz="quarter" idx="24"/>
          </p:nvPr>
        </p:nvSpPr>
        <p:spPr>
          <a:xfrm>
            <a:off x="6901341"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2" name="Text Placeholder 17">
            <a:extLst>
              <a:ext uri="{FF2B5EF4-FFF2-40B4-BE49-F238E27FC236}">
                <a16:creationId xmlns:a16="http://schemas.microsoft.com/office/drawing/2014/main" id="{88956E02-EA19-956D-6674-C1D87B972ADC}"/>
              </a:ext>
            </a:extLst>
          </p:cNvPr>
          <p:cNvSpPr>
            <a:spLocks noGrp="1"/>
          </p:cNvSpPr>
          <p:nvPr>
            <p:ph type="body" sz="quarter" idx="25"/>
          </p:nvPr>
        </p:nvSpPr>
        <p:spPr>
          <a:xfrm>
            <a:off x="9744903"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graphicFrame>
        <p:nvGraphicFramePr>
          <p:cNvPr id="100" name="Chart 99">
            <a:extLst>
              <a:ext uri="{FF2B5EF4-FFF2-40B4-BE49-F238E27FC236}">
                <a16:creationId xmlns:a16="http://schemas.microsoft.com/office/drawing/2014/main" id="{96E7BC8C-6201-0BD0-5851-B438856CD50D}"/>
              </a:ext>
            </a:extLst>
          </p:cNvPr>
          <p:cNvGraphicFramePr/>
          <p:nvPr userDrawn="1">
            <p:extLst>
              <p:ext uri="{D42A27DB-BD31-4B8C-83A1-F6EECF244321}">
                <p14:modId xmlns:p14="http://schemas.microsoft.com/office/powerpoint/2010/main" val="2209717853"/>
              </p:ext>
            </p:extLst>
          </p:nvPr>
        </p:nvGraphicFramePr>
        <p:xfrm>
          <a:off x="696554" y="3246336"/>
          <a:ext cx="2283579" cy="1522386"/>
        </p:xfrm>
        <a:graphic>
          <a:graphicData uri="http://schemas.openxmlformats.org/drawingml/2006/chart">
            <c:chart xmlns:c="http://schemas.openxmlformats.org/drawingml/2006/chart" xmlns:r="http://schemas.openxmlformats.org/officeDocument/2006/relationships" r:id="rId5"/>
          </a:graphicData>
        </a:graphic>
      </p:graphicFrame>
      <p:sp>
        <p:nvSpPr>
          <p:cNvPr id="101" name="Oval 100">
            <a:extLst>
              <a:ext uri="{FF2B5EF4-FFF2-40B4-BE49-F238E27FC236}">
                <a16:creationId xmlns:a16="http://schemas.microsoft.com/office/drawing/2014/main" id="{E739744F-155B-43D3-6A0D-67A192AA7FE5}"/>
              </a:ext>
            </a:extLst>
          </p:cNvPr>
          <p:cNvSpPr/>
          <p:nvPr userDrawn="1"/>
        </p:nvSpPr>
        <p:spPr>
          <a:xfrm>
            <a:off x="1402124" y="3571310"/>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78">
            <a:extLst>
              <a:ext uri="{FF2B5EF4-FFF2-40B4-BE49-F238E27FC236}">
                <a16:creationId xmlns:a16="http://schemas.microsoft.com/office/drawing/2014/main" id="{930C3527-1647-F98B-B741-F5DD69114946}"/>
              </a:ext>
            </a:extLst>
          </p:cNvPr>
          <p:cNvSpPr>
            <a:spLocks noGrp="1"/>
          </p:cNvSpPr>
          <p:nvPr>
            <p:ph sz="quarter" idx="12" hasCustomPrompt="1"/>
          </p:nvPr>
        </p:nvSpPr>
        <p:spPr>
          <a:xfrm>
            <a:off x="1510366" y="3713220"/>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3" name="Chart 102">
            <a:extLst>
              <a:ext uri="{FF2B5EF4-FFF2-40B4-BE49-F238E27FC236}">
                <a16:creationId xmlns:a16="http://schemas.microsoft.com/office/drawing/2014/main" id="{B6A8C584-7814-4316-C7B6-8013735DB374}"/>
              </a:ext>
            </a:extLst>
          </p:cNvPr>
          <p:cNvGraphicFramePr/>
          <p:nvPr userDrawn="1">
            <p:extLst>
              <p:ext uri="{D42A27DB-BD31-4B8C-83A1-F6EECF244321}">
                <p14:modId xmlns:p14="http://schemas.microsoft.com/office/powerpoint/2010/main" val="4150079512"/>
              </p:ext>
            </p:extLst>
          </p:nvPr>
        </p:nvGraphicFramePr>
        <p:xfrm>
          <a:off x="3527104" y="3184215"/>
          <a:ext cx="2283579" cy="1522386"/>
        </p:xfrm>
        <a:graphic>
          <a:graphicData uri="http://schemas.openxmlformats.org/drawingml/2006/chart">
            <c:chart xmlns:c="http://schemas.openxmlformats.org/drawingml/2006/chart" xmlns:r="http://schemas.openxmlformats.org/officeDocument/2006/relationships" r:id="rId6"/>
          </a:graphicData>
        </a:graphic>
      </p:graphicFrame>
      <p:sp>
        <p:nvSpPr>
          <p:cNvPr id="104" name="Oval 103">
            <a:extLst>
              <a:ext uri="{FF2B5EF4-FFF2-40B4-BE49-F238E27FC236}">
                <a16:creationId xmlns:a16="http://schemas.microsoft.com/office/drawing/2014/main" id="{96649B97-DEFA-5EE9-B3ED-A6A40AFBB950}"/>
              </a:ext>
            </a:extLst>
          </p:cNvPr>
          <p:cNvSpPr/>
          <p:nvPr userDrawn="1"/>
        </p:nvSpPr>
        <p:spPr>
          <a:xfrm>
            <a:off x="4232674" y="3509189"/>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ontent Placeholder 78">
            <a:extLst>
              <a:ext uri="{FF2B5EF4-FFF2-40B4-BE49-F238E27FC236}">
                <a16:creationId xmlns:a16="http://schemas.microsoft.com/office/drawing/2014/main" id="{E0BCE497-1AA8-EB10-FC9F-5FF90846E1C8}"/>
              </a:ext>
            </a:extLst>
          </p:cNvPr>
          <p:cNvSpPr>
            <a:spLocks noGrp="1"/>
          </p:cNvSpPr>
          <p:nvPr>
            <p:ph sz="quarter" idx="14" hasCustomPrompt="1"/>
          </p:nvPr>
        </p:nvSpPr>
        <p:spPr>
          <a:xfrm>
            <a:off x="4333930" y="3629271"/>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6" name="Chart 105">
            <a:extLst>
              <a:ext uri="{FF2B5EF4-FFF2-40B4-BE49-F238E27FC236}">
                <a16:creationId xmlns:a16="http://schemas.microsoft.com/office/drawing/2014/main" id="{9FC84A14-4C5A-BBB6-1BDD-F0BE8215464E}"/>
              </a:ext>
            </a:extLst>
          </p:cNvPr>
          <p:cNvGraphicFramePr/>
          <p:nvPr userDrawn="1">
            <p:extLst>
              <p:ext uri="{D42A27DB-BD31-4B8C-83A1-F6EECF244321}">
                <p14:modId xmlns:p14="http://schemas.microsoft.com/office/powerpoint/2010/main" val="2081236819"/>
              </p:ext>
            </p:extLst>
          </p:nvPr>
        </p:nvGraphicFramePr>
        <p:xfrm>
          <a:off x="6373338" y="3195523"/>
          <a:ext cx="2283579" cy="1522386"/>
        </p:xfrm>
        <a:graphic>
          <a:graphicData uri="http://schemas.openxmlformats.org/drawingml/2006/chart">
            <c:chart xmlns:c="http://schemas.openxmlformats.org/drawingml/2006/chart" xmlns:r="http://schemas.openxmlformats.org/officeDocument/2006/relationships" r:id="rId7"/>
          </a:graphicData>
        </a:graphic>
      </p:graphicFrame>
      <p:sp>
        <p:nvSpPr>
          <p:cNvPr id="107" name="Oval 106">
            <a:extLst>
              <a:ext uri="{FF2B5EF4-FFF2-40B4-BE49-F238E27FC236}">
                <a16:creationId xmlns:a16="http://schemas.microsoft.com/office/drawing/2014/main" id="{F833C2BF-5B05-0178-697F-8F83DB04C47B}"/>
              </a:ext>
            </a:extLst>
          </p:cNvPr>
          <p:cNvSpPr/>
          <p:nvPr userDrawn="1"/>
        </p:nvSpPr>
        <p:spPr>
          <a:xfrm rot="2700000">
            <a:off x="7063527" y="350511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78">
            <a:extLst>
              <a:ext uri="{FF2B5EF4-FFF2-40B4-BE49-F238E27FC236}">
                <a16:creationId xmlns:a16="http://schemas.microsoft.com/office/drawing/2014/main" id="{91FBD237-0D9A-F918-B4E0-065FBAF3369A}"/>
              </a:ext>
            </a:extLst>
          </p:cNvPr>
          <p:cNvSpPr>
            <a:spLocks noGrp="1"/>
          </p:cNvSpPr>
          <p:nvPr>
            <p:ph sz="quarter" idx="16" hasCustomPrompt="1"/>
          </p:nvPr>
        </p:nvSpPr>
        <p:spPr>
          <a:xfrm>
            <a:off x="7173307" y="3643716"/>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9" name="Chart 108">
            <a:extLst>
              <a:ext uri="{FF2B5EF4-FFF2-40B4-BE49-F238E27FC236}">
                <a16:creationId xmlns:a16="http://schemas.microsoft.com/office/drawing/2014/main" id="{106EC56A-6030-6DF2-1E7E-A108A14CDD4A}"/>
              </a:ext>
            </a:extLst>
          </p:cNvPr>
          <p:cNvGraphicFramePr/>
          <p:nvPr userDrawn="1">
            <p:extLst>
              <p:ext uri="{D42A27DB-BD31-4B8C-83A1-F6EECF244321}">
                <p14:modId xmlns:p14="http://schemas.microsoft.com/office/powerpoint/2010/main" val="554360780"/>
              </p:ext>
            </p:extLst>
          </p:nvPr>
        </p:nvGraphicFramePr>
        <p:xfrm>
          <a:off x="9222809" y="3173171"/>
          <a:ext cx="2283579" cy="1522386"/>
        </p:xfrm>
        <a:graphic>
          <a:graphicData uri="http://schemas.openxmlformats.org/drawingml/2006/chart">
            <c:chart xmlns:c="http://schemas.openxmlformats.org/drawingml/2006/chart" xmlns:r="http://schemas.openxmlformats.org/officeDocument/2006/relationships" r:id="rId8"/>
          </a:graphicData>
        </a:graphic>
      </p:graphicFrame>
      <p:sp>
        <p:nvSpPr>
          <p:cNvPr id="110" name="Oval 109">
            <a:extLst>
              <a:ext uri="{FF2B5EF4-FFF2-40B4-BE49-F238E27FC236}">
                <a16:creationId xmlns:a16="http://schemas.microsoft.com/office/drawing/2014/main" id="{CA754DC7-E6CA-6CC2-0B34-5AE8C75F0D7B}"/>
              </a:ext>
            </a:extLst>
          </p:cNvPr>
          <p:cNvSpPr/>
          <p:nvPr userDrawn="1"/>
        </p:nvSpPr>
        <p:spPr>
          <a:xfrm rot="2700000">
            <a:off x="9912998" y="3482764"/>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ontent Placeholder 78">
            <a:extLst>
              <a:ext uri="{FF2B5EF4-FFF2-40B4-BE49-F238E27FC236}">
                <a16:creationId xmlns:a16="http://schemas.microsoft.com/office/drawing/2014/main" id="{3CC3D40B-C414-5E1C-BF1D-3FF6D866B01A}"/>
              </a:ext>
            </a:extLst>
          </p:cNvPr>
          <p:cNvSpPr>
            <a:spLocks noGrp="1"/>
          </p:cNvSpPr>
          <p:nvPr>
            <p:ph sz="quarter" idx="18" hasCustomPrompt="1"/>
          </p:nvPr>
        </p:nvSpPr>
        <p:spPr>
          <a:xfrm>
            <a:off x="10033836" y="3618440"/>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Tree>
    <p:extLst>
      <p:ext uri="{BB962C8B-B14F-4D97-AF65-F5344CB8AC3E}">
        <p14:creationId xmlns:p14="http://schemas.microsoft.com/office/powerpoint/2010/main" val="2252188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036110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8_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F577-0399-8162-ABC5-8FB67BFA210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567066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9_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F577-0399-8162-ABC5-8FB67BFA2106}"/>
              </a:ext>
            </a:extLst>
          </p:cNvPr>
          <p:cNvSpPr>
            <a:spLocks noGrp="1"/>
          </p:cNvSpPr>
          <p:nvPr>
            <p:ph type="title"/>
          </p:nvPr>
        </p:nvSpPr>
        <p:spPr/>
        <p:txBody>
          <a:bodyPr/>
          <a:lstStyle/>
          <a:p>
            <a:r>
              <a:rPr lang="en-US"/>
              <a:t>Click to edit Master title style</a:t>
            </a:r>
            <a:endParaRPr lang="en-IN"/>
          </a:p>
        </p:txBody>
      </p:sp>
      <p:pic>
        <p:nvPicPr>
          <p:cNvPr id="7" name="Picture 6">
            <a:extLst>
              <a:ext uri="{FF2B5EF4-FFF2-40B4-BE49-F238E27FC236}">
                <a16:creationId xmlns:a16="http://schemas.microsoft.com/office/drawing/2014/main" id="{981ABF0B-681C-455F-418D-973A5CE2C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Tree>
    <p:extLst>
      <p:ext uri="{BB962C8B-B14F-4D97-AF65-F5344CB8AC3E}">
        <p14:creationId xmlns:p14="http://schemas.microsoft.com/office/powerpoint/2010/main" val="10406547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E38E-1D61-B95E-12B0-674CF7659089}"/>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46E6081-AD2E-D1AF-4131-88FE8904941B}"/>
              </a:ext>
            </a:extLst>
          </p:cNvPr>
          <p:cNvSpPr/>
          <p:nvPr userDrawn="1"/>
        </p:nvSpPr>
        <p:spPr>
          <a:xfrm rot="10800000">
            <a:off x="0" y="1802014"/>
            <a:ext cx="6135276" cy="99461"/>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B4BA1DC-D95B-3A5E-FB6B-E02B175393F8}"/>
              </a:ext>
            </a:extLst>
          </p:cNvPr>
          <p:cNvSpPr/>
          <p:nvPr userDrawn="1"/>
        </p:nvSpPr>
        <p:spPr>
          <a:xfrm>
            <a:off x="6107220" y="1802014"/>
            <a:ext cx="6135276" cy="99461"/>
          </a:xfrm>
          <a:prstGeom prst="rect">
            <a:avLst/>
          </a:prstGeom>
          <a:gradFill flip="none" rotWithShape="1">
            <a:gsLst>
              <a:gs pos="0">
                <a:schemeClr val="accent1"/>
              </a:gs>
              <a:gs pos="99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Text Placeholder 17">
            <a:extLst>
              <a:ext uri="{FF2B5EF4-FFF2-40B4-BE49-F238E27FC236}">
                <a16:creationId xmlns:a16="http://schemas.microsoft.com/office/drawing/2014/main" id="{B0DD31ED-843B-AB08-40B4-E77E227B3185}"/>
              </a:ext>
            </a:extLst>
          </p:cNvPr>
          <p:cNvSpPr>
            <a:spLocks noGrp="1"/>
          </p:cNvSpPr>
          <p:nvPr>
            <p:ph type="body" sz="quarter" idx="13"/>
          </p:nvPr>
        </p:nvSpPr>
        <p:spPr>
          <a:xfrm>
            <a:off x="1" y="648455"/>
            <a:ext cx="6084777" cy="592137"/>
          </a:xfrm>
        </p:spPr>
        <p:txBody>
          <a:bodyPr/>
          <a:lstStyle>
            <a:lvl1pPr marL="0" indent="0" algn="ctr">
              <a:buNone/>
              <a:defRPr b="1">
                <a:solidFill>
                  <a:schemeClr val="tx2"/>
                </a:solidFill>
                <a:latin typeface="Barlow" panose="00000500000000000000" pitchFamily="2" charset="0"/>
              </a:defRPr>
            </a:lvl1pPr>
          </a:lstStyle>
          <a:p>
            <a:pPr lvl="0"/>
            <a:r>
              <a:rPr lang="en-US" dirty="0"/>
              <a:t>Click to edit Master text styles</a:t>
            </a:r>
            <a:endParaRPr lang="en-IN" dirty="0"/>
          </a:p>
        </p:txBody>
      </p:sp>
      <p:sp>
        <p:nvSpPr>
          <p:cNvPr id="21" name="Text Placeholder 17">
            <a:extLst>
              <a:ext uri="{FF2B5EF4-FFF2-40B4-BE49-F238E27FC236}">
                <a16:creationId xmlns:a16="http://schemas.microsoft.com/office/drawing/2014/main" id="{9E4E0B59-C188-E6A4-3D48-36E51B3FD261}"/>
              </a:ext>
            </a:extLst>
          </p:cNvPr>
          <p:cNvSpPr>
            <a:spLocks noGrp="1"/>
          </p:cNvSpPr>
          <p:nvPr>
            <p:ph type="body" sz="quarter" idx="14"/>
          </p:nvPr>
        </p:nvSpPr>
        <p:spPr>
          <a:xfrm>
            <a:off x="6095998" y="643885"/>
            <a:ext cx="6095998" cy="592137"/>
          </a:xfrm>
        </p:spPr>
        <p:txBody>
          <a:bodyPr/>
          <a:lstStyle>
            <a:lvl1pPr marL="0" indent="0" algn="ctr">
              <a:buNone/>
              <a:defRPr b="1">
                <a:solidFill>
                  <a:schemeClr val="bg2"/>
                </a:solidFill>
                <a:latin typeface="Barlow" panose="00000500000000000000" pitchFamily="2" charset="0"/>
              </a:defRPr>
            </a:lvl1pPr>
          </a:lstStyle>
          <a:p>
            <a:pPr lvl="0"/>
            <a:r>
              <a:rPr lang="en-US" dirty="0"/>
              <a:t>Click to edit Master text styles</a:t>
            </a:r>
            <a:endParaRPr lang="en-IN" dirty="0"/>
          </a:p>
        </p:txBody>
      </p:sp>
      <p:sp>
        <p:nvSpPr>
          <p:cNvPr id="23" name="Text Placeholder 17">
            <a:extLst>
              <a:ext uri="{FF2B5EF4-FFF2-40B4-BE49-F238E27FC236}">
                <a16:creationId xmlns:a16="http://schemas.microsoft.com/office/drawing/2014/main" id="{8B71C1BA-BDE9-8980-AEF0-8284B3B67974}"/>
              </a:ext>
            </a:extLst>
          </p:cNvPr>
          <p:cNvSpPr>
            <a:spLocks noGrp="1"/>
          </p:cNvSpPr>
          <p:nvPr>
            <p:ph type="body" sz="quarter" idx="16"/>
          </p:nvPr>
        </p:nvSpPr>
        <p:spPr>
          <a:xfrm>
            <a:off x="0" y="1264891"/>
            <a:ext cx="6084777" cy="592137"/>
          </a:xfrm>
        </p:spPr>
        <p:txBody>
          <a:bodyPr>
            <a:normAutofit/>
          </a:bodyPr>
          <a:lstStyle>
            <a:lvl1pPr marL="0" indent="0" algn="ctr">
              <a:buNone/>
              <a:defRPr sz="1800" b="0">
                <a:solidFill>
                  <a:schemeClr val="tx1"/>
                </a:solidFill>
                <a:latin typeface="Barlow" panose="00000500000000000000" pitchFamily="2" charset="0"/>
              </a:defRPr>
            </a:lvl1pPr>
          </a:lstStyle>
          <a:p>
            <a:pPr lvl="0"/>
            <a:r>
              <a:rPr lang="en-US" dirty="0"/>
              <a:t>Click to edit Master text styles</a:t>
            </a:r>
            <a:endParaRPr lang="en-IN" dirty="0"/>
          </a:p>
        </p:txBody>
      </p:sp>
      <p:sp>
        <p:nvSpPr>
          <p:cNvPr id="24" name="Text Placeholder 17">
            <a:extLst>
              <a:ext uri="{FF2B5EF4-FFF2-40B4-BE49-F238E27FC236}">
                <a16:creationId xmlns:a16="http://schemas.microsoft.com/office/drawing/2014/main" id="{F2C9D2D5-E96A-1B64-E0C4-86A77C86A249}"/>
              </a:ext>
            </a:extLst>
          </p:cNvPr>
          <p:cNvSpPr>
            <a:spLocks noGrp="1"/>
          </p:cNvSpPr>
          <p:nvPr>
            <p:ph type="body" sz="quarter" idx="15"/>
          </p:nvPr>
        </p:nvSpPr>
        <p:spPr>
          <a:xfrm>
            <a:off x="393604" y="2383583"/>
            <a:ext cx="5308793" cy="592137"/>
          </a:xfrm>
        </p:spPr>
        <p:txBody>
          <a:bodyPr>
            <a:normAutofit/>
          </a:bodyPr>
          <a:lstStyle>
            <a:lvl1pPr marL="285750" indent="-285750" algn="l">
              <a:buFont typeface="Arial" panose="020B0604020202020204" pitchFamily="34" charset="0"/>
              <a:buChar char="•"/>
              <a:defRPr sz="18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25" name="Text Placeholder 17">
            <a:extLst>
              <a:ext uri="{FF2B5EF4-FFF2-40B4-BE49-F238E27FC236}">
                <a16:creationId xmlns:a16="http://schemas.microsoft.com/office/drawing/2014/main" id="{637CFF45-44EF-04C7-0E71-DA4CF0C7736A}"/>
              </a:ext>
            </a:extLst>
          </p:cNvPr>
          <p:cNvSpPr>
            <a:spLocks noGrp="1"/>
          </p:cNvSpPr>
          <p:nvPr>
            <p:ph type="body" sz="quarter" idx="17"/>
          </p:nvPr>
        </p:nvSpPr>
        <p:spPr>
          <a:xfrm>
            <a:off x="6489600" y="2383582"/>
            <a:ext cx="5308793" cy="592137"/>
          </a:xfrm>
        </p:spPr>
        <p:txBody>
          <a:bodyPr>
            <a:normAutofit/>
          </a:bodyPr>
          <a:lstStyle>
            <a:lvl1pPr marL="285750" indent="-285750" algn="l">
              <a:buFont typeface="Arial" panose="020B0604020202020204" pitchFamily="34" charset="0"/>
              <a:buChar char="•"/>
              <a:defRPr sz="18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Tree>
    <p:extLst>
      <p:ext uri="{BB962C8B-B14F-4D97-AF65-F5344CB8AC3E}">
        <p14:creationId xmlns:p14="http://schemas.microsoft.com/office/powerpoint/2010/main" val="31305525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meline/Roadmap">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dirty="0"/>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Freeform 42">
            <a:extLst>
              <a:ext uri="{FF2B5EF4-FFF2-40B4-BE49-F238E27FC236}">
                <a16:creationId xmlns:a16="http://schemas.microsoft.com/office/drawing/2014/main" id="{1F2E0D6F-C7C6-6DF1-B62F-5A1E2AE4127C}"/>
              </a:ext>
            </a:extLst>
          </p:cNvPr>
          <p:cNvSpPr/>
          <p:nvPr userDrawn="1"/>
        </p:nvSpPr>
        <p:spPr>
          <a:xfrm>
            <a:off x="4827986"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6">
            <a:extLst>
              <a:ext uri="{FF2B5EF4-FFF2-40B4-BE49-F238E27FC236}">
                <a16:creationId xmlns:a16="http://schemas.microsoft.com/office/drawing/2014/main" id="{F7D720D5-3F6B-2B88-4C70-E73A05FB1933}"/>
              </a:ext>
            </a:extLst>
          </p:cNvPr>
          <p:cNvSpPr/>
          <p:nvPr userDrawn="1"/>
        </p:nvSpPr>
        <p:spPr>
          <a:xfrm>
            <a:off x="9730911" y="3914586"/>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0" name="Freeform 87">
            <a:extLst>
              <a:ext uri="{FF2B5EF4-FFF2-40B4-BE49-F238E27FC236}">
                <a16:creationId xmlns:a16="http://schemas.microsoft.com/office/drawing/2014/main" id="{25A225EB-AC53-0FDB-DAC5-15C1021B4A9F}"/>
              </a:ext>
            </a:extLst>
          </p:cNvPr>
          <p:cNvSpPr/>
          <p:nvPr userDrawn="1"/>
        </p:nvSpPr>
        <p:spPr>
          <a:xfrm>
            <a:off x="1215720" y="3909882"/>
            <a:ext cx="1259218" cy="228778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1" name="Freeform 70">
            <a:extLst>
              <a:ext uri="{FF2B5EF4-FFF2-40B4-BE49-F238E27FC236}">
                <a16:creationId xmlns:a16="http://schemas.microsoft.com/office/drawing/2014/main" id="{AC944F06-205B-94B8-1525-1B4D8A649C58}"/>
              </a:ext>
            </a:extLst>
          </p:cNvPr>
          <p:cNvSpPr/>
          <p:nvPr userDrawn="1"/>
        </p:nvSpPr>
        <p:spPr>
          <a:xfrm>
            <a:off x="1997998" y="3071972"/>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81">
            <a:extLst>
              <a:ext uri="{FF2B5EF4-FFF2-40B4-BE49-F238E27FC236}">
                <a16:creationId xmlns:a16="http://schemas.microsoft.com/office/drawing/2014/main" id="{E0963E7E-A298-500E-584C-2A8B0CC7EC38}"/>
              </a:ext>
            </a:extLst>
          </p:cNvPr>
          <p:cNvSpPr/>
          <p:nvPr userDrawn="1"/>
        </p:nvSpPr>
        <p:spPr>
          <a:xfrm rot="3274323">
            <a:off x="9071202" y="304296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45">
            <a:extLst>
              <a:ext uri="{FF2B5EF4-FFF2-40B4-BE49-F238E27FC236}">
                <a16:creationId xmlns:a16="http://schemas.microsoft.com/office/drawing/2014/main" id="{E7760CB2-44FA-C19F-D43D-A8FC1EBE3774}"/>
              </a:ext>
            </a:extLst>
          </p:cNvPr>
          <p:cNvSpPr/>
          <p:nvPr userDrawn="1"/>
        </p:nvSpPr>
        <p:spPr>
          <a:xfrm rot="3274323">
            <a:off x="3381605" y="3069728"/>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43">
            <a:extLst>
              <a:ext uri="{FF2B5EF4-FFF2-40B4-BE49-F238E27FC236}">
                <a16:creationId xmlns:a16="http://schemas.microsoft.com/office/drawing/2014/main" id="{B949A590-6141-0C2B-7273-086C98A0DEA4}"/>
              </a:ext>
            </a:extLst>
          </p:cNvPr>
          <p:cNvSpPr/>
          <p:nvPr userDrawn="1"/>
        </p:nvSpPr>
        <p:spPr>
          <a:xfrm>
            <a:off x="7644657"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44">
            <a:extLst>
              <a:ext uri="{FF2B5EF4-FFF2-40B4-BE49-F238E27FC236}">
                <a16:creationId xmlns:a16="http://schemas.microsoft.com/office/drawing/2014/main" id="{C0E82D49-FF96-7DF4-C7F9-C12C3BB38307}"/>
              </a:ext>
            </a:extLst>
          </p:cNvPr>
          <p:cNvSpPr/>
          <p:nvPr userDrawn="1"/>
        </p:nvSpPr>
        <p:spPr>
          <a:xfrm rot="3274323">
            <a:off x="6217238" y="3061403"/>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56">
            <a:extLst>
              <a:ext uri="{FF2B5EF4-FFF2-40B4-BE49-F238E27FC236}">
                <a16:creationId xmlns:a16="http://schemas.microsoft.com/office/drawing/2014/main" id="{7B192090-2319-18EE-2672-5A0A5733E26E}"/>
              </a:ext>
            </a:extLst>
          </p:cNvPr>
          <p:cNvSpPr/>
          <p:nvPr userDrawn="1"/>
        </p:nvSpPr>
        <p:spPr>
          <a:xfrm rot="10800000">
            <a:off x="2634419"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1" name="Chart 20">
            <a:extLst>
              <a:ext uri="{FF2B5EF4-FFF2-40B4-BE49-F238E27FC236}">
                <a16:creationId xmlns:a16="http://schemas.microsoft.com/office/drawing/2014/main" id="{CB337BC4-9072-A93B-0982-F1B598F1F8DA}"/>
              </a:ext>
            </a:extLst>
          </p:cNvPr>
          <p:cNvGraphicFramePr/>
          <p:nvPr userDrawn="1">
            <p:extLst>
              <p:ext uri="{D42A27DB-BD31-4B8C-83A1-F6EECF244321}">
                <p14:modId xmlns:p14="http://schemas.microsoft.com/office/powerpoint/2010/main" val="4180694835"/>
              </p:ext>
            </p:extLst>
          </p:nvPr>
        </p:nvGraphicFramePr>
        <p:xfrm>
          <a:off x="2128110" y="2485373"/>
          <a:ext cx="2283579" cy="1522386"/>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a:extLst>
              <a:ext uri="{FF2B5EF4-FFF2-40B4-BE49-F238E27FC236}">
                <a16:creationId xmlns:a16="http://schemas.microsoft.com/office/drawing/2014/main" id="{342C2A8B-1937-09C5-3521-D7D9DB357F0E}"/>
              </a:ext>
            </a:extLst>
          </p:cNvPr>
          <p:cNvSpPr/>
          <p:nvPr/>
        </p:nvSpPr>
        <p:spPr>
          <a:xfrm rot="18900000">
            <a:off x="2818299"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7">
            <a:extLst>
              <a:ext uri="{FF2B5EF4-FFF2-40B4-BE49-F238E27FC236}">
                <a16:creationId xmlns:a16="http://schemas.microsoft.com/office/drawing/2014/main" id="{19445A15-C98A-DE20-85BC-1AAE1C085422}"/>
              </a:ext>
            </a:extLst>
          </p:cNvPr>
          <p:cNvSpPr/>
          <p:nvPr userDrawn="1"/>
        </p:nvSpPr>
        <p:spPr>
          <a:xfrm rot="10800000">
            <a:off x="5469719"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6" name="Chart 25">
            <a:extLst>
              <a:ext uri="{FF2B5EF4-FFF2-40B4-BE49-F238E27FC236}">
                <a16:creationId xmlns:a16="http://schemas.microsoft.com/office/drawing/2014/main" id="{9AEAB0BC-8F45-4424-8268-F43B0426C978}"/>
              </a:ext>
            </a:extLst>
          </p:cNvPr>
          <p:cNvGraphicFramePr/>
          <p:nvPr userDrawn="1">
            <p:extLst>
              <p:ext uri="{D42A27DB-BD31-4B8C-83A1-F6EECF244321}">
                <p14:modId xmlns:p14="http://schemas.microsoft.com/office/powerpoint/2010/main" val="1623490663"/>
              </p:ext>
            </p:extLst>
          </p:nvPr>
        </p:nvGraphicFramePr>
        <p:xfrm>
          <a:off x="4956596" y="2485373"/>
          <a:ext cx="2283579" cy="1522386"/>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481DEC7E-E3E4-5A32-DA5B-6271370CCE01}"/>
              </a:ext>
            </a:extLst>
          </p:cNvPr>
          <p:cNvSpPr/>
          <p:nvPr userDrawn="1"/>
        </p:nvSpPr>
        <p:spPr>
          <a:xfrm>
            <a:off x="5646785"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58">
            <a:extLst>
              <a:ext uri="{FF2B5EF4-FFF2-40B4-BE49-F238E27FC236}">
                <a16:creationId xmlns:a16="http://schemas.microsoft.com/office/drawing/2014/main" id="{4A006E82-B833-E5FF-9D74-F9B910EC999F}"/>
              </a:ext>
            </a:extLst>
          </p:cNvPr>
          <p:cNvSpPr/>
          <p:nvPr userDrawn="1"/>
        </p:nvSpPr>
        <p:spPr>
          <a:xfrm rot="10800000">
            <a:off x="8283983"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9" name="Chart 28">
            <a:extLst>
              <a:ext uri="{FF2B5EF4-FFF2-40B4-BE49-F238E27FC236}">
                <a16:creationId xmlns:a16="http://schemas.microsoft.com/office/drawing/2014/main" id="{1AD4CE96-75C6-7E9D-9C6A-419F6B648BBB}"/>
              </a:ext>
            </a:extLst>
          </p:cNvPr>
          <p:cNvGraphicFramePr/>
          <p:nvPr userDrawn="1">
            <p:extLst>
              <p:ext uri="{D42A27DB-BD31-4B8C-83A1-F6EECF244321}">
                <p14:modId xmlns:p14="http://schemas.microsoft.com/office/powerpoint/2010/main" val="211302602"/>
              </p:ext>
            </p:extLst>
          </p:nvPr>
        </p:nvGraphicFramePr>
        <p:xfrm>
          <a:off x="7771209" y="2472275"/>
          <a:ext cx="2283579" cy="1522386"/>
        </p:xfrm>
        <a:graphic>
          <a:graphicData uri="http://schemas.openxmlformats.org/drawingml/2006/chart">
            <c:chart xmlns:c="http://schemas.openxmlformats.org/drawingml/2006/chart" xmlns:r="http://schemas.openxmlformats.org/officeDocument/2006/relationships" r:id="rId4"/>
          </a:graphicData>
        </a:graphic>
      </p:graphicFrame>
      <p:sp>
        <p:nvSpPr>
          <p:cNvPr id="31" name="Oval 30">
            <a:extLst>
              <a:ext uri="{FF2B5EF4-FFF2-40B4-BE49-F238E27FC236}">
                <a16:creationId xmlns:a16="http://schemas.microsoft.com/office/drawing/2014/main" id="{3710C60C-7948-EDF3-679E-DFB7A18F23C3}"/>
              </a:ext>
            </a:extLst>
          </p:cNvPr>
          <p:cNvSpPr/>
          <p:nvPr/>
        </p:nvSpPr>
        <p:spPr>
          <a:xfrm rot="18900000">
            <a:off x="8461398" y="2781868"/>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60">
            <a:extLst>
              <a:ext uri="{FF2B5EF4-FFF2-40B4-BE49-F238E27FC236}">
                <a16:creationId xmlns:a16="http://schemas.microsoft.com/office/drawing/2014/main" id="{9D6FFD3F-528B-4A5A-EA9A-5EB830163F44}"/>
              </a:ext>
            </a:extLst>
          </p:cNvPr>
          <p:cNvSpPr/>
          <p:nvPr userDrawn="1"/>
        </p:nvSpPr>
        <p:spPr>
          <a:xfrm>
            <a:off x="4043931" y="3913601"/>
            <a:ext cx="1259218" cy="22840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44" name="Freeform 61">
            <a:extLst>
              <a:ext uri="{FF2B5EF4-FFF2-40B4-BE49-F238E27FC236}">
                <a16:creationId xmlns:a16="http://schemas.microsoft.com/office/drawing/2014/main" id="{7C40E5A5-B5AB-1525-E741-37A6B35668BE}"/>
              </a:ext>
            </a:extLst>
          </p:cNvPr>
          <p:cNvSpPr/>
          <p:nvPr userDrawn="1"/>
        </p:nvSpPr>
        <p:spPr>
          <a:xfrm>
            <a:off x="6881131" y="3913602"/>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dirty="0"/>
              <a:t>Click to edit Master title style</a:t>
            </a:r>
            <a:endParaRPr lang="en-IN" dirty="0"/>
          </a:p>
        </p:txBody>
      </p:sp>
      <p:sp>
        <p:nvSpPr>
          <p:cNvPr id="80" name="Content Placeholder 78">
            <a:extLst>
              <a:ext uri="{FF2B5EF4-FFF2-40B4-BE49-F238E27FC236}">
                <a16:creationId xmlns:a16="http://schemas.microsoft.com/office/drawing/2014/main" id="{81DF78FE-081D-9D73-E005-BBF9935ECEE4}"/>
              </a:ext>
            </a:extLst>
          </p:cNvPr>
          <p:cNvSpPr>
            <a:spLocks noGrp="1"/>
          </p:cNvSpPr>
          <p:nvPr>
            <p:ph sz="quarter" idx="13" hasCustomPrompt="1"/>
          </p:nvPr>
        </p:nvSpPr>
        <p:spPr>
          <a:xfrm>
            <a:off x="2923085" y="2916591"/>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2" name="Content Placeholder 78">
            <a:extLst>
              <a:ext uri="{FF2B5EF4-FFF2-40B4-BE49-F238E27FC236}">
                <a16:creationId xmlns:a16="http://schemas.microsoft.com/office/drawing/2014/main" id="{59BD77F7-D5E3-B3B8-2E11-18343F029D8C}"/>
              </a:ext>
            </a:extLst>
          </p:cNvPr>
          <p:cNvSpPr>
            <a:spLocks noGrp="1"/>
          </p:cNvSpPr>
          <p:nvPr>
            <p:ph sz="quarter" idx="15" hasCustomPrompt="1"/>
          </p:nvPr>
        </p:nvSpPr>
        <p:spPr>
          <a:xfrm>
            <a:off x="5763422" y="2943036"/>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4" name="Content Placeholder 78">
            <a:extLst>
              <a:ext uri="{FF2B5EF4-FFF2-40B4-BE49-F238E27FC236}">
                <a16:creationId xmlns:a16="http://schemas.microsoft.com/office/drawing/2014/main" id="{D06812F1-B46E-398D-1705-8849FE13FE68}"/>
              </a:ext>
            </a:extLst>
          </p:cNvPr>
          <p:cNvSpPr>
            <a:spLocks noGrp="1"/>
          </p:cNvSpPr>
          <p:nvPr>
            <p:ph sz="quarter" idx="17" hasCustomPrompt="1"/>
          </p:nvPr>
        </p:nvSpPr>
        <p:spPr>
          <a:xfrm>
            <a:off x="8573401" y="2925318"/>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6" name="Text Placeholder 17">
            <a:extLst>
              <a:ext uri="{FF2B5EF4-FFF2-40B4-BE49-F238E27FC236}">
                <a16:creationId xmlns:a16="http://schemas.microsoft.com/office/drawing/2014/main" id="{C0283055-3B32-20C0-BCCE-4628A22EF5F3}"/>
              </a:ext>
            </a:extLst>
          </p:cNvPr>
          <p:cNvSpPr>
            <a:spLocks noGrp="1"/>
          </p:cNvSpPr>
          <p:nvPr>
            <p:ph type="body" sz="quarter" idx="19"/>
          </p:nvPr>
        </p:nvSpPr>
        <p:spPr>
          <a:xfrm>
            <a:off x="1222654"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7" name="Text Placeholder 17">
            <a:extLst>
              <a:ext uri="{FF2B5EF4-FFF2-40B4-BE49-F238E27FC236}">
                <a16:creationId xmlns:a16="http://schemas.microsoft.com/office/drawing/2014/main" id="{6AD64C47-E863-9FE7-D3C6-2CF8047F65CB}"/>
              </a:ext>
            </a:extLst>
          </p:cNvPr>
          <p:cNvSpPr>
            <a:spLocks noGrp="1"/>
          </p:cNvSpPr>
          <p:nvPr>
            <p:ph type="body" sz="quarter" idx="20"/>
          </p:nvPr>
        </p:nvSpPr>
        <p:spPr>
          <a:xfrm>
            <a:off x="2642160"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8" name="Text Placeholder 17">
            <a:extLst>
              <a:ext uri="{FF2B5EF4-FFF2-40B4-BE49-F238E27FC236}">
                <a16:creationId xmlns:a16="http://schemas.microsoft.com/office/drawing/2014/main" id="{AA2ED314-2D76-FD5B-4096-94F2DD0AE583}"/>
              </a:ext>
            </a:extLst>
          </p:cNvPr>
          <p:cNvSpPr>
            <a:spLocks noGrp="1"/>
          </p:cNvSpPr>
          <p:nvPr>
            <p:ph type="body" sz="quarter" idx="21"/>
          </p:nvPr>
        </p:nvSpPr>
        <p:spPr>
          <a:xfrm>
            <a:off x="5479021"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9" name="Text Placeholder 17">
            <a:extLst>
              <a:ext uri="{FF2B5EF4-FFF2-40B4-BE49-F238E27FC236}">
                <a16:creationId xmlns:a16="http://schemas.microsoft.com/office/drawing/2014/main" id="{9DBF1630-99BF-3A2B-FA7F-F4D8725CBB5D}"/>
              </a:ext>
            </a:extLst>
          </p:cNvPr>
          <p:cNvSpPr>
            <a:spLocks noGrp="1"/>
          </p:cNvSpPr>
          <p:nvPr>
            <p:ph type="body" sz="quarter" idx="22"/>
          </p:nvPr>
        </p:nvSpPr>
        <p:spPr>
          <a:xfrm>
            <a:off x="8299152" y="1716711"/>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0" name="Text Placeholder 17">
            <a:extLst>
              <a:ext uri="{FF2B5EF4-FFF2-40B4-BE49-F238E27FC236}">
                <a16:creationId xmlns:a16="http://schemas.microsoft.com/office/drawing/2014/main" id="{7699AD6F-37E8-D417-5AB4-F0613BE2E683}"/>
              </a:ext>
            </a:extLst>
          </p:cNvPr>
          <p:cNvSpPr>
            <a:spLocks noGrp="1"/>
          </p:cNvSpPr>
          <p:nvPr>
            <p:ph type="body" sz="quarter" idx="23"/>
          </p:nvPr>
        </p:nvSpPr>
        <p:spPr>
          <a:xfrm>
            <a:off x="4051562"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1" name="Text Placeholder 17">
            <a:extLst>
              <a:ext uri="{FF2B5EF4-FFF2-40B4-BE49-F238E27FC236}">
                <a16:creationId xmlns:a16="http://schemas.microsoft.com/office/drawing/2014/main" id="{A3623C65-01C4-A2AA-8BF5-B34DEF90AC79}"/>
              </a:ext>
            </a:extLst>
          </p:cNvPr>
          <p:cNvSpPr>
            <a:spLocks noGrp="1"/>
          </p:cNvSpPr>
          <p:nvPr>
            <p:ph type="body" sz="quarter" idx="24"/>
          </p:nvPr>
        </p:nvSpPr>
        <p:spPr>
          <a:xfrm>
            <a:off x="6901341"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2" name="Text Placeholder 17">
            <a:extLst>
              <a:ext uri="{FF2B5EF4-FFF2-40B4-BE49-F238E27FC236}">
                <a16:creationId xmlns:a16="http://schemas.microsoft.com/office/drawing/2014/main" id="{88956E02-EA19-956D-6674-C1D87B972ADC}"/>
              </a:ext>
            </a:extLst>
          </p:cNvPr>
          <p:cNvSpPr>
            <a:spLocks noGrp="1"/>
          </p:cNvSpPr>
          <p:nvPr>
            <p:ph type="body" sz="quarter" idx="25"/>
          </p:nvPr>
        </p:nvSpPr>
        <p:spPr>
          <a:xfrm>
            <a:off x="9744903"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graphicFrame>
        <p:nvGraphicFramePr>
          <p:cNvPr id="100" name="Chart 99">
            <a:extLst>
              <a:ext uri="{FF2B5EF4-FFF2-40B4-BE49-F238E27FC236}">
                <a16:creationId xmlns:a16="http://schemas.microsoft.com/office/drawing/2014/main" id="{96E7BC8C-6201-0BD0-5851-B438856CD50D}"/>
              </a:ext>
            </a:extLst>
          </p:cNvPr>
          <p:cNvGraphicFramePr/>
          <p:nvPr userDrawn="1">
            <p:extLst>
              <p:ext uri="{D42A27DB-BD31-4B8C-83A1-F6EECF244321}">
                <p14:modId xmlns:p14="http://schemas.microsoft.com/office/powerpoint/2010/main" val="2209717853"/>
              </p:ext>
            </p:extLst>
          </p:nvPr>
        </p:nvGraphicFramePr>
        <p:xfrm>
          <a:off x="696554" y="3246336"/>
          <a:ext cx="2283579" cy="1522386"/>
        </p:xfrm>
        <a:graphic>
          <a:graphicData uri="http://schemas.openxmlformats.org/drawingml/2006/chart">
            <c:chart xmlns:c="http://schemas.openxmlformats.org/drawingml/2006/chart" xmlns:r="http://schemas.openxmlformats.org/officeDocument/2006/relationships" r:id="rId5"/>
          </a:graphicData>
        </a:graphic>
      </p:graphicFrame>
      <p:sp>
        <p:nvSpPr>
          <p:cNvPr id="101" name="Oval 100">
            <a:extLst>
              <a:ext uri="{FF2B5EF4-FFF2-40B4-BE49-F238E27FC236}">
                <a16:creationId xmlns:a16="http://schemas.microsoft.com/office/drawing/2014/main" id="{E739744F-155B-43D3-6A0D-67A192AA7FE5}"/>
              </a:ext>
            </a:extLst>
          </p:cNvPr>
          <p:cNvSpPr/>
          <p:nvPr userDrawn="1"/>
        </p:nvSpPr>
        <p:spPr>
          <a:xfrm>
            <a:off x="1402124" y="3571310"/>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Content Placeholder 78">
            <a:extLst>
              <a:ext uri="{FF2B5EF4-FFF2-40B4-BE49-F238E27FC236}">
                <a16:creationId xmlns:a16="http://schemas.microsoft.com/office/drawing/2014/main" id="{930C3527-1647-F98B-B741-F5DD69114946}"/>
              </a:ext>
            </a:extLst>
          </p:cNvPr>
          <p:cNvSpPr>
            <a:spLocks noGrp="1"/>
          </p:cNvSpPr>
          <p:nvPr>
            <p:ph sz="quarter" idx="12" hasCustomPrompt="1"/>
          </p:nvPr>
        </p:nvSpPr>
        <p:spPr>
          <a:xfrm>
            <a:off x="1510366" y="3713220"/>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3" name="Chart 102">
            <a:extLst>
              <a:ext uri="{FF2B5EF4-FFF2-40B4-BE49-F238E27FC236}">
                <a16:creationId xmlns:a16="http://schemas.microsoft.com/office/drawing/2014/main" id="{B6A8C584-7814-4316-C7B6-8013735DB374}"/>
              </a:ext>
            </a:extLst>
          </p:cNvPr>
          <p:cNvGraphicFramePr/>
          <p:nvPr userDrawn="1">
            <p:extLst>
              <p:ext uri="{D42A27DB-BD31-4B8C-83A1-F6EECF244321}">
                <p14:modId xmlns:p14="http://schemas.microsoft.com/office/powerpoint/2010/main" val="4150079512"/>
              </p:ext>
            </p:extLst>
          </p:nvPr>
        </p:nvGraphicFramePr>
        <p:xfrm>
          <a:off x="3527104" y="3184215"/>
          <a:ext cx="2283579" cy="1522386"/>
        </p:xfrm>
        <a:graphic>
          <a:graphicData uri="http://schemas.openxmlformats.org/drawingml/2006/chart">
            <c:chart xmlns:c="http://schemas.openxmlformats.org/drawingml/2006/chart" xmlns:r="http://schemas.openxmlformats.org/officeDocument/2006/relationships" r:id="rId6"/>
          </a:graphicData>
        </a:graphic>
      </p:graphicFrame>
      <p:sp>
        <p:nvSpPr>
          <p:cNvPr id="104" name="Oval 103">
            <a:extLst>
              <a:ext uri="{FF2B5EF4-FFF2-40B4-BE49-F238E27FC236}">
                <a16:creationId xmlns:a16="http://schemas.microsoft.com/office/drawing/2014/main" id="{96649B97-DEFA-5EE9-B3ED-A6A40AFBB950}"/>
              </a:ext>
            </a:extLst>
          </p:cNvPr>
          <p:cNvSpPr/>
          <p:nvPr userDrawn="1"/>
        </p:nvSpPr>
        <p:spPr>
          <a:xfrm>
            <a:off x="4232674" y="3509189"/>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Content Placeholder 78">
            <a:extLst>
              <a:ext uri="{FF2B5EF4-FFF2-40B4-BE49-F238E27FC236}">
                <a16:creationId xmlns:a16="http://schemas.microsoft.com/office/drawing/2014/main" id="{E0BCE497-1AA8-EB10-FC9F-5FF90846E1C8}"/>
              </a:ext>
            </a:extLst>
          </p:cNvPr>
          <p:cNvSpPr>
            <a:spLocks noGrp="1"/>
          </p:cNvSpPr>
          <p:nvPr>
            <p:ph sz="quarter" idx="14" hasCustomPrompt="1"/>
          </p:nvPr>
        </p:nvSpPr>
        <p:spPr>
          <a:xfrm>
            <a:off x="4333930" y="3629271"/>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6" name="Chart 105">
            <a:extLst>
              <a:ext uri="{FF2B5EF4-FFF2-40B4-BE49-F238E27FC236}">
                <a16:creationId xmlns:a16="http://schemas.microsoft.com/office/drawing/2014/main" id="{9FC84A14-4C5A-BBB6-1BDD-F0BE8215464E}"/>
              </a:ext>
            </a:extLst>
          </p:cNvPr>
          <p:cNvGraphicFramePr/>
          <p:nvPr userDrawn="1">
            <p:extLst>
              <p:ext uri="{D42A27DB-BD31-4B8C-83A1-F6EECF244321}">
                <p14:modId xmlns:p14="http://schemas.microsoft.com/office/powerpoint/2010/main" val="2081236819"/>
              </p:ext>
            </p:extLst>
          </p:nvPr>
        </p:nvGraphicFramePr>
        <p:xfrm>
          <a:off x="6373338" y="3195523"/>
          <a:ext cx="2283579" cy="1522386"/>
        </p:xfrm>
        <a:graphic>
          <a:graphicData uri="http://schemas.openxmlformats.org/drawingml/2006/chart">
            <c:chart xmlns:c="http://schemas.openxmlformats.org/drawingml/2006/chart" xmlns:r="http://schemas.openxmlformats.org/officeDocument/2006/relationships" r:id="rId7"/>
          </a:graphicData>
        </a:graphic>
      </p:graphicFrame>
      <p:sp>
        <p:nvSpPr>
          <p:cNvPr id="107" name="Oval 106">
            <a:extLst>
              <a:ext uri="{FF2B5EF4-FFF2-40B4-BE49-F238E27FC236}">
                <a16:creationId xmlns:a16="http://schemas.microsoft.com/office/drawing/2014/main" id="{F833C2BF-5B05-0178-697F-8F83DB04C47B}"/>
              </a:ext>
            </a:extLst>
          </p:cNvPr>
          <p:cNvSpPr/>
          <p:nvPr userDrawn="1"/>
        </p:nvSpPr>
        <p:spPr>
          <a:xfrm rot="2700000">
            <a:off x="7063527" y="350511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78">
            <a:extLst>
              <a:ext uri="{FF2B5EF4-FFF2-40B4-BE49-F238E27FC236}">
                <a16:creationId xmlns:a16="http://schemas.microsoft.com/office/drawing/2014/main" id="{91FBD237-0D9A-F918-B4E0-065FBAF3369A}"/>
              </a:ext>
            </a:extLst>
          </p:cNvPr>
          <p:cNvSpPr>
            <a:spLocks noGrp="1"/>
          </p:cNvSpPr>
          <p:nvPr>
            <p:ph sz="quarter" idx="16" hasCustomPrompt="1"/>
          </p:nvPr>
        </p:nvSpPr>
        <p:spPr>
          <a:xfrm>
            <a:off x="7173307" y="3643716"/>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9" name="Chart 108">
            <a:extLst>
              <a:ext uri="{FF2B5EF4-FFF2-40B4-BE49-F238E27FC236}">
                <a16:creationId xmlns:a16="http://schemas.microsoft.com/office/drawing/2014/main" id="{106EC56A-6030-6DF2-1E7E-A108A14CDD4A}"/>
              </a:ext>
            </a:extLst>
          </p:cNvPr>
          <p:cNvGraphicFramePr/>
          <p:nvPr userDrawn="1">
            <p:extLst>
              <p:ext uri="{D42A27DB-BD31-4B8C-83A1-F6EECF244321}">
                <p14:modId xmlns:p14="http://schemas.microsoft.com/office/powerpoint/2010/main" val="554360780"/>
              </p:ext>
            </p:extLst>
          </p:nvPr>
        </p:nvGraphicFramePr>
        <p:xfrm>
          <a:off x="9222809" y="3173171"/>
          <a:ext cx="2283579" cy="1522386"/>
        </p:xfrm>
        <a:graphic>
          <a:graphicData uri="http://schemas.openxmlformats.org/drawingml/2006/chart">
            <c:chart xmlns:c="http://schemas.openxmlformats.org/drawingml/2006/chart" xmlns:r="http://schemas.openxmlformats.org/officeDocument/2006/relationships" r:id="rId8"/>
          </a:graphicData>
        </a:graphic>
      </p:graphicFrame>
      <p:sp>
        <p:nvSpPr>
          <p:cNvPr id="110" name="Oval 109">
            <a:extLst>
              <a:ext uri="{FF2B5EF4-FFF2-40B4-BE49-F238E27FC236}">
                <a16:creationId xmlns:a16="http://schemas.microsoft.com/office/drawing/2014/main" id="{CA754DC7-E6CA-6CC2-0B34-5AE8C75F0D7B}"/>
              </a:ext>
            </a:extLst>
          </p:cNvPr>
          <p:cNvSpPr/>
          <p:nvPr userDrawn="1"/>
        </p:nvSpPr>
        <p:spPr>
          <a:xfrm rot="2700000">
            <a:off x="9912998" y="3482764"/>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ontent Placeholder 78">
            <a:extLst>
              <a:ext uri="{FF2B5EF4-FFF2-40B4-BE49-F238E27FC236}">
                <a16:creationId xmlns:a16="http://schemas.microsoft.com/office/drawing/2014/main" id="{3CC3D40B-C414-5E1C-BF1D-3FF6D866B01A}"/>
              </a:ext>
            </a:extLst>
          </p:cNvPr>
          <p:cNvSpPr>
            <a:spLocks noGrp="1"/>
          </p:cNvSpPr>
          <p:nvPr>
            <p:ph sz="quarter" idx="18" hasCustomPrompt="1"/>
          </p:nvPr>
        </p:nvSpPr>
        <p:spPr>
          <a:xfrm>
            <a:off x="10033836" y="3618440"/>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Tree>
    <p:extLst>
      <p:ext uri="{BB962C8B-B14F-4D97-AF65-F5344CB8AC3E}">
        <p14:creationId xmlns:p14="http://schemas.microsoft.com/office/powerpoint/2010/main" val="18737048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imeline/Roadmap">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dirty="0"/>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Freeform 42">
            <a:extLst>
              <a:ext uri="{FF2B5EF4-FFF2-40B4-BE49-F238E27FC236}">
                <a16:creationId xmlns:a16="http://schemas.microsoft.com/office/drawing/2014/main" id="{1F2E0D6F-C7C6-6DF1-B62F-5A1E2AE4127C}"/>
              </a:ext>
            </a:extLst>
          </p:cNvPr>
          <p:cNvSpPr/>
          <p:nvPr userDrawn="1"/>
        </p:nvSpPr>
        <p:spPr>
          <a:xfrm>
            <a:off x="6209317"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87">
            <a:extLst>
              <a:ext uri="{FF2B5EF4-FFF2-40B4-BE49-F238E27FC236}">
                <a16:creationId xmlns:a16="http://schemas.microsoft.com/office/drawing/2014/main" id="{25A225EB-AC53-0FDB-DAC5-15C1021B4A9F}"/>
              </a:ext>
            </a:extLst>
          </p:cNvPr>
          <p:cNvSpPr/>
          <p:nvPr userDrawn="1"/>
        </p:nvSpPr>
        <p:spPr>
          <a:xfrm>
            <a:off x="2597051" y="3909882"/>
            <a:ext cx="1259218" cy="228778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1" name="Freeform 70">
            <a:extLst>
              <a:ext uri="{FF2B5EF4-FFF2-40B4-BE49-F238E27FC236}">
                <a16:creationId xmlns:a16="http://schemas.microsoft.com/office/drawing/2014/main" id="{AC944F06-205B-94B8-1525-1B4D8A649C58}"/>
              </a:ext>
            </a:extLst>
          </p:cNvPr>
          <p:cNvSpPr/>
          <p:nvPr userDrawn="1"/>
        </p:nvSpPr>
        <p:spPr>
          <a:xfrm>
            <a:off x="3379329" y="3071972"/>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45">
            <a:extLst>
              <a:ext uri="{FF2B5EF4-FFF2-40B4-BE49-F238E27FC236}">
                <a16:creationId xmlns:a16="http://schemas.microsoft.com/office/drawing/2014/main" id="{E7760CB2-44FA-C19F-D43D-A8FC1EBE3774}"/>
              </a:ext>
            </a:extLst>
          </p:cNvPr>
          <p:cNvSpPr/>
          <p:nvPr userDrawn="1"/>
        </p:nvSpPr>
        <p:spPr>
          <a:xfrm rot="3274323">
            <a:off x="4762936" y="3069728"/>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44">
            <a:extLst>
              <a:ext uri="{FF2B5EF4-FFF2-40B4-BE49-F238E27FC236}">
                <a16:creationId xmlns:a16="http://schemas.microsoft.com/office/drawing/2014/main" id="{C0E82D49-FF96-7DF4-C7F9-C12C3BB38307}"/>
              </a:ext>
            </a:extLst>
          </p:cNvPr>
          <p:cNvSpPr/>
          <p:nvPr userDrawn="1"/>
        </p:nvSpPr>
        <p:spPr>
          <a:xfrm rot="3274323">
            <a:off x="7598569" y="3061403"/>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56">
            <a:extLst>
              <a:ext uri="{FF2B5EF4-FFF2-40B4-BE49-F238E27FC236}">
                <a16:creationId xmlns:a16="http://schemas.microsoft.com/office/drawing/2014/main" id="{7B192090-2319-18EE-2672-5A0A5733E26E}"/>
              </a:ext>
            </a:extLst>
          </p:cNvPr>
          <p:cNvSpPr/>
          <p:nvPr userDrawn="1"/>
        </p:nvSpPr>
        <p:spPr>
          <a:xfrm rot="10800000">
            <a:off x="4015750"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1" name="Chart 20">
            <a:extLst>
              <a:ext uri="{FF2B5EF4-FFF2-40B4-BE49-F238E27FC236}">
                <a16:creationId xmlns:a16="http://schemas.microsoft.com/office/drawing/2014/main" id="{CB337BC4-9072-A93B-0982-F1B598F1F8DA}"/>
              </a:ext>
            </a:extLst>
          </p:cNvPr>
          <p:cNvGraphicFramePr/>
          <p:nvPr userDrawn="1">
            <p:extLst>
              <p:ext uri="{D42A27DB-BD31-4B8C-83A1-F6EECF244321}">
                <p14:modId xmlns:p14="http://schemas.microsoft.com/office/powerpoint/2010/main" val="549184517"/>
              </p:ext>
            </p:extLst>
          </p:nvPr>
        </p:nvGraphicFramePr>
        <p:xfrm>
          <a:off x="3509441" y="2485373"/>
          <a:ext cx="2283579" cy="1522386"/>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a:extLst>
              <a:ext uri="{FF2B5EF4-FFF2-40B4-BE49-F238E27FC236}">
                <a16:creationId xmlns:a16="http://schemas.microsoft.com/office/drawing/2014/main" id="{342C2A8B-1937-09C5-3521-D7D9DB357F0E}"/>
              </a:ext>
            </a:extLst>
          </p:cNvPr>
          <p:cNvSpPr/>
          <p:nvPr/>
        </p:nvSpPr>
        <p:spPr>
          <a:xfrm rot="18900000">
            <a:off x="4199630"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7">
            <a:extLst>
              <a:ext uri="{FF2B5EF4-FFF2-40B4-BE49-F238E27FC236}">
                <a16:creationId xmlns:a16="http://schemas.microsoft.com/office/drawing/2014/main" id="{19445A15-C98A-DE20-85BC-1AAE1C085422}"/>
              </a:ext>
            </a:extLst>
          </p:cNvPr>
          <p:cNvSpPr/>
          <p:nvPr userDrawn="1"/>
        </p:nvSpPr>
        <p:spPr>
          <a:xfrm rot="10800000">
            <a:off x="6851050"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6" name="Chart 25">
            <a:extLst>
              <a:ext uri="{FF2B5EF4-FFF2-40B4-BE49-F238E27FC236}">
                <a16:creationId xmlns:a16="http://schemas.microsoft.com/office/drawing/2014/main" id="{9AEAB0BC-8F45-4424-8268-F43B0426C978}"/>
              </a:ext>
            </a:extLst>
          </p:cNvPr>
          <p:cNvGraphicFramePr/>
          <p:nvPr userDrawn="1">
            <p:extLst>
              <p:ext uri="{D42A27DB-BD31-4B8C-83A1-F6EECF244321}">
                <p14:modId xmlns:p14="http://schemas.microsoft.com/office/powerpoint/2010/main" val="1932812578"/>
              </p:ext>
            </p:extLst>
          </p:nvPr>
        </p:nvGraphicFramePr>
        <p:xfrm>
          <a:off x="6337927" y="2485373"/>
          <a:ext cx="2283579" cy="1522386"/>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481DEC7E-E3E4-5A32-DA5B-6271370CCE01}"/>
              </a:ext>
            </a:extLst>
          </p:cNvPr>
          <p:cNvSpPr/>
          <p:nvPr userDrawn="1"/>
        </p:nvSpPr>
        <p:spPr>
          <a:xfrm>
            <a:off x="7028116"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60">
            <a:extLst>
              <a:ext uri="{FF2B5EF4-FFF2-40B4-BE49-F238E27FC236}">
                <a16:creationId xmlns:a16="http://schemas.microsoft.com/office/drawing/2014/main" id="{9D6FFD3F-528B-4A5A-EA9A-5EB830163F44}"/>
              </a:ext>
            </a:extLst>
          </p:cNvPr>
          <p:cNvSpPr/>
          <p:nvPr userDrawn="1"/>
        </p:nvSpPr>
        <p:spPr>
          <a:xfrm>
            <a:off x="5425262" y="3913601"/>
            <a:ext cx="1259218" cy="22840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44" name="Freeform 61">
            <a:extLst>
              <a:ext uri="{FF2B5EF4-FFF2-40B4-BE49-F238E27FC236}">
                <a16:creationId xmlns:a16="http://schemas.microsoft.com/office/drawing/2014/main" id="{7C40E5A5-B5AB-1525-E741-37A6B35668BE}"/>
              </a:ext>
            </a:extLst>
          </p:cNvPr>
          <p:cNvSpPr/>
          <p:nvPr userDrawn="1"/>
        </p:nvSpPr>
        <p:spPr>
          <a:xfrm>
            <a:off x="8262462" y="3913602"/>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dirty="0"/>
              <a:t>Click to edit Master title style</a:t>
            </a:r>
            <a:endParaRPr lang="en-IN" dirty="0"/>
          </a:p>
        </p:txBody>
      </p:sp>
      <p:sp>
        <p:nvSpPr>
          <p:cNvPr id="80" name="Content Placeholder 78">
            <a:extLst>
              <a:ext uri="{FF2B5EF4-FFF2-40B4-BE49-F238E27FC236}">
                <a16:creationId xmlns:a16="http://schemas.microsoft.com/office/drawing/2014/main" id="{81DF78FE-081D-9D73-E005-BBF9935ECEE4}"/>
              </a:ext>
            </a:extLst>
          </p:cNvPr>
          <p:cNvSpPr>
            <a:spLocks noGrp="1"/>
          </p:cNvSpPr>
          <p:nvPr>
            <p:ph sz="quarter" idx="13" hasCustomPrompt="1"/>
          </p:nvPr>
        </p:nvSpPr>
        <p:spPr>
          <a:xfrm>
            <a:off x="4304416" y="2916591"/>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2" name="Content Placeholder 78">
            <a:extLst>
              <a:ext uri="{FF2B5EF4-FFF2-40B4-BE49-F238E27FC236}">
                <a16:creationId xmlns:a16="http://schemas.microsoft.com/office/drawing/2014/main" id="{59BD77F7-D5E3-B3B8-2E11-18343F029D8C}"/>
              </a:ext>
            </a:extLst>
          </p:cNvPr>
          <p:cNvSpPr>
            <a:spLocks noGrp="1"/>
          </p:cNvSpPr>
          <p:nvPr>
            <p:ph sz="quarter" idx="15" hasCustomPrompt="1"/>
          </p:nvPr>
        </p:nvSpPr>
        <p:spPr>
          <a:xfrm>
            <a:off x="7144753" y="2943036"/>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6" name="Text Placeholder 17">
            <a:extLst>
              <a:ext uri="{FF2B5EF4-FFF2-40B4-BE49-F238E27FC236}">
                <a16:creationId xmlns:a16="http://schemas.microsoft.com/office/drawing/2014/main" id="{C0283055-3B32-20C0-BCCE-4628A22EF5F3}"/>
              </a:ext>
            </a:extLst>
          </p:cNvPr>
          <p:cNvSpPr>
            <a:spLocks noGrp="1"/>
          </p:cNvSpPr>
          <p:nvPr>
            <p:ph type="body" sz="quarter" idx="19"/>
          </p:nvPr>
        </p:nvSpPr>
        <p:spPr>
          <a:xfrm>
            <a:off x="2603985"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7" name="Text Placeholder 17">
            <a:extLst>
              <a:ext uri="{FF2B5EF4-FFF2-40B4-BE49-F238E27FC236}">
                <a16:creationId xmlns:a16="http://schemas.microsoft.com/office/drawing/2014/main" id="{6AD64C47-E863-9FE7-D3C6-2CF8047F65CB}"/>
              </a:ext>
            </a:extLst>
          </p:cNvPr>
          <p:cNvSpPr>
            <a:spLocks noGrp="1"/>
          </p:cNvSpPr>
          <p:nvPr>
            <p:ph type="body" sz="quarter" idx="20"/>
          </p:nvPr>
        </p:nvSpPr>
        <p:spPr>
          <a:xfrm>
            <a:off x="4023491"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8" name="Text Placeholder 17">
            <a:extLst>
              <a:ext uri="{FF2B5EF4-FFF2-40B4-BE49-F238E27FC236}">
                <a16:creationId xmlns:a16="http://schemas.microsoft.com/office/drawing/2014/main" id="{AA2ED314-2D76-FD5B-4096-94F2DD0AE583}"/>
              </a:ext>
            </a:extLst>
          </p:cNvPr>
          <p:cNvSpPr>
            <a:spLocks noGrp="1"/>
          </p:cNvSpPr>
          <p:nvPr>
            <p:ph type="body" sz="quarter" idx="21"/>
          </p:nvPr>
        </p:nvSpPr>
        <p:spPr>
          <a:xfrm>
            <a:off x="6860352"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0" name="Text Placeholder 17">
            <a:extLst>
              <a:ext uri="{FF2B5EF4-FFF2-40B4-BE49-F238E27FC236}">
                <a16:creationId xmlns:a16="http://schemas.microsoft.com/office/drawing/2014/main" id="{7699AD6F-37E8-D417-5AB4-F0613BE2E683}"/>
              </a:ext>
            </a:extLst>
          </p:cNvPr>
          <p:cNvSpPr>
            <a:spLocks noGrp="1"/>
          </p:cNvSpPr>
          <p:nvPr>
            <p:ph type="body" sz="quarter" idx="23"/>
          </p:nvPr>
        </p:nvSpPr>
        <p:spPr>
          <a:xfrm>
            <a:off x="5432893"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1" name="Text Placeholder 17">
            <a:extLst>
              <a:ext uri="{FF2B5EF4-FFF2-40B4-BE49-F238E27FC236}">
                <a16:creationId xmlns:a16="http://schemas.microsoft.com/office/drawing/2014/main" id="{A3623C65-01C4-A2AA-8BF5-B34DEF90AC79}"/>
              </a:ext>
            </a:extLst>
          </p:cNvPr>
          <p:cNvSpPr>
            <a:spLocks noGrp="1"/>
          </p:cNvSpPr>
          <p:nvPr>
            <p:ph type="body" sz="quarter" idx="24"/>
          </p:nvPr>
        </p:nvSpPr>
        <p:spPr>
          <a:xfrm>
            <a:off x="8282672"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graphicFrame>
        <p:nvGraphicFramePr>
          <p:cNvPr id="100" name="Chart 99">
            <a:extLst>
              <a:ext uri="{FF2B5EF4-FFF2-40B4-BE49-F238E27FC236}">
                <a16:creationId xmlns:a16="http://schemas.microsoft.com/office/drawing/2014/main" id="{96E7BC8C-6201-0BD0-5851-B438856CD50D}"/>
              </a:ext>
            </a:extLst>
          </p:cNvPr>
          <p:cNvGraphicFramePr/>
          <p:nvPr userDrawn="1">
            <p:extLst>
              <p:ext uri="{D42A27DB-BD31-4B8C-83A1-F6EECF244321}">
                <p14:modId xmlns:p14="http://schemas.microsoft.com/office/powerpoint/2010/main" val="44044212"/>
              </p:ext>
            </p:extLst>
          </p:nvPr>
        </p:nvGraphicFramePr>
        <p:xfrm>
          <a:off x="2077885" y="3246336"/>
          <a:ext cx="2283579" cy="1522386"/>
        </p:xfrm>
        <a:graphic>
          <a:graphicData uri="http://schemas.openxmlformats.org/drawingml/2006/chart">
            <c:chart xmlns:c="http://schemas.openxmlformats.org/drawingml/2006/chart" xmlns:r="http://schemas.openxmlformats.org/officeDocument/2006/relationships" r:id="rId4"/>
          </a:graphicData>
        </a:graphic>
      </p:graphicFrame>
      <p:sp>
        <p:nvSpPr>
          <p:cNvPr id="101" name="Oval 100">
            <a:extLst>
              <a:ext uri="{FF2B5EF4-FFF2-40B4-BE49-F238E27FC236}">
                <a16:creationId xmlns:a16="http://schemas.microsoft.com/office/drawing/2014/main" id="{E739744F-155B-43D3-6A0D-67A192AA7FE5}"/>
              </a:ext>
            </a:extLst>
          </p:cNvPr>
          <p:cNvSpPr/>
          <p:nvPr userDrawn="1"/>
        </p:nvSpPr>
        <p:spPr>
          <a:xfrm>
            <a:off x="2783455" y="3571310"/>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Content Placeholder 78">
            <a:extLst>
              <a:ext uri="{FF2B5EF4-FFF2-40B4-BE49-F238E27FC236}">
                <a16:creationId xmlns:a16="http://schemas.microsoft.com/office/drawing/2014/main" id="{930C3527-1647-F98B-B741-F5DD69114946}"/>
              </a:ext>
            </a:extLst>
          </p:cNvPr>
          <p:cNvSpPr>
            <a:spLocks noGrp="1"/>
          </p:cNvSpPr>
          <p:nvPr>
            <p:ph sz="quarter" idx="12" hasCustomPrompt="1"/>
          </p:nvPr>
        </p:nvSpPr>
        <p:spPr>
          <a:xfrm>
            <a:off x="2891697" y="3713220"/>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3" name="Chart 102">
            <a:extLst>
              <a:ext uri="{FF2B5EF4-FFF2-40B4-BE49-F238E27FC236}">
                <a16:creationId xmlns:a16="http://schemas.microsoft.com/office/drawing/2014/main" id="{B6A8C584-7814-4316-C7B6-8013735DB374}"/>
              </a:ext>
            </a:extLst>
          </p:cNvPr>
          <p:cNvGraphicFramePr/>
          <p:nvPr userDrawn="1">
            <p:extLst>
              <p:ext uri="{D42A27DB-BD31-4B8C-83A1-F6EECF244321}">
                <p14:modId xmlns:p14="http://schemas.microsoft.com/office/powerpoint/2010/main" val="1614023657"/>
              </p:ext>
            </p:extLst>
          </p:nvPr>
        </p:nvGraphicFramePr>
        <p:xfrm>
          <a:off x="4908435" y="3184215"/>
          <a:ext cx="2283579" cy="1522386"/>
        </p:xfrm>
        <a:graphic>
          <a:graphicData uri="http://schemas.openxmlformats.org/drawingml/2006/chart">
            <c:chart xmlns:c="http://schemas.openxmlformats.org/drawingml/2006/chart" xmlns:r="http://schemas.openxmlformats.org/officeDocument/2006/relationships" r:id="rId5"/>
          </a:graphicData>
        </a:graphic>
      </p:graphicFrame>
      <p:sp>
        <p:nvSpPr>
          <p:cNvPr id="104" name="Oval 103">
            <a:extLst>
              <a:ext uri="{FF2B5EF4-FFF2-40B4-BE49-F238E27FC236}">
                <a16:creationId xmlns:a16="http://schemas.microsoft.com/office/drawing/2014/main" id="{96649B97-DEFA-5EE9-B3ED-A6A40AFBB950}"/>
              </a:ext>
            </a:extLst>
          </p:cNvPr>
          <p:cNvSpPr/>
          <p:nvPr userDrawn="1"/>
        </p:nvSpPr>
        <p:spPr>
          <a:xfrm>
            <a:off x="5614005" y="3509189"/>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Content Placeholder 78">
            <a:extLst>
              <a:ext uri="{FF2B5EF4-FFF2-40B4-BE49-F238E27FC236}">
                <a16:creationId xmlns:a16="http://schemas.microsoft.com/office/drawing/2014/main" id="{E0BCE497-1AA8-EB10-FC9F-5FF90846E1C8}"/>
              </a:ext>
            </a:extLst>
          </p:cNvPr>
          <p:cNvSpPr>
            <a:spLocks noGrp="1"/>
          </p:cNvSpPr>
          <p:nvPr>
            <p:ph sz="quarter" idx="14" hasCustomPrompt="1"/>
          </p:nvPr>
        </p:nvSpPr>
        <p:spPr>
          <a:xfrm>
            <a:off x="5715261" y="3629271"/>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6" name="Chart 105">
            <a:extLst>
              <a:ext uri="{FF2B5EF4-FFF2-40B4-BE49-F238E27FC236}">
                <a16:creationId xmlns:a16="http://schemas.microsoft.com/office/drawing/2014/main" id="{9FC84A14-4C5A-BBB6-1BDD-F0BE8215464E}"/>
              </a:ext>
            </a:extLst>
          </p:cNvPr>
          <p:cNvGraphicFramePr/>
          <p:nvPr userDrawn="1">
            <p:extLst>
              <p:ext uri="{D42A27DB-BD31-4B8C-83A1-F6EECF244321}">
                <p14:modId xmlns:p14="http://schemas.microsoft.com/office/powerpoint/2010/main" val="1296580256"/>
              </p:ext>
            </p:extLst>
          </p:nvPr>
        </p:nvGraphicFramePr>
        <p:xfrm>
          <a:off x="7754669" y="3195523"/>
          <a:ext cx="2283579" cy="1522386"/>
        </p:xfrm>
        <a:graphic>
          <a:graphicData uri="http://schemas.openxmlformats.org/drawingml/2006/chart">
            <c:chart xmlns:c="http://schemas.openxmlformats.org/drawingml/2006/chart" xmlns:r="http://schemas.openxmlformats.org/officeDocument/2006/relationships" r:id="rId6"/>
          </a:graphicData>
        </a:graphic>
      </p:graphicFrame>
      <p:sp>
        <p:nvSpPr>
          <p:cNvPr id="107" name="Oval 106">
            <a:extLst>
              <a:ext uri="{FF2B5EF4-FFF2-40B4-BE49-F238E27FC236}">
                <a16:creationId xmlns:a16="http://schemas.microsoft.com/office/drawing/2014/main" id="{F833C2BF-5B05-0178-697F-8F83DB04C47B}"/>
              </a:ext>
            </a:extLst>
          </p:cNvPr>
          <p:cNvSpPr/>
          <p:nvPr userDrawn="1"/>
        </p:nvSpPr>
        <p:spPr>
          <a:xfrm rot="2700000">
            <a:off x="8444858" y="350511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78">
            <a:extLst>
              <a:ext uri="{FF2B5EF4-FFF2-40B4-BE49-F238E27FC236}">
                <a16:creationId xmlns:a16="http://schemas.microsoft.com/office/drawing/2014/main" id="{91FBD237-0D9A-F918-B4E0-065FBAF3369A}"/>
              </a:ext>
            </a:extLst>
          </p:cNvPr>
          <p:cNvSpPr>
            <a:spLocks noGrp="1"/>
          </p:cNvSpPr>
          <p:nvPr>
            <p:ph sz="quarter" idx="16" hasCustomPrompt="1"/>
          </p:nvPr>
        </p:nvSpPr>
        <p:spPr>
          <a:xfrm>
            <a:off x="8554638" y="3643716"/>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Tree>
    <p:extLst>
      <p:ext uri="{BB962C8B-B14F-4D97-AF65-F5344CB8AC3E}">
        <p14:creationId xmlns:p14="http://schemas.microsoft.com/office/powerpoint/2010/main" val="24345414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Timeline/Road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18560-168F-E8A9-4F1A-BC4FAF66A1F3}"/>
              </a:ext>
            </a:extLst>
          </p:cNvPr>
          <p:cNvSpPr/>
          <p:nvPr userDrawn="1"/>
        </p:nvSpPr>
        <p:spPr>
          <a:xfrm>
            <a:off x="1476274" y="3105945"/>
            <a:ext cx="9254659" cy="882072"/>
          </a:xfrm>
          <a:prstGeom prst="rect">
            <a:avLst/>
          </a:prstGeom>
          <a:gradFill flip="none" rotWithShape="1">
            <a:gsLst>
              <a:gs pos="0">
                <a:schemeClr val="accent1"/>
              </a:gs>
              <a:gs pos="10000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26F18EE7-9A3F-F8F7-7876-AB5FF00CA395}"/>
              </a:ext>
            </a:extLst>
          </p:cNvPr>
          <p:cNvCxnSpPr>
            <a:cxnSpLocks/>
          </p:cNvCxnSpPr>
          <p:nvPr userDrawn="1"/>
        </p:nvCxnSpPr>
        <p:spPr>
          <a:xfrm>
            <a:off x="1053266" y="3546981"/>
            <a:ext cx="96776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ontent Placeholder 23">
            <a:extLst>
              <a:ext uri="{FF2B5EF4-FFF2-40B4-BE49-F238E27FC236}">
                <a16:creationId xmlns:a16="http://schemas.microsoft.com/office/drawing/2014/main" id="{BC98202B-12AD-6061-1E93-899441AF25A5}"/>
              </a:ext>
            </a:extLst>
          </p:cNvPr>
          <p:cNvSpPr>
            <a:spLocks noGrp="1"/>
          </p:cNvSpPr>
          <p:nvPr>
            <p:ph sz="quarter" idx="17" hasCustomPrompt="1"/>
          </p:nvPr>
        </p:nvSpPr>
        <p:spPr>
          <a:xfrm>
            <a:off x="5762614"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sp>
        <p:nvSpPr>
          <p:cNvPr id="30" name="Content Placeholder 23">
            <a:extLst>
              <a:ext uri="{FF2B5EF4-FFF2-40B4-BE49-F238E27FC236}">
                <a16:creationId xmlns:a16="http://schemas.microsoft.com/office/drawing/2014/main" id="{EB643735-EA65-D91F-3A6E-C73CBA098297}"/>
              </a:ext>
            </a:extLst>
          </p:cNvPr>
          <p:cNvSpPr>
            <a:spLocks noGrp="1"/>
          </p:cNvSpPr>
          <p:nvPr>
            <p:ph sz="quarter" idx="18" hasCustomPrompt="1"/>
          </p:nvPr>
        </p:nvSpPr>
        <p:spPr>
          <a:xfrm>
            <a:off x="7258010"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sp>
        <p:nvSpPr>
          <p:cNvPr id="31" name="Content Placeholder 23">
            <a:extLst>
              <a:ext uri="{FF2B5EF4-FFF2-40B4-BE49-F238E27FC236}">
                <a16:creationId xmlns:a16="http://schemas.microsoft.com/office/drawing/2014/main" id="{174B61E2-2DC1-2B4F-A49E-724D3A8E4902}"/>
              </a:ext>
            </a:extLst>
          </p:cNvPr>
          <p:cNvSpPr>
            <a:spLocks noGrp="1"/>
          </p:cNvSpPr>
          <p:nvPr>
            <p:ph sz="quarter" idx="19" hasCustomPrompt="1"/>
          </p:nvPr>
        </p:nvSpPr>
        <p:spPr>
          <a:xfrm>
            <a:off x="8753406" y="320326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cxnSp>
        <p:nvCxnSpPr>
          <p:cNvPr id="52" name="Straight Connector 51">
            <a:extLst>
              <a:ext uri="{FF2B5EF4-FFF2-40B4-BE49-F238E27FC236}">
                <a16:creationId xmlns:a16="http://schemas.microsoft.com/office/drawing/2014/main" id="{8A38320C-F110-9684-9406-5E2809B585C7}"/>
              </a:ext>
            </a:extLst>
          </p:cNvPr>
          <p:cNvCxnSpPr>
            <a:endCxn id="55" idx="0"/>
          </p:cNvCxnSpPr>
          <p:nvPr userDrawn="1"/>
        </p:nvCxnSpPr>
        <p:spPr>
          <a:xfrm flipH="1">
            <a:off x="3102197" y="3229353"/>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Content Placeholder 78">
            <a:extLst>
              <a:ext uri="{FF2B5EF4-FFF2-40B4-BE49-F238E27FC236}">
                <a16:creationId xmlns:a16="http://schemas.microsoft.com/office/drawing/2014/main" id="{C1477727-E5D9-6BEC-EA60-D6A9A850B22D}"/>
              </a:ext>
            </a:extLst>
          </p:cNvPr>
          <p:cNvSpPr>
            <a:spLocks noGrp="1"/>
          </p:cNvSpPr>
          <p:nvPr>
            <p:ph sz="quarter" idx="12" hasCustomPrompt="1"/>
          </p:nvPr>
        </p:nvSpPr>
        <p:spPr>
          <a:xfrm>
            <a:off x="1035237" y="3105945"/>
            <a:ext cx="901731" cy="869678"/>
          </a:xfrm>
          <a:prstGeom prst="ellipse">
            <a:avLst/>
          </a:prstGeom>
          <a:solidFill>
            <a:schemeClr val="tx2"/>
          </a:solidFill>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34" name="Content Placeholder 78">
            <a:extLst>
              <a:ext uri="{FF2B5EF4-FFF2-40B4-BE49-F238E27FC236}">
                <a16:creationId xmlns:a16="http://schemas.microsoft.com/office/drawing/2014/main" id="{057351ED-E565-6A39-EE44-10DFFD5594E9}"/>
              </a:ext>
            </a:extLst>
          </p:cNvPr>
          <p:cNvSpPr>
            <a:spLocks noGrp="1"/>
          </p:cNvSpPr>
          <p:nvPr>
            <p:ph sz="quarter" idx="20" hasCustomPrompt="1"/>
          </p:nvPr>
        </p:nvSpPr>
        <p:spPr>
          <a:xfrm>
            <a:off x="10248802" y="3112141"/>
            <a:ext cx="901731" cy="869678"/>
          </a:xfrm>
          <a:prstGeom prst="ellipse">
            <a:avLst/>
          </a:prstGeom>
          <a:solidFill>
            <a:schemeClr val="tx2"/>
          </a:solidFill>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53" name="Oval 52">
            <a:extLst>
              <a:ext uri="{FF2B5EF4-FFF2-40B4-BE49-F238E27FC236}">
                <a16:creationId xmlns:a16="http://schemas.microsoft.com/office/drawing/2014/main" id="{DDBF9905-9724-6A73-2983-2D9946968D62}"/>
              </a:ext>
            </a:extLst>
          </p:cNvPr>
          <p:cNvSpPr/>
          <p:nvPr userDrawn="1"/>
        </p:nvSpPr>
        <p:spPr>
          <a:xfrm>
            <a:off x="3005626" y="4555757"/>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54" name="Oval 53">
            <a:extLst>
              <a:ext uri="{FF2B5EF4-FFF2-40B4-BE49-F238E27FC236}">
                <a16:creationId xmlns:a16="http://schemas.microsoft.com/office/drawing/2014/main" id="{CC536F99-A16F-26BB-08EE-3BA641BC774E}"/>
              </a:ext>
            </a:extLst>
          </p:cNvPr>
          <p:cNvSpPr/>
          <p:nvPr userDrawn="1"/>
        </p:nvSpPr>
        <p:spPr>
          <a:xfrm>
            <a:off x="3006223" y="518893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55" name="Oval 54">
            <a:extLst>
              <a:ext uri="{FF2B5EF4-FFF2-40B4-BE49-F238E27FC236}">
                <a16:creationId xmlns:a16="http://schemas.microsoft.com/office/drawing/2014/main" id="{E3AA2B3B-B812-0A60-80E0-3C365048AB0F}"/>
              </a:ext>
            </a:extLst>
          </p:cNvPr>
          <p:cNvSpPr/>
          <p:nvPr userDrawn="1"/>
        </p:nvSpPr>
        <p:spPr>
          <a:xfrm>
            <a:off x="3005626" y="5826801"/>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25" name="Content Placeholder 23">
            <a:extLst>
              <a:ext uri="{FF2B5EF4-FFF2-40B4-BE49-F238E27FC236}">
                <a16:creationId xmlns:a16="http://schemas.microsoft.com/office/drawing/2014/main" id="{5DA08EBD-1415-06BB-16F9-EA4E52107F1F}"/>
              </a:ext>
            </a:extLst>
          </p:cNvPr>
          <p:cNvSpPr>
            <a:spLocks noGrp="1"/>
          </p:cNvSpPr>
          <p:nvPr>
            <p:ph sz="quarter" idx="15" hasCustomPrompt="1"/>
          </p:nvPr>
        </p:nvSpPr>
        <p:spPr>
          <a:xfrm>
            <a:off x="2763972"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cxnSp>
        <p:nvCxnSpPr>
          <p:cNvPr id="69" name="Straight Connector 68">
            <a:extLst>
              <a:ext uri="{FF2B5EF4-FFF2-40B4-BE49-F238E27FC236}">
                <a16:creationId xmlns:a16="http://schemas.microsoft.com/office/drawing/2014/main" id="{8D3CAE58-3A86-801C-2271-DF1B97FC05B6}"/>
              </a:ext>
            </a:extLst>
          </p:cNvPr>
          <p:cNvCxnSpPr/>
          <p:nvPr userDrawn="1"/>
        </p:nvCxnSpPr>
        <p:spPr>
          <a:xfrm flipH="1">
            <a:off x="4592970" y="1136809"/>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Content Placeholder 23">
            <a:extLst>
              <a:ext uri="{FF2B5EF4-FFF2-40B4-BE49-F238E27FC236}">
                <a16:creationId xmlns:a16="http://schemas.microsoft.com/office/drawing/2014/main" id="{0D37C339-6F45-DF3F-6280-27820D5DC21F}"/>
              </a:ext>
            </a:extLst>
          </p:cNvPr>
          <p:cNvSpPr>
            <a:spLocks noGrp="1"/>
          </p:cNvSpPr>
          <p:nvPr>
            <p:ph sz="quarter" idx="16" hasCustomPrompt="1"/>
          </p:nvPr>
        </p:nvSpPr>
        <p:spPr>
          <a:xfrm>
            <a:off x="4263293"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sp>
        <p:nvSpPr>
          <p:cNvPr id="80" name="Text Placeholder 74">
            <a:extLst>
              <a:ext uri="{FF2B5EF4-FFF2-40B4-BE49-F238E27FC236}">
                <a16:creationId xmlns:a16="http://schemas.microsoft.com/office/drawing/2014/main" id="{77DFB414-EEEA-C09F-F1EA-CD2368080A59}"/>
              </a:ext>
            </a:extLst>
          </p:cNvPr>
          <p:cNvSpPr>
            <a:spLocks noGrp="1"/>
          </p:cNvSpPr>
          <p:nvPr>
            <p:ph type="body" sz="quarter" idx="33" hasCustomPrompt="1"/>
          </p:nvPr>
        </p:nvSpPr>
        <p:spPr>
          <a:xfrm>
            <a:off x="3248322" y="409031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81" name="Text Placeholder 74">
            <a:extLst>
              <a:ext uri="{FF2B5EF4-FFF2-40B4-BE49-F238E27FC236}">
                <a16:creationId xmlns:a16="http://schemas.microsoft.com/office/drawing/2014/main" id="{268C71BB-89FF-D7F5-5394-EABBA9A330E9}"/>
              </a:ext>
            </a:extLst>
          </p:cNvPr>
          <p:cNvSpPr>
            <a:spLocks noGrp="1"/>
          </p:cNvSpPr>
          <p:nvPr>
            <p:ph type="body" sz="quarter" idx="34" hasCustomPrompt="1"/>
          </p:nvPr>
        </p:nvSpPr>
        <p:spPr>
          <a:xfrm>
            <a:off x="3248321" y="448236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82" name="Text Placeholder 74">
            <a:extLst>
              <a:ext uri="{FF2B5EF4-FFF2-40B4-BE49-F238E27FC236}">
                <a16:creationId xmlns:a16="http://schemas.microsoft.com/office/drawing/2014/main" id="{A7C9ED1D-FE93-D946-F8E8-4A2E4F10D197}"/>
              </a:ext>
            </a:extLst>
          </p:cNvPr>
          <p:cNvSpPr>
            <a:spLocks noGrp="1"/>
          </p:cNvSpPr>
          <p:nvPr>
            <p:ph type="body" sz="quarter" idx="35" hasCustomPrompt="1"/>
          </p:nvPr>
        </p:nvSpPr>
        <p:spPr>
          <a:xfrm>
            <a:off x="3248321" y="5134240"/>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83" name="Text Placeholder 74">
            <a:extLst>
              <a:ext uri="{FF2B5EF4-FFF2-40B4-BE49-F238E27FC236}">
                <a16:creationId xmlns:a16="http://schemas.microsoft.com/office/drawing/2014/main" id="{30C250FE-3B2F-8E64-F74F-43A2ADEBB404}"/>
              </a:ext>
            </a:extLst>
          </p:cNvPr>
          <p:cNvSpPr>
            <a:spLocks noGrp="1"/>
          </p:cNvSpPr>
          <p:nvPr>
            <p:ph type="body" sz="quarter" idx="36" hasCustomPrompt="1"/>
          </p:nvPr>
        </p:nvSpPr>
        <p:spPr>
          <a:xfrm>
            <a:off x="3250236" y="574925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sp>
        <p:nvSpPr>
          <p:cNvPr id="84" name="Title 1">
            <a:extLst>
              <a:ext uri="{FF2B5EF4-FFF2-40B4-BE49-F238E27FC236}">
                <a16:creationId xmlns:a16="http://schemas.microsoft.com/office/drawing/2014/main" id="{187BD3FF-2BF4-D0F0-BC40-2AD164FC4035}"/>
              </a:ext>
            </a:extLst>
          </p:cNvPr>
          <p:cNvSpPr>
            <a:spLocks noGrp="1"/>
          </p:cNvSpPr>
          <p:nvPr>
            <p:ph type="title"/>
          </p:nvPr>
        </p:nvSpPr>
        <p:spPr>
          <a:xfrm>
            <a:off x="396663" y="471246"/>
            <a:ext cx="3663459" cy="1798429"/>
          </a:xfrm>
        </p:spPr>
        <p:txBody>
          <a:bodyPr/>
          <a:lstStyle/>
          <a:p>
            <a:r>
              <a:rPr lang="en-US" dirty="0"/>
              <a:t>Click to edit Master title style</a:t>
            </a:r>
            <a:endParaRPr lang="en-IN" dirty="0"/>
          </a:p>
        </p:txBody>
      </p:sp>
      <p:sp>
        <p:nvSpPr>
          <p:cNvPr id="141" name="Oval 140">
            <a:extLst>
              <a:ext uri="{FF2B5EF4-FFF2-40B4-BE49-F238E27FC236}">
                <a16:creationId xmlns:a16="http://schemas.microsoft.com/office/drawing/2014/main" id="{512C8301-9675-1ABE-32F5-2E991021C977}"/>
              </a:ext>
            </a:extLst>
          </p:cNvPr>
          <p:cNvSpPr/>
          <p:nvPr userDrawn="1"/>
        </p:nvSpPr>
        <p:spPr>
          <a:xfrm>
            <a:off x="4504545" y="113249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42" name="Oval 141">
            <a:extLst>
              <a:ext uri="{FF2B5EF4-FFF2-40B4-BE49-F238E27FC236}">
                <a16:creationId xmlns:a16="http://schemas.microsoft.com/office/drawing/2014/main" id="{4261A292-8F83-A379-4280-D58A80AAEC53}"/>
              </a:ext>
            </a:extLst>
          </p:cNvPr>
          <p:cNvSpPr/>
          <p:nvPr userDrawn="1"/>
        </p:nvSpPr>
        <p:spPr>
          <a:xfrm>
            <a:off x="4505142" y="176567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43" name="Oval 142">
            <a:extLst>
              <a:ext uri="{FF2B5EF4-FFF2-40B4-BE49-F238E27FC236}">
                <a16:creationId xmlns:a16="http://schemas.microsoft.com/office/drawing/2014/main" id="{1F5CCAB9-00A8-13E3-D61A-52AB81A5F65C}"/>
              </a:ext>
            </a:extLst>
          </p:cNvPr>
          <p:cNvSpPr/>
          <p:nvPr userDrawn="1"/>
        </p:nvSpPr>
        <p:spPr>
          <a:xfrm>
            <a:off x="4504545" y="240353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44" name="Text Placeholder 74">
            <a:extLst>
              <a:ext uri="{FF2B5EF4-FFF2-40B4-BE49-F238E27FC236}">
                <a16:creationId xmlns:a16="http://schemas.microsoft.com/office/drawing/2014/main" id="{1385A779-53A7-E703-C71F-6F867C0018EB}"/>
              </a:ext>
            </a:extLst>
          </p:cNvPr>
          <p:cNvSpPr>
            <a:spLocks noGrp="1"/>
          </p:cNvSpPr>
          <p:nvPr>
            <p:ph type="body" sz="quarter" idx="49" hasCustomPrompt="1"/>
          </p:nvPr>
        </p:nvSpPr>
        <p:spPr>
          <a:xfrm>
            <a:off x="4747240" y="105910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145" name="Text Placeholder 74">
            <a:extLst>
              <a:ext uri="{FF2B5EF4-FFF2-40B4-BE49-F238E27FC236}">
                <a16:creationId xmlns:a16="http://schemas.microsoft.com/office/drawing/2014/main" id="{B073D01E-9BBD-B1EE-24ED-979DF9215425}"/>
              </a:ext>
            </a:extLst>
          </p:cNvPr>
          <p:cNvSpPr>
            <a:spLocks noGrp="1"/>
          </p:cNvSpPr>
          <p:nvPr>
            <p:ph type="body" sz="quarter" idx="50" hasCustomPrompt="1"/>
          </p:nvPr>
        </p:nvSpPr>
        <p:spPr>
          <a:xfrm>
            <a:off x="4747240" y="171097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146" name="Text Placeholder 74">
            <a:extLst>
              <a:ext uri="{FF2B5EF4-FFF2-40B4-BE49-F238E27FC236}">
                <a16:creationId xmlns:a16="http://schemas.microsoft.com/office/drawing/2014/main" id="{E3757DA5-6829-5E7E-5CB5-B9BD84D7F22C}"/>
              </a:ext>
            </a:extLst>
          </p:cNvPr>
          <p:cNvSpPr>
            <a:spLocks noGrp="1"/>
          </p:cNvSpPr>
          <p:nvPr>
            <p:ph type="body" sz="quarter" idx="51" hasCustomPrompt="1"/>
          </p:nvPr>
        </p:nvSpPr>
        <p:spPr>
          <a:xfrm>
            <a:off x="4749155" y="232599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sp>
        <p:nvSpPr>
          <p:cNvPr id="147" name="Text Placeholder 74">
            <a:extLst>
              <a:ext uri="{FF2B5EF4-FFF2-40B4-BE49-F238E27FC236}">
                <a16:creationId xmlns:a16="http://schemas.microsoft.com/office/drawing/2014/main" id="{0AD34D85-629E-8436-265B-D2E04C221617}"/>
              </a:ext>
            </a:extLst>
          </p:cNvPr>
          <p:cNvSpPr>
            <a:spLocks noGrp="1"/>
          </p:cNvSpPr>
          <p:nvPr>
            <p:ph type="body" sz="quarter" idx="52" hasCustomPrompt="1"/>
          </p:nvPr>
        </p:nvSpPr>
        <p:spPr>
          <a:xfrm>
            <a:off x="4747241" y="66517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cxnSp>
        <p:nvCxnSpPr>
          <p:cNvPr id="149" name="Straight Connector 148">
            <a:extLst>
              <a:ext uri="{FF2B5EF4-FFF2-40B4-BE49-F238E27FC236}">
                <a16:creationId xmlns:a16="http://schemas.microsoft.com/office/drawing/2014/main" id="{74A355D3-A901-47CF-8C15-080D98FC2BBB}"/>
              </a:ext>
            </a:extLst>
          </p:cNvPr>
          <p:cNvCxnSpPr>
            <a:endCxn id="152" idx="0"/>
          </p:cNvCxnSpPr>
          <p:nvPr userDrawn="1"/>
        </p:nvCxnSpPr>
        <p:spPr>
          <a:xfrm flipH="1">
            <a:off x="6067903" y="3229551"/>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876FDBF6-6AC9-7ACD-278D-68C81C04C689}"/>
              </a:ext>
            </a:extLst>
          </p:cNvPr>
          <p:cNvSpPr/>
          <p:nvPr userDrawn="1"/>
        </p:nvSpPr>
        <p:spPr>
          <a:xfrm>
            <a:off x="5971332" y="455595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51" name="Oval 150">
            <a:extLst>
              <a:ext uri="{FF2B5EF4-FFF2-40B4-BE49-F238E27FC236}">
                <a16:creationId xmlns:a16="http://schemas.microsoft.com/office/drawing/2014/main" id="{8956EE46-A1BA-464A-678C-A99185FB71DF}"/>
              </a:ext>
            </a:extLst>
          </p:cNvPr>
          <p:cNvSpPr/>
          <p:nvPr userDrawn="1"/>
        </p:nvSpPr>
        <p:spPr>
          <a:xfrm>
            <a:off x="5971929" y="518913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52" name="Oval 151">
            <a:extLst>
              <a:ext uri="{FF2B5EF4-FFF2-40B4-BE49-F238E27FC236}">
                <a16:creationId xmlns:a16="http://schemas.microsoft.com/office/drawing/2014/main" id="{C78D0618-A5F4-D898-8249-5CAC95AF56E3}"/>
              </a:ext>
            </a:extLst>
          </p:cNvPr>
          <p:cNvSpPr/>
          <p:nvPr userDrawn="1"/>
        </p:nvSpPr>
        <p:spPr>
          <a:xfrm>
            <a:off x="5971332" y="582699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53" name="Text Placeholder 74">
            <a:extLst>
              <a:ext uri="{FF2B5EF4-FFF2-40B4-BE49-F238E27FC236}">
                <a16:creationId xmlns:a16="http://schemas.microsoft.com/office/drawing/2014/main" id="{AD9238F5-D397-5AD3-1DBD-4D5661D2C433}"/>
              </a:ext>
            </a:extLst>
          </p:cNvPr>
          <p:cNvSpPr>
            <a:spLocks noGrp="1"/>
          </p:cNvSpPr>
          <p:nvPr>
            <p:ph type="body" sz="quarter" idx="53" hasCustomPrompt="1"/>
          </p:nvPr>
        </p:nvSpPr>
        <p:spPr>
          <a:xfrm>
            <a:off x="6214028" y="4090511"/>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154" name="Text Placeholder 74">
            <a:extLst>
              <a:ext uri="{FF2B5EF4-FFF2-40B4-BE49-F238E27FC236}">
                <a16:creationId xmlns:a16="http://schemas.microsoft.com/office/drawing/2014/main" id="{266B5D54-3114-EB59-6784-24075C4F8721}"/>
              </a:ext>
            </a:extLst>
          </p:cNvPr>
          <p:cNvSpPr>
            <a:spLocks noGrp="1"/>
          </p:cNvSpPr>
          <p:nvPr>
            <p:ph type="body" sz="quarter" idx="54" hasCustomPrompt="1"/>
          </p:nvPr>
        </p:nvSpPr>
        <p:spPr>
          <a:xfrm>
            <a:off x="6214027" y="448256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155" name="Text Placeholder 74">
            <a:extLst>
              <a:ext uri="{FF2B5EF4-FFF2-40B4-BE49-F238E27FC236}">
                <a16:creationId xmlns:a16="http://schemas.microsoft.com/office/drawing/2014/main" id="{AF7A92CD-FDF0-43E2-54C4-353F99E86073}"/>
              </a:ext>
            </a:extLst>
          </p:cNvPr>
          <p:cNvSpPr>
            <a:spLocks noGrp="1"/>
          </p:cNvSpPr>
          <p:nvPr>
            <p:ph type="body" sz="quarter" idx="55" hasCustomPrompt="1"/>
          </p:nvPr>
        </p:nvSpPr>
        <p:spPr>
          <a:xfrm>
            <a:off x="6214027" y="513443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156" name="Text Placeholder 74">
            <a:extLst>
              <a:ext uri="{FF2B5EF4-FFF2-40B4-BE49-F238E27FC236}">
                <a16:creationId xmlns:a16="http://schemas.microsoft.com/office/drawing/2014/main" id="{F8CD8510-A813-102D-2FAD-280C3EB19A06}"/>
              </a:ext>
            </a:extLst>
          </p:cNvPr>
          <p:cNvSpPr>
            <a:spLocks noGrp="1"/>
          </p:cNvSpPr>
          <p:nvPr>
            <p:ph type="body" sz="quarter" idx="56" hasCustomPrompt="1"/>
          </p:nvPr>
        </p:nvSpPr>
        <p:spPr>
          <a:xfrm>
            <a:off x="6215942" y="574945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cxnSp>
        <p:nvCxnSpPr>
          <p:cNvPr id="157" name="Straight Connector 156">
            <a:extLst>
              <a:ext uri="{FF2B5EF4-FFF2-40B4-BE49-F238E27FC236}">
                <a16:creationId xmlns:a16="http://schemas.microsoft.com/office/drawing/2014/main" id="{C720AB1A-E64E-667F-D30E-45A8C246C9DA}"/>
              </a:ext>
            </a:extLst>
          </p:cNvPr>
          <p:cNvCxnSpPr>
            <a:endCxn id="160" idx="0"/>
          </p:cNvCxnSpPr>
          <p:nvPr userDrawn="1"/>
        </p:nvCxnSpPr>
        <p:spPr>
          <a:xfrm flipH="1">
            <a:off x="9064484" y="3231153"/>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CEEED0BC-940B-1C92-1DDE-33C6F18C2726}"/>
              </a:ext>
            </a:extLst>
          </p:cNvPr>
          <p:cNvSpPr/>
          <p:nvPr userDrawn="1"/>
        </p:nvSpPr>
        <p:spPr>
          <a:xfrm>
            <a:off x="8967913" y="4557557"/>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59" name="Oval 158">
            <a:extLst>
              <a:ext uri="{FF2B5EF4-FFF2-40B4-BE49-F238E27FC236}">
                <a16:creationId xmlns:a16="http://schemas.microsoft.com/office/drawing/2014/main" id="{0D60993E-C550-CA3B-62B9-162F7F6CEF7F}"/>
              </a:ext>
            </a:extLst>
          </p:cNvPr>
          <p:cNvSpPr/>
          <p:nvPr userDrawn="1"/>
        </p:nvSpPr>
        <p:spPr>
          <a:xfrm>
            <a:off x="8968510" y="519073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60" name="Oval 159">
            <a:extLst>
              <a:ext uri="{FF2B5EF4-FFF2-40B4-BE49-F238E27FC236}">
                <a16:creationId xmlns:a16="http://schemas.microsoft.com/office/drawing/2014/main" id="{8312B568-E88C-6D68-58E1-8670D9552806}"/>
              </a:ext>
            </a:extLst>
          </p:cNvPr>
          <p:cNvSpPr/>
          <p:nvPr userDrawn="1"/>
        </p:nvSpPr>
        <p:spPr>
          <a:xfrm>
            <a:off x="8967913" y="5828601"/>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61" name="Text Placeholder 74">
            <a:extLst>
              <a:ext uri="{FF2B5EF4-FFF2-40B4-BE49-F238E27FC236}">
                <a16:creationId xmlns:a16="http://schemas.microsoft.com/office/drawing/2014/main" id="{DA7EADC4-3437-3B71-694D-09E02CDA9F8E}"/>
              </a:ext>
            </a:extLst>
          </p:cNvPr>
          <p:cNvSpPr>
            <a:spLocks noGrp="1"/>
          </p:cNvSpPr>
          <p:nvPr>
            <p:ph type="body" sz="quarter" idx="57" hasCustomPrompt="1"/>
          </p:nvPr>
        </p:nvSpPr>
        <p:spPr>
          <a:xfrm>
            <a:off x="9210609" y="409211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162" name="Text Placeholder 74">
            <a:extLst>
              <a:ext uri="{FF2B5EF4-FFF2-40B4-BE49-F238E27FC236}">
                <a16:creationId xmlns:a16="http://schemas.microsoft.com/office/drawing/2014/main" id="{032A2C98-DBFB-C03F-70E6-30CDC76C8E70}"/>
              </a:ext>
            </a:extLst>
          </p:cNvPr>
          <p:cNvSpPr>
            <a:spLocks noGrp="1"/>
          </p:cNvSpPr>
          <p:nvPr>
            <p:ph type="body" sz="quarter" idx="58" hasCustomPrompt="1"/>
          </p:nvPr>
        </p:nvSpPr>
        <p:spPr>
          <a:xfrm>
            <a:off x="9210608" y="448416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163" name="Text Placeholder 74">
            <a:extLst>
              <a:ext uri="{FF2B5EF4-FFF2-40B4-BE49-F238E27FC236}">
                <a16:creationId xmlns:a16="http://schemas.microsoft.com/office/drawing/2014/main" id="{985D4A03-2CDC-31F6-B192-369356C61ABC}"/>
              </a:ext>
            </a:extLst>
          </p:cNvPr>
          <p:cNvSpPr>
            <a:spLocks noGrp="1"/>
          </p:cNvSpPr>
          <p:nvPr>
            <p:ph type="body" sz="quarter" idx="59" hasCustomPrompt="1"/>
          </p:nvPr>
        </p:nvSpPr>
        <p:spPr>
          <a:xfrm>
            <a:off x="9210608" y="5136040"/>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164" name="Text Placeholder 74">
            <a:extLst>
              <a:ext uri="{FF2B5EF4-FFF2-40B4-BE49-F238E27FC236}">
                <a16:creationId xmlns:a16="http://schemas.microsoft.com/office/drawing/2014/main" id="{32CECDC3-E565-A0C4-7A4E-5D6972CC978A}"/>
              </a:ext>
            </a:extLst>
          </p:cNvPr>
          <p:cNvSpPr>
            <a:spLocks noGrp="1"/>
          </p:cNvSpPr>
          <p:nvPr>
            <p:ph type="body" sz="quarter" idx="60" hasCustomPrompt="1"/>
          </p:nvPr>
        </p:nvSpPr>
        <p:spPr>
          <a:xfrm>
            <a:off x="9212523" y="575105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cxnSp>
        <p:nvCxnSpPr>
          <p:cNvPr id="172" name="Straight Connector 171">
            <a:extLst>
              <a:ext uri="{FF2B5EF4-FFF2-40B4-BE49-F238E27FC236}">
                <a16:creationId xmlns:a16="http://schemas.microsoft.com/office/drawing/2014/main" id="{0F433108-739E-2887-1691-82249F920A3A}"/>
              </a:ext>
            </a:extLst>
          </p:cNvPr>
          <p:cNvCxnSpPr/>
          <p:nvPr userDrawn="1"/>
        </p:nvCxnSpPr>
        <p:spPr>
          <a:xfrm flipH="1">
            <a:off x="7565640" y="1136809"/>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6059F916-3B01-A7D0-7D25-49418E03FB8F}"/>
              </a:ext>
            </a:extLst>
          </p:cNvPr>
          <p:cNvSpPr/>
          <p:nvPr userDrawn="1"/>
        </p:nvSpPr>
        <p:spPr>
          <a:xfrm>
            <a:off x="7477215" y="113249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74" name="Oval 173">
            <a:extLst>
              <a:ext uri="{FF2B5EF4-FFF2-40B4-BE49-F238E27FC236}">
                <a16:creationId xmlns:a16="http://schemas.microsoft.com/office/drawing/2014/main" id="{435312CA-7FA6-6F2E-5949-8EB5AA1EE2FD}"/>
              </a:ext>
            </a:extLst>
          </p:cNvPr>
          <p:cNvSpPr/>
          <p:nvPr userDrawn="1"/>
        </p:nvSpPr>
        <p:spPr>
          <a:xfrm>
            <a:off x="7477812" y="176567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75" name="Oval 174">
            <a:extLst>
              <a:ext uri="{FF2B5EF4-FFF2-40B4-BE49-F238E27FC236}">
                <a16:creationId xmlns:a16="http://schemas.microsoft.com/office/drawing/2014/main" id="{E3AA5E5C-67A9-4CD7-85A0-B493A3CE1C1B}"/>
              </a:ext>
            </a:extLst>
          </p:cNvPr>
          <p:cNvSpPr/>
          <p:nvPr userDrawn="1"/>
        </p:nvSpPr>
        <p:spPr>
          <a:xfrm>
            <a:off x="7477215" y="240353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76" name="Text Placeholder 74">
            <a:extLst>
              <a:ext uri="{FF2B5EF4-FFF2-40B4-BE49-F238E27FC236}">
                <a16:creationId xmlns:a16="http://schemas.microsoft.com/office/drawing/2014/main" id="{8C1E1BF6-12BC-FDD3-3E98-C017EED796F0}"/>
              </a:ext>
            </a:extLst>
          </p:cNvPr>
          <p:cNvSpPr>
            <a:spLocks noGrp="1"/>
          </p:cNvSpPr>
          <p:nvPr>
            <p:ph type="body" sz="quarter" idx="61" hasCustomPrompt="1"/>
          </p:nvPr>
        </p:nvSpPr>
        <p:spPr>
          <a:xfrm>
            <a:off x="7719910" y="105910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177" name="Text Placeholder 74">
            <a:extLst>
              <a:ext uri="{FF2B5EF4-FFF2-40B4-BE49-F238E27FC236}">
                <a16:creationId xmlns:a16="http://schemas.microsoft.com/office/drawing/2014/main" id="{FD0E3C09-90D8-CE0C-2F09-5DC009D37759}"/>
              </a:ext>
            </a:extLst>
          </p:cNvPr>
          <p:cNvSpPr>
            <a:spLocks noGrp="1"/>
          </p:cNvSpPr>
          <p:nvPr>
            <p:ph type="body" sz="quarter" idx="62" hasCustomPrompt="1"/>
          </p:nvPr>
        </p:nvSpPr>
        <p:spPr>
          <a:xfrm>
            <a:off x="7719910" y="171097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178" name="Text Placeholder 74">
            <a:extLst>
              <a:ext uri="{FF2B5EF4-FFF2-40B4-BE49-F238E27FC236}">
                <a16:creationId xmlns:a16="http://schemas.microsoft.com/office/drawing/2014/main" id="{ABF08054-C517-CE9B-D9DB-2DF3CBC0820D}"/>
              </a:ext>
            </a:extLst>
          </p:cNvPr>
          <p:cNvSpPr>
            <a:spLocks noGrp="1"/>
          </p:cNvSpPr>
          <p:nvPr>
            <p:ph type="body" sz="quarter" idx="63" hasCustomPrompt="1"/>
          </p:nvPr>
        </p:nvSpPr>
        <p:spPr>
          <a:xfrm>
            <a:off x="7721825" y="232599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sp>
        <p:nvSpPr>
          <p:cNvPr id="179" name="Text Placeholder 74">
            <a:extLst>
              <a:ext uri="{FF2B5EF4-FFF2-40B4-BE49-F238E27FC236}">
                <a16:creationId xmlns:a16="http://schemas.microsoft.com/office/drawing/2014/main" id="{DD80457C-31BE-46E7-8BED-90E6205E3CCA}"/>
              </a:ext>
            </a:extLst>
          </p:cNvPr>
          <p:cNvSpPr>
            <a:spLocks noGrp="1"/>
          </p:cNvSpPr>
          <p:nvPr>
            <p:ph type="body" sz="quarter" idx="64" hasCustomPrompt="1"/>
          </p:nvPr>
        </p:nvSpPr>
        <p:spPr>
          <a:xfrm>
            <a:off x="7719911" y="66517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spTree>
    <p:extLst>
      <p:ext uri="{BB962C8B-B14F-4D97-AF65-F5344CB8AC3E}">
        <p14:creationId xmlns:p14="http://schemas.microsoft.com/office/powerpoint/2010/main" val="24839015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Timeline/Roadmap">
    <p:spTree>
      <p:nvGrpSpPr>
        <p:cNvPr id="1" name=""/>
        <p:cNvGrpSpPr/>
        <p:nvPr/>
      </p:nvGrpSpPr>
      <p:grpSpPr>
        <a:xfrm>
          <a:off x="0" y="0"/>
          <a:ext cx="0" cy="0"/>
          <a:chOff x="0" y="0"/>
          <a:chExt cx="0" cy="0"/>
        </a:xfrm>
      </p:grpSpPr>
      <p:sp>
        <p:nvSpPr>
          <p:cNvPr id="20" name="Freeform 57">
            <a:extLst>
              <a:ext uri="{FF2B5EF4-FFF2-40B4-BE49-F238E27FC236}">
                <a16:creationId xmlns:a16="http://schemas.microsoft.com/office/drawing/2014/main" id="{CBCA779C-1E21-76D0-5006-06BD8371E8F1}"/>
              </a:ext>
            </a:extLst>
          </p:cNvPr>
          <p:cNvSpPr/>
          <p:nvPr userDrawn="1"/>
        </p:nvSpPr>
        <p:spPr>
          <a:xfrm rot="5400000">
            <a:off x="9388770" y="2242512"/>
            <a:ext cx="869679" cy="195531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1000">
                <a:schemeClr val="bg2"/>
              </a:gs>
              <a:gs pos="100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cxnSp>
        <p:nvCxnSpPr>
          <p:cNvPr id="23" name="Straight Connector 22">
            <a:extLst>
              <a:ext uri="{FF2B5EF4-FFF2-40B4-BE49-F238E27FC236}">
                <a16:creationId xmlns:a16="http://schemas.microsoft.com/office/drawing/2014/main" id="{484CCC9D-4F9E-9399-DF2E-250E50239B23}"/>
              </a:ext>
            </a:extLst>
          </p:cNvPr>
          <p:cNvCxnSpPr>
            <a:cxnSpLocks/>
          </p:cNvCxnSpPr>
          <p:nvPr userDrawn="1"/>
        </p:nvCxnSpPr>
        <p:spPr>
          <a:xfrm>
            <a:off x="9299800" y="3207198"/>
            <a:ext cx="1825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56">
            <a:extLst>
              <a:ext uri="{FF2B5EF4-FFF2-40B4-BE49-F238E27FC236}">
                <a16:creationId xmlns:a16="http://schemas.microsoft.com/office/drawing/2014/main" id="{988FAECE-9B89-BF93-9A5E-AE7BB9F89896}"/>
              </a:ext>
            </a:extLst>
          </p:cNvPr>
          <p:cNvSpPr/>
          <p:nvPr userDrawn="1"/>
        </p:nvSpPr>
        <p:spPr>
          <a:xfrm rot="16200000">
            <a:off x="2038006" y="2342742"/>
            <a:ext cx="869677" cy="1754858"/>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1000">
                <a:schemeClr val="bg2"/>
              </a:gs>
              <a:gs pos="100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63F5623A-97BF-0B7E-A4D8-9BCDBB23C8E4}"/>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cxnSp>
        <p:nvCxnSpPr>
          <p:cNvPr id="9" name="Straight Connector 8">
            <a:extLst>
              <a:ext uri="{FF2B5EF4-FFF2-40B4-BE49-F238E27FC236}">
                <a16:creationId xmlns:a16="http://schemas.microsoft.com/office/drawing/2014/main" id="{9B63439F-E37F-45DA-ED77-FA760FFDF6A3}"/>
              </a:ext>
            </a:extLst>
          </p:cNvPr>
          <p:cNvCxnSpPr>
            <a:cxnSpLocks/>
          </p:cNvCxnSpPr>
          <p:nvPr userDrawn="1"/>
        </p:nvCxnSpPr>
        <p:spPr>
          <a:xfrm>
            <a:off x="1154867" y="3226375"/>
            <a:ext cx="1825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78">
            <a:extLst>
              <a:ext uri="{FF2B5EF4-FFF2-40B4-BE49-F238E27FC236}">
                <a16:creationId xmlns:a16="http://schemas.microsoft.com/office/drawing/2014/main" id="{D79D512B-2E2C-CDFA-E6A0-50D61D038365}"/>
              </a:ext>
            </a:extLst>
          </p:cNvPr>
          <p:cNvSpPr>
            <a:spLocks noGrp="1"/>
          </p:cNvSpPr>
          <p:nvPr>
            <p:ph sz="quarter" idx="12" hasCustomPrompt="1"/>
          </p:nvPr>
        </p:nvSpPr>
        <p:spPr>
          <a:xfrm>
            <a:off x="1136838" y="2785339"/>
            <a:ext cx="901731" cy="869678"/>
          </a:xfrm>
          <a:prstGeom prst="ellipse">
            <a:avLst/>
          </a:prstGeom>
          <a:solidFill>
            <a:schemeClr val="tx1"/>
          </a:solidFill>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11" name="Content Placeholder 78">
            <a:extLst>
              <a:ext uri="{FF2B5EF4-FFF2-40B4-BE49-F238E27FC236}">
                <a16:creationId xmlns:a16="http://schemas.microsoft.com/office/drawing/2014/main" id="{A145B88C-3836-704D-3821-763B152D410B}"/>
              </a:ext>
            </a:extLst>
          </p:cNvPr>
          <p:cNvSpPr>
            <a:spLocks noGrp="1"/>
          </p:cNvSpPr>
          <p:nvPr>
            <p:ph sz="quarter" idx="20" hasCustomPrompt="1"/>
          </p:nvPr>
        </p:nvSpPr>
        <p:spPr>
          <a:xfrm>
            <a:off x="10350403" y="2791535"/>
            <a:ext cx="901731" cy="869678"/>
          </a:xfrm>
          <a:prstGeom prst="ellipse">
            <a:avLst/>
          </a:prstGeom>
          <a:solidFill>
            <a:schemeClr val="tx1"/>
          </a:solidFill>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12" name="Freeform 23">
            <a:extLst>
              <a:ext uri="{FF2B5EF4-FFF2-40B4-BE49-F238E27FC236}">
                <a16:creationId xmlns:a16="http://schemas.microsoft.com/office/drawing/2014/main" id="{3D9DFBA3-AF9A-06A6-3199-5CEFCC1772E7}"/>
              </a:ext>
            </a:extLst>
          </p:cNvPr>
          <p:cNvSpPr/>
          <p:nvPr userDrawn="1"/>
        </p:nvSpPr>
        <p:spPr>
          <a:xfrm>
            <a:off x="2741300" y="3237314"/>
            <a:ext cx="1986094" cy="32788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100000">
                <a:schemeClr val="tx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30">
            <a:extLst>
              <a:ext uri="{FF2B5EF4-FFF2-40B4-BE49-F238E27FC236}">
                <a16:creationId xmlns:a16="http://schemas.microsoft.com/office/drawing/2014/main" id="{69B5B8DD-07D6-C202-9B21-C13839BDB6EB}"/>
              </a:ext>
            </a:extLst>
          </p:cNvPr>
          <p:cNvSpPr/>
          <p:nvPr userDrawn="1"/>
        </p:nvSpPr>
        <p:spPr>
          <a:xfrm>
            <a:off x="5869327" y="3246800"/>
            <a:ext cx="1986094" cy="326939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100000">
                <a:schemeClr val="tx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4" name="Donut 34">
            <a:extLst>
              <a:ext uri="{FF2B5EF4-FFF2-40B4-BE49-F238E27FC236}">
                <a16:creationId xmlns:a16="http://schemas.microsoft.com/office/drawing/2014/main" id="{AB732627-BD7E-C009-630A-0D29FC28BA69}"/>
              </a:ext>
            </a:extLst>
          </p:cNvPr>
          <p:cNvSpPr/>
          <p:nvPr userDrawn="1"/>
        </p:nvSpPr>
        <p:spPr>
          <a:xfrm>
            <a:off x="2739923" y="2235072"/>
            <a:ext cx="1986094" cy="1986094"/>
          </a:xfrm>
          <a:prstGeom prst="donut">
            <a:avLst>
              <a:gd name="adj" fmla="val 21670"/>
            </a:avLst>
          </a:prstGeom>
          <a:gradFill flip="none" rotWithShape="1">
            <a:gsLst>
              <a:gs pos="0">
                <a:schemeClr val="bg1">
                  <a:lumMod val="85000"/>
                </a:schemeClr>
              </a:gs>
              <a:gs pos="100000">
                <a:schemeClr val="bg2">
                  <a:lumMod val="6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29">
            <a:extLst>
              <a:ext uri="{FF2B5EF4-FFF2-40B4-BE49-F238E27FC236}">
                <a16:creationId xmlns:a16="http://schemas.microsoft.com/office/drawing/2014/main" id="{978907E7-C322-F06F-C558-814901D25623}"/>
              </a:ext>
            </a:extLst>
          </p:cNvPr>
          <p:cNvSpPr/>
          <p:nvPr userDrawn="1"/>
        </p:nvSpPr>
        <p:spPr>
          <a:xfrm rot="10800000">
            <a:off x="4307914" y="364382"/>
            <a:ext cx="1986094" cy="2872931"/>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100000">
                <a:schemeClr val="tx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Donut 37">
            <a:extLst>
              <a:ext uri="{FF2B5EF4-FFF2-40B4-BE49-F238E27FC236}">
                <a16:creationId xmlns:a16="http://schemas.microsoft.com/office/drawing/2014/main" id="{42DF2E53-9066-1457-A0D9-81A0AB7D03DC}"/>
              </a:ext>
            </a:extLst>
          </p:cNvPr>
          <p:cNvSpPr/>
          <p:nvPr userDrawn="1"/>
        </p:nvSpPr>
        <p:spPr>
          <a:xfrm>
            <a:off x="4299531" y="2235072"/>
            <a:ext cx="1986094" cy="1986094"/>
          </a:xfrm>
          <a:prstGeom prst="donut">
            <a:avLst>
              <a:gd name="adj" fmla="val 21670"/>
            </a:avLst>
          </a:prstGeom>
          <a:gradFill flip="none" rotWithShape="1">
            <a:gsLst>
              <a:gs pos="0">
                <a:schemeClr val="bg1">
                  <a:lumMod val="85000"/>
                </a:schemeClr>
              </a:gs>
              <a:gs pos="100000">
                <a:schemeClr val="bg2">
                  <a:lumMod val="6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7" name="Donut 41">
            <a:extLst>
              <a:ext uri="{FF2B5EF4-FFF2-40B4-BE49-F238E27FC236}">
                <a16:creationId xmlns:a16="http://schemas.microsoft.com/office/drawing/2014/main" id="{0B0BCAF6-D003-1B01-246F-80A9F5C235F4}"/>
              </a:ext>
            </a:extLst>
          </p:cNvPr>
          <p:cNvSpPr/>
          <p:nvPr userDrawn="1"/>
        </p:nvSpPr>
        <p:spPr>
          <a:xfrm>
            <a:off x="5865157" y="2235072"/>
            <a:ext cx="1986094" cy="1986094"/>
          </a:xfrm>
          <a:prstGeom prst="donut">
            <a:avLst>
              <a:gd name="adj" fmla="val 21670"/>
            </a:avLst>
          </a:prstGeom>
          <a:gradFill flip="none" rotWithShape="1">
            <a:gsLst>
              <a:gs pos="0">
                <a:schemeClr val="bg1">
                  <a:lumMod val="85000"/>
                </a:schemeClr>
              </a:gs>
              <a:gs pos="100000">
                <a:schemeClr val="bg2">
                  <a:lumMod val="6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8" name="Freeform 31">
            <a:extLst>
              <a:ext uri="{FF2B5EF4-FFF2-40B4-BE49-F238E27FC236}">
                <a16:creationId xmlns:a16="http://schemas.microsoft.com/office/drawing/2014/main" id="{9FC13F5C-1AF7-E2CF-66D4-D409CF8E59AF}"/>
              </a:ext>
            </a:extLst>
          </p:cNvPr>
          <p:cNvSpPr/>
          <p:nvPr userDrawn="1"/>
        </p:nvSpPr>
        <p:spPr>
          <a:xfrm rot="10800000">
            <a:off x="7428956" y="364381"/>
            <a:ext cx="1986094" cy="2882264"/>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100000">
                <a:schemeClr val="tx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9" name="Donut 42">
            <a:extLst>
              <a:ext uri="{FF2B5EF4-FFF2-40B4-BE49-F238E27FC236}">
                <a16:creationId xmlns:a16="http://schemas.microsoft.com/office/drawing/2014/main" id="{8B2F838E-615F-22BF-E216-81E4DC1DAD1E}"/>
              </a:ext>
            </a:extLst>
          </p:cNvPr>
          <p:cNvSpPr/>
          <p:nvPr userDrawn="1"/>
        </p:nvSpPr>
        <p:spPr>
          <a:xfrm>
            <a:off x="7428958" y="2235072"/>
            <a:ext cx="1986094" cy="1986094"/>
          </a:xfrm>
          <a:prstGeom prst="donut">
            <a:avLst>
              <a:gd name="adj" fmla="val 21670"/>
            </a:avLst>
          </a:prstGeom>
          <a:gradFill flip="none" rotWithShape="1">
            <a:gsLst>
              <a:gs pos="0">
                <a:schemeClr val="bg1">
                  <a:lumMod val="85000"/>
                </a:schemeClr>
              </a:gs>
              <a:gs pos="100000">
                <a:schemeClr val="bg2">
                  <a:lumMod val="6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24" name="Content Placeholder 78">
            <a:extLst>
              <a:ext uri="{FF2B5EF4-FFF2-40B4-BE49-F238E27FC236}">
                <a16:creationId xmlns:a16="http://schemas.microsoft.com/office/drawing/2014/main" id="{6045BCB6-087E-6217-FBDA-0821A50B8209}"/>
              </a:ext>
            </a:extLst>
          </p:cNvPr>
          <p:cNvSpPr>
            <a:spLocks noGrp="1"/>
          </p:cNvSpPr>
          <p:nvPr>
            <p:ph sz="quarter" idx="21" hasCustomPrompt="1"/>
          </p:nvPr>
        </p:nvSpPr>
        <p:spPr>
          <a:xfrm>
            <a:off x="3285061" y="2790230"/>
            <a:ext cx="901731" cy="869678"/>
          </a:xfrm>
          <a:prstGeom prst="ellipse">
            <a:avLst/>
          </a:prstGeom>
          <a:noFill/>
        </p:spPr>
        <p:txBody>
          <a:bodyPr>
            <a:noAutofit/>
          </a:bodyPr>
          <a:lstStyle>
            <a:lvl1pPr marL="0" indent="0" algn="ctr">
              <a:buNone/>
              <a:defRPr sz="1200" b="1">
                <a:solidFill>
                  <a:schemeClr val="tx1"/>
                </a:solidFill>
              </a:defRPr>
            </a:lvl1pPr>
          </a:lstStyle>
          <a:p>
            <a:pPr lvl="0"/>
            <a:r>
              <a:rPr lang="en-US" dirty="0"/>
              <a:t>Insert Icon here</a:t>
            </a:r>
            <a:endParaRPr lang="en-IN" dirty="0"/>
          </a:p>
        </p:txBody>
      </p:sp>
      <p:sp>
        <p:nvSpPr>
          <p:cNvPr id="25" name="Content Placeholder 78">
            <a:extLst>
              <a:ext uri="{FF2B5EF4-FFF2-40B4-BE49-F238E27FC236}">
                <a16:creationId xmlns:a16="http://schemas.microsoft.com/office/drawing/2014/main" id="{6E54BB1D-F2BE-BF56-BE4C-FCC948FE2383}"/>
              </a:ext>
            </a:extLst>
          </p:cNvPr>
          <p:cNvSpPr>
            <a:spLocks noGrp="1"/>
          </p:cNvSpPr>
          <p:nvPr>
            <p:ph sz="quarter" idx="22" hasCustomPrompt="1"/>
          </p:nvPr>
        </p:nvSpPr>
        <p:spPr>
          <a:xfrm>
            <a:off x="4840249" y="279328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dirty="0"/>
              <a:t>Insert Icon here</a:t>
            </a:r>
            <a:endParaRPr lang="en-IN" dirty="0"/>
          </a:p>
        </p:txBody>
      </p:sp>
      <p:sp>
        <p:nvSpPr>
          <p:cNvPr id="26" name="Content Placeholder 78">
            <a:extLst>
              <a:ext uri="{FF2B5EF4-FFF2-40B4-BE49-F238E27FC236}">
                <a16:creationId xmlns:a16="http://schemas.microsoft.com/office/drawing/2014/main" id="{526E25CD-638F-D44D-0CF0-A8C37F30C455}"/>
              </a:ext>
            </a:extLst>
          </p:cNvPr>
          <p:cNvSpPr>
            <a:spLocks noGrp="1"/>
          </p:cNvSpPr>
          <p:nvPr>
            <p:ph sz="quarter" idx="23" hasCustomPrompt="1"/>
          </p:nvPr>
        </p:nvSpPr>
        <p:spPr>
          <a:xfrm>
            <a:off x="6406424" y="279662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dirty="0"/>
              <a:t>Insert Icon here</a:t>
            </a:r>
            <a:endParaRPr lang="en-IN" dirty="0"/>
          </a:p>
        </p:txBody>
      </p:sp>
      <p:sp>
        <p:nvSpPr>
          <p:cNvPr id="27" name="Content Placeholder 78">
            <a:extLst>
              <a:ext uri="{FF2B5EF4-FFF2-40B4-BE49-F238E27FC236}">
                <a16:creationId xmlns:a16="http://schemas.microsoft.com/office/drawing/2014/main" id="{85CEDCD5-C71E-759A-7C6D-E4CBE4F75B64}"/>
              </a:ext>
            </a:extLst>
          </p:cNvPr>
          <p:cNvSpPr>
            <a:spLocks noGrp="1"/>
          </p:cNvSpPr>
          <p:nvPr>
            <p:ph sz="quarter" idx="24" hasCustomPrompt="1"/>
          </p:nvPr>
        </p:nvSpPr>
        <p:spPr>
          <a:xfrm>
            <a:off x="7971137" y="279328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dirty="0"/>
              <a:t>Insert Icon here</a:t>
            </a:r>
            <a:endParaRPr lang="en-IN" dirty="0"/>
          </a:p>
        </p:txBody>
      </p:sp>
      <p:sp>
        <p:nvSpPr>
          <p:cNvPr id="53" name="Text Placeholder 37">
            <a:extLst>
              <a:ext uri="{FF2B5EF4-FFF2-40B4-BE49-F238E27FC236}">
                <a16:creationId xmlns:a16="http://schemas.microsoft.com/office/drawing/2014/main" id="{71AB040B-597C-A5C7-F1F1-909D63030316}"/>
              </a:ext>
            </a:extLst>
          </p:cNvPr>
          <p:cNvSpPr>
            <a:spLocks noGrp="1"/>
          </p:cNvSpPr>
          <p:nvPr>
            <p:ph type="body" sz="quarter" idx="25" hasCustomPrompt="1"/>
          </p:nvPr>
        </p:nvSpPr>
        <p:spPr>
          <a:xfrm>
            <a:off x="2855049" y="4801305"/>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7" name="Text Placeholder 37">
            <a:extLst>
              <a:ext uri="{FF2B5EF4-FFF2-40B4-BE49-F238E27FC236}">
                <a16:creationId xmlns:a16="http://schemas.microsoft.com/office/drawing/2014/main" id="{A8120741-3EAF-7630-BC5E-64C1B432D41F}"/>
              </a:ext>
            </a:extLst>
          </p:cNvPr>
          <p:cNvSpPr>
            <a:spLocks noGrp="1"/>
          </p:cNvSpPr>
          <p:nvPr>
            <p:ph type="body" sz="quarter" idx="26" hasCustomPrompt="1"/>
          </p:nvPr>
        </p:nvSpPr>
        <p:spPr>
          <a:xfrm>
            <a:off x="2855050" y="431117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dirty="0"/>
              <a:t>Click to add text</a:t>
            </a:r>
            <a:endParaRPr lang="en-IN" dirty="0"/>
          </a:p>
        </p:txBody>
      </p:sp>
      <p:sp>
        <p:nvSpPr>
          <p:cNvPr id="58" name="Text Placeholder 37">
            <a:extLst>
              <a:ext uri="{FF2B5EF4-FFF2-40B4-BE49-F238E27FC236}">
                <a16:creationId xmlns:a16="http://schemas.microsoft.com/office/drawing/2014/main" id="{BB488A77-4B23-0D6E-D5E2-DC0755954378}"/>
              </a:ext>
            </a:extLst>
          </p:cNvPr>
          <p:cNvSpPr>
            <a:spLocks noGrp="1"/>
          </p:cNvSpPr>
          <p:nvPr>
            <p:ph type="body" sz="quarter" idx="27" hasCustomPrompt="1"/>
          </p:nvPr>
        </p:nvSpPr>
        <p:spPr>
          <a:xfrm>
            <a:off x="4439522" y="184426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dirty="0"/>
              <a:t>Click to add text</a:t>
            </a:r>
            <a:endParaRPr lang="en-IN" dirty="0"/>
          </a:p>
        </p:txBody>
      </p:sp>
      <p:sp>
        <p:nvSpPr>
          <p:cNvPr id="59" name="Text Placeholder 37">
            <a:extLst>
              <a:ext uri="{FF2B5EF4-FFF2-40B4-BE49-F238E27FC236}">
                <a16:creationId xmlns:a16="http://schemas.microsoft.com/office/drawing/2014/main" id="{E8658DEB-F265-558A-005C-27F637A03007}"/>
              </a:ext>
            </a:extLst>
          </p:cNvPr>
          <p:cNvSpPr>
            <a:spLocks noGrp="1"/>
          </p:cNvSpPr>
          <p:nvPr>
            <p:ph type="body" sz="quarter" idx="28" hasCustomPrompt="1"/>
          </p:nvPr>
        </p:nvSpPr>
        <p:spPr>
          <a:xfrm>
            <a:off x="4439522" y="1215893"/>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0" name="Text Placeholder 37">
            <a:extLst>
              <a:ext uri="{FF2B5EF4-FFF2-40B4-BE49-F238E27FC236}">
                <a16:creationId xmlns:a16="http://schemas.microsoft.com/office/drawing/2014/main" id="{EE7D17B4-7F3B-027E-CB0C-CFCCCBBA5E3E}"/>
              </a:ext>
            </a:extLst>
          </p:cNvPr>
          <p:cNvSpPr>
            <a:spLocks noGrp="1"/>
          </p:cNvSpPr>
          <p:nvPr>
            <p:ph type="body" sz="quarter" idx="29" hasCustomPrompt="1"/>
          </p:nvPr>
        </p:nvSpPr>
        <p:spPr>
          <a:xfrm>
            <a:off x="5983753" y="4802605"/>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1" name="Text Placeholder 37">
            <a:extLst>
              <a:ext uri="{FF2B5EF4-FFF2-40B4-BE49-F238E27FC236}">
                <a16:creationId xmlns:a16="http://schemas.microsoft.com/office/drawing/2014/main" id="{1A94115C-516D-2E90-3E57-5E23B68D414B}"/>
              </a:ext>
            </a:extLst>
          </p:cNvPr>
          <p:cNvSpPr>
            <a:spLocks noGrp="1"/>
          </p:cNvSpPr>
          <p:nvPr>
            <p:ph type="body" sz="quarter" idx="30" hasCustomPrompt="1"/>
          </p:nvPr>
        </p:nvSpPr>
        <p:spPr>
          <a:xfrm>
            <a:off x="5983754" y="431247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dirty="0"/>
              <a:t>Click to add text</a:t>
            </a:r>
            <a:endParaRPr lang="en-IN" dirty="0"/>
          </a:p>
        </p:txBody>
      </p:sp>
      <p:sp>
        <p:nvSpPr>
          <p:cNvPr id="32" name="Text Placeholder 37">
            <a:extLst>
              <a:ext uri="{FF2B5EF4-FFF2-40B4-BE49-F238E27FC236}">
                <a16:creationId xmlns:a16="http://schemas.microsoft.com/office/drawing/2014/main" id="{1DAA1A3B-355B-36F3-7924-6976B2E8CE9C}"/>
              </a:ext>
            </a:extLst>
          </p:cNvPr>
          <p:cNvSpPr>
            <a:spLocks noGrp="1"/>
          </p:cNvSpPr>
          <p:nvPr>
            <p:ph type="body" sz="quarter" idx="31" hasCustomPrompt="1"/>
          </p:nvPr>
        </p:nvSpPr>
        <p:spPr>
          <a:xfrm>
            <a:off x="7532899" y="182670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dirty="0"/>
              <a:t>Click to add text</a:t>
            </a:r>
            <a:endParaRPr lang="en-IN" dirty="0"/>
          </a:p>
        </p:txBody>
      </p:sp>
      <p:sp>
        <p:nvSpPr>
          <p:cNvPr id="33" name="Text Placeholder 37">
            <a:extLst>
              <a:ext uri="{FF2B5EF4-FFF2-40B4-BE49-F238E27FC236}">
                <a16:creationId xmlns:a16="http://schemas.microsoft.com/office/drawing/2014/main" id="{B3D87676-9AFC-06DD-9F65-958976B64EFC}"/>
              </a:ext>
            </a:extLst>
          </p:cNvPr>
          <p:cNvSpPr>
            <a:spLocks noGrp="1"/>
          </p:cNvSpPr>
          <p:nvPr>
            <p:ph type="body" sz="quarter" idx="32" hasCustomPrompt="1"/>
          </p:nvPr>
        </p:nvSpPr>
        <p:spPr>
          <a:xfrm>
            <a:off x="7532899" y="1198333"/>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38552337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Timeline/Roadmap">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9C9B7E9-FB89-1F1B-9254-6A23D8DBE79B}"/>
              </a:ext>
            </a:extLst>
          </p:cNvPr>
          <p:cNvCxnSpPr>
            <a:cxnSpLocks/>
          </p:cNvCxnSpPr>
          <p:nvPr userDrawn="1"/>
        </p:nvCxnSpPr>
        <p:spPr>
          <a:xfrm>
            <a:off x="1708220" y="787627"/>
            <a:ext cx="9029449"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832BF05A-518E-EB20-83EE-D005C623D4ED}"/>
              </a:ext>
            </a:extLst>
          </p:cNvPr>
          <p:cNvSpPr/>
          <p:nvPr userDrawn="1"/>
        </p:nvSpPr>
        <p:spPr>
          <a:xfrm>
            <a:off x="9912532" y="795247"/>
            <a:ext cx="1500051" cy="1500051"/>
          </a:xfrm>
          <a:prstGeom prst="arc">
            <a:avLst>
              <a:gd name="adj1" fmla="val 16200000"/>
              <a:gd name="adj2" fmla="val 4601008"/>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121169A-6BB1-D41B-3F80-38B4F767754D}"/>
              </a:ext>
            </a:extLst>
          </p:cNvPr>
          <p:cNvCxnSpPr>
            <a:cxnSpLocks/>
          </p:cNvCxnSpPr>
          <p:nvPr userDrawn="1"/>
        </p:nvCxnSpPr>
        <p:spPr>
          <a:xfrm>
            <a:off x="1436914" y="2263730"/>
            <a:ext cx="9470572"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74E2AEF6-B3A1-D58E-4171-AB2204CC4B59}"/>
              </a:ext>
            </a:extLst>
          </p:cNvPr>
          <p:cNvSpPr/>
          <p:nvPr userDrawn="1"/>
        </p:nvSpPr>
        <p:spPr>
          <a:xfrm flipH="1">
            <a:off x="703217" y="2263730"/>
            <a:ext cx="1500051" cy="1500051"/>
          </a:xfrm>
          <a:prstGeom prst="arc">
            <a:avLst>
              <a:gd name="adj1" fmla="val 16058938"/>
              <a:gd name="adj2" fmla="val 5382642"/>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8AF7056-6B5A-AE62-6555-153C2AB5B25C}"/>
              </a:ext>
            </a:extLst>
          </p:cNvPr>
          <p:cNvCxnSpPr>
            <a:cxnSpLocks/>
            <a:stCxn id="9" idx="2"/>
          </p:cNvCxnSpPr>
          <p:nvPr userDrawn="1"/>
        </p:nvCxnSpPr>
        <p:spPr>
          <a:xfrm flipV="1">
            <a:off x="1449455" y="3724592"/>
            <a:ext cx="9288214" cy="39179"/>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3456D1FE-029A-B4CE-A05B-E3AD4E9403D7}"/>
              </a:ext>
            </a:extLst>
          </p:cNvPr>
          <p:cNvSpPr/>
          <p:nvPr userDrawn="1"/>
        </p:nvSpPr>
        <p:spPr>
          <a:xfrm>
            <a:off x="9912532" y="3726770"/>
            <a:ext cx="1500051" cy="1500051"/>
          </a:xfrm>
          <a:prstGeom prst="arc">
            <a:avLst>
              <a:gd name="adj1" fmla="val 16200000"/>
              <a:gd name="adj2" fmla="val 5341256"/>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D68D3A-EA91-20A1-9C99-099C528D78EA}"/>
              </a:ext>
            </a:extLst>
          </p:cNvPr>
          <p:cNvCxnSpPr>
            <a:cxnSpLocks/>
          </p:cNvCxnSpPr>
          <p:nvPr userDrawn="1"/>
        </p:nvCxnSpPr>
        <p:spPr>
          <a:xfrm>
            <a:off x="1817393" y="5226602"/>
            <a:ext cx="8995387"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DE3C33-5102-DD91-B910-2373B00D9632}"/>
              </a:ext>
            </a:extLst>
          </p:cNvPr>
          <p:cNvCxnSpPr>
            <a:cxnSpLocks/>
          </p:cNvCxnSpPr>
          <p:nvPr userDrawn="1"/>
        </p:nvCxnSpPr>
        <p:spPr>
          <a:xfrm>
            <a:off x="1817393" y="774564"/>
            <a:ext cx="892027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C0D06F49-D796-A871-C373-24DDD6B5DF29}"/>
              </a:ext>
            </a:extLst>
          </p:cNvPr>
          <p:cNvSpPr/>
          <p:nvPr userDrawn="1"/>
        </p:nvSpPr>
        <p:spPr>
          <a:xfrm>
            <a:off x="9912532" y="774564"/>
            <a:ext cx="1500051" cy="1500051"/>
          </a:xfrm>
          <a:prstGeom prst="arc">
            <a:avLst>
              <a:gd name="adj1" fmla="val 16200000"/>
              <a:gd name="adj2" fmla="val 5503193"/>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FD4568D-E665-D741-D129-946C6555BF7E}"/>
              </a:ext>
            </a:extLst>
          </p:cNvPr>
          <p:cNvCxnSpPr>
            <a:cxnSpLocks/>
            <a:endCxn id="14" idx="2"/>
          </p:cNvCxnSpPr>
          <p:nvPr userDrawn="1"/>
        </p:nvCxnSpPr>
        <p:spPr>
          <a:xfrm>
            <a:off x="1436914" y="2250667"/>
            <a:ext cx="9203133" cy="2361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15DF3449-B601-C4FD-798F-89409F09746E}"/>
              </a:ext>
            </a:extLst>
          </p:cNvPr>
          <p:cNvSpPr/>
          <p:nvPr userDrawn="1"/>
        </p:nvSpPr>
        <p:spPr>
          <a:xfrm flipH="1">
            <a:off x="703217" y="2250667"/>
            <a:ext cx="1500051" cy="1500051"/>
          </a:xfrm>
          <a:prstGeom prst="arc">
            <a:avLst>
              <a:gd name="adj1" fmla="val 16200000"/>
              <a:gd name="adj2" fmla="val 5481035"/>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71555A8-4664-9CD4-65D3-172657A69E01}"/>
              </a:ext>
            </a:extLst>
          </p:cNvPr>
          <p:cNvCxnSpPr>
            <a:cxnSpLocks/>
            <a:stCxn id="16" idx="2"/>
          </p:cNvCxnSpPr>
          <p:nvPr userDrawn="1"/>
        </p:nvCxnSpPr>
        <p:spPr>
          <a:xfrm flipV="1">
            <a:off x="1470921" y="3726043"/>
            <a:ext cx="9266748" cy="24467"/>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DA4684CD-072C-ACC1-A628-496592A819ED}"/>
              </a:ext>
            </a:extLst>
          </p:cNvPr>
          <p:cNvSpPr/>
          <p:nvPr userDrawn="1"/>
        </p:nvSpPr>
        <p:spPr>
          <a:xfrm>
            <a:off x="9912532" y="3726770"/>
            <a:ext cx="1500051" cy="1500051"/>
          </a:xfrm>
          <a:prstGeom prst="arc">
            <a:avLst>
              <a:gd name="adj1" fmla="val 16200000"/>
              <a:gd name="adj2" fmla="val 5696084"/>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DD749B2-9BC5-D80D-B171-8171853EFDB9}"/>
              </a:ext>
            </a:extLst>
          </p:cNvPr>
          <p:cNvCxnSpPr>
            <a:cxnSpLocks/>
          </p:cNvCxnSpPr>
          <p:nvPr userDrawn="1"/>
        </p:nvCxnSpPr>
        <p:spPr>
          <a:xfrm>
            <a:off x="1898091" y="5215804"/>
            <a:ext cx="8839578" cy="8828"/>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Content Placeholder 50">
            <a:extLst>
              <a:ext uri="{FF2B5EF4-FFF2-40B4-BE49-F238E27FC236}">
                <a16:creationId xmlns:a16="http://schemas.microsoft.com/office/drawing/2014/main" id="{FC20027F-612B-4349-1712-D764804590FE}"/>
              </a:ext>
            </a:extLst>
          </p:cNvPr>
          <p:cNvSpPr>
            <a:spLocks noGrp="1"/>
          </p:cNvSpPr>
          <p:nvPr>
            <p:ph sz="quarter" idx="14" hasCustomPrompt="1"/>
          </p:nvPr>
        </p:nvSpPr>
        <p:spPr>
          <a:xfrm>
            <a:off x="1449455" y="406822"/>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01</a:t>
            </a:r>
            <a:endParaRPr lang="en-IN" dirty="0"/>
          </a:p>
        </p:txBody>
      </p:sp>
      <p:sp>
        <p:nvSpPr>
          <p:cNvPr id="79" name="Content Placeholder 50">
            <a:extLst>
              <a:ext uri="{FF2B5EF4-FFF2-40B4-BE49-F238E27FC236}">
                <a16:creationId xmlns:a16="http://schemas.microsoft.com/office/drawing/2014/main" id="{2EF26B25-D3D9-65C3-CA17-9CE195B2D629}"/>
              </a:ext>
            </a:extLst>
          </p:cNvPr>
          <p:cNvSpPr>
            <a:spLocks noGrp="1"/>
          </p:cNvSpPr>
          <p:nvPr>
            <p:ph sz="quarter" idx="15" hasCustomPrompt="1"/>
          </p:nvPr>
        </p:nvSpPr>
        <p:spPr>
          <a:xfrm>
            <a:off x="5020621" y="406822"/>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lang="en-IN" sz="20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02</a:t>
            </a:r>
            <a:endParaRPr lang="en-IN" dirty="0"/>
          </a:p>
        </p:txBody>
      </p:sp>
      <p:sp>
        <p:nvSpPr>
          <p:cNvPr id="80" name="Content Placeholder 50">
            <a:extLst>
              <a:ext uri="{FF2B5EF4-FFF2-40B4-BE49-F238E27FC236}">
                <a16:creationId xmlns:a16="http://schemas.microsoft.com/office/drawing/2014/main" id="{ED169606-3BF2-0717-5600-A633B533506D}"/>
              </a:ext>
            </a:extLst>
          </p:cNvPr>
          <p:cNvSpPr>
            <a:spLocks noGrp="1"/>
          </p:cNvSpPr>
          <p:nvPr>
            <p:ph sz="quarter" idx="16" hasCustomPrompt="1"/>
          </p:nvPr>
        </p:nvSpPr>
        <p:spPr>
          <a:xfrm>
            <a:off x="6316431" y="1914818"/>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05</a:t>
            </a:r>
            <a:endParaRPr lang="en-IN" dirty="0"/>
          </a:p>
        </p:txBody>
      </p:sp>
      <p:sp>
        <p:nvSpPr>
          <p:cNvPr id="81" name="Content Placeholder 50">
            <a:extLst>
              <a:ext uri="{FF2B5EF4-FFF2-40B4-BE49-F238E27FC236}">
                <a16:creationId xmlns:a16="http://schemas.microsoft.com/office/drawing/2014/main" id="{5D4638D9-9C1D-5220-DC1F-57BEB178AE33}"/>
              </a:ext>
            </a:extLst>
          </p:cNvPr>
          <p:cNvSpPr>
            <a:spLocks noGrp="1"/>
          </p:cNvSpPr>
          <p:nvPr>
            <p:ph sz="quarter" idx="17" hasCustomPrompt="1"/>
          </p:nvPr>
        </p:nvSpPr>
        <p:spPr>
          <a:xfrm>
            <a:off x="9974679" y="1906980"/>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dirty="0"/>
              <a:t>04</a:t>
            </a:r>
            <a:endParaRPr lang="en-IN" dirty="0"/>
          </a:p>
        </p:txBody>
      </p:sp>
      <p:sp>
        <p:nvSpPr>
          <p:cNvPr id="83" name="Content Placeholder 50">
            <a:extLst>
              <a:ext uri="{FF2B5EF4-FFF2-40B4-BE49-F238E27FC236}">
                <a16:creationId xmlns:a16="http://schemas.microsoft.com/office/drawing/2014/main" id="{50645EBC-1FF7-8BF3-5BB7-7B78F857C84C}"/>
              </a:ext>
            </a:extLst>
          </p:cNvPr>
          <p:cNvSpPr>
            <a:spLocks noGrp="1"/>
          </p:cNvSpPr>
          <p:nvPr>
            <p:ph sz="quarter" idx="19" hasCustomPrompt="1"/>
          </p:nvPr>
        </p:nvSpPr>
        <p:spPr>
          <a:xfrm>
            <a:off x="9040538" y="3383083"/>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dirty="0"/>
              <a:t>09</a:t>
            </a:r>
            <a:endParaRPr lang="en-IN" dirty="0"/>
          </a:p>
        </p:txBody>
      </p:sp>
      <p:sp>
        <p:nvSpPr>
          <p:cNvPr id="84" name="Content Placeholder 50">
            <a:extLst>
              <a:ext uri="{FF2B5EF4-FFF2-40B4-BE49-F238E27FC236}">
                <a16:creationId xmlns:a16="http://schemas.microsoft.com/office/drawing/2014/main" id="{12F5A052-E631-1F24-1762-E6676FD03218}"/>
              </a:ext>
            </a:extLst>
          </p:cNvPr>
          <p:cNvSpPr>
            <a:spLocks noGrp="1"/>
          </p:cNvSpPr>
          <p:nvPr>
            <p:ph sz="quarter" idx="20" hasCustomPrompt="1"/>
          </p:nvPr>
        </p:nvSpPr>
        <p:spPr>
          <a:xfrm>
            <a:off x="2658183" y="1891640"/>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dirty="0"/>
              <a:t>06</a:t>
            </a:r>
            <a:endParaRPr lang="en-IN" dirty="0"/>
          </a:p>
        </p:txBody>
      </p:sp>
      <p:sp>
        <p:nvSpPr>
          <p:cNvPr id="85" name="Content Placeholder 50">
            <a:extLst>
              <a:ext uri="{FF2B5EF4-FFF2-40B4-BE49-F238E27FC236}">
                <a16:creationId xmlns:a16="http://schemas.microsoft.com/office/drawing/2014/main" id="{11758FA9-0D18-8326-1972-2FBDB30BEB42}"/>
              </a:ext>
            </a:extLst>
          </p:cNvPr>
          <p:cNvSpPr>
            <a:spLocks noGrp="1"/>
          </p:cNvSpPr>
          <p:nvPr>
            <p:ph sz="quarter" idx="21" hasCustomPrompt="1"/>
          </p:nvPr>
        </p:nvSpPr>
        <p:spPr>
          <a:xfrm>
            <a:off x="2175730" y="3344112"/>
            <a:ext cx="760960" cy="760960"/>
          </a:xfrm>
          <a:prstGeom prst="ellipse">
            <a:avLst/>
          </a:prstGeom>
          <a:solidFill>
            <a:schemeClr val="tx2"/>
          </a:solidFill>
          <a:ln w="76200">
            <a:solidFill>
              <a:schemeClr val="bg2"/>
            </a:solidFill>
          </a:ln>
        </p:spPr>
        <p:txBody>
          <a:bodyPr vert="horz" lIns="91440" tIns="91440" rIns="91440" bIns="91440" rtlCol="0">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07</a:t>
            </a:r>
            <a:endParaRPr lang="en-IN" dirty="0"/>
          </a:p>
        </p:txBody>
      </p:sp>
      <p:sp>
        <p:nvSpPr>
          <p:cNvPr id="86" name="Content Placeholder 50">
            <a:extLst>
              <a:ext uri="{FF2B5EF4-FFF2-40B4-BE49-F238E27FC236}">
                <a16:creationId xmlns:a16="http://schemas.microsoft.com/office/drawing/2014/main" id="{F5CAD0D1-3B56-853B-912E-DD33A50C76DA}"/>
              </a:ext>
            </a:extLst>
          </p:cNvPr>
          <p:cNvSpPr>
            <a:spLocks noGrp="1"/>
          </p:cNvSpPr>
          <p:nvPr>
            <p:ph sz="quarter" idx="22" hasCustomPrompt="1"/>
          </p:nvPr>
        </p:nvSpPr>
        <p:spPr>
          <a:xfrm>
            <a:off x="5621903" y="3369889"/>
            <a:ext cx="760960" cy="760960"/>
          </a:xfrm>
          <a:prstGeom prst="ellipse">
            <a:avLst/>
          </a:prstGeom>
          <a:solidFill>
            <a:schemeClr val="tx2"/>
          </a:solidFill>
          <a:ln w="76200">
            <a:solidFill>
              <a:schemeClr val="bg2"/>
            </a:solidFill>
          </a:ln>
        </p:spPr>
        <p:txBody>
          <a:bodyPr tIns="91440" bIns="91440">
            <a:noAutofit/>
          </a:bodyPr>
          <a:lstStyle>
            <a:lvl1pPr marL="0" indent="0" algn="ctr">
              <a:buNone/>
              <a:defRPr lang="en-IN" sz="20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08</a:t>
            </a:r>
            <a:endParaRPr lang="en-IN" dirty="0"/>
          </a:p>
        </p:txBody>
      </p:sp>
      <p:sp>
        <p:nvSpPr>
          <p:cNvPr id="87" name="Content Placeholder 50">
            <a:extLst>
              <a:ext uri="{FF2B5EF4-FFF2-40B4-BE49-F238E27FC236}">
                <a16:creationId xmlns:a16="http://schemas.microsoft.com/office/drawing/2014/main" id="{AB6D3CC3-B577-59E2-851C-FAF65AE0A58E}"/>
              </a:ext>
            </a:extLst>
          </p:cNvPr>
          <p:cNvSpPr>
            <a:spLocks noGrp="1"/>
          </p:cNvSpPr>
          <p:nvPr>
            <p:ph sz="quarter" idx="23" hasCustomPrompt="1"/>
          </p:nvPr>
        </p:nvSpPr>
        <p:spPr>
          <a:xfrm>
            <a:off x="8591787" y="406822"/>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04</a:t>
            </a:r>
            <a:endParaRPr lang="en-IN" dirty="0"/>
          </a:p>
        </p:txBody>
      </p:sp>
      <p:sp>
        <p:nvSpPr>
          <p:cNvPr id="88" name="Content Placeholder 50">
            <a:extLst>
              <a:ext uri="{FF2B5EF4-FFF2-40B4-BE49-F238E27FC236}">
                <a16:creationId xmlns:a16="http://schemas.microsoft.com/office/drawing/2014/main" id="{BF653D63-A095-1492-3077-9AECBA457078}"/>
              </a:ext>
            </a:extLst>
          </p:cNvPr>
          <p:cNvSpPr>
            <a:spLocks noGrp="1"/>
          </p:cNvSpPr>
          <p:nvPr>
            <p:ph sz="quarter" idx="24" hasCustomPrompt="1"/>
          </p:nvPr>
        </p:nvSpPr>
        <p:spPr>
          <a:xfrm>
            <a:off x="5020621" y="4814228"/>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11</a:t>
            </a:r>
            <a:endParaRPr lang="en-IN" dirty="0"/>
          </a:p>
        </p:txBody>
      </p:sp>
      <p:sp>
        <p:nvSpPr>
          <p:cNvPr id="89" name="Content Placeholder 50">
            <a:extLst>
              <a:ext uri="{FF2B5EF4-FFF2-40B4-BE49-F238E27FC236}">
                <a16:creationId xmlns:a16="http://schemas.microsoft.com/office/drawing/2014/main" id="{52AF807D-C4F4-ECAE-C08B-D33BC123C39D}"/>
              </a:ext>
            </a:extLst>
          </p:cNvPr>
          <p:cNvSpPr>
            <a:spLocks noGrp="1"/>
          </p:cNvSpPr>
          <p:nvPr>
            <p:ph sz="quarter" idx="25" hasCustomPrompt="1"/>
          </p:nvPr>
        </p:nvSpPr>
        <p:spPr>
          <a:xfrm>
            <a:off x="8584638" y="4833398"/>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dirty="0"/>
              <a:t>10</a:t>
            </a:r>
            <a:endParaRPr lang="en-IN" dirty="0"/>
          </a:p>
        </p:txBody>
      </p:sp>
      <p:sp>
        <p:nvSpPr>
          <p:cNvPr id="91" name="Content Placeholder 50">
            <a:extLst>
              <a:ext uri="{FF2B5EF4-FFF2-40B4-BE49-F238E27FC236}">
                <a16:creationId xmlns:a16="http://schemas.microsoft.com/office/drawing/2014/main" id="{CD059482-EBA5-A35C-7937-5A2B40CB3707}"/>
              </a:ext>
            </a:extLst>
          </p:cNvPr>
          <p:cNvSpPr>
            <a:spLocks noGrp="1"/>
          </p:cNvSpPr>
          <p:nvPr>
            <p:ph sz="quarter" idx="26" hasCustomPrompt="1"/>
          </p:nvPr>
        </p:nvSpPr>
        <p:spPr>
          <a:xfrm>
            <a:off x="330941" y="4679277"/>
            <a:ext cx="1030862" cy="1030862"/>
          </a:xfrm>
          <a:prstGeom prst="ellipse">
            <a:avLst/>
          </a:prstGeom>
          <a:noFill/>
          <a:ln w="76200">
            <a:noFill/>
          </a:ln>
        </p:spPr>
        <p:txBody>
          <a:bodyPr vert="horz" lIns="91440" tIns="91440" rIns="91440" bIns="91440" rtlCol="0" anchor="ctr">
            <a:noAutofit/>
          </a:bodyPr>
          <a:lstStyle>
            <a:lvl1pPr>
              <a:defRPr lang="en-IN" sz="1400" b="0" dirty="0">
                <a:solidFill>
                  <a:schemeClr val="tx2"/>
                </a:solidFill>
                <a:latin typeface="Barlow" panose="00000500000000000000" pitchFamily="2" charset="0"/>
              </a:defRPr>
            </a:lvl1pPr>
          </a:lstStyle>
          <a:p>
            <a:pPr marL="0" lvl="0" indent="0" algn="ctr">
              <a:buNone/>
            </a:pPr>
            <a:r>
              <a:rPr lang="en-US" dirty="0"/>
              <a:t>Insert Icon Here</a:t>
            </a:r>
            <a:endParaRPr lang="en-IN" dirty="0"/>
          </a:p>
        </p:txBody>
      </p:sp>
      <p:sp>
        <p:nvSpPr>
          <p:cNvPr id="92" name="Text Placeholder 37">
            <a:extLst>
              <a:ext uri="{FF2B5EF4-FFF2-40B4-BE49-F238E27FC236}">
                <a16:creationId xmlns:a16="http://schemas.microsoft.com/office/drawing/2014/main" id="{F3D3EE0B-3F65-C3E3-E520-5439C4055450}"/>
              </a:ext>
            </a:extLst>
          </p:cNvPr>
          <p:cNvSpPr>
            <a:spLocks noGrp="1"/>
          </p:cNvSpPr>
          <p:nvPr>
            <p:ph type="body" sz="quarter" idx="36" hasCustomPrompt="1"/>
          </p:nvPr>
        </p:nvSpPr>
        <p:spPr>
          <a:xfrm>
            <a:off x="689363" y="1251754"/>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3" name="Text Placeholder 37">
            <a:extLst>
              <a:ext uri="{FF2B5EF4-FFF2-40B4-BE49-F238E27FC236}">
                <a16:creationId xmlns:a16="http://schemas.microsoft.com/office/drawing/2014/main" id="{5175113E-7DFE-4862-6F71-815DA10E95AB}"/>
              </a:ext>
            </a:extLst>
          </p:cNvPr>
          <p:cNvSpPr>
            <a:spLocks noGrp="1"/>
          </p:cNvSpPr>
          <p:nvPr>
            <p:ph type="body" sz="quarter" idx="37" hasCustomPrompt="1"/>
          </p:nvPr>
        </p:nvSpPr>
        <p:spPr>
          <a:xfrm>
            <a:off x="4256955" y="1243381"/>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4" name="Text Placeholder 37">
            <a:extLst>
              <a:ext uri="{FF2B5EF4-FFF2-40B4-BE49-F238E27FC236}">
                <a16:creationId xmlns:a16="http://schemas.microsoft.com/office/drawing/2014/main" id="{418E5980-45CC-9DC8-BB36-9BD8051D75C7}"/>
              </a:ext>
            </a:extLst>
          </p:cNvPr>
          <p:cNvSpPr>
            <a:spLocks noGrp="1"/>
          </p:cNvSpPr>
          <p:nvPr>
            <p:ph type="body" sz="quarter" idx="38" hasCustomPrompt="1"/>
          </p:nvPr>
        </p:nvSpPr>
        <p:spPr>
          <a:xfrm>
            <a:off x="7824547" y="1244222"/>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5" name="Text Placeholder 37">
            <a:extLst>
              <a:ext uri="{FF2B5EF4-FFF2-40B4-BE49-F238E27FC236}">
                <a16:creationId xmlns:a16="http://schemas.microsoft.com/office/drawing/2014/main" id="{D1546AC0-0B93-45D2-34FB-ABCE06A01E42}"/>
              </a:ext>
            </a:extLst>
          </p:cNvPr>
          <p:cNvSpPr>
            <a:spLocks noGrp="1"/>
          </p:cNvSpPr>
          <p:nvPr>
            <p:ph type="body" sz="quarter" idx="39" hasCustomPrompt="1"/>
          </p:nvPr>
        </p:nvSpPr>
        <p:spPr>
          <a:xfrm>
            <a:off x="5556339" y="27127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6" name="Text Placeholder 37">
            <a:extLst>
              <a:ext uri="{FF2B5EF4-FFF2-40B4-BE49-F238E27FC236}">
                <a16:creationId xmlns:a16="http://schemas.microsoft.com/office/drawing/2014/main" id="{20E4F732-F314-617C-6E12-542FD120025E}"/>
              </a:ext>
            </a:extLst>
          </p:cNvPr>
          <p:cNvSpPr>
            <a:spLocks noGrp="1"/>
          </p:cNvSpPr>
          <p:nvPr>
            <p:ph type="body" sz="quarter" idx="40" hasCustomPrompt="1"/>
          </p:nvPr>
        </p:nvSpPr>
        <p:spPr>
          <a:xfrm>
            <a:off x="9214587" y="2723147"/>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7" name="Text Placeholder 37">
            <a:extLst>
              <a:ext uri="{FF2B5EF4-FFF2-40B4-BE49-F238E27FC236}">
                <a16:creationId xmlns:a16="http://schemas.microsoft.com/office/drawing/2014/main" id="{E2A654D5-C917-1105-3952-150FDE39BD2E}"/>
              </a:ext>
            </a:extLst>
          </p:cNvPr>
          <p:cNvSpPr>
            <a:spLocks noGrp="1"/>
          </p:cNvSpPr>
          <p:nvPr>
            <p:ph type="body" sz="quarter" idx="41" hasCustomPrompt="1"/>
          </p:nvPr>
        </p:nvSpPr>
        <p:spPr>
          <a:xfrm>
            <a:off x="1898091" y="27127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8" name="Text Placeholder 37">
            <a:extLst>
              <a:ext uri="{FF2B5EF4-FFF2-40B4-BE49-F238E27FC236}">
                <a16:creationId xmlns:a16="http://schemas.microsoft.com/office/drawing/2014/main" id="{709C953B-8B9B-EE3B-A0C6-FDA649749300}"/>
              </a:ext>
            </a:extLst>
          </p:cNvPr>
          <p:cNvSpPr>
            <a:spLocks noGrp="1"/>
          </p:cNvSpPr>
          <p:nvPr>
            <p:ph type="body" sz="quarter" idx="42" hasCustomPrompt="1"/>
          </p:nvPr>
        </p:nvSpPr>
        <p:spPr>
          <a:xfrm>
            <a:off x="1436914" y="4162927"/>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9" name="Text Placeholder 37">
            <a:extLst>
              <a:ext uri="{FF2B5EF4-FFF2-40B4-BE49-F238E27FC236}">
                <a16:creationId xmlns:a16="http://schemas.microsoft.com/office/drawing/2014/main" id="{E54B5282-6556-B135-D3AA-0C8E2065E727}"/>
              </a:ext>
            </a:extLst>
          </p:cNvPr>
          <p:cNvSpPr>
            <a:spLocks noGrp="1"/>
          </p:cNvSpPr>
          <p:nvPr>
            <p:ph type="body" sz="quarter" idx="43" hasCustomPrompt="1"/>
          </p:nvPr>
        </p:nvSpPr>
        <p:spPr>
          <a:xfrm>
            <a:off x="4861811" y="416541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0" name="Text Placeholder 37">
            <a:extLst>
              <a:ext uri="{FF2B5EF4-FFF2-40B4-BE49-F238E27FC236}">
                <a16:creationId xmlns:a16="http://schemas.microsoft.com/office/drawing/2014/main" id="{AC85B1F9-F1F4-95BD-1CA4-B61F5C0A0531}"/>
              </a:ext>
            </a:extLst>
          </p:cNvPr>
          <p:cNvSpPr>
            <a:spLocks noGrp="1"/>
          </p:cNvSpPr>
          <p:nvPr>
            <p:ph type="body" sz="quarter" idx="44" hasCustomPrompt="1"/>
          </p:nvPr>
        </p:nvSpPr>
        <p:spPr>
          <a:xfrm>
            <a:off x="8286708" y="4165051"/>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1" name="Text Placeholder 37">
            <a:extLst>
              <a:ext uri="{FF2B5EF4-FFF2-40B4-BE49-F238E27FC236}">
                <a16:creationId xmlns:a16="http://schemas.microsoft.com/office/drawing/2014/main" id="{2FE681A2-F6EC-1711-D174-E643B3F083A0}"/>
              </a:ext>
            </a:extLst>
          </p:cNvPr>
          <p:cNvSpPr>
            <a:spLocks noGrp="1"/>
          </p:cNvSpPr>
          <p:nvPr>
            <p:ph type="body" sz="quarter" idx="45" hasCustomPrompt="1"/>
          </p:nvPr>
        </p:nvSpPr>
        <p:spPr>
          <a:xfrm>
            <a:off x="7843195"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2" name="Content Placeholder 50">
            <a:extLst>
              <a:ext uri="{FF2B5EF4-FFF2-40B4-BE49-F238E27FC236}">
                <a16:creationId xmlns:a16="http://schemas.microsoft.com/office/drawing/2014/main" id="{26F14AC0-FE75-621F-87E1-90482F5D4B06}"/>
              </a:ext>
            </a:extLst>
          </p:cNvPr>
          <p:cNvSpPr>
            <a:spLocks noGrp="1"/>
          </p:cNvSpPr>
          <p:nvPr>
            <p:ph sz="quarter" idx="46" hasCustomPrompt="1"/>
          </p:nvPr>
        </p:nvSpPr>
        <p:spPr>
          <a:xfrm>
            <a:off x="1436914" y="4794427"/>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12</a:t>
            </a:r>
            <a:endParaRPr lang="en-IN" dirty="0"/>
          </a:p>
        </p:txBody>
      </p:sp>
      <p:sp>
        <p:nvSpPr>
          <p:cNvPr id="103" name="Text Placeholder 37">
            <a:extLst>
              <a:ext uri="{FF2B5EF4-FFF2-40B4-BE49-F238E27FC236}">
                <a16:creationId xmlns:a16="http://schemas.microsoft.com/office/drawing/2014/main" id="{E4677AE7-013A-3D70-3DC7-37EA2F939328}"/>
              </a:ext>
            </a:extLst>
          </p:cNvPr>
          <p:cNvSpPr>
            <a:spLocks noGrp="1"/>
          </p:cNvSpPr>
          <p:nvPr>
            <p:ph type="body" sz="quarter" idx="47" hasCustomPrompt="1"/>
          </p:nvPr>
        </p:nvSpPr>
        <p:spPr>
          <a:xfrm>
            <a:off x="4256955"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4" name="Text Placeholder 37">
            <a:extLst>
              <a:ext uri="{FF2B5EF4-FFF2-40B4-BE49-F238E27FC236}">
                <a16:creationId xmlns:a16="http://schemas.microsoft.com/office/drawing/2014/main" id="{7E943531-4F9E-D05F-7096-46011B27DEEE}"/>
              </a:ext>
            </a:extLst>
          </p:cNvPr>
          <p:cNvSpPr>
            <a:spLocks noGrp="1"/>
          </p:cNvSpPr>
          <p:nvPr>
            <p:ph type="body" sz="quarter" idx="48" hasCustomPrompt="1"/>
          </p:nvPr>
        </p:nvSpPr>
        <p:spPr>
          <a:xfrm>
            <a:off x="676822"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11" name="Isosceles Triangle 110">
            <a:extLst>
              <a:ext uri="{FF2B5EF4-FFF2-40B4-BE49-F238E27FC236}">
                <a16:creationId xmlns:a16="http://schemas.microsoft.com/office/drawing/2014/main" id="{24910E83-DEEB-F7EE-EF42-3FB3801ACA29}"/>
              </a:ext>
            </a:extLst>
          </p:cNvPr>
          <p:cNvSpPr/>
          <p:nvPr userDrawn="1"/>
        </p:nvSpPr>
        <p:spPr>
          <a:xfrm rot="5400000">
            <a:off x="3622542" y="589590"/>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Isosceles Triangle 111">
            <a:extLst>
              <a:ext uri="{FF2B5EF4-FFF2-40B4-BE49-F238E27FC236}">
                <a16:creationId xmlns:a16="http://schemas.microsoft.com/office/drawing/2014/main" id="{7E5E0CF2-E878-328A-1D5E-83664160472E}"/>
              </a:ext>
            </a:extLst>
          </p:cNvPr>
          <p:cNvSpPr/>
          <p:nvPr userDrawn="1"/>
        </p:nvSpPr>
        <p:spPr>
          <a:xfrm rot="5400000">
            <a:off x="7654601" y="3555187"/>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Isosceles Triangle 112">
            <a:extLst>
              <a:ext uri="{FF2B5EF4-FFF2-40B4-BE49-F238E27FC236}">
                <a16:creationId xmlns:a16="http://schemas.microsoft.com/office/drawing/2014/main" id="{30ECA77B-A46D-35ED-D3FE-E3F1F7759055}"/>
              </a:ext>
            </a:extLst>
          </p:cNvPr>
          <p:cNvSpPr/>
          <p:nvPr userDrawn="1"/>
        </p:nvSpPr>
        <p:spPr>
          <a:xfrm rot="16200000">
            <a:off x="4645990" y="2087484"/>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Isosceles Triangle 113">
            <a:extLst>
              <a:ext uri="{FF2B5EF4-FFF2-40B4-BE49-F238E27FC236}">
                <a16:creationId xmlns:a16="http://schemas.microsoft.com/office/drawing/2014/main" id="{2E22167D-407C-FB57-9EB3-2253F585F9D5}"/>
              </a:ext>
            </a:extLst>
          </p:cNvPr>
          <p:cNvSpPr/>
          <p:nvPr userDrawn="1"/>
        </p:nvSpPr>
        <p:spPr>
          <a:xfrm rot="16200000">
            <a:off x="3477514" y="5031607"/>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873813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_Roadmap Zoom-In">
    <p:spTree>
      <p:nvGrpSpPr>
        <p:cNvPr id="1" name=""/>
        <p:cNvGrpSpPr/>
        <p:nvPr/>
      </p:nvGrpSpPr>
      <p:grpSpPr>
        <a:xfrm>
          <a:off x="0" y="0"/>
          <a:ext cx="0" cy="0"/>
          <a:chOff x="0" y="0"/>
          <a:chExt cx="0" cy="0"/>
        </a:xfrm>
      </p:grpSpPr>
      <p:sp>
        <p:nvSpPr>
          <p:cNvPr id="14" name="Picture Placeholder 40">
            <a:extLst>
              <a:ext uri="{FF2B5EF4-FFF2-40B4-BE49-F238E27FC236}">
                <a16:creationId xmlns:a16="http://schemas.microsoft.com/office/drawing/2014/main" id="{A040DD3E-1F33-EF46-7DD8-E703F936E47B}"/>
              </a:ext>
            </a:extLst>
          </p:cNvPr>
          <p:cNvSpPr>
            <a:spLocks noGrp="1"/>
          </p:cNvSpPr>
          <p:nvPr>
            <p:ph type="pic" sz="quarter" idx="13"/>
          </p:nvPr>
        </p:nvSpPr>
        <p:spPr>
          <a:xfrm>
            <a:off x="-2223246" y="-12411263"/>
            <a:ext cx="16566776" cy="14544863"/>
          </a:xfrm>
          <a:prstGeom prst="ellipse">
            <a:avLst/>
          </a:prstGeom>
          <a:noFill/>
        </p:spPr>
        <p:txBody>
          <a:bodyPr/>
          <a:lstStyle/>
          <a:p>
            <a:endParaRPr lang="en-IN" dirty="0"/>
          </a:p>
        </p:txBody>
      </p:sp>
      <p:sp>
        <p:nvSpPr>
          <p:cNvPr id="6" name="Content Placeholder 50">
            <a:extLst>
              <a:ext uri="{FF2B5EF4-FFF2-40B4-BE49-F238E27FC236}">
                <a16:creationId xmlns:a16="http://schemas.microsoft.com/office/drawing/2014/main" id="{CB4594AB-A699-B43B-6D62-86C246FB699D}"/>
              </a:ext>
            </a:extLst>
          </p:cNvPr>
          <p:cNvSpPr>
            <a:spLocks noGrp="1"/>
          </p:cNvSpPr>
          <p:nvPr>
            <p:ph sz="quarter" idx="15" hasCustomPrompt="1"/>
          </p:nvPr>
        </p:nvSpPr>
        <p:spPr>
          <a:xfrm>
            <a:off x="5337261" y="1302417"/>
            <a:ext cx="1517477" cy="1517477"/>
          </a:xfrm>
          <a:prstGeom prst="ellipse">
            <a:avLst/>
          </a:prstGeom>
          <a:solidFill>
            <a:schemeClr val="tx2"/>
          </a:solidFill>
          <a:ln w="76200">
            <a:solidFill>
              <a:schemeClr val="bg2"/>
            </a:solidFill>
          </a:ln>
        </p:spPr>
        <p:txBody>
          <a:bodyPr tIns="91440" bIns="91440" anchor="ctr">
            <a:noAutofit/>
          </a:bodyPr>
          <a:lstStyle>
            <a:lvl1pPr marL="0" indent="0" algn="ctr">
              <a:buNone/>
              <a:defRPr lang="en-IN" sz="36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01</a:t>
            </a:r>
            <a:endParaRPr lang="en-IN" dirty="0"/>
          </a:p>
        </p:txBody>
      </p:sp>
      <p:sp>
        <p:nvSpPr>
          <p:cNvPr id="7" name="Text Placeholder 37">
            <a:extLst>
              <a:ext uri="{FF2B5EF4-FFF2-40B4-BE49-F238E27FC236}">
                <a16:creationId xmlns:a16="http://schemas.microsoft.com/office/drawing/2014/main" id="{034A5FC7-E079-EC58-476C-0A4F9B151211}"/>
              </a:ext>
            </a:extLst>
          </p:cNvPr>
          <p:cNvSpPr>
            <a:spLocks noGrp="1"/>
          </p:cNvSpPr>
          <p:nvPr>
            <p:ph type="body" sz="quarter" idx="37" hasCustomPrompt="1"/>
          </p:nvPr>
        </p:nvSpPr>
        <p:spPr>
          <a:xfrm>
            <a:off x="3940628" y="2978363"/>
            <a:ext cx="4310742" cy="539871"/>
          </a:xfrm>
        </p:spPr>
        <p:txBody>
          <a:bodyPr>
            <a:noAutofit/>
          </a:bodyPr>
          <a:lstStyle>
            <a:lvl1pPr marL="0" indent="0" algn="ctr">
              <a:buNone/>
              <a:defRPr lang="en-IN" sz="3200" b="1" kern="1200" dirty="0">
                <a:solidFill>
                  <a:schemeClr val="tx2"/>
                </a:solidFill>
                <a:latin typeface="Barlow Medium" panose="00000600000000000000" pitchFamily="2" charset="0"/>
                <a:ea typeface="+mj-ea"/>
                <a:cs typeface="+mj-cs"/>
              </a:defRPr>
            </a:lvl1pPr>
          </a:lstStyle>
          <a:p>
            <a:pPr lvl="0"/>
            <a:r>
              <a:rPr lang="en-US" dirty="0"/>
              <a:t>Click to add text</a:t>
            </a:r>
            <a:endParaRPr lang="en-IN" dirty="0"/>
          </a:p>
        </p:txBody>
      </p:sp>
      <p:sp>
        <p:nvSpPr>
          <p:cNvPr id="9" name="Text Placeholder 2">
            <a:extLst>
              <a:ext uri="{FF2B5EF4-FFF2-40B4-BE49-F238E27FC236}">
                <a16:creationId xmlns:a16="http://schemas.microsoft.com/office/drawing/2014/main" id="{81293E63-5803-F9A5-C6BB-D8C8AA4856B0}"/>
              </a:ext>
            </a:extLst>
          </p:cNvPr>
          <p:cNvSpPr>
            <a:spLocks noGrp="1"/>
          </p:cNvSpPr>
          <p:nvPr>
            <p:ph idx="1"/>
          </p:nvPr>
        </p:nvSpPr>
        <p:spPr>
          <a:xfrm>
            <a:off x="838200" y="3783033"/>
            <a:ext cx="10515600" cy="19523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181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4C67A9-B9CE-84AB-B023-35262618BA48}"/>
              </a:ext>
            </a:extLst>
          </p:cNvPr>
          <p:cNvSpPr>
            <a:spLocks noGrp="1"/>
          </p:cNvSpPr>
          <p:nvPr>
            <p:ph type="pic" sz="quarter" idx="13"/>
          </p:nvPr>
        </p:nvSpPr>
        <p:spPr>
          <a:xfrm>
            <a:off x="380974" y="374463"/>
            <a:ext cx="8280000" cy="6120000"/>
          </a:xfrm>
        </p:spPr>
        <p:txBody>
          <a:bodyPr/>
          <a:lstStyle/>
          <a:p>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hasCustomPrompt="1"/>
          </p:nvPr>
        </p:nvSpPr>
        <p:spPr>
          <a:xfrm>
            <a:off x="8928000" y="374749"/>
            <a:ext cx="2880000" cy="720000"/>
          </a:xfrm>
        </p:spPr>
        <p:txBody>
          <a:bodyPr bIns="0" anchor="ctr" anchorCtr="0">
            <a:spAutoFit/>
          </a:bodyPr>
          <a:lstStyle>
            <a:lvl1pPr marL="0" indent="0" algn="l">
              <a:lnSpc>
                <a:spcPct val="10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a:t>
            </a:r>
            <a:br>
              <a:rPr lang="en-GB"/>
            </a:br>
            <a:r>
              <a:rPr lang="en-GB"/>
              <a:t>Master subtitle style</a:t>
            </a:r>
            <a:endParaRPr lang="en-US"/>
          </a:p>
        </p:txBody>
      </p:sp>
      <p:sp>
        <p:nvSpPr>
          <p:cNvPr id="6" name="Text Placeholder 5">
            <a:extLst>
              <a:ext uri="{FF2B5EF4-FFF2-40B4-BE49-F238E27FC236}">
                <a16:creationId xmlns:a16="http://schemas.microsoft.com/office/drawing/2014/main" id="{E81942A4-22D9-4F77-D722-A67D278F6BAF}"/>
              </a:ext>
            </a:extLst>
          </p:cNvPr>
          <p:cNvSpPr>
            <a:spLocks noGrp="1"/>
          </p:cNvSpPr>
          <p:nvPr>
            <p:ph type="body" sz="quarter" idx="12"/>
          </p:nvPr>
        </p:nvSpPr>
        <p:spPr>
          <a:xfrm>
            <a:off x="8928000" y="2520000"/>
            <a:ext cx="2880000" cy="3960000"/>
          </a:xfrm>
        </p:spPr>
        <p:txBody>
          <a:bodyPr vert="horz" lIns="0" tIns="0" rIns="0" bIns="0" rtlCol="0" anchor="t">
            <a:normAutofit/>
          </a:bodyPr>
          <a:lstStyle>
            <a:lvl1pPr marL="0" indent="0">
              <a:lnSpc>
                <a:spcPct val="100000"/>
              </a:lnSpc>
              <a:buNone/>
              <a:defRPr lang="en-GB" sz="1200" smtClean="0">
                <a:solidFill>
                  <a:schemeClr val="tx1"/>
                </a:solidFill>
              </a:defRPr>
            </a:lvl1pPr>
            <a:lvl2pPr>
              <a:defRPr lang="en-GB" smtClean="0">
                <a:solidFill>
                  <a:schemeClr val="tx1">
                    <a:lumMod val="60000"/>
                    <a:lumOff val="40000"/>
                  </a:schemeClr>
                </a:solidFill>
              </a:defRPr>
            </a:lvl2pPr>
            <a:lvl3pPr>
              <a:defRPr lang="en-GB" smtClean="0">
                <a:solidFill>
                  <a:schemeClr val="tx1">
                    <a:lumMod val="60000"/>
                    <a:lumOff val="40000"/>
                  </a:schemeClr>
                </a:solidFill>
              </a:defRPr>
            </a:lvl3pPr>
            <a:lvl4pPr>
              <a:defRPr lang="en-GB" smtClean="0">
                <a:solidFill>
                  <a:schemeClr val="tx1">
                    <a:lumMod val="60000"/>
                    <a:lumOff val="40000"/>
                  </a:schemeClr>
                </a:solidFill>
              </a:defRPr>
            </a:lvl4pPr>
            <a:lvl5pPr>
              <a:defRPr lang="en-US">
                <a:solidFill>
                  <a:schemeClr val="tx1">
                    <a:lumMod val="60000"/>
                    <a:lumOff val="40000"/>
                  </a:schemeClr>
                </a:solidFill>
              </a:defRPr>
            </a:lvl5pPr>
          </a:lstStyle>
          <a:p>
            <a:pPr marL="228600" lvl="0" indent="-228600"/>
            <a:r>
              <a:rPr lang="en-GB"/>
              <a:t>Click to edit Master text styles</a:t>
            </a:r>
            <a:endParaRPr lang="en-US"/>
          </a:p>
        </p:txBody>
      </p:sp>
      <p:sp>
        <p:nvSpPr>
          <p:cNvPr id="4" name="Rectangle 3">
            <a:extLst>
              <a:ext uri="{FF2B5EF4-FFF2-40B4-BE49-F238E27FC236}">
                <a16:creationId xmlns:a16="http://schemas.microsoft.com/office/drawing/2014/main" id="{AD19FD2A-E444-A423-C2AF-1257D8340ECD}"/>
              </a:ext>
            </a:extLst>
          </p:cNvPr>
          <p:cNvSpPr/>
          <p:nvPr userDrawn="1"/>
        </p:nvSpPr>
        <p:spPr>
          <a:xfrm>
            <a:off x="8928000" y="1124014"/>
            <a:ext cx="2916000" cy="55439"/>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C66AE-E72D-8337-BE2B-BD87F88AAF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475" y="3032604"/>
            <a:ext cx="2212338" cy="3461859"/>
          </a:xfrm>
          <a:prstGeom prst="rect">
            <a:avLst/>
          </a:prstGeom>
        </p:spPr>
      </p:pic>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7128000" y="1296000"/>
            <a:ext cx="4687415" cy="1087081"/>
          </a:xfrm>
          <a:prstGeom prst="rect">
            <a:avLst/>
          </a:prstGeom>
        </p:spPr>
        <p:txBody>
          <a:bodyPr anchor="ctr" anchorCtr="0">
            <a:normAutofit/>
          </a:bodyPr>
          <a:lstStyle>
            <a:lvl1pPr algn="l">
              <a:lnSpc>
                <a:spcPct val="100000"/>
              </a:lnSpc>
              <a:defRPr sz="3000">
                <a:solidFill>
                  <a:schemeClr val="tx2"/>
                </a:solidFill>
              </a:defRPr>
            </a:lvl1p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909782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meline/Roadmap">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42">
            <a:extLst>
              <a:ext uri="{FF2B5EF4-FFF2-40B4-BE49-F238E27FC236}">
                <a16:creationId xmlns:a16="http://schemas.microsoft.com/office/drawing/2014/main" id="{1F2E0D6F-C7C6-6DF1-B62F-5A1E2AE4127C}"/>
              </a:ext>
            </a:extLst>
          </p:cNvPr>
          <p:cNvSpPr/>
          <p:nvPr userDrawn="1"/>
        </p:nvSpPr>
        <p:spPr>
          <a:xfrm>
            <a:off x="6209317"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87">
            <a:extLst>
              <a:ext uri="{FF2B5EF4-FFF2-40B4-BE49-F238E27FC236}">
                <a16:creationId xmlns:a16="http://schemas.microsoft.com/office/drawing/2014/main" id="{25A225EB-AC53-0FDB-DAC5-15C1021B4A9F}"/>
              </a:ext>
            </a:extLst>
          </p:cNvPr>
          <p:cNvSpPr/>
          <p:nvPr userDrawn="1"/>
        </p:nvSpPr>
        <p:spPr>
          <a:xfrm>
            <a:off x="2597051" y="3909882"/>
            <a:ext cx="1259218" cy="228778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70">
            <a:extLst>
              <a:ext uri="{FF2B5EF4-FFF2-40B4-BE49-F238E27FC236}">
                <a16:creationId xmlns:a16="http://schemas.microsoft.com/office/drawing/2014/main" id="{AC944F06-205B-94B8-1525-1B4D8A649C58}"/>
              </a:ext>
            </a:extLst>
          </p:cNvPr>
          <p:cNvSpPr/>
          <p:nvPr userDrawn="1"/>
        </p:nvSpPr>
        <p:spPr>
          <a:xfrm>
            <a:off x="3379329" y="3071972"/>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45">
            <a:extLst>
              <a:ext uri="{FF2B5EF4-FFF2-40B4-BE49-F238E27FC236}">
                <a16:creationId xmlns:a16="http://schemas.microsoft.com/office/drawing/2014/main" id="{E7760CB2-44FA-C19F-D43D-A8FC1EBE3774}"/>
              </a:ext>
            </a:extLst>
          </p:cNvPr>
          <p:cNvSpPr/>
          <p:nvPr userDrawn="1"/>
        </p:nvSpPr>
        <p:spPr>
          <a:xfrm rot="3274323">
            <a:off x="4762936" y="3069728"/>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44">
            <a:extLst>
              <a:ext uri="{FF2B5EF4-FFF2-40B4-BE49-F238E27FC236}">
                <a16:creationId xmlns:a16="http://schemas.microsoft.com/office/drawing/2014/main" id="{C0E82D49-FF96-7DF4-C7F9-C12C3BB38307}"/>
              </a:ext>
            </a:extLst>
          </p:cNvPr>
          <p:cNvSpPr/>
          <p:nvPr userDrawn="1"/>
        </p:nvSpPr>
        <p:spPr>
          <a:xfrm rot="3274323">
            <a:off x="7598569" y="3061403"/>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56">
            <a:extLst>
              <a:ext uri="{FF2B5EF4-FFF2-40B4-BE49-F238E27FC236}">
                <a16:creationId xmlns:a16="http://schemas.microsoft.com/office/drawing/2014/main" id="{7B192090-2319-18EE-2672-5A0A5733E26E}"/>
              </a:ext>
            </a:extLst>
          </p:cNvPr>
          <p:cNvSpPr/>
          <p:nvPr userDrawn="1"/>
        </p:nvSpPr>
        <p:spPr>
          <a:xfrm rot="10800000">
            <a:off x="4015750"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1" name="Chart 20">
            <a:extLst>
              <a:ext uri="{FF2B5EF4-FFF2-40B4-BE49-F238E27FC236}">
                <a16:creationId xmlns:a16="http://schemas.microsoft.com/office/drawing/2014/main" id="{CB337BC4-9072-A93B-0982-F1B598F1F8DA}"/>
              </a:ext>
            </a:extLst>
          </p:cNvPr>
          <p:cNvGraphicFramePr/>
          <p:nvPr userDrawn="1">
            <p:extLst>
              <p:ext uri="{D42A27DB-BD31-4B8C-83A1-F6EECF244321}">
                <p14:modId xmlns:p14="http://schemas.microsoft.com/office/powerpoint/2010/main" val="549184517"/>
              </p:ext>
            </p:extLst>
          </p:nvPr>
        </p:nvGraphicFramePr>
        <p:xfrm>
          <a:off x="3509441" y="2485373"/>
          <a:ext cx="2283579" cy="1522386"/>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a:extLst>
              <a:ext uri="{FF2B5EF4-FFF2-40B4-BE49-F238E27FC236}">
                <a16:creationId xmlns:a16="http://schemas.microsoft.com/office/drawing/2014/main" id="{342C2A8B-1937-09C5-3521-D7D9DB357F0E}"/>
              </a:ext>
            </a:extLst>
          </p:cNvPr>
          <p:cNvSpPr/>
          <p:nvPr/>
        </p:nvSpPr>
        <p:spPr>
          <a:xfrm rot="18900000">
            <a:off x="4199630"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7">
            <a:extLst>
              <a:ext uri="{FF2B5EF4-FFF2-40B4-BE49-F238E27FC236}">
                <a16:creationId xmlns:a16="http://schemas.microsoft.com/office/drawing/2014/main" id="{19445A15-C98A-DE20-85BC-1AAE1C085422}"/>
              </a:ext>
            </a:extLst>
          </p:cNvPr>
          <p:cNvSpPr/>
          <p:nvPr userDrawn="1"/>
        </p:nvSpPr>
        <p:spPr>
          <a:xfrm rot="10800000">
            <a:off x="6851050"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6" name="Chart 25">
            <a:extLst>
              <a:ext uri="{FF2B5EF4-FFF2-40B4-BE49-F238E27FC236}">
                <a16:creationId xmlns:a16="http://schemas.microsoft.com/office/drawing/2014/main" id="{9AEAB0BC-8F45-4424-8268-F43B0426C978}"/>
              </a:ext>
            </a:extLst>
          </p:cNvPr>
          <p:cNvGraphicFramePr/>
          <p:nvPr userDrawn="1">
            <p:extLst>
              <p:ext uri="{D42A27DB-BD31-4B8C-83A1-F6EECF244321}">
                <p14:modId xmlns:p14="http://schemas.microsoft.com/office/powerpoint/2010/main" val="1932812578"/>
              </p:ext>
            </p:extLst>
          </p:nvPr>
        </p:nvGraphicFramePr>
        <p:xfrm>
          <a:off x="6337927" y="2485373"/>
          <a:ext cx="2283579" cy="1522386"/>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481DEC7E-E3E4-5A32-DA5B-6271370CCE01}"/>
              </a:ext>
            </a:extLst>
          </p:cNvPr>
          <p:cNvSpPr/>
          <p:nvPr userDrawn="1"/>
        </p:nvSpPr>
        <p:spPr>
          <a:xfrm>
            <a:off x="7028116"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60">
            <a:extLst>
              <a:ext uri="{FF2B5EF4-FFF2-40B4-BE49-F238E27FC236}">
                <a16:creationId xmlns:a16="http://schemas.microsoft.com/office/drawing/2014/main" id="{9D6FFD3F-528B-4A5A-EA9A-5EB830163F44}"/>
              </a:ext>
            </a:extLst>
          </p:cNvPr>
          <p:cNvSpPr/>
          <p:nvPr userDrawn="1"/>
        </p:nvSpPr>
        <p:spPr>
          <a:xfrm>
            <a:off x="5425262" y="3913601"/>
            <a:ext cx="1259218" cy="22840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44" name="Freeform 61">
            <a:extLst>
              <a:ext uri="{FF2B5EF4-FFF2-40B4-BE49-F238E27FC236}">
                <a16:creationId xmlns:a16="http://schemas.microsoft.com/office/drawing/2014/main" id="{7C40E5A5-B5AB-1525-E741-37A6B35668BE}"/>
              </a:ext>
            </a:extLst>
          </p:cNvPr>
          <p:cNvSpPr/>
          <p:nvPr userDrawn="1"/>
        </p:nvSpPr>
        <p:spPr>
          <a:xfrm>
            <a:off x="8262462" y="3913602"/>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accent1"/>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a:t>Click to edit Master title style</a:t>
            </a:r>
            <a:endParaRPr lang="en-IN"/>
          </a:p>
        </p:txBody>
      </p:sp>
      <p:sp>
        <p:nvSpPr>
          <p:cNvPr id="80" name="Content Placeholder 78">
            <a:extLst>
              <a:ext uri="{FF2B5EF4-FFF2-40B4-BE49-F238E27FC236}">
                <a16:creationId xmlns:a16="http://schemas.microsoft.com/office/drawing/2014/main" id="{81DF78FE-081D-9D73-E005-BBF9935ECEE4}"/>
              </a:ext>
            </a:extLst>
          </p:cNvPr>
          <p:cNvSpPr>
            <a:spLocks noGrp="1"/>
          </p:cNvSpPr>
          <p:nvPr>
            <p:ph sz="quarter" idx="13" hasCustomPrompt="1"/>
          </p:nvPr>
        </p:nvSpPr>
        <p:spPr>
          <a:xfrm>
            <a:off x="4304416" y="2916591"/>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2" name="Content Placeholder 78">
            <a:extLst>
              <a:ext uri="{FF2B5EF4-FFF2-40B4-BE49-F238E27FC236}">
                <a16:creationId xmlns:a16="http://schemas.microsoft.com/office/drawing/2014/main" id="{59BD77F7-D5E3-B3B8-2E11-18343F029D8C}"/>
              </a:ext>
            </a:extLst>
          </p:cNvPr>
          <p:cNvSpPr>
            <a:spLocks noGrp="1"/>
          </p:cNvSpPr>
          <p:nvPr>
            <p:ph sz="quarter" idx="15" hasCustomPrompt="1"/>
          </p:nvPr>
        </p:nvSpPr>
        <p:spPr>
          <a:xfrm>
            <a:off x="7144753" y="2943036"/>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86" name="Text Placeholder 17">
            <a:extLst>
              <a:ext uri="{FF2B5EF4-FFF2-40B4-BE49-F238E27FC236}">
                <a16:creationId xmlns:a16="http://schemas.microsoft.com/office/drawing/2014/main" id="{C0283055-3B32-20C0-BCCE-4628A22EF5F3}"/>
              </a:ext>
            </a:extLst>
          </p:cNvPr>
          <p:cNvSpPr>
            <a:spLocks noGrp="1"/>
          </p:cNvSpPr>
          <p:nvPr>
            <p:ph type="body" sz="quarter" idx="19"/>
          </p:nvPr>
        </p:nvSpPr>
        <p:spPr>
          <a:xfrm>
            <a:off x="2603985"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7" name="Text Placeholder 17">
            <a:extLst>
              <a:ext uri="{FF2B5EF4-FFF2-40B4-BE49-F238E27FC236}">
                <a16:creationId xmlns:a16="http://schemas.microsoft.com/office/drawing/2014/main" id="{6AD64C47-E863-9FE7-D3C6-2CF8047F65CB}"/>
              </a:ext>
            </a:extLst>
          </p:cNvPr>
          <p:cNvSpPr>
            <a:spLocks noGrp="1"/>
          </p:cNvSpPr>
          <p:nvPr>
            <p:ph type="body" sz="quarter" idx="20"/>
          </p:nvPr>
        </p:nvSpPr>
        <p:spPr>
          <a:xfrm>
            <a:off x="4023491"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88" name="Text Placeholder 17">
            <a:extLst>
              <a:ext uri="{FF2B5EF4-FFF2-40B4-BE49-F238E27FC236}">
                <a16:creationId xmlns:a16="http://schemas.microsoft.com/office/drawing/2014/main" id="{AA2ED314-2D76-FD5B-4096-94F2DD0AE583}"/>
              </a:ext>
            </a:extLst>
          </p:cNvPr>
          <p:cNvSpPr>
            <a:spLocks noGrp="1"/>
          </p:cNvSpPr>
          <p:nvPr>
            <p:ph type="body" sz="quarter" idx="21"/>
          </p:nvPr>
        </p:nvSpPr>
        <p:spPr>
          <a:xfrm>
            <a:off x="6860352"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0" name="Text Placeholder 17">
            <a:extLst>
              <a:ext uri="{FF2B5EF4-FFF2-40B4-BE49-F238E27FC236}">
                <a16:creationId xmlns:a16="http://schemas.microsoft.com/office/drawing/2014/main" id="{7699AD6F-37E8-D417-5AB4-F0613BE2E683}"/>
              </a:ext>
            </a:extLst>
          </p:cNvPr>
          <p:cNvSpPr>
            <a:spLocks noGrp="1"/>
          </p:cNvSpPr>
          <p:nvPr>
            <p:ph type="body" sz="quarter" idx="23"/>
          </p:nvPr>
        </p:nvSpPr>
        <p:spPr>
          <a:xfrm>
            <a:off x="5432893"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sp>
        <p:nvSpPr>
          <p:cNvPr id="91" name="Text Placeholder 17">
            <a:extLst>
              <a:ext uri="{FF2B5EF4-FFF2-40B4-BE49-F238E27FC236}">
                <a16:creationId xmlns:a16="http://schemas.microsoft.com/office/drawing/2014/main" id="{A3623C65-01C4-A2AA-8BF5-B34DEF90AC79}"/>
              </a:ext>
            </a:extLst>
          </p:cNvPr>
          <p:cNvSpPr>
            <a:spLocks noGrp="1"/>
          </p:cNvSpPr>
          <p:nvPr>
            <p:ph type="body" sz="quarter" idx="24"/>
          </p:nvPr>
        </p:nvSpPr>
        <p:spPr>
          <a:xfrm>
            <a:off x="8282672"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a:t>Click to edit Master text styles</a:t>
            </a:r>
            <a:endParaRPr lang="en-IN"/>
          </a:p>
        </p:txBody>
      </p:sp>
      <p:graphicFrame>
        <p:nvGraphicFramePr>
          <p:cNvPr id="100" name="Chart 99">
            <a:extLst>
              <a:ext uri="{FF2B5EF4-FFF2-40B4-BE49-F238E27FC236}">
                <a16:creationId xmlns:a16="http://schemas.microsoft.com/office/drawing/2014/main" id="{96E7BC8C-6201-0BD0-5851-B438856CD50D}"/>
              </a:ext>
            </a:extLst>
          </p:cNvPr>
          <p:cNvGraphicFramePr/>
          <p:nvPr userDrawn="1">
            <p:extLst>
              <p:ext uri="{D42A27DB-BD31-4B8C-83A1-F6EECF244321}">
                <p14:modId xmlns:p14="http://schemas.microsoft.com/office/powerpoint/2010/main" val="44044212"/>
              </p:ext>
            </p:extLst>
          </p:nvPr>
        </p:nvGraphicFramePr>
        <p:xfrm>
          <a:off x="2077885" y="3246336"/>
          <a:ext cx="2283579" cy="1522386"/>
        </p:xfrm>
        <a:graphic>
          <a:graphicData uri="http://schemas.openxmlformats.org/drawingml/2006/chart">
            <c:chart xmlns:c="http://schemas.openxmlformats.org/drawingml/2006/chart" xmlns:r="http://schemas.openxmlformats.org/officeDocument/2006/relationships" r:id="rId4"/>
          </a:graphicData>
        </a:graphic>
      </p:graphicFrame>
      <p:sp>
        <p:nvSpPr>
          <p:cNvPr id="101" name="Oval 100">
            <a:extLst>
              <a:ext uri="{FF2B5EF4-FFF2-40B4-BE49-F238E27FC236}">
                <a16:creationId xmlns:a16="http://schemas.microsoft.com/office/drawing/2014/main" id="{E739744F-155B-43D3-6A0D-67A192AA7FE5}"/>
              </a:ext>
            </a:extLst>
          </p:cNvPr>
          <p:cNvSpPr/>
          <p:nvPr userDrawn="1"/>
        </p:nvSpPr>
        <p:spPr>
          <a:xfrm>
            <a:off x="2783455" y="3571310"/>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78">
            <a:extLst>
              <a:ext uri="{FF2B5EF4-FFF2-40B4-BE49-F238E27FC236}">
                <a16:creationId xmlns:a16="http://schemas.microsoft.com/office/drawing/2014/main" id="{930C3527-1647-F98B-B741-F5DD69114946}"/>
              </a:ext>
            </a:extLst>
          </p:cNvPr>
          <p:cNvSpPr>
            <a:spLocks noGrp="1"/>
          </p:cNvSpPr>
          <p:nvPr>
            <p:ph sz="quarter" idx="12" hasCustomPrompt="1"/>
          </p:nvPr>
        </p:nvSpPr>
        <p:spPr>
          <a:xfrm>
            <a:off x="2891697" y="3713220"/>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3" name="Chart 102">
            <a:extLst>
              <a:ext uri="{FF2B5EF4-FFF2-40B4-BE49-F238E27FC236}">
                <a16:creationId xmlns:a16="http://schemas.microsoft.com/office/drawing/2014/main" id="{B6A8C584-7814-4316-C7B6-8013735DB374}"/>
              </a:ext>
            </a:extLst>
          </p:cNvPr>
          <p:cNvGraphicFramePr/>
          <p:nvPr userDrawn="1">
            <p:extLst>
              <p:ext uri="{D42A27DB-BD31-4B8C-83A1-F6EECF244321}">
                <p14:modId xmlns:p14="http://schemas.microsoft.com/office/powerpoint/2010/main" val="1614023657"/>
              </p:ext>
            </p:extLst>
          </p:nvPr>
        </p:nvGraphicFramePr>
        <p:xfrm>
          <a:off x="4908435" y="3184215"/>
          <a:ext cx="2283579" cy="1522386"/>
        </p:xfrm>
        <a:graphic>
          <a:graphicData uri="http://schemas.openxmlformats.org/drawingml/2006/chart">
            <c:chart xmlns:c="http://schemas.openxmlformats.org/drawingml/2006/chart" xmlns:r="http://schemas.openxmlformats.org/officeDocument/2006/relationships" r:id="rId5"/>
          </a:graphicData>
        </a:graphic>
      </p:graphicFrame>
      <p:sp>
        <p:nvSpPr>
          <p:cNvPr id="104" name="Oval 103">
            <a:extLst>
              <a:ext uri="{FF2B5EF4-FFF2-40B4-BE49-F238E27FC236}">
                <a16:creationId xmlns:a16="http://schemas.microsoft.com/office/drawing/2014/main" id="{96649B97-DEFA-5EE9-B3ED-A6A40AFBB950}"/>
              </a:ext>
            </a:extLst>
          </p:cNvPr>
          <p:cNvSpPr/>
          <p:nvPr userDrawn="1"/>
        </p:nvSpPr>
        <p:spPr>
          <a:xfrm>
            <a:off x="5614005" y="3509189"/>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ontent Placeholder 78">
            <a:extLst>
              <a:ext uri="{FF2B5EF4-FFF2-40B4-BE49-F238E27FC236}">
                <a16:creationId xmlns:a16="http://schemas.microsoft.com/office/drawing/2014/main" id="{E0BCE497-1AA8-EB10-FC9F-5FF90846E1C8}"/>
              </a:ext>
            </a:extLst>
          </p:cNvPr>
          <p:cNvSpPr>
            <a:spLocks noGrp="1"/>
          </p:cNvSpPr>
          <p:nvPr>
            <p:ph sz="quarter" idx="14" hasCustomPrompt="1"/>
          </p:nvPr>
        </p:nvSpPr>
        <p:spPr>
          <a:xfrm>
            <a:off x="5715261" y="3629271"/>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graphicFrame>
        <p:nvGraphicFramePr>
          <p:cNvPr id="106" name="Chart 105">
            <a:extLst>
              <a:ext uri="{FF2B5EF4-FFF2-40B4-BE49-F238E27FC236}">
                <a16:creationId xmlns:a16="http://schemas.microsoft.com/office/drawing/2014/main" id="{9FC84A14-4C5A-BBB6-1BDD-F0BE8215464E}"/>
              </a:ext>
            </a:extLst>
          </p:cNvPr>
          <p:cNvGraphicFramePr/>
          <p:nvPr userDrawn="1">
            <p:extLst>
              <p:ext uri="{D42A27DB-BD31-4B8C-83A1-F6EECF244321}">
                <p14:modId xmlns:p14="http://schemas.microsoft.com/office/powerpoint/2010/main" val="1296580256"/>
              </p:ext>
            </p:extLst>
          </p:nvPr>
        </p:nvGraphicFramePr>
        <p:xfrm>
          <a:off x="7754669" y="3195523"/>
          <a:ext cx="2283579" cy="1522386"/>
        </p:xfrm>
        <a:graphic>
          <a:graphicData uri="http://schemas.openxmlformats.org/drawingml/2006/chart">
            <c:chart xmlns:c="http://schemas.openxmlformats.org/drawingml/2006/chart" xmlns:r="http://schemas.openxmlformats.org/officeDocument/2006/relationships" r:id="rId6"/>
          </a:graphicData>
        </a:graphic>
      </p:graphicFrame>
      <p:sp>
        <p:nvSpPr>
          <p:cNvPr id="107" name="Oval 106">
            <a:extLst>
              <a:ext uri="{FF2B5EF4-FFF2-40B4-BE49-F238E27FC236}">
                <a16:creationId xmlns:a16="http://schemas.microsoft.com/office/drawing/2014/main" id="{F833C2BF-5B05-0178-697F-8F83DB04C47B}"/>
              </a:ext>
            </a:extLst>
          </p:cNvPr>
          <p:cNvSpPr/>
          <p:nvPr userDrawn="1"/>
        </p:nvSpPr>
        <p:spPr>
          <a:xfrm rot="2700000">
            <a:off x="8444858" y="350511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78">
            <a:extLst>
              <a:ext uri="{FF2B5EF4-FFF2-40B4-BE49-F238E27FC236}">
                <a16:creationId xmlns:a16="http://schemas.microsoft.com/office/drawing/2014/main" id="{91FBD237-0D9A-F918-B4E0-065FBAF3369A}"/>
              </a:ext>
            </a:extLst>
          </p:cNvPr>
          <p:cNvSpPr>
            <a:spLocks noGrp="1"/>
          </p:cNvSpPr>
          <p:nvPr>
            <p:ph sz="quarter" idx="16" hasCustomPrompt="1"/>
          </p:nvPr>
        </p:nvSpPr>
        <p:spPr>
          <a:xfrm>
            <a:off x="8554638" y="3643716"/>
            <a:ext cx="669925" cy="646112"/>
          </a:xfrm>
        </p:spPr>
        <p:txBody>
          <a:bodyPr>
            <a:noAutofit/>
          </a:bodyPr>
          <a:lstStyle>
            <a:lvl1pPr marL="0" indent="0" algn="ctr">
              <a:buNone/>
              <a:defRPr sz="1200">
                <a:solidFill>
                  <a:schemeClr val="bg1"/>
                </a:solidFill>
              </a:defRPr>
            </a:lvl1pPr>
          </a:lstStyle>
          <a:p>
            <a:pPr lvl="0"/>
            <a:r>
              <a:rPr lang="en-US"/>
              <a:t>Insert Icon here</a:t>
            </a:r>
            <a:endParaRPr lang="en-IN"/>
          </a:p>
        </p:txBody>
      </p:sp>
    </p:spTree>
    <p:extLst>
      <p:ext uri="{BB962C8B-B14F-4D97-AF65-F5344CB8AC3E}">
        <p14:creationId xmlns:p14="http://schemas.microsoft.com/office/powerpoint/2010/main" val="32022013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Agenda/Topics">
    <p:spTree>
      <p:nvGrpSpPr>
        <p:cNvPr id="1" name=""/>
        <p:cNvGrpSpPr/>
        <p:nvPr/>
      </p:nvGrpSpPr>
      <p:grpSpPr>
        <a:xfrm>
          <a:off x="0" y="0"/>
          <a:ext cx="0" cy="0"/>
          <a:chOff x="0" y="0"/>
          <a:chExt cx="0" cy="0"/>
        </a:xfrm>
      </p:grpSpPr>
      <p:sp>
        <p:nvSpPr>
          <p:cNvPr id="8" name="Picture Placeholder 33">
            <a:extLst>
              <a:ext uri="{FF2B5EF4-FFF2-40B4-BE49-F238E27FC236}">
                <a16:creationId xmlns:a16="http://schemas.microsoft.com/office/drawing/2014/main" id="{6EE604FD-48EE-A084-5146-0B4279C892DF}"/>
              </a:ext>
            </a:extLst>
          </p:cNvPr>
          <p:cNvSpPr>
            <a:spLocks noGrp="1"/>
          </p:cNvSpPr>
          <p:nvPr>
            <p:ph type="pic" sz="quarter" idx="11"/>
          </p:nvPr>
        </p:nvSpPr>
        <p:spPr>
          <a:xfrm>
            <a:off x="4598435" y="3203575"/>
            <a:ext cx="2462213" cy="2851150"/>
          </a:xfrm>
          <a:solidFill>
            <a:schemeClr val="bg1">
              <a:lumMod val="95000"/>
            </a:schemeClr>
          </a:solidFill>
        </p:spPr>
        <p:txBody>
          <a:bodyPr/>
          <a:lstStyle>
            <a:lvl1pPr>
              <a:defRPr>
                <a:solidFill>
                  <a:schemeClr val="tx1"/>
                </a:solidFill>
              </a:defRPr>
            </a:lvl1pPr>
          </a:lstStyle>
          <a:p>
            <a:endParaRPr lang="en-IN" dirty="0"/>
          </a:p>
        </p:txBody>
      </p:sp>
      <p:sp>
        <p:nvSpPr>
          <p:cNvPr id="11" name="Title 1">
            <a:extLst>
              <a:ext uri="{FF2B5EF4-FFF2-40B4-BE49-F238E27FC236}">
                <a16:creationId xmlns:a16="http://schemas.microsoft.com/office/drawing/2014/main" id="{AAEFD626-0FB9-90A7-A837-3804FC6AF928}"/>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12" name="Rectangle 11">
            <a:extLst>
              <a:ext uri="{FF2B5EF4-FFF2-40B4-BE49-F238E27FC236}">
                <a16:creationId xmlns:a16="http://schemas.microsoft.com/office/drawing/2014/main" id="{09F2BF07-3F11-9B42-B30B-E4BD79323828}"/>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Subtitle 2">
            <a:extLst>
              <a:ext uri="{FF2B5EF4-FFF2-40B4-BE49-F238E27FC236}">
                <a16:creationId xmlns:a16="http://schemas.microsoft.com/office/drawing/2014/main" id="{9841068F-C9A4-D43E-E643-C4C8D5EAF260}"/>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Text Placeholder 37">
            <a:extLst>
              <a:ext uri="{FF2B5EF4-FFF2-40B4-BE49-F238E27FC236}">
                <a16:creationId xmlns:a16="http://schemas.microsoft.com/office/drawing/2014/main" id="{5EE45784-96AF-F9D2-8B67-013732EC8A19}"/>
              </a:ext>
            </a:extLst>
          </p:cNvPr>
          <p:cNvSpPr>
            <a:spLocks noGrp="1"/>
          </p:cNvSpPr>
          <p:nvPr>
            <p:ph type="body" sz="quarter" idx="12" hasCustomPrompt="1"/>
          </p:nvPr>
        </p:nvSpPr>
        <p:spPr>
          <a:xfrm>
            <a:off x="480386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5" name="Text Placeholder 37">
            <a:extLst>
              <a:ext uri="{FF2B5EF4-FFF2-40B4-BE49-F238E27FC236}">
                <a16:creationId xmlns:a16="http://schemas.microsoft.com/office/drawing/2014/main" id="{016DBCDF-C1B4-EA55-E10A-65BA8CA1A213}"/>
              </a:ext>
            </a:extLst>
          </p:cNvPr>
          <p:cNvSpPr>
            <a:spLocks noGrp="1"/>
          </p:cNvSpPr>
          <p:nvPr>
            <p:ph type="body" sz="quarter" idx="13" hasCustomPrompt="1"/>
          </p:nvPr>
        </p:nvSpPr>
        <p:spPr>
          <a:xfrm>
            <a:off x="480386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02</a:t>
            </a:r>
            <a:endParaRPr lang="en-IN" dirty="0"/>
          </a:p>
        </p:txBody>
      </p:sp>
      <p:sp>
        <p:nvSpPr>
          <p:cNvPr id="16" name="Text Placeholder 37">
            <a:extLst>
              <a:ext uri="{FF2B5EF4-FFF2-40B4-BE49-F238E27FC236}">
                <a16:creationId xmlns:a16="http://schemas.microsoft.com/office/drawing/2014/main" id="{3B8417F7-E2A6-7B5C-6B0F-CB5DF4D65B5A}"/>
              </a:ext>
            </a:extLst>
          </p:cNvPr>
          <p:cNvSpPr>
            <a:spLocks noGrp="1"/>
          </p:cNvSpPr>
          <p:nvPr>
            <p:ph type="body" sz="quarter" idx="14" hasCustomPrompt="1"/>
          </p:nvPr>
        </p:nvSpPr>
        <p:spPr>
          <a:xfrm>
            <a:off x="480386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2" name="Picture Placeholder 33">
            <a:extLst>
              <a:ext uri="{FF2B5EF4-FFF2-40B4-BE49-F238E27FC236}">
                <a16:creationId xmlns:a16="http://schemas.microsoft.com/office/drawing/2014/main" id="{099FC05D-3DE2-F66A-8653-2AA71D0F3F59}"/>
              </a:ext>
            </a:extLst>
          </p:cNvPr>
          <p:cNvSpPr>
            <a:spLocks noGrp="1"/>
          </p:cNvSpPr>
          <p:nvPr>
            <p:ph type="pic" sz="quarter" idx="20"/>
          </p:nvPr>
        </p:nvSpPr>
        <p:spPr>
          <a:xfrm>
            <a:off x="7162373"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3" name="Text Placeholder 37">
            <a:extLst>
              <a:ext uri="{FF2B5EF4-FFF2-40B4-BE49-F238E27FC236}">
                <a16:creationId xmlns:a16="http://schemas.microsoft.com/office/drawing/2014/main" id="{E7F92616-B01E-082C-1AE0-83915486A083}"/>
              </a:ext>
            </a:extLst>
          </p:cNvPr>
          <p:cNvSpPr>
            <a:spLocks noGrp="1"/>
          </p:cNvSpPr>
          <p:nvPr>
            <p:ph type="body" sz="quarter" idx="21" hasCustomPrompt="1"/>
          </p:nvPr>
        </p:nvSpPr>
        <p:spPr>
          <a:xfrm>
            <a:off x="7368124"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4" name="Text Placeholder 37">
            <a:extLst>
              <a:ext uri="{FF2B5EF4-FFF2-40B4-BE49-F238E27FC236}">
                <a16:creationId xmlns:a16="http://schemas.microsoft.com/office/drawing/2014/main" id="{8B5ECCAE-2FD0-9E06-DD59-F13F42208326}"/>
              </a:ext>
            </a:extLst>
          </p:cNvPr>
          <p:cNvSpPr>
            <a:spLocks noGrp="1"/>
          </p:cNvSpPr>
          <p:nvPr>
            <p:ph type="body" sz="quarter" idx="22" hasCustomPrompt="1"/>
          </p:nvPr>
        </p:nvSpPr>
        <p:spPr>
          <a:xfrm>
            <a:off x="7368124"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03</a:t>
            </a:r>
            <a:endParaRPr lang="en-IN" dirty="0"/>
          </a:p>
        </p:txBody>
      </p:sp>
      <p:sp>
        <p:nvSpPr>
          <p:cNvPr id="25" name="Text Placeholder 37">
            <a:extLst>
              <a:ext uri="{FF2B5EF4-FFF2-40B4-BE49-F238E27FC236}">
                <a16:creationId xmlns:a16="http://schemas.microsoft.com/office/drawing/2014/main" id="{096380EB-20FA-DCCE-3E3E-E0D01E08A0BA}"/>
              </a:ext>
            </a:extLst>
          </p:cNvPr>
          <p:cNvSpPr>
            <a:spLocks noGrp="1"/>
          </p:cNvSpPr>
          <p:nvPr>
            <p:ph type="body" sz="quarter" idx="23" hasCustomPrompt="1"/>
          </p:nvPr>
        </p:nvSpPr>
        <p:spPr>
          <a:xfrm>
            <a:off x="7368124"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6" name="Picture Placeholder 33">
            <a:extLst>
              <a:ext uri="{FF2B5EF4-FFF2-40B4-BE49-F238E27FC236}">
                <a16:creationId xmlns:a16="http://schemas.microsoft.com/office/drawing/2014/main" id="{E1D78B23-AC99-415E-F5A8-F4EC89B576F3}"/>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7" name="Text Placeholder 37">
            <a:extLst>
              <a:ext uri="{FF2B5EF4-FFF2-40B4-BE49-F238E27FC236}">
                <a16:creationId xmlns:a16="http://schemas.microsoft.com/office/drawing/2014/main" id="{B21BF39C-5380-3F53-7510-E1B958B5AE40}"/>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8" name="Text Placeholder 37">
            <a:extLst>
              <a:ext uri="{FF2B5EF4-FFF2-40B4-BE49-F238E27FC236}">
                <a16:creationId xmlns:a16="http://schemas.microsoft.com/office/drawing/2014/main" id="{DAC7C0CE-6BF4-09A2-9B2C-46692B60BBEE}"/>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04</a:t>
            </a:r>
            <a:endParaRPr lang="en-IN" dirty="0"/>
          </a:p>
        </p:txBody>
      </p:sp>
      <p:sp>
        <p:nvSpPr>
          <p:cNvPr id="29" name="Text Placeholder 37">
            <a:extLst>
              <a:ext uri="{FF2B5EF4-FFF2-40B4-BE49-F238E27FC236}">
                <a16:creationId xmlns:a16="http://schemas.microsoft.com/office/drawing/2014/main" id="{3755B927-A0C6-9B95-8975-78E5814C7405}"/>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1" name="Rectangle 40">
            <a:extLst>
              <a:ext uri="{FF2B5EF4-FFF2-40B4-BE49-F238E27FC236}">
                <a16:creationId xmlns:a16="http://schemas.microsoft.com/office/drawing/2014/main" id="{0D269521-AB6F-FEB8-6646-124213ABB645}"/>
              </a:ext>
            </a:extLst>
          </p:cNvPr>
          <p:cNvSpPr/>
          <p:nvPr userDrawn="1"/>
        </p:nvSpPr>
        <p:spPr>
          <a:xfrm>
            <a:off x="2320714" y="2949672"/>
            <a:ext cx="647613" cy="769441"/>
          </a:xfrm>
          <a:prstGeom prst="rect">
            <a:avLst/>
          </a:prstGeom>
        </p:spPr>
        <p:txBody>
          <a:bodyPr wrap="none" lIns="0" rIns="0">
            <a:spAutoFit/>
          </a:bodyPr>
          <a:lstStyle/>
          <a:p>
            <a:pPr algn="ctr">
              <a:spcBef>
                <a:spcPts val="2400"/>
              </a:spcBef>
            </a:pPr>
            <a:r>
              <a:rPr lang="en-US" sz="4400" b="1" dirty="0">
                <a:solidFill>
                  <a:srgbClr val="FFFFFF"/>
                </a:solidFill>
                <a:latin typeface="Segoe UI" panose="020B0502040204020203" pitchFamily="34" charset="0"/>
                <a:ea typeface="Open Sans" charset="0"/>
                <a:cs typeface="Segoe UI" panose="020B0502040204020203" pitchFamily="34" charset="0"/>
              </a:rPr>
              <a:t>02</a:t>
            </a:r>
          </a:p>
        </p:txBody>
      </p:sp>
      <p:pic>
        <p:nvPicPr>
          <p:cNvPr id="42" name="Graphic 41">
            <a:extLst>
              <a:ext uri="{FF2B5EF4-FFF2-40B4-BE49-F238E27FC236}">
                <a16:creationId xmlns:a16="http://schemas.microsoft.com/office/drawing/2014/main" id="{9DD6BC2F-9246-6E82-4BE9-97CEC0EB3F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610" y="2638523"/>
            <a:ext cx="391390" cy="358774"/>
          </a:xfrm>
          <a:prstGeom prst="rect">
            <a:avLst/>
          </a:prstGeom>
        </p:spPr>
      </p:pic>
      <p:sp>
        <p:nvSpPr>
          <p:cNvPr id="43" name="Picture Placeholder 33">
            <a:extLst>
              <a:ext uri="{FF2B5EF4-FFF2-40B4-BE49-F238E27FC236}">
                <a16:creationId xmlns:a16="http://schemas.microsoft.com/office/drawing/2014/main" id="{6CD5EFDA-C31A-8467-87AB-E90970975248}"/>
              </a:ext>
            </a:extLst>
          </p:cNvPr>
          <p:cNvSpPr>
            <a:spLocks noGrp="1"/>
          </p:cNvSpPr>
          <p:nvPr>
            <p:ph type="pic" sz="quarter" idx="31"/>
          </p:nvPr>
        </p:nvSpPr>
        <p:spPr>
          <a:xfrm>
            <a:off x="2030510" y="2372361"/>
            <a:ext cx="2462213" cy="3682364"/>
          </a:xfrm>
          <a:solidFill>
            <a:schemeClr val="tx2"/>
          </a:solidFill>
        </p:spPr>
        <p:txBody>
          <a:bodyPr/>
          <a:lstStyle>
            <a:lvl1pPr>
              <a:defRPr>
                <a:solidFill>
                  <a:schemeClr val="bg1"/>
                </a:solidFill>
              </a:defRPr>
            </a:lvl1pPr>
          </a:lstStyle>
          <a:p>
            <a:endParaRPr lang="en-IN" dirty="0"/>
          </a:p>
        </p:txBody>
      </p:sp>
      <p:sp>
        <p:nvSpPr>
          <p:cNvPr id="44" name="Text Placeholder 37">
            <a:extLst>
              <a:ext uri="{FF2B5EF4-FFF2-40B4-BE49-F238E27FC236}">
                <a16:creationId xmlns:a16="http://schemas.microsoft.com/office/drawing/2014/main" id="{5C1A8521-9DB1-494E-8742-5D6AA3C721DA}"/>
              </a:ext>
            </a:extLst>
          </p:cNvPr>
          <p:cNvSpPr>
            <a:spLocks noGrp="1"/>
          </p:cNvSpPr>
          <p:nvPr>
            <p:ph type="body" sz="quarter" idx="32" hasCustomPrompt="1"/>
          </p:nvPr>
        </p:nvSpPr>
        <p:spPr>
          <a:xfrm>
            <a:off x="2235941"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45" name="Text Placeholder 37">
            <a:extLst>
              <a:ext uri="{FF2B5EF4-FFF2-40B4-BE49-F238E27FC236}">
                <a16:creationId xmlns:a16="http://schemas.microsoft.com/office/drawing/2014/main" id="{F6AAC11A-094F-312F-AD68-2CB1547DCAE7}"/>
              </a:ext>
            </a:extLst>
          </p:cNvPr>
          <p:cNvSpPr>
            <a:spLocks noGrp="1"/>
          </p:cNvSpPr>
          <p:nvPr>
            <p:ph type="body" sz="quarter" idx="33" hasCustomPrompt="1"/>
          </p:nvPr>
        </p:nvSpPr>
        <p:spPr>
          <a:xfrm>
            <a:off x="2235941"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dirty="0"/>
              <a:t>01</a:t>
            </a:r>
            <a:endParaRPr lang="en-IN" dirty="0"/>
          </a:p>
        </p:txBody>
      </p:sp>
      <p:sp>
        <p:nvSpPr>
          <p:cNvPr id="46" name="Text Placeholder 37">
            <a:extLst>
              <a:ext uri="{FF2B5EF4-FFF2-40B4-BE49-F238E27FC236}">
                <a16:creationId xmlns:a16="http://schemas.microsoft.com/office/drawing/2014/main" id="{F175CA0C-22C5-684C-D4CC-3356CD3E6F71}"/>
              </a:ext>
            </a:extLst>
          </p:cNvPr>
          <p:cNvSpPr>
            <a:spLocks noGrp="1"/>
          </p:cNvSpPr>
          <p:nvPr>
            <p:ph type="body" sz="quarter" idx="34" hasCustomPrompt="1"/>
          </p:nvPr>
        </p:nvSpPr>
        <p:spPr>
          <a:xfrm>
            <a:off x="2235941"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7" name="Content Placeholder 51">
            <a:extLst>
              <a:ext uri="{FF2B5EF4-FFF2-40B4-BE49-F238E27FC236}">
                <a16:creationId xmlns:a16="http://schemas.microsoft.com/office/drawing/2014/main" id="{A8BB0185-BC07-CD65-FEEF-D82A6104BE23}"/>
              </a:ext>
            </a:extLst>
          </p:cNvPr>
          <p:cNvSpPr>
            <a:spLocks noGrp="1"/>
          </p:cNvSpPr>
          <p:nvPr>
            <p:ph sz="quarter" idx="35" hasCustomPrompt="1"/>
          </p:nvPr>
        </p:nvSpPr>
        <p:spPr>
          <a:xfrm>
            <a:off x="3826186" y="2501900"/>
            <a:ext cx="460375" cy="579438"/>
          </a:xfrm>
        </p:spPr>
        <p:txBody>
          <a:bodyPr>
            <a:noAutofit/>
          </a:bodyPr>
          <a:lstStyle>
            <a:lvl1pPr marL="0" indent="0" algn="ctr">
              <a:buNone/>
              <a:defRPr sz="800">
                <a:solidFill>
                  <a:schemeClr val="bg1"/>
                </a:solidFill>
              </a:defRPr>
            </a:lvl1pPr>
          </a:lstStyle>
          <a:p>
            <a:pPr lvl="0"/>
            <a:r>
              <a:rPr lang="en-US" dirty="0"/>
              <a:t>Insert Icon here</a:t>
            </a:r>
            <a:endParaRPr lang="en-IN" dirty="0"/>
          </a:p>
        </p:txBody>
      </p:sp>
    </p:spTree>
    <p:extLst>
      <p:ext uri="{BB962C8B-B14F-4D97-AF65-F5344CB8AC3E}">
        <p14:creationId xmlns:p14="http://schemas.microsoft.com/office/powerpoint/2010/main" val="9704836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Agenda/Topics">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1FF237B7-8015-09EF-7990-429E9F9D024D}"/>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dirty="0"/>
          </a:p>
        </p:txBody>
      </p:sp>
      <p:sp>
        <p:nvSpPr>
          <p:cNvPr id="15" name="Rectangle 14">
            <a:extLst>
              <a:ext uri="{FF2B5EF4-FFF2-40B4-BE49-F238E27FC236}">
                <a16:creationId xmlns:a16="http://schemas.microsoft.com/office/drawing/2014/main" id="{ABB0DFD5-EC03-7C13-92D3-95C263B60051}"/>
              </a:ext>
            </a:extLst>
          </p:cNvPr>
          <p:cNvSpPr/>
          <p:nvPr userDrawn="1"/>
        </p:nvSpPr>
        <p:spPr>
          <a:xfrm>
            <a:off x="4885803" y="2949672"/>
            <a:ext cx="647613" cy="769441"/>
          </a:xfrm>
          <a:prstGeom prst="rect">
            <a:avLst/>
          </a:prstGeom>
        </p:spPr>
        <p:txBody>
          <a:bodyPr wrap="none" lIns="0" rIns="0">
            <a:spAutoFit/>
          </a:bodyPr>
          <a:lstStyle/>
          <a:p>
            <a:pPr algn="ctr">
              <a:spcBef>
                <a:spcPts val="2400"/>
              </a:spcBef>
            </a:pPr>
            <a:r>
              <a:rPr lang="en-US" sz="4400" b="1" dirty="0">
                <a:solidFill>
                  <a:srgbClr val="FFFFFF"/>
                </a:solidFill>
                <a:latin typeface="Segoe UI" panose="020B0502040204020203" pitchFamily="34" charset="0"/>
                <a:ea typeface="Open Sans" charset="0"/>
                <a:cs typeface="Segoe UI" panose="020B0502040204020203" pitchFamily="34" charset="0"/>
              </a:rPr>
              <a:t>02</a:t>
            </a:r>
          </a:p>
        </p:txBody>
      </p:sp>
      <p:pic>
        <p:nvPicPr>
          <p:cNvPr id="16" name="Graphic 15">
            <a:extLst>
              <a:ext uri="{FF2B5EF4-FFF2-40B4-BE49-F238E27FC236}">
                <a16:creationId xmlns:a16="http://schemas.microsoft.com/office/drawing/2014/main" id="{68D3135B-BDB6-3302-3AE9-132C2159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90699" y="2638523"/>
            <a:ext cx="391390" cy="358774"/>
          </a:xfrm>
          <a:prstGeom prst="rect">
            <a:avLst/>
          </a:prstGeom>
        </p:spPr>
      </p:pic>
      <p:sp>
        <p:nvSpPr>
          <p:cNvPr id="28" name="Title 1">
            <a:extLst>
              <a:ext uri="{FF2B5EF4-FFF2-40B4-BE49-F238E27FC236}">
                <a16:creationId xmlns:a16="http://schemas.microsoft.com/office/drawing/2014/main" id="{56D72B48-86E0-A19C-BF54-0ACCD30C0972}"/>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29" name="Rectangle 28">
            <a:extLst>
              <a:ext uri="{FF2B5EF4-FFF2-40B4-BE49-F238E27FC236}">
                <a16:creationId xmlns:a16="http://schemas.microsoft.com/office/drawing/2014/main" id="{A9C97C2A-1F40-D32B-B31B-182B25DB6D53}"/>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Subtitle 2">
            <a:extLst>
              <a:ext uri="{FF2B5EF4-FFF2-40B4-BE49-F238E27FC236}">
                <a16:creationId xmlns:a16="http://schemas.microsoft.com/office/drawing/2014/main" id="{02D1EE33-E415-6645-7776-9CF2A96766DB}"/>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39" name="Text Placeholder 37">
            <a:extLst>
              <a:ext uri="{FF2B5EF4-FFF2-40B4-BE49-F238E27FC236}">
                <a16:creationId xmlns:a16="http://schemas.microsoft.com/office/drawing/2014/main" id="{A67E9280-7AA6-D4DE-CFBB-C9EBC909F982}"/>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41" name="Text Placeholder 37">
            <a:extLst>
              <a:ext uri="{FF2B5EF4-FFF2-40B4-BE49-F238E27FC236}">
                <a16:creationId xmlns:a16="http://schemas.microsoft.com/office/drawing/2014/main" id="{44E83B8C-F811-EB6C-D697-F9018EDB3CB5}"/>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01</a:t>
            </a:r>
            <a:endParaRPr lang="en-IN" dirty="0"/>
          </a:p>
        </p:txBody>
      </p:sp>
      <p:sp>
        <p:nvSpPr>
          <p:cNvPr id="42" name="Text Placeholder 37">
            <a:extLst>
              <a:ext uri="{FF2B5EF4-FFF2-40B4-BE49-F238E27FC236}">
                <a16:creationId xmlns:a16="http://schemas.microsoft.com/office/drawing/2014/main" id="{F27E5D43-A6C5-BE43-C80C-5C13A01F082E}"/>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7" name="Picture Placeholder 33">
            <a:extLst>
              <a:ext uri="{FF2B5EF4-FFF2-40B4-BE49-F238E27FC236}">
                <a16:creationId xmlns:a16="http://schemas.microsoft.com/office/drawing/2014/main" id="{ED88EBC0-C2F3-2E75-B989-C84F8E7E12BA}"/>
              </a:ext>
            </a:extLst>
          </p:cNvPr>
          <p:cNvSpPr>
            <a:spLocks noGrp="1"/>
          </p:cNvSpPr>
          <p:nvPr>
            <p:ph type="pic" sz="quarter" idx="15"/>
          </p:nvPr>
        </p:nvSpPr>
        <p:spPr>
          <a:xfrm>
            <a:off x="4595599" y="2372361"/>
            <a:ext cx="2462213" cy="3682364"/>
          </a:xfrm>
          <a:solidFill>
            <a:schemeClr val="tx2"/>
          </a:solidFill>
        </p:spPr>
        <p:txBody>
          <a:bodyPr/>
          <a:lstStyle>
            <a:lvl1pPr>
              <a:defRPr>
                <a:solidFill>
                  <a:schemeClr val="bg1"/>
                </a:solidFill>
              </a:defRPr>
            </a:lvl1pPr>
          </a:lstStyle>
          <a:p>
            <a:endParaRPr lang="en-IN" dirty="0"/>
          </a:p>
        </p:txBody>
      </p:sp>
      <p:sp>
        <p:nvSpPr>
          <p:cNvPr id="48" name="Text Placeholder 37">
            <a:extLst>
              <a:ext uri="{FF2B5EF4-FFF2-40B4-BE49-F238E27FC236}">
                <a16:creationId xmlns:a16="http://schemas.microsoft.com/office/drawing/2014/main" id="{B570BA34-9423-2566-1B19-46CB414C9866}"/>
              </a:ext>
            </a:extLst>
          </p:cNvPr>
          <p:cNvSpPr>
            <a:spLocks noGrp="1"/>
          </p:cNvSpPr>
          <p:nvPr>
            <p:ph type="body" sz="quarter" idx="16" hasCustomPrompt="1"/>
          </p:nvPr>
        </p:nvSpPr>
        <p:spPr>
          <a:xfrm>
            <a:off x="4801030"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49" name="Text Placeholder 37">
            <a:extLst>
              <a:ext uri="{FF2B5EF4-FFF2-40B4-BE49-F238E27FC236}">
                <a16:creationId xmlns:a16="http://schemas.microsoft.com/office/drawing/2014/main" id="{E381F9F2-CB0F-FD6E-7419-6E930F54D993}"/>
              </a:ext>
            </a:extLst>
          </p:cNvPr>
          <p:cNvSpPr>
            <a:spLocks noGrp="1"/>
          </p:cNvSpPr>
          <p:nvPr>
            <p:ph type="body" sz="quarter" idx="17" hasCustomPrompt="1"/>
          </p:nvPr>
        </p:nvSpPr>
        <p:spPr>
          <a:xfrm>
            <a:off x="4801030"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dirty="0"/>
              <a:t>02</a:t>
            </a:r>
            <a:endParaRPr lang="en-IN" dirty="0"/>
          </a:p>
        </p:txBody>
      </p:sp>
      <p:sp>
        <p:nvSpPr>
          <p:cNvPr id="50" name="Text Placeholder 37">
            <a:extLst>
              <a:ext uri="{FF2B5EF4-FFF2-40B4-BE49-F238E27FC236}">
                <a16:creationId xmlns:a16="http://schemas.microsoft.com/office/drawing/2014/main" id="{525B970E-AF3A-4EDB-A48B-631F3063BB1D}"/>
              </a:ext>
            </a:extLst>
          </p:cNvPr>
          <p:cNvSpPr>
            <a:spLocks noGrp="1"/>
          </p:cNvSpPr>
          <p:nvPr>
            <p:ph type="body" sz="quarter" idx="18" hasCustomPrompt="1"/>
          </p:nvPr>
        </p:nvSpPr>
        <p:spPr>
          <a:xfrm>
            <a:off x="4801030"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2" name="Content Placeholder 51">
            <a:extLst>
              <a:ext uri="{FF2B5EF4-FFF2-40B4-BE49-F238E27FC236}">
                <a16:creationId xmlns:a16="http://schemas.microsoft.com/office/drawing/2014/main" id="{9A32F8C6-F543-86A4-411B-F7A82CBAD1DF}"/>
              </a:ext>
            </a:extLst>
          </p:cNvPr>
          <p:cNvSpPr>
            <a:spLocks noGrp="1"/>
          </p:cNvSpPr>
          <p:nvPr>
            <p:ph sz="quarter" idx="19" hasCustomPrompt="1"/>
          </p:nvPr>
        </p:nvSpPr>
        <p:spPr>
          <a:xfrm>
            <a:off x="6391275" y="2501900"/>
            <a:ext cx="460375" cy="579438"/>
          </a:xfrm>
        </p:spPr>
        <p:txBody>
          <a:bodyPr>
            <a:noAutofit/>
          </a:bodyPr>
          <a:lstStyle>
            <a:lvl1pPr marL="0" indent="0" algn="ctr">
              <a:buNone/>
              <a:defRPr sz="800">
                <a:solidFill>
                  <a:schemeClr val="bg1"/>
                </a:solidFill>
              </a:defRPr>
            </a:lvl1pPr>
          </a:lstStyle>
          <a:p>
            <a:pPr lvl="0"/>
            <a:r>
              <a:rPr lang="en-US" dirty="0"/>
              <a:t>Insert Icon here</a:t>
            </a:r>
            <a:endParaRPr lang="en-IN" dirty="0"/>
          </a:p>
        </p:txBody>
      </p:sp>
      <p:sp>
        <p:nvSpPr>
          <p:cNvPr id="57" name="Picture Placeholder 33">
            <a:extLst>
              <a:ext uri="{FF2B5EF4-FFF2-40B4-BE49-F238E27FC236}">
                <a16:creationId xmlns:a16="http://schemas.microsoft.com/office/drawing/2014/main" id="{93E8929C-F85C-4BC7-DD77-D40DCD3B5CFF}"/>
              </a:ext>
            </a:extLst>
          </p:cNvPr>
          <p:cNvSpPr>
            <a:spLocks noGrp="1"/>
          </p:cNvSpPr>
          <p:nvPr>
            <p:ph type="pic" sz="quarter" idx="20"/>
          </p:nvPr>
        </p:nvSpPr>
        <p:spPr>
          <a:xfrm>
            <a:off x="7162373"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58" name="Text Placeholder 37">
            <a:extLst>
              <a:ext uri="{FF2B5EF4-FFF2-40B4-BE49-F238E27FC236}">
                <a16:creationId xmlns:a16="http://schemas.microsoft.com/office/drawing/2014/main" id="{A9E36D95-5EC6-B080-1302-2F2D4E3D0B0E}"/>
              </a:ext>
            </a:extLst>
          </p:cNvPr>
          <p:cNvSpPr>
            <a:spLocks noGrp="1"/>
          </p:cNvSpPr>
          <p:nvPr>
            <p:ph type="body" sz="quarter" idx="21" hasCustomPrompt="1"/>
          </p:nvPr>
        </p:nvSpPr>
        <p:spPr>
          <a:xfrm>
            <a:off x="7368124"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59" name="Text Placeholder 37">
            <a:extLst>
              <a:ext uri="{FF2B5EF4-FFF2-40B4-BE49-F238E27FC236}">
                <a16:creationId xmlns:a16="http://schemas.microsoft.com/office/drawing/2014/main" id="{E145F5B3-FB2E-ABC1-6FBE-3F6038A18A9D}"/>
              </a:ext>
            </a:extLst>
          </p:cNvPr>
          <p:cNvSpPr>
            <a:spLocks noGrp="1"/>
          </p:cNvSpPr>
          <p:nvPr>
            <p:ph type="body" sz="quarter" idx="22" hasCustomPrompt="1"/>
          </p:nvPr>
        </p:nvSpPr>
        <p:spPr>
          <a:xfrm>
            <a:off x="7368124"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03</a:t>
            </a:r>
            <a:endParaRPr lang="en-IN" dirty="0"/>
          </a:p>
        </p:txBody>
      </p:sp>
      <p:sp>
        <p:nvSpPr>
          <p:cNvPr id="60" name="Text Placeholder 37">
            <a:extLst>
              <a:ext uri="{FF2B5EF4-FFF2-40B4-BE49-F238E27FC236}">
                <a16:creationId xmlns:a16="http://schemas.microsoft.com/office/drawing/2014/main" id="{027554F2-F7AB-485D-0B21-5BA8D6A414FD}"/>
              </a:ext>
            </a:extLst>
          </p:cNvPr>
          <p:cNvSpPr>
            <a:spLocks noGrp="1"/>
          </p:cNvSpPr>
          <p:nvPr>
            <p:ph type="body" sz="quarter" idx="23" hasCustomPrompt="1"/>
          </p:nvPr>
        </p:nvSpPr>
        <p:spPr>
          <a:xfrm>
            <a:off x="7368124"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2" name="Picture Placeholder 33">
            <a:extLst>
              <a:ext uri="{FF2B5EF4-FFF2-40B4-BE49-F238E27FC236}">
                <a16:creationId xmlns:a16="http://schemas.microsoft.com/office/drawing/2014/main" id="{1D1F2AE2-3567-99CC-824D-6ECB840E5412}"/>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63" name="Text Placeholder 37">
            <a:extLst>
              <a:ext uri="{FF2B5EF4-FFF2-40B4-BE49-F238E27FC236}">
                <a16:creationId xmlns:a16="http://schemas.microsoft.com/office/drawing/2014/main" id="{7F4005D5-65DA-FEE5-6036-5FA19C1D2344}"/>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64" name="Text Placeholder 37">
            <a:extLst>
              <a:ext uri="{FF2B5EF4-FFF2-40B4-BE49-F238E27FC236}">
                <a16:creationId xmlns:a16="http://schemas.microsoft.com/office/drawing/2014/main" id="{B3E3E185-0A2C-4367-520F-2EAD931BCA39}"/>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04</a:t>
            </a:r>
            <a:endParaRPr lang="en-IN" dirty="0"/>
          </a:p>
        </p:txBody>
      </p:sp>
      <p:sp>
        <p:nvSpPr>
          <p:cNvPr id="65" name="Text Placeholder 37">
            <a:extLst>
              <a:ext uri="{FF2B5EF4-FFF2-40B4-BE49-F238E27FC236}">
                <a16:creationId xmlns:a16="http://schemas.microsoft.com/office/drawing/2014/main" id="{4A8ADF34-7962-3E2D-0885-D8DA7EB104F3}"/>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39888196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Agenda/Topics">
    <p:spTree>
      <p:nvGrpSpPr>
        <p:cNvPr id="1" name=""/>
        <p:cNvGrpSpPr/>
        <p:nvPr/>
      </p:nvGrpSpPr>
      <p:grpSpPr>
        <a:xfrm>
          <a:off x="0" y="0"/>
          <a:ext cx="0" cy="0"/>
          <a:chOff x="0" y="0"/>
          <a:chExt cx="0" cy="0"/>
        </a:xfrm>
      </p:grpSpPr>
      <p:sp>
        <p:nvSpPr>
          <p:cNvPr id="9" name="Picture Placeholder 33">
            <a:extLst>
              <a:ext uri="{FF2B5EF4-FFF2-40B4-BE49-F238E27FC236}">
                <a16:creationId xmlns:a16="http://schemas.microsoft.com/office/drawing/2014/main" id="{9E220401-C279-5A75-E79E-B3C2F3E61281}"/>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dirty="0"/>
          </a:p>
        </p:txBody>
      </p:sp>
      <p:sp>
        <p:nvSpPr>
          <p:cNvPr id="10" name="Rectangle 9">
            <a:extLst>
              <a:ext uri="{FF2B5EF4-FFF2-40B4-BE49-F238E27FC236}">
                <a16:creationId xmlns:a16="http://schemas.microsoft.com/office/drawing/2014/main" id="{1E8B928E-4924-E3AA-E6DD-4902C66312FC}"/>
              </a:ext>
            </a:extLst>
          </p:cNvPr>
          <p:cNvSpPr/>
          <p:nvPr userDrawn="1"/>
        </p:nvSpPr>
        <p:spPr>
          <a:xfrm>
            <a:off x="7452577" y="2949672"/>
            <a:ext cx="647613" cy="769441"/>
          </a:xfrm>
          <a:prstGeom prst="rect">
            <a:avLst/>
          </a:prstGeom>
        </p:spPr>
        <p:txBody>
          <a:bodyPr wrap="none" lIns="0" rIns="0">
            <a:spAutoFit/>
          </a:bodyPr>
          <a:lstStyle/>
          <a:p>
            <a:pPr algn="ctr">
              <a:spcBef>
                <a:spcPts val="2400"/>
              </a:spcBef>
            </a:pPr>
            <a:r>
              <a:rPr lang="en-US" sz="4400" b="1" dirty="0">
                <a:solidFill>
                  <a:srgbClr val="FFFFFF"/>
                </a:solidFill>
                <a:latin typeface="Segoe UI" panose="020B0502040204020203" pitchFamily="34" charset="0"/>
                <a:ea typeface="Open Sans" charset="0"/>
                <a:cs typeface="Segoe UI" panose="020B0502040204020203" pitchFamily="34" charset="0"/>
              </a:rPr>
              <a:t>02</a:t>
            </a:r>
          </a:p>
        </p:txBody>
      </p:sp>
      <p:pic>
        <p:nvPicPr>
          <p:cNvPr id="11" name="Graphic 10">
            <a:extLst>
              <a:ext uri="{FF2B5EF4-FFF2-40B4-BE49-F238E27FC236}">
                <a16:creationId xmlns:a16="http://schemas.microsoft.com/office/drawing/2014/main" id="{741C4B56-D91C-EAE6-E14A-F7EF02A4C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57473" y="2638523"/>
            <a:ext cx="391390" cy="358774"/>
          </a:xfrm>
          <a:prstGeom prst="rect">
            <a:avLst/>
          </a:prstGeom>
        </p:spPr>
      </p:pic>
      <p:sp>
        <p:nvSpPr>
          <p:cNvPr id="12" name="Title 1">
            <a:extLst>
              <a:ext uri="{FF2B5EF4-FFF2-40B4-BE49-F238E27FC236}">
                <a16:creationId xmlns:a16="http://schemas.microsoft.com/office/drawing/2014/main" id="{4E83683A-8FAE-ECFE-858C-40B7194D37DB}"/>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13" name="Rectangle 12">
            <a:extLst>
              <a:ext uri="{FF2B5EF4-FFF2-40B4-BE49-F238E27FC236}">
                <a16:creationId xmlns:a16="http://schemas.microsoft.com/office/drawing/2014/main" id="{73824315-B5DE-36AE-2DCE-E7BE9BA7B476}"/>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Subtitle 2">
            <a:extLst>
              <a:ext uri="{FF2B5EF4-FFF2-40B4-BE49-F238E27FC236}">
                <a16:creationId xmlns:a16="http://schemas.microsoft.com/office/drawing/2014/main" id="{C653E87C-C30B-A55C-CAE4-4ED8F963495A}"/>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5" name="Text Placeholder 37">
            <a:extLst>
              <a:ext uri="{FF2B5EF4-FFF2-40B4-BE49-F238E27FC236}">
                <a16:creationId xmlns:a16="http://schemas.microsoft.com/office/drawing/2014/main" id="{A616F389-7FB4-9BCF-8361-CC6F70CC23CD}"/>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AFD49B92-BC62-5115-308D-6E75E1F720F9}"/>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01</a:t>
            </a:r>
            <a:endParaRPr lang="en-IN" dirty="0"/>
          </a:p>
        </p:txBody>
      </p:sp>
      <p:sp>
        <p:nvSpPr>
          <p:cNvPr id="17" name="Text Placeholder 37">
            <a:extLst>
              <a:ext uri="{FF2B5EF4-FFF2-40B4-BE49-F238E27FC236}">
                <a16:creationId xmlns:a16="http://schemas.microsoft.com/office/drawing/2014/main" id="{96984DB0-633B-BF3C-B959-37D6EAB545A8}"/>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8" name="Picture Placeholder 33">
            <a:extLst>
              <a:ext uri="{FF2B5EF4-FFF2-40B4-BE49-F238E27FC236}">
                <a16:creationId xmlns:a16="http://schemas.microsoft.com/office/drawing/2014/main" id="{D228BC18-0A5B-2E96-B64C-0B9E8100D38F}"/>
              </a:ext>
            </a:extLst>
          </p:cNvPr>
          <p:cNvSpPr>
            <a:spLocks noGrp="1"/>
          </p:cNvSpPr>
          <p:nvPr>
            <p:ph type="pic" sz="quarter" idx="15"/>
          </p:nvPr>
        </p:nvSpPr>
        <p:spPr>
          <a:xfrm>
            <a:off x="7162373" y="2372361"/>
            <a:ext cx="2462213" cy="3682364"/>
          </a:xfrm>
          <a:solidFill>
            <a:schemeClr val="tx2"/>
          </a:solidFill>
        </p:spPr>
        <p:txBody>
          <a:bodyPr/>
          <a:lstStyle>
            <a:lvl1pPr>
              <a:defRPr>
                <a:solidFill>
                  <a:schemeClr val="bg1"/>
                </a:solidFill>
              </a:defRPr>
            </a:lvl1pPr>
          </a:lstStyle>
          <a:p>
            <a:endParaRPr lang="en-IN" dirty="0"/>
          </a:p>
        </p:txBody>
      </p:sp>
      <p:sp>
        <p:nvSpPr>
          <p:cNvPr id="19" name="Text Placeholder 37">
            <a:extLst>
              <a:ext uri="{FF2B5EF4-FFF2-40B4-BE49-F238E27FC236}">
                <a16:creationId xmlns:a16="http://schemas.microsoft.com/office/drawing/2014/main" id="{AFEBBBC7-C356-A790-292A-24FF23304DBF}"/>
              </a:ext>
            </a:extLst>
          </p:cNvPr>
          <p:cNvSpPr>
            <a:spLocks noGrp="1"/>
          </p:cNvSpPr>
          <p:nvPr>
            <p:ph type="body" sz="quarter" idx="16" hasCustomPrompt="1"/>
          </p:nvPr>
        </p:nvSpPr>
        <p:spPr>
          <a:xfrm>
            <a:off x="7367804"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20" name="Text Placeholder 37">
            <a:extLst>
              <a:ext uri="{FF2B5EF4-FFF2-40B4-BE49-F238E27FC236}">
                <a16:creationId xmlns:a16="http://schemas.microsoft.com/office/drawing/2014/main" id="{652678D2-DE38-5B75-ECCE-29A45AF00A7D}"/>
              </a:ext>
            </a:extLst>
          </p:cNvPr>
          <p:cNvSpPr>
            <a:spLocks noGrp="1"/>
          </p:cNvSpPr>
          <p:nvPr>
            <p:ph type="body" sz="quarter" idx="17" hasCustomPrompt="1"/>
          </p:nvPr>
        </p:nvSpPr>
        <p:spPr>
          <a:xfrm>
            <a:off x="7367804"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dirty="0"/>
              <a:t>03</a:t>
            </a:r>
            <a:endParaRPr lang="en-IN" dirty="0"/>
          </a:p>
        </p:txBody>
      </p:sp>
      <p:sp>
        <p:nvSpPr>
          <p:cNvPr id="21" name="Text Placeholder 37">
            <a:extLst>
              <a:ext uri="{FF2B5EF4-FFF2-40B4-BE49-F238E27FC236}">
                <a16:creationId xmlns:a16="http://schemas.microsoft.com/office/drawing/2014/main" id="{232F0683-D529-40D7-2787-AB0BD35DAD0E}"/>
              </a:ext>
            </a:extLst>
          </p:cNvPr>
          <p:cNvSpPr>
            <a:spLocks noGrp="1"/>
          </p:cNvSpPr>
          <p:nvPr>
            <p:ph type="body" sz="quarter" idx="18" hasCustomPrompt="1"/>
          </p:nvPr>
        </p:nvSpPr>
        <p:spPr>
          <a:xfrm>
            <a:off x="7367804"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2" name="Content Placeholder 51">
            <a:extLst>
              <a:ext uri="{FF2B5EF4-FFF2-40B4-BE49-F238E27FC236}">
                <a16:creationId xmlns:a16="http://schemas.microsoft.com/office/drawing/2014/main" id="{67A0953E-13D1-8A22-1241-8F0375527332}"/>
              </a:ext>
            </a:extLst>
          </p:cNvPr>
          <p:cNvSpPr>
            <a:spLocks noGrp="1"/>
          </p:cNvSpPr>
          <p:nvPr>
            <p:ph sz="quarter" idx="19" hasCustomPrompt="1"/>
          </p:nvPr>
        </p:nvSpPr>
        <p:spPr>
          <a:xfrm>
            <a:off x="8958049" y="2501900"/>
            <a:ext cx="460375" cy="579438"/>
          </a:xfrm>
        </p:spPr>
        <p:txBody>
          <a:bodyPr>
            <a:noAutofit/>
          </a:bodyPr>
          <a:lstStyle>
            <a:lvl1pPr marL="0" indent="0" algn="ctr">
              <a:buNone/>
              <a:defRPr sz="800">
                <a:solidFill>
                  <a:schemeClr val="bg1"/>
                </a:solidFill>
              </a:defRPr>
            </a:lvl1pPr>
          </a:lstStyle>
          <a:p>
            <a:pPr lvl="0"/>
            <a:r>
              <a:rPr lang="en-US" dirty="0"/>
              <a:t>Insert Icon here</a:t>
            </a:r>
            <a:endParaRPr lang="en-IN" dirty="0"/>
          </a:p>
        </p:txBody>
      </p:sp>
      <p:sp>
        <p:nvSpPr>
          <p:cNvPr id="23" name="Picture Placeholder 33">
            <a:extLst>
              <a:ext uri="{FF2B5EF4-FFF2-40B4-BE49-F238E27FC236}">
                <a16:creationId xmlns:a16="http://schemas.microsoft.com/office/drawing/2014/main" id="{01D40387-DD15-16AB-923A-1B2DFA9B3046}"/>
              </a:ext>
            </a:extLst>
          </p:cNvPr>
          <p:cNvSpPr>
            <a:spLocks noGrp="1"/>
          </p:cNvSpPr>
          <p:nvPr>
            <p:ph type="pic" sz="quarter" idx="20"/>
          </p:nvPr>
        </p:nvSpPr>
        <p:spPr>
          <a:xfrm>
            <a:off x="4597124"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4" name="Text Placeholder 37">
            <a:extLst>
              <a:ext uri="{FF2B5EF4-FFF2-40B4-BE49-F238E27FC236}">
                <a16:creationId xmlns:a16="http://schemas.microsoft.com/office/drawing/2014/main" id="{234B3329-0B9A-1C64-8837-BF867B5E44A4}"/>
              </a:ext>
            </a:extLst>
          </p:cNvPr>
          <p:cNvSpPr>
            <a:spLocks noGrp="1"/>
          </p:cNvSpPr>
          <p:nvPr>
            <p:ph type="body" sz="quarter" idx="21" hasCustomPrompt="1"/>
          </p:nvPr>
        </p:nvSpPr>
        <p:spPr>
          <a:xfrm>
            <a:off x="4802875"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5" name="Text Placeholder 37">
            <a:extLst>
              <a:ext uri="{FF2B5EF4-FFF2-40B4-BE49-F238E27FC236}">
                <a16:creationId xmlns:a16="http://schemas.microsoft.com/office/drawing/2014/main" id="{FBBB7DE2-7E10-89F2-78ED-C2DB6D709DC8}"/>
              </a:ext>
            </a:extLst>
          </p:cNvPr>
          <p:cNvSpPr>
            <a:spLocks noGrp="1"/>
          </p:cNvSpPr>
          <p:nvPr>
            <p:ph type="body" sz="quarter" idx="22" hasCustomPrompt="1"/>
          </p:nvPr>
        </p:nvSpPr>
        <p:spPr>
          <a:xfrm>
            <a:off x="4802875"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02</a:t>
            </a:r>
            <a:endParaRPr lang="en-IN" dirty="0"/>
          </a:p>
        </p:txBody>
      </p:sp>
      <p:sp>
        <p:nvSpPr>
          <p:cNvPr id="26" name="Text Placeholder 37">
            <a:extLst>
              <a:ext uri="{FF2B5EF4-FFF2-40B4-BE49-F238E27FC236}">
                <a16:creationId xmlns:a16="http://schemas.microsoft.com/office/drawing/2014/main" id="{6B41F9FC-7377-A91B-EFEE-6DD1B0368755}"/>
              </a:ext>
            </a:extLst>
          </p:cNvPr>
          <p:cNvSpPr>
            <a:spLocks noGrp="1"/>
          </p:cNvSpPr>
          <p:nvPr>
            <p:ph type="body" sz="quarter" idx="23" hasCustomPrompt="1"/>
          </p:nvPr>
        </p:nvSpPr>
        <p:spPr>
          <a:xfrm>
            <a:off x="4802875"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7" name="Picture Placeholder 33">
            <a:extLst>
              <a:ext uri="{FF2B5EF4-FFF2-40B4-BE49-F238E27FC236}">
                <a16:creationId xmlns:a16="http://schemas.microsoft.com/office/drawing/2014/main" id="{EFA566A5-3E4E-D157-D0DE-67352B32FC58}"/>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8" name="Text Placeholder 37">
            <a:extLst>
              <a:ext uri="{FF2B5EF4-FFF2-40B4-BE49-F238E27FC236}">
                <a16:creationId xmlns:a16="http://schemas.microsoft.com/office/drawing/2014/main" id="{A0A8CFF2-957B-2AF0-E32F-D0E9C6415592}"/>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9" name="Text Placeholder 37">
            <a:extLst>
              <a:ext uri="{FF2B5EF4-FFF2-40B4-BE49-F238E27FC236}">
                <a16:creationId xmlns:a16="http://schemas.microsoft.com/office/drawing/2014/main" id="{15C50F6E-7085-66AC-D639-7F51591B9E92}"/>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04</a:t>
            </a:r>
            <a:endParaRPr lang="en-IN" dirty="0"/>
          </a:p>
        </p:txBody>
      </p:sp>
      <p:sp>
        <p:nvSpPr>
          <p:cNvPr id="30" name="Text Placeholder 37">
            <a:extLst>
              <a:ext uri="{FF2B5EF4-FFF2-40B4-BE49-F238E27FC236}">
                <a16:creationId xmlns:a16="http://schemas.microsoft.com/office/drawing/2014/main" id="{714361A5-C069-C8AB-1C70-CC4B528EECEF}"/>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10966675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Agenda/Topics">
    <p:spTree>
      <p:nvGrpSpPr>
        <p:cNvPr id="1" name=""/>
        <p:cNvGrpSpPr/>
        <p:nvPr/>
      </p:nvGrpSpPr>
      <p:grpSpPr>
        <a:xfrm>
          <a:off x="0" y="0"/>
          <a:ext cx="0" cy="0"/>
          <a:chOff x="0" y="0"/>
          <a:chExt cx="0" cy="0"/>
        </a:xfrm>
      </p:grpSpPr>
      <p:sp>
        <p:nvSpPr>
          <p:cNvPr id="9" name="Picture Placeholder 33">
            <a:extLst>
              <a:ext uri="{FF2B5EF4-FFF2-40B4-BE49-F238E27FC236}">
                <a16:creationId xmlns:a16="http://schemas.microsoft.com/office/drawing/2014/main" id="{9E220401-C279-5A75-E79E-B3C2F3E61281}"/>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dirty="0"/>
          </a:p>
        </p:txBody>
      </p:sp>
      <p:sp>
        <p:nvSpPr>
          <p:cNvPr id="10" name="Rectangle 9">
            <a:extLst>
              <a:ext uri="{FF2B5EF4-FFF2-40B4-BE49-F238E27FC236}">
                <a16:creationId xmlns:a16="http://schemas.microsoft.com/office/drawing/2014/main" id="{1E8B928E-4924-E3AA-E6DD-4902C66312FC}"/>
              </a:ext>
            </a:extLst>
          </p:cNvPr>
          <p:cNvSpPr/>
          <p:nvPr userDrawn="1"/>
        </p:nvSpPr>
        <p:spPr>
          <a:xfrm>
            <a:off x="10019991" y="2949672"/>
            <a:ext cx="647613" cy="769441"/>
          </a:xfrm>
          <a:prstGeom prst="rect">
            <a:avLst/>
          </a:prstGeom>
        </p:spPr>
        <p:txBody>
          <a:bodyPr wrap="none" lIns="0" rIns="0">
            <a:spAutoFit/>
          </a:bodyPr>
          <a:lstStyle/>
          <a:p>
            <a:pPr algn="ctr">
              <a:spcBef>
                <a:spcPts val="2400"/>
              </a:spcBef>
            </a:pPr>
            <a:r>
              <a:rPr lang="en-US" sz="4400" b="1" dirty="0">
                <a:solidFill>
                  <a:srgbClr val="FFFFFF"/>
                </a:solidFill>
                <a:latin typeface="Segoe UI" panose="020B0502040204020203" pitchFamily="34" charset="0"/>
                <a:ea typeface="Open Sans" charset="0"/>
                <a:cs typeface="Segoe UI" panose="020B0502040204020203" pitchFamily="34" charset="0"/>
              </a:rPr>
              <a:t>02</a:t>
            </a:r>
          </a:p>
        </p:txBody>
      </p:sp>
      <p:pic>
        <p:nvPicPr>
          <p:cNvPr id="11" name="Graphic 10">
            <a:extLst>
              <a:ext uri="{FF2B5EF4-FFF2-40B4-BE49-F238E27FC236}">
                <a16:creationId xmlns:a16="http://schemas.microsoft.com/office/drawing/2014/main" id="{741C4B56-D91C-EAE6-E14A-F7EF02A4C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4887" y="2638523"/>
            <a:ext cx="391390" cy="358774"/>
          </a:xfrm>
          <a:prstGeom prst="rect">
            <a:avLst/>
          </a:prstGeom>
        </p:spPr>
      </p:pic>
      <p:sp>
        <p:nvSpPr>
          <p:cNvPr id="12" name="Title 1">
            <a:extLst>
              <a:ext uri="{FF2B5EF4-FFF2-40B4-BE49-F238E27FC236}">
                <a16:creationId xmlns:a16="http://schemas.microsoft.com/office/drawing/2014/main" id="{4E83683A-8FAE-ECFE-858C-40B7194D37DB}"/>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13" name="Rectangle 12">
            <a:extLst>
              <a:ext uri="{FF2B5EF4-FFF2-40B4-BE49-F238E27FC236}">
                <a16:creationId xmlns:a16="http://schemas.microsoft.com/office/drawing/2014/main" id="{73824315-B5DE-36AE-2DCE-E7BE9BA7B476}"/>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Subtitle 2">
            <a:extLst>
              <a:ext uri="{FF2B5EF4-FFF2-40B4-BE49-F238E27FC236}">
                <a16:creationId xmlns:a16="http://schemas.microsoft.com/office/drawing/2014/main" id="{C653E87C-C30B-A55C-CAE4-4ED8F963495A}"/>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5" name="Text Placeholder 37">
            <a:extLst>
              <a:ext uri="{FF2B5EF4-FFF2-40B4-BE49-F238E27FC236}">
                <a16:creationId xmlns:a16="http://schemas.microsoft.com/office/drawing/2014/main" id="{A616F389-7FB4-9BCF-8361-CC6F70CC23CD}"/>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AFD49B92-BC62-5115-308D-6E75E1F720F9}"/>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01</a:t>
            </a:r>
            <a:endParaRPr lang="en-IN" dirty="0"/>
          </a:p>
        </p:txBody>
      </p:sp>
      <p:sp>
        <p:nvSpPr>
          <p:cNvPr id="17" name="Text Placeholder 37">
            <a:extLst>
              <a:ext uri="{FF2B5EF4-FFF2-40B4-BE49-F238E27FC236}">
                <a16:creationId xmlns:a16="http://schemas.microsoft.com/office/drawing/2014/main" id="{96984DB0-633B-BF3C-B959-37D6EAB545A8}"/>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8" name="Picture Placeholder 33">
            <a:extLst>
              <a:ext uri="{FF2B5EF4-FFF2-40B4-BE49-F238E27FC236}">
                <a16:creationId xmlns:a16="http://schemas.microsoft.com/office/drawing/2014/main" id="{D228BC18-0A5B-2E96-B64C-0B9E8100D38F}"/>
              </a:ext>
            </a:extLst>
          </p:cNvPr>
          <p:cNvSpPr>
            <a:spLocks noGrp="1"/>
          </p:cNvSpPr>
          <p:nvPr>
            <p:ph type="pic" sz="quarter" idx="15"/>
          </p:nvPr>
        </p:nvSpPr>
        <p:spPr>
          <a:xfrm>
            <a:off x="9729787" y="2372361"/>
            <a:ext cx="2462213" cy="3682364"/>
          </a:xfrm>
          <a:solidFill>
            <a:schemeClr val="tx2"/>
          </a:solidFill>
        </p:spPr>
        <p:txBody>
          <a:bodyPr/>
          <a:lstStyle>
            <a:lvl1pPr>
              <a:defRPr>
                <a:solidFill>
                  <a:schemeClr val="bg1"/>
                </a:solidFill>
              </a:defRPr>
            </a:lvl1pPr>
          </a:lstStyle>
          <a:p>
            <a:endParaRPr lang="en-IN" dirty="0"/>
          </a:p>
        </p:txBody>
      </p:sp>
      <p:sp>
        <p:nvSpPr>
          <p:cNvPr id="19" name="Text Placeholder 37">
            <a:extLst>
              <a:ext uri="{FF2B5EF4-FFF2-40B4-BE49-F238E27FC236}">
                <a16:creationId xmlns:a16="http://schemas.microsoft.com/office/drawing/2014/main" id="{AFEBBBC7-C356-A790-292A-24FF23304DBF}"/>
              </a:ext>
            </a:extLst>
          </p:cNvPr>
          <p:cNvSpPr>
            <a:spLocks noGrp="1"/>
          </p:cNvSpPr>
          <p:nvPr>
            <p:ph type="body" sz="quarter" idx="16" hasCustomPrompt="1"/>
          </p:nvPr>
        </p:nvSpPr>
        <p:spPr>
          <a:xfrm>
            <a:off x="9935218"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20" name="Text Placeholder 37">
            <a:extLst>
              <a:ext uri="{FF2B5EF4-FFF2-40B4-BE49-F238E27FC236}">
                <a16:creationId xmlns:a16="http://schemas.microsoft.com/office/drawing/2014/main" id="{652678D2-DE38-5B75-ECCE-29A45AF00A7D}"/>
              </a:ext>
            </a:extLst>
          </p:cNvPr>
          <p:cNvSpPr>
            <a:spLocks noGrp="1"/>
          </p:cNvSpPr>
          <p:nvPr>
            <p:ph type="body" sz="quarter" idx="17" hasCustomPrompt="1"/>
          </p:nvPr>
        </p:nvSpPr>
        <p:spPr>
          <a:xfrm>
            <a:off x="9935218"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dirty="0"/>
              <a:t>04</a:t>
            </a:r>
            <a:endParaRPr lang="en-IN" dirty="0"/>
          </a:p>
        </p:txBody>
      </p:sp>
      <p:sp>
        <p:nvSpPr>
          <p:cNvPr id="21" name="Text Placeholder 37">
            <a:extLst>
              <a:ext uri="{FF2B5EF4-FFF2-40B4-BE49-F238E27FC236}">
                <a16:creationId xmlns:a16="http://schemas.microsoft.com/office/drawing/2014/main" id="{232F0683-D529-40D7-2787-AB0BD35DAD0E}"/>
              </a:ext>
            </a:extLst>
          </p:cNvPr>
          <p:cNvSpPr>
            <a:spLocks noGrp="1"/>
          </p:cNvSpPr>
          <p:nvPr>
            <p:ph type="body" sz="quarter" idx="18" hasCustomPrompt="1"/>
          </p:nvPr>
        </p:nvSpPr>
        <p:spPr>
          <a:xfrm>
            <a:off x="9935218"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2" name="Content Placeholder 51">
            <a:extLst>
              <a:ext uri="{FF2B5EF4-FFF2-40B4-BE49-F238E27FC236}">
                <a16:creationId xmlns:a16="http://schemas.microsoft.com/office/drawing/2014/main" id="{67A0953E-13D1-8A22-1241-8F0375527332}"/>
              </a:ext>
            </a:extLst>
          </p:cNvPr>
          <p:cNvSpPr>
            <a:spLocks noGrp="1"/>
          </p:cNvSpPr>
          <p:nvPr>
            <p:ph sz="quarter" idx="19" hasCustomPrompt="1"/>
          </p:nvPr>
        </p:nvSpPr>
        <p:spPr>
          <a:xfrm>
            <a:off x="11525463" y="2501900"/>
            <a:ext cx="460375" cy="579438"/>
          </a:xfrm>
        </p:spPr>
        <p:txBody>
          <a:bodyPr>
            <a:noAutofit/>
          </a:bodyPr>
          <a:lstStyle>
            <a:lvl1pPr marL="0" indent="0" algn="ctr">
              <a:buNone/>
              <a:defRPr sz="800">
                <a:solidFill>
                  <a:schemeClr val="bg1"/>
                </a:solidFill>
              </a:defRPr>
            </a:lvl1pPr>
          </a:lstStyle>
          <a:p>
            <a:pPr lvl="0"/>
            <a:r>
              <a:rPr lang="en-US" dirty="0"/>
              <a:t>Insert Icon here</a:t>
            </a:r>
            <a:endParaRPr lang="en-IN" dirty="0"/>
          </a:p>
        </p:txBody>
      </p:sp>
      <p:sp>
        <p:nvSpPr>
          <p:cNvPr id="23" name="Picture Placeholder 33">
            <a:extLst>
              <a:ext uri="{FF2B5EF4-FFF2-40B4-BE49-F238E27FC236}">
                <a16:creationId xmlns:a16="http://schemas.microsoft.com/office/drawing/2014/main" id="{01D40387-DD15-16AB-923A-1B2DFA9B3046}"/>
              </a:ext>
            </a:extLst>
          </p:cNvPr>
          <p:cNvSpPr>
            <a:spLocks noGrp="1"/>
          </p:cNvSpPr>
          <p:nvPr>
            <p:ph type="pic" sz="quarter" idx="20"/>
          </p:nvPr>
        </p:nvSpPr>
        <p:spPr>
          <a:xfrm>
            <a:off x="4597124"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4" name="Text Placeholder 37">
            <a:extLst>
              <a:ext uri="{FF2B5EF4-FFF2-40B4-BE49-F238E27FC236}">
                <a16:creationId xmlns:a16="http://schemas.microsoft.com/office/drawing/2014/main" id="{234B3329-0B9A-1C64-8837-BF867B5E44A4}"/>
              </a:ext>
            </a:extLst>
          </p:cNvPr>
          <p:cNvSpPr>
            <a:spLocks noGrp="1"/>
          </p:cNvSpPr>
          <p:nvPr>
            <p:ph type="body" sz="quarter" idx="21" hasCustomPrompt="1"/>
          </p:nvPr>
        </p:nvSpPr>
        <p:spPr>
          <a:xfrm>
            <a:off x="4802875"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5" name="Text Placeholder 37">
            <a:extLst>
              <a:ext uri="{FF2B5EF4-FFF2-40B4-BE49-F238E27FC236}">
                <a16:creationId xmlns:a16="http://schemas.microsoft.com/office/drawing/2014/main" id="{FBBB7DE2-7E10-89F2-78ED-C2DB6D709DC8}"/>
              </a:ext>
            </a:extLst>
          </p:cNvPr>
          <p:cNvSpPr>
            <a:spLocks noGrp="1"/>
          </p:cNvSpPr>
          <p:nvPr>
            <p:ph type="body" sz="quarter" idx="22" hasCustomPrompt="1"/>
          </p:nvPr>
        </p:nvSpPr>
        <p:spPr>
          <a:xfrm>
            <a:off x="4802875"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02</a:t>
            </a:r>
            <a:endParaRPr lang="en-IN" dirty="0"/>
          </a:p>
        </p:txBody>
      </p:sp>
      <p:sp>
        <p:nvSpPr>
          <p:cNvPr id="26" name="Text Placeholder 37">
            <a:extLst>
              <a:ext uri="{FF2B5EF4-FFF2-40B4-BE49-F238E27FC236}">
                <a16:creationId xmlns:a16="http://schemas.microsoft.com/office/drawing/2014/main" id="{6B41F9FC-7377-A91B-EFEE-6DD1B0368755}"/>
              </a:ext>
            </a:extLst>
          </p:cNvPr>
          <p:cNvSpPr>
            <a:spLocks noGrp="1"/>
          </p:cNvSpPr>
          <p:nvPr>
            <p:ph type="body" sz="quarter" idx="23" hasCustomPrompt="1"/>
          </p:nvPr>
        </p:nvSpPr>
        <p:spPr>
          <a:xfrm>
            <a:off x="4802875"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7" name="Picture Placeholder 33">
            <a:extLst>
              <a:ext uri="{FF2B5EF4-FFF2-40B4-BE49-F238E27FC236}">
                <a16:creationId xmlns:a16="http://schemas.microsoft.com/office/drawing/2014/main" id="{EFA566A5-3E4E-D157-D0DE-67352B32FC58}"/>
              </a:ext>
            </a:extLst>
          </p:cNvPr>
          <p:cNvSpPr>
            <a:spLocks noGrp="1"/>
          </p:cNvSpPr>
          <p:nvPr>
            <p:ph type="pic" sz="quarter" idx="24"/>
          </p:nvPr>
        </p:nvSpPr>
        <p:spPr>
          <a:xfrm>
            <a:off x="7164858"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8" name="Text Placeholder 37">
            <a:extLst>
              <a:ext uri="{FF2B5EF4-FFF2-40B4-BE49-F238E27FC236}">
                <a16:creationId xmlns:a16="http://schemas.microsoft.com/office/drawing/2014/main" id="{A0A8CFF2-957B-2AF0-E32F-D0E9C6415592}"/>
              </a:ext>
            </a:extLst>
          </p:cNvPr>
          <p:cNvSpPr>
            <a:spLocks noGrp="1"/>
          </p:cNvSpPr>
          <p:nvPr>
            <p:ph type="body" sz="quarter" idx="25" hasCustomPrompt="1"/>
          </p:nvPr>
        </p:nvSpPr>
        <p:spPr>
          <a:xfrm>
            <a:off x="7370609"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9" name="Text Placeholder 37">
            <a:extLst>
              <a:ext uri="{FF2B5EF4-FFF2-40B4-BE49-F238E27FC236}">
                <a16:creationId xmlns:a16="http://schemas.microsoft.com/office/drawing/2014/main" id="{15C50F6E-7085-66AC-D639-7F51591B9E92}"/>
              </a:ext>
            </a:extLst>
          </p:cNvPr>
          <p:cNvSpPr>
            <a:spLocks noGrp="1"/>
          </p:cNvSpPr>
          <p:nvPr>
            <p:ph type="body" sz="quarter" idx="26" hasCustomPrompt="1"/>
          </p:nvPr>
        </p:nvSpPr>
        <p:spPr>
          <a:xfrm>
            <a:off x="7370609"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03</a:t>
            </a:r>
            <a:endParaRPr lang="en-IN" dirty="0"/>
          </a:p>
        </p:txBody>
      </p:sp>
      <p:sp>
        <p:nvSpPr>
          <p:cNvPr id="30" name="Text Placeholder 37">
            <a:extLst>
              <a:ext uri="{FF2B5EF4-FFF2-40B4-BE49-F238E27FC236}">
                <a16:creationId xmlns:a16="http://schemas.microsoft.com/office/drawing/2014/main" id="{714361A5-C069-C8AB-1C70-CC4B528EECEF}"/>
              </a:ext>
            </a:extLst>
          </p:cNvPr>
          <p:cNvSpPr>
            <a:spLocks noGrp="1"/>
          </p:cNvSpPr>
          <p:nvPr>
            <p:ph type="body" sz="quarter" idx="27" hasCustomPrompt="1"/>
          </p:nvPr>
        </p:nvSpPr>
        <p:spPr>
          <a:xfrm>
            <a:off x="7370609"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32847111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Image +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6681D1E-CCB4-8F17-75CC-7BB8D076C27A}"/>
              </a:ext>
            </a:extLst>
          </p:cNvPr>
          <p:cNvSpPr/>
          <p:nvPr userDrawn="1"/>
        </p:nvSpPr>
        <p:spPr>
          <a:xfrm>
            <a:off x="8921623" y="4626433"/>
            <a:ext cx="1592758" cy="1555292"/>
          </a:xfrm>
          <a:prstGeom prst="parallelogram">
            <a:avLst>
              <a:gd name="adj" fmla="val 32821"/>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ID" sz="1600" b="1">
              <a:solidFill>
                <a:srgbClr val="FFFFFF"/>
              </a:solidFill>
              <a:latin typeface="Segoe UI" panose="020B0502040204020203" pitchFamily="34" charset="0"/>
              <a:ea typeface="Open Sans" charset="0"/>
              <a:cs typeface="Segoe UI" panose="020B0502040204020203" pitchFamily="34" charset="0"/>
            </a:endParaRPr>
          </a:p>
        </p:txBody>
      </p:sp>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p:spPr>
        <p:txBody>
          <a:bodyPr/>
          <a:lstStyle/>
          <a:p>
            <a:endParaRPr lang="en-IN" dirty="0"/>
          </a:p>
        </p:txBody>
      </p:sp>
      <p:sp>
        <p:nvSpPr>
          <p:cNvPr id="4" name="Picture Placeholder 3">
            <a:extLst>
              <a:ext uri="{FF2B5EF4-FFF2-40B4-BE49-F238E27FC236}">
                <a16:creationId xmlns:a16="http://schemas.microsoft.com/office/drawing/2014/main" id="{8E91C17B-E488-B7FE-8F79-EE3741D683B0}"/>
              </a:ext>
            </a:extLst>
          </p:cNvPr>
          <p:cNvSpPr>
            <a:spLocks noGrp="1"/>
          </p:cNvSpPr>
          <p:nvPr>
            <p:ph type="pic" sz="quarter" idx="32"/>
          </p:nvPr>
        </p:nvSpPr>
        <p:spPr>
          <a:xfrm>
            <a:off x="6621458" y="4188053"/>
            <a:ext cx="4032071" cy="1773425"/>
          </a:xfrm>
          <a:custGeom>
            <a:avLst/>
            <a:gdLst>
              <a:gd name="connsiteX0" fmla="*/ 0 w 3793532"/>
              <a:gd name="connsiteY0" fmla="*/ 1763486 h 1763486"/>
              <a:gd name="connsiteX1" fmla="*/ 440872 w 3793532"/>
              <a:gd name="connsiteY1" fmla="*/ 0 h 1763486"/>
              <a:gd name="connsiteX2" fmla="*/ 3793532 w 3793532"/>
              <a:gd name="connsiteY2" fmla="*/ 0 h 1763486"/>
              <a:gd name="connsiteX3" fmla="*/ 3352661 w 3793532"/>
              <a:gd name="connsiteY3" fmla="*/ 1763486 h 1763486"/>
              <a:gd name="connsiteX4" fmla="*/ 0 w 3793532"/>
              <a:gd name="connsiteY4" fmla="*/ 1763486 h 1763486"/>
              <a:gd name="connsiteX0" fmla="*/ 0 w 3892923"/>
              <a:gd name="connsiteY0" fmla="*/ 1773425 h 1773425"/>
              <a:gd name="connsiteX1" fmla="*/ 540263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3892923"/>
              <a:gd name="connsiteY0" fmla="*/ 1773425 h 1773425"/>
              <a:gd name="connsiteX1" fmla="*/ 580019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4022132"/>
              <a:gd name="connsiteY0" fmla="*/ 1773425 h 1773425"/>
              <a:gd name="connsiteX1" fmla="*/ 580019 w 4022132"/>
              <a:gd name="connsiteY1" fmla="*/ 0 h 1773425"/>
              <a:gd name="connsiteX2" fmla="*/ 4022132 w 4022132"/>
              <a:gd name="connsiteY2" fmla="*/ 0 h 1773425"/>
              <a:gd name="connsiteX3" fmla="*/ 3452052 w 4022132"/>
              <a:gd name="connsiteY3" fmla="*/ 1763486 h 1773425"/>
              <a:gd name="connsiteX4" fmla="*/ 0 w 4022132"/>
              <a:gd name="connsiteY4" fmla="*/ 1773425 h 1773425"/>
              <a:gd name="connsiteX0" fmla="*/ 0 w 4032071"/>
              <a:gd name="connsiteY0" fmla="*/ 1773425 h 1773425"/>
              <a:gd name="connsiteX1" fmla="*/ 580019 w 4032071"/>
              <a:gd name="connsiteY1" fmla="*/ 0 h 1773425"/>
              <a:gd name="connsiteX2" fmla="*/ 4032071 w 4032071"/>
              <a:gd name="connsiteY2" fmla="*/ 0 h 1773425"/>
              <a:gd name="connsiteX3" fmla="*/ 3452052 w 4032071"/>
              <a:gd name="connsiteY3" fmla="*/ 1763486 h 1773425"/>
              <a:gd name="connsiteX4" fmla="*/ 0 w 4032071"/>
              <a:gd name="connsiteY4" fmla="*/ 1773425 h 177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71" h="1773425">
                <a:moveTo>
                  <a:pt x="0" y="1773425"/>
                </a:moveTo>
                <a:lnTo>
                  <a:pt x="580019" y="0"/>
                </a:lnTo>
                <a:lnTo>
                  <a:pt x="4032071" y="0"/>
                </a:lnTo>
                <a:lnTo>
                  <a:pt x="3452052" y="1763486"/>
                </a:lnTo>
                <a:lnTo>
                  <a:pt x="0" y="1773425"/>
                </a:lnTo>
                <a:close/>
              </a:path>
            </a:pathLst>
          </a:custGeom>
          <a:solidFill>
            <a:schemeClr val="tx2"/>
          </a:solidFill>
        </p:spPr>
        <p:txBody>
          <a:bodyPr/>
          <a:lstStyle/>
          <a:p>
            <a:endParaRPr lang="en-IN"/>
          </a:p>
        </p:txBody>
      </p:sp>
      <p:sp>
        <p:nvSpPr>
          <p:cNvPr id="43" name="Content Placeholder 41">
            <a:extLst>
              <a:ext uri="{FF2B5EF4-FFF2-40B4-BE49-F238E27FC236}">
                <a16:creationId xmlns:a16="http://schemas.microsoft.com/office/drawing/2014/main" id="{20D7B730-6FA5-64AF-0FE0-C7EEF4DAC668}"/>
              </a:ext>
            </a:extLst>
          </p:cNvPr>
          <p:cNvSpPr>
            <a:spLocks noGrp="1"/>
          </p:cNvSpPr>
          <p:nvPr>
            <p:ph sz="quarter" idx="11" hasCustomPrompt="1"/>
          </p:nvPr>
        </p:nvSpPr>
        <p:spPr>
          <a:xfrm>
            <a:off x="9304338" y="4775200"/>
            <a:ext cx="642937" cy="642938"/>
          </a:xfrm>
        </p:spPr>
        <p:txBody>
          <a:bodyPr>
            <a:noAutofit/>
          </a:bodyPr>
          <a:lstStyle>
            <a:lvl1pPr marL="0" indent="0" algn="ctr">
              <a:buNone/>
              <a:defRPr sz="1100">
                <a:solidFill>
                  <a:schemeClr val="bg1"/>
                </a:solidFill>
              </a:defRPr>
            </a:lvl1pPr>
          </a:lstStyle>
          <a:p>
            <a:pPr lvl="0"/>
            <a:r>
              <a:rPr lang="en-US" dirty="0"/>
              <a:t>Insert Icon here</a:t>
            </a:r>
            <a:endParaRPr lang="en-IN" dirty="0"/>
          </a:p>
        </p:txBody>
      </p:sp>
      <p:sp>
        <p:nvSpPr>
          <p:cNvPr id="44" name="Title 1">
            <a:extLst>
              <a:ext uri="{FF2B5EF4-FFF2-40B4-BE49-F238E27FC236}">
                <a16:creationId xmlns:a16="http://schemas.microsoft.com/office/drawing/2014/main" id="{186DB59D-D7F8-7931-5348-66DA644969D0}"/>
              </a:ext>
            </a:extLst>
          </p:cNvPr>
          <p:cNvSpPr>
            <a:spLocks noGrp="1"/>
          </p:cNvSpPr>
          <p:nvPr>
            <p:ph type="ctrTitle" hasCustomPrompt="1"/>
          </p:nvPr>
        </p:nvSpPr>
        <p:spPr>
          <a:xfrm>
            <a:off x="7224766" y="4681675"/>
            <a:ext cx="1863426" cy="276999"/>
          </a:xfrm>
          <a:prstGeom prst="rect">
            <a:avLst/>
          </a:prstGeom>
        </p:spPr>
        <p:txBody>
          <a:bodyPr vert="horz" wrap="square" lIns="0" tIns="0" rIns="0" bIns="0" rtlCol="0" anchor="t" anchorCtr="0">
            <a:spAutoFit/>
          </a:bodyPr>
          <a:lstStyle>
            <a:lvl1pPr algn="ctr">
              <a:lnSpc>
                <a:spcPct val="100000"/>
              </a:lnSpc>
              <a:defRPr lang="en-US" sz="2000" b="1" kern="1200" dirty="0">
                <a:solidFill>
                  <a:schemeClr val="bg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GB" dirty="0"/>
              <a:t>Heading</a:t>
            </a:r>
            <a:endParaRPr lang="en-US" dirty="0"/>
          </a:p>
        </p:txBody>
      </p:sp>
      <p:sp>
        <p:nvSpPr>
          <p:cNvPr id="52" name="Content Placeholder 50">
            <a:extLst>
              <a:ext uri="{FF2B5EF4-FFF2-40B4-BE49-F238E27FC236}">
                <a16:creationId xmlns:a16="http://schemas.microsoft.com/office/drawing/2014/main" id="{FB17CE1D-2011-C199-3294-9C2263A2A3F6}"/>
              </a:ext>
            </a:extLst>
          </p:cNvPr>
          <p:cNvSpPr>
            <a:spLocks noGrp="1"/>
          </p:cNvSpPr>
          <p:nvPr>
            <p:ph sz="quarter" idx="12" hasCustomPrompt="1"/>
          </p:nvPr>
        </p:nvSpPr>
        <p:spPr>
          <a:xfrm>
            <a:off x="5868315" y="465138"/>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solidFill>
                  <a:schemeClr val="tx1"/>
                </a:solidFill>
                <a:latin typeface="Barlow" panose="00000500000000000000" pitchFamily="2" charset="0"/>
              </a:defRPr>
            </a:lvl1pPr>
          </a:lstStyle>
          <a:p>
            <a:pPr marL="0" lvl="0" indent="0" algn="ctr">
              <a:buNone/>
            </a:pPr>
            <a:r>
              <a:rPr lang="en-US" dirty="0"/>
              <a:t>01</a:t>
            </a:r>
            <a:endParaRPr lang="en-IN" dirty="0"/>
          </a:p>
        </p:txBody>
      </p:sp>
      <p:sp>
        <p:nvSpPr>
          <p:cNvPr id="56" name="Content Placeholder 50">
            <a:extLst>
              <a:ext uri="{FF2B5EF4-FFF2-40B4-BE49-F238E27FC236}">
                <a16:creationId xmlns:a16="http://schemas.microsoft.com/office/drawing/2014/main" id="{346788EE-266F-DA82-577A-286D92FF7143}"/>
              </a:ext>
            </a:extLst>
          </p:cNvPr>
          <p:cNvSpPr>
            <a:spLocks noGrp="1"/>
          </p:cNvSpPr>
          <p:nvPr>
            <p:ph sz="quarter" idx="15" hasCustomPrompt="1"/>
          </p:nvPr>
        </p:nvSpPr>
        <p:spPr>
          <a:xfrm>
            <a:off x="4396703" y="4970463"/>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latin typeface="Barlow" panose="00000500000000000000" pitchFamily="2" charset="0"/>
              </a:defRPr>
            </a:lvl1pPr>
          </a:lstStyle>
          <a:p>
            <a:pPr marL="0" lvl="0" indent="0" algn="ctr">
              <a:buNone/>
            </a:pPr>
            <a:r>
              <a:rPr lang="en-US" dirty="0"/>
              <a:t>04</a:t>
            </a:r>
            <a:endParaRPr lang="en-IN" dirty="0"/>
          </a:p>
        </p:txBody>
      </p:sp>
      <p:sp>
        <p:nvSpPr>
          <p:cNvPr id="57" name="Content Placeholder 50">
            <a:extLst>
              <a:ext uri="{FF2B5EF4-FFF2-40B4-BE49-F238E27FC236}">
                <a16:creationId xmlns:a16="http://schemas.microsoft.com/office/drawing/2014/main" id="{992F6B07-ED0B-B633-8864-3BB1D8CAE1D5}"/>
              </a:ext>
            </a:extLst>
          </p:cNvPr>
          <p:cNvSpPr>
            <a:spLocks noGrp="1"/>
          </p:cNvSpPr>
          <p:nvPr>
            <p:ph sz="quarter" idx="14" hasCustomPrompt="1"/>
          </p:nvPr>
        </p:nvSpPr>
        <p:spPr>
          <a:xfrm>
            <a:off x="4877715" y="3468689"/>
            <a:ext cx="981075" cy="981075"/>
          </a:xfrm>
          <a:prstGeom prst="ellipse">
            <a:avLst/>
          </a:prstGeom>
          <a:solidFill>
            <a:schemeClr val="tx2"/>
          </a:solidFill>
        </p:spPr>
        <p:txBody>
          <a:bodyPr tIns="91440" bIns="91440">
            <a:normAutofit/>
          </a:bodyPr>
          <a:lstStyle>
            <a:lvl1pPr marL="0" indent="0" algn="ctr">
              <a:buNone/>
              <a:defRPr sz="3200" b="1">
                <a:solidFill>
                  <a:schemeClr val="bg1"/>
                </a:solidFill>
                <a:latin typeface="Barlow" panose="00000500000000000000" pitchFamily="2" charset="0"/>
              </a:defRPr>
            </a:lvl1pPr>
          </a:lstStyle>
          <a:p>
            <a:pPr lvl="0"/>
            <a:r>
              <a:rPr lang="en-US" dirty="0"/>
              <a:t>03</a:t>
            </a:r>
            <a:endParaRPr lang="en-IN" dirty="0"/>
          </a:p>
        </p:txBody>
      </p:sp>
      <p:sp>
        <p:nvSpPr>
          <p:cNvPr id="58" name="Content Placeholder 50">
            <a:extLst>
              <a:ext uri="{FF2B5EF4-FFF2-40B4-BE49-F238E27FC236}">
                <a16:creationId xmlns:a16="http://schemas.microsoft.com/office/drawing/2014/main" id="{4281D770-A3E8-4015-3D1F-786BFD3B177A}"/>
              </a:ext>
            </a:extLst>
          </p:cNvPr>
          <p:cNvSpPr>
            <a:spLocks noGrp="1"/>
          </p:cNvSpPr>
          <p:nvPr>
            <p:ph sz="quarter" idx="13" hasCustomPrompt="1"/>
          </p:nvPr>
        </p:nvSpPr>
        <p:spPr>
          <a:xfrm>
            <a:off x="5379743" y="1966914"/>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latin typeface="Barlow" panose="00000500000000000000" pitchFamily="2" charset="0"/>
              </a:defRPr>
            </a:lvl1pPr>
          </a:lstStyle>
          <a:p>
            <a:pPr marL="0" lvl="0" indent="0" algn="ctr">
              <a:buNone/>
            </a:pPr>
            <a:r>
              <a:rPr lang="en-US" dirty="0"/>
              <a:t>02</a:t>
            </a:r>
            <a:endParaRPr lang="en-IN" dirty="0"/>
          </a:p>
        </p:txBody>
      </p:sp>
      <p:cxnSp>
        <p:nvCxnSpPr>
          <p:cNvPr id="59" name="Straight Connector 58">
            <a:extLst>
              <a:ext uri="{FF2B5EF4-FFF2-40B4-BE49-F238E27FC236}">
                <a16:creationId xmlns:a16="http://schemas.microsoft.com/office/drawing/2014/main" id="{4BAF6FA9-9849-7360-E3AA-A7BAA5F5B4FC}"/>
              </a:ext>
            </a:extLst>
          </p:cNvPr>
          <p:cNvCxnSpPr/>
          <p:nvPr userDrawn="1"/>
        </p:nvCxnSpPr>
        <p:spPr>
          <a:xfrm flipH="1">
            <a:off x="678825" y="1714352"/>
            <a:ext cx="45974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28D7415-2587-02DB-DF53-18E83F018695}"/>
              </a:ext>
            </a:extLst>
          </p:cNvPr>
          <p:cNvCxnSpPr>
            <a:cxnSpLocks/>
          </p:cNvCxnSpPr>
          <p:nvPr userDrawn="1"/>
        </p:nvCxnSpPr>
        <p:spPr>
          <a:xfrm flipH="1">
            <a:off x="678825" y="3216128"/>
            <a:ext cx="40894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18A602E-2958-3079-40BA-275EEE47304B}"/>
              </a:ext>
            </a:extLst>
          </p:cNvPr>
          <p:cNvCxnSpPr>
            <a:cxnSpLocks/>
          </p:cNvCxnSpPr>
          <p:nvPr userDrawn="1"/>
        </p:nvCxnSpPr>
        <p:spPr>
          <a:xfrm flipH="1">
            <a:off x="678825" y="4717902"/>
            <a:ext cx="35687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2" name="Text Placeholder 37">
            <a:extLst>
              <a:ext uri="{FF2B5EF4-FFF2-40B4-BE49-F238E27FC236}">
                <a16:creationId xmlns:a16="http://schemas.microsoft.com/office/drawing/2014/main" id="{706475DB-6D52-41D7-685D-D1BDE09BF73B}"/>
              </a:ext>
            </a:extLst>
          </p:cNvPr>
          <p:cNvSpPr>
            <a:spLocks noGrp="1"/>
          </p:cNvSpPr>
          <p:nvPr>
            <p:ph type="body" sz="quarter" idx="16" hasCustomPrompt="1"/>
          </p:nvPr>
        </p:nvSpPr>
        <p:spPr>
          <a:xfrm>
            <a:off x="678824" y="691497"/>
            <a:ext cx="4879179"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72" name="Text Placeholder 37">
            <a:extLst>
              <a:ext uri="{FF2B5EF4-FFF2-40B4-BE49-F238E27FC236}">
                <a16:creationId xmlns:a16="http://schemas.microsoft.com/office/drawing/2014/main" id="{15114829-AB75-D63C-02D3-823E159EF2E9}"/>
              </a:ext>
            </a:extLst>
          </p:cNvPr>
          <p:cNvSpPr>
            <a:spLocks noGrp="1"/>
          </p:cNvSpPr>
          <p:nvPr>
            <p:ph type="body" sz="quarter" idx="17" hasCustomPrompt="1"/>
          </p:nvPr>
        </p:nvSpPr>
        <p:spPr>
          <a:xfrm>
            <a:off x="678823" y="977143"/>
            <a:ext cx="4879180"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5" name="Text Placeholder 37">
            <a:extLst>
              <a:ext uri="{FF2B5EF4-FFF2-40B4-BE49-F238E27FC236}">
                <a16:creationId xmlns:a16="http://schemas.microsoft.com/office/drawing/2014/main" id="{8E221E9A-C8CC-27FC-AD39-A00E6087CDCF}"/>
              </a:ext>
            </a:extLst>
          </p:cNvPr>
          <p:cNvSpPr>
            <a:spLocks noGrp="1"/>
          </p:cNvSpPr>
          <p:nvPr>
            <p:ph type="body" sz="quarter" idx="18" hasCustomPrompt="1"/>
          </p:nvPr>
        </p:nvSpPr>
        <p:spPr>
          <a:xfrm>
            <a:off x="678824" y="2211296"/>
            <a:ext cx="4387417"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76" name="Text Placeholder 37">
            <a:extLst>
              <a:ext uri="{FF2B5EF4-FFF2-40B4-BE49-F238E27FC236}">
                <a16:creationId xmlns:a16="http://schemas.microsoft.com/office/drawing/2014/main" id="{B0A26A45-E5B0-871E-9BAD-C69DBDAF053F}"/>
              </a:ext>
            </a:extLst>
          </p:cNvPr>
          <p:cNvSpPr>
            <a:spLocks noGrp="1"/>
          </p:cNvSpPr>
          <p:nvPr>
            <p:ph type="body" sz="quarter" idx="19" hasCustomPrompt="1"/>
          </p:nvPr>
        </p:nvSpPr>
        <p:spPr>
          <a:xfrm>
            <a:off x="678823" y="2496942"/>
            <a:ext cx="4387418"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9" name="Text Placeholder 37">
            <a:extLst>
              <a:ext uri="{FF2B5EF4-FFF2-40B4-BE49-F238E27FC236}">
                <a16:creationId xmlns:a16="http://schemas.microsoft.com/office/drawing/2014/main" id="{6D7E3728-8D0D-D009-A046-34681F170E47}"/>
              </a:ext>
            </a:extLst>
          </p:cNvPr>
          <p:cNvSpPr>
            <a:spLocks noGrp="1"/>
          </p:cNvSpPr>
          <p:nvPr>
            <p:ph type="body" sz="quarter" idx="20" hasCustomPrompt="1"/>
          </p:nvPr>
        </p:nvSpPr>
        <p:spPr>
          <a:xfrm>
            <a:off x="678824" y="3713594"/>
            <a:ext cx="3887353"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80" name="Text Placeholder 37">
            <a:extLst>
              <a:ext uri="{FF2B5EF4-FFF2-40B4-BE49-F238E27FC236}">
                <a16:creationId xmlns:a16="http://schemas.microsoft.com/office/drawing/2014/main" id="{366D2E2B-E93A-7827-E869-A37A8A522EE9}"/>
              </a:ext>
            </a:extLst>
          </p:cNvPr>
          <p:cNvSpPr>
            <a:spLocks noGrp="1"/>
          </p:cNvSpPr>
          <p:nvPr>
            <p:ph type="body" sz="quarter" idx="21" hasCustomPrompt="1"/>
          </p:nvPr>
        </p:nvSpPr>
        <p:spPr>
          <a:xfrm>
            <a:off x="678823" y="3999240"/>
            <a:ext cx="3887354"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3" name="Text Placeholder 37">
            <a:extLst>
              <a:ext uri="{FF2B5EF4-FFF2-40B4-BE49-F238E27FC236}">
                <a16:creationId xmlns:a16="http://schemas.microsoft.com/office/drawing/2014/main" id="{3F5A52E8-9D57-660B-EB55-7DBE4CEF2EB5}"/>
              </a:ext>
            </a:extLst>
          </p:cNvPr>
          <p:cNvSpPr>
            <a:spLocks noGrp="1"/>
          </p:cNvSpPr>
          <p:nvPr>
            <p:ph type="body" sz="quarter" idx="22" hasCustomPrompt="1"/>
          </p:nvPr>
        </p:nvSpPr>
        <p:spPr>
          <a:xfrm>
            <a:off x="678825" y="5162048"/>
            <a:ext cx="3500694"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51925A67-D207-7369-FBB0-70EE2A3BC4E8}"/>
              </a:ext>
            </a:extLst>
          </p:cNvPr>
          <p:cNvSpPr>
            <a:spLocks noGrp="1"/>
          </p:cNvSpPr>
          <p:nvPr>
            <p:ph type="body" sz="quarter" idx="23" hasCustomPrompt="1"/>
          </p:nvPr>
        </p:nvSpPr>
        <p:spPr>
          <a:xfrm>
            <a:off x="678823" y="5447694"/>
            <a:ext cx="3500695"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0" name="Text Placeholder 88">
            <a:extLst>
              <a:ext uri="{FF2B5EF4-FFF2-40B4-BE49-F238E27FC236}">
                <a16:creationId xmlns:a16="http://schemas.microsoft.com/office/drawing/2014/main" id="{2ADD3D66-3DFC-D491-E6D3-3248F45B9C93}"/>
              </a:ext>
            </a:extLst>
          </p:cNvPr>
          <p:cNvSpPr>
            <a:spLocks noGrp="1"/>
          </p:cNvSpPr>
          <p:nvPr>
            <p:ph type="body" sz="quarter" idx="31" hasCustomPrompt="1"/>
          </p:nvPr>
        </p:nvSpPr>
        <p:spPr>
          <a:xfrm>
            <a:off x="7222826" y="5125408"/>
            <a:ext cx="1863725" cy="290512"/>
          </a:xfrm>
        </p:spPr>
        <p:txBody>
          <a:bodyPr>
            <a:noAutofit/>
          </a:bodyPr>
          <a:lstStyle>
            <a:lvl1pPr marL="0" indent="0" algn="ctr">
              <a:buNone/>
              <a:defRPr sz="1400">
                <a:solidFill>
                  <a:schemeClr val="bg1"/>
                </a:solidFill>
              </a:defRPr>
            </a:lvl1pPr>
          </a:lstStyle>
          <a:p>
            <a:pPr lvl="0"/>
            <a:r>
              <a:rPr lang="en-US" dirty="0"/>
              <a:t>Description</a:t>
            </a:r>
            <a:endParaRPr lang="en-IN" dirty="0"/>
          </a:p>
        </p:txBody>
      </p:sp>
    </p:spTree>
    <p:extLst>
      <p:ext uri="{BB962C8B-B14F-4D97-AF65-F5344CB8AC3E}">
        <p14:creationId xmlns:p14="http://schemas.microsoft.com/office/powerpoint/2010/main" val="23305006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Image +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6681D1E-CCB4-8F17-75CC-7BB8D076C27A}"/>
              </a:ext>
            </a:extLst>
          </p:cNvPr>
          <p:cNvSpPr/>
          <p:nvPr userDrawn="1"/>
        </p:nvSpPr>
        <p:spPr>
          <a:xfrm>
            <a:off x="8921623" y="4626433"/>
            <a:ext cx="1592758" cy="1555292"/>
          </a:xfrm>
          <a:prstGeom prst="parallelogram">
            <a:avLst>
              <a:gd name="adj" fmla="val 32821"/>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ID" sz="1600" b="1">
              <a:solidFill>
                <a:srgbClr val="FFFFFF"/>
              </a:solidFill>
              <a:latin typeface="Segoe UI" panose="020B0502040204020203" pitchFamily="34" charset="0"/>
              <a:ea typeface="Open Sans" charset="0"/>
              <a:cs typeface="Segoe UI" panose="020B0502040204020203" pitchFamily="34" charset="0"/>
            </a:endParaRPr>
          </a:p>
        </p:txBody>
      </p:sp>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p:spPr>
        <p:txBody>
          <a:bodyPr/>
          <a:lstStyle/>
          <a:p>
            <a:endParaRPr lang="en-IN" dirty="0"/>
          </a:p>
        </p:txBody>
      </p:sp>
      <p:sp>
        <p:nvSpPr>
          <p:cNvPr id="2" name="Title 1">
            <a:extLst>
              <a:ext uri="{FF2B5EF4-FFF2-40B4-BE49-F238E27FC236}">
                <a16:creationId xmlns:a16="http://schemas.microsoft.com/office/drawing/2014/main" id="{F4F918E0-D41A-17E7-5AE7-19226146F999}"/>
              </a:ext>
            </a:extLst>
          </p:cNvPr>
          <p:cNvSpPr txBox="1">
            <a:spLocks/>
          </p:cNvSpPr>
          <p:nvPr userDrawn="1"/>
        </p:nvSpPr>
        <p:spPr>
          <a:xfrm>
            <a:off x="707679" y="1980905"/>
            <a:ext cx="4484082" cy="984885"/>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lang="en-US" sz="3200" b="1" kern="1200" dirty="0">
                <a:solidFill>
                  <a:schemeClr val="bg1"/>
                </a:solidFill>
                <a:latin typeface="Barlow Medium" panose="00000600000000000000" pitchFamily="2" charset="0"/>
                <a:ea typeface="+mj-ea"/>
                <a:cs typeface="+mj-cs"/>
              </a:defRPr>
            </a:lvl1pPr>
          </a:lstStyle>
          <a:p>
            <a:r>
              <a:rPr lang="en-US">
                <a:solidFill>
                  <a:schemeClr val="tx1"/>
                </a:solidFill>
              </a:rPr>
              <a:t>Click to edit </a:t>
            </a:r>
            <a:br>
              <a:rPr lang="en-US">
                <a:solidFill>
                  <a:schemeClr val="tx1"/>
                </a:solidFill>
              </a:rPr>
            </a:br>
            <a:r>
              <a:rPr lang="en-US">
                <a:solidFill>
                  <a:schemeClr val="tx1"/>
                </a:solidFill>
              </a:rPr>
              <a:t>Master title style</a:t>
            </a:r>
          </a:p>
        </p:txBody>
      </p:sp>
      <p:sp>
        <p:nvSpPr>
          <p:cNvPr id="4" name="Subtitle 2">
            <a:extLst>
              <a:ext uri="{FF2B5EF4-FFF2-40B4-BE49-F238E27FC236}">
                <a16:creationId xmlns:a16="http://schemas.microsoft.com/office/drawing/2014/main" id="{C7B10A87-351F-C852-4078-7A30074E9F75}"/>
              </a:ext>
            </a:extLst>
          </p:cNvPr>
          <p:cNvSpPr>
            <a:spLocks noGrp="1"/>
          </p:cNvSpPr>
          <p:nvPr>
            <p:ph type="subTitle" idx="1"/>
          </p:nvPr>
        </p:nvSpPr>
        <p:spPr>
          <a:xfrm>
            <a:off x="707679" y="3688881"/>
            <a:ext cx="3569682" cy="648126"/>
          </a:xfrm>
        </p:spPr>
        <p:txBody>
          <a:bodyPr wrap="square">
            <a:spAutoFit/>
          </a:bodyPr>
          <a:lstStyle>
            <a:lvl1pPr marL="270000" indent="-270000" algn="l">
              <a:spcBef>
                <a:spcPts val="600"/>
              </a:spcBef>
              <a:buFont typeface="Arial" panose="020B0604020202020204" pitchFamily="34" charset="0"/>
              <a:buChar char="•"/>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5" name="Picture Placeholder 3">
            <a:extLst>
              <a:ext uri="{FF2B5EF4-FFF2-40B4-BE49-F238E27FC236}">
                <a16:creationId xmlns:a16="http://schemas.microsoft.com/office/drawing/2014/main" id="{CF6DA02F-DCAD-DC34-233F-A8B5B933619D}"/>
              </a:ext>
            </a:extLst>
          </p:cNvPr>
          <p:cNvSpPr>
            <a:spLocks noGrp="1"/>
          </p:cNvSpPr>
          <p:nvPr>
            <p:ph type="pic" sz="quarter" idx="32"/>
          </p:nvPr>
        </p:nvSpPr>
        <p:spPr>
          <a:xfrm>
            <a:off x="6621458" y="4188053"/>
            <a:ext cx="4032071" cy="1773425"/>
          </a:xfrm>
          <a:custGeom>
            <a:avLst/>
            <a:gdLst>
              <a:gd name="connsiteX0" fmla="*/ 0 w 3793532"/>
              <a:gd name="connsiteY0" fmla="*/ 1763486 h 1763486"/>
              <a:gd name="connsiteX1" fmla="*/ 440872 w 3793532"/>
              <a:gd name="connsiteY1" fmla="*/ 0 h 1763486"/>
              <a:gd name="connsiteX2" fmla="*/ 3793532 w 3793532"/>
              <a:gd name="connsiteY2" fmla="*/ 0 h 1763486"/>
              <a:gd name="connsiteX3" fmla="*/ 3352661 w 3793532"/>
              <a:gd name="connsiteY3" fmla="*/ 1763486 h 1763486"/>
              <a:gd name="connsiteX4" fmla="*/ 0 w 3793532"/>
              <a:gd name="connsiteY4" fmla="*/ 1763486 h 1763486"/>
              <a:gd name="connsiteX0" fmla="*/ 0 w 3892923"/>
              <a:gd name="connsiteY0" fmla="*/ 1773425 h 1773425"/>
              <a:gd name="connsiteX1" fmla="*/ 540263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3892923"/>
              <a:gd name="connsiteY0" fmla="*/ 1773425 h 1773425"/>
              <a:gd name="connsiteX1" fmla="*/ 580019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4022132"/>
              <a:gd name="connsiteY0" fmla="*/ 1773425 h 1773425"/>
              <a:gd name="connsiteX1" fmla="*/ 580019 w 4022132"/>
              <a:gd name="connsiteY1" fmla="*/ 0 h 1773425"/>
              <a:gd name="connsiteX2" fmla="*/ 4022132 w 4022132"/>
              <a:gd name="connsiteY2" fmla="*/ 0 h 1773425"/>
              <a:gd name="connsiteX3" fmla="*/ 3452052 w 4022132"/>
              <a:gd name="connsiteY3" fmla="*/ 1763486 h 1773425"/>
              <a:gd name="connsiteX4" fmla="*/ 0 w 4022132"/>
              <a:gd name="connsiteY4" fmla="*/ 1773425 h 1773425"/>
              <a:gd name="connsiteX0" fmla="*/ 0 w 4032071"/>
              <a:gd name="connsiteY0" fmla="*/ 1773425 h 1773425"/>
              <a:gd name="connsiteX1" fmla="*/ 580019 w 4032071"/>
              <a:gd name="connsiteY1" fmla="*/ 0 h 1773425"/>
              <a:gd name="connsiteX2" fmla="*/ 4032071 w 4032071"/>
              <a:gd name="connsiteY2" fmla="*/ 0 h 1773425"/>
              <a:gd name="connsiteX3" fmla="*/ 3452052 w 4032071"/>
              <a:gd name="connsiteY3" fmla="*/ 1763486 h 1773425"/>
              <a:gd name="connsiteX4" fmla="*/ 0 w 4032071"/>
              <a:gd name="connsiteY4" fmla="*/ 1773425 h 177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71" h="1773425">
                <a:moveTo>
                  <a:pt x="0" y="1773425"/>
                </a:moveTo>
                <a:lnTo>
                  <a:pt x="580019" y="0"/>
                </a:lnTo>
                <a:lnTo>
                  <a:pt x="4032071" y="0"/>
                </a:lnTo>
                <a:lnTo>
                  <a:pt x="3452052" y="1763486"/>
                </a:lnTo>
                <a:lnTo>
                  <a:pt x="0" y="1773425"/>
                </a:lnTo>
                <a:close/>
              </a:path>
            </a:pathLst>
          </a:custGeom>
          <a:solidFill>
            <a:schemeClr val="tx2"/>
          </a:solidFill>
        </p:spPr>
        <p:txBody>
          <a:bodyPr/>
          <a:lstStyle/>
          <a:p>
            <a:endParaRPr lang="en-IN"/>
          </a:p>
        </p:txBody>
      </p:sp>
      <p:sp>
        <p:nvSpPr>
          <p:cNvPr id="6" name="Content Placeholder 41">
            <a:extLst>
              <a:ext uri="{FF2B5EF4-FFF2-40B4-BE49-F238E27FC236}">
                <a16:creationId xmlns:a16="http://schemas.microsoft.com/office/drawing/2014/main" id="{3CC5A66C-91EE-7C8A-F453-80BDC9A0F6D6}"/>
              </a:ext>
            </a:extLst>
          </p:cNvPr>
          <p:cNvSpPr>
            <a:spLocks noGrp="1"/>
          </p:cNvSpPr>
          <p:nvPr>
            <p:ph sz="quarter" idx="11" hasCustomPrompt="1"/>
          </p:nvPr>
        </p:nvSpPr>
        <p:spPr>
          <a:xfrm>
            <a:off x="9304338" y="4775200"/>
            <a:ext cx="642937" cy="642938"/>
          </a:xfrm>
        </p:spPr>
        <p:txBody>
          <a:bodyPr>
            <a:noAutofit/>
          </a:bodyPr>
          <a:lstStyle>
            <a:lvl1pPr marL="0" indent="0" algn="ctr">
              <a:buNone/>
              <a:defRPr sz="1100">
                <a:solidFill>
                  <a:schemeClr val="bg1"/>
                </a:solidFill>
              </a:defRPr>
            </a:lvl1pPr>
          </a:lstStyle>
          <a:p>
            <a:pPr lvl="0"/>
            <a:r>
              <a:rPr lang="en-US" dirty="0"/>
              <a:t>Insert Icon here</a:t>
            </a:r>
            <a:endParaRPr lang="en-IN" dirty="0"/>
          </a:p>
        </p:txBody>
      </p:sp>
      <p:sp>
        <p:nvSpPr>
          <p:cNvPr id="8" name="Title 1">
            <a:extLst>
              <a:ext uri="{FF2B5EF4-FFF2-40B4-BE49-F238E27FC236}">
                <a16:creationId xmlns:a16="http://schemas.microsoft.com/office/drawing/2014/main" id="{44D90839-F5BF-9915-3E15-35E36DE98B1E}"/>
              </a:ext>
            </a:extLst>
          </p:cNvPr>
          <p:cNvSpPr>
            <a:spLocks noGrp="1"/>
          </p:cNvSpPr>
          <p:nvPr>
            <p:ph type="ctrTitle" hasCustomPrompt="1"/>
          </p:nvPr>
        </p:nvSpPr>
        <p:spPr>
          <a:xfrm>
            <a:off x="7224766" y="4681675"/>
            <a:ext cx="1863426" cy="276999"/>
          </a:xfrm>
          <a:prstGeom prst="rect">
            <a:avLst/>
          </a:prstGeom>
        </p:spPr>
        <p:txBody>
          <a:bodyPr vert="horz" wrap="square" lIns="0" tIns="0" rIns="0" bIns="0" rtlCol="0" anchor="t" anchorCtr="0">
            <a:spAutoFit/>
          </a:bodyPr>
          <a:lstStyle>
            <a:lvl1pPr algn="ctr">
              <a:lnSpc>
                <a:spcPct val="100000"/>
              </a:lnSpc>
              <a:defRPr lang="en-US" sz="2000" b="1" kern="1200" dirty="0">
                <a:solidFill>
                  <a:schemeClr val="bg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GB" dirty="0"/>
              <a:t>Heading</a:t>
            </a:r>
            <a:endParaRPr lang="en-US" dirty="0"/>
          </a:p>
        </p:txBody>
      </p:sp>
      <p:sp>
        <p:nvSpPr>
          <p:cNvPr id="9" name="Text Placeholder 88">
            <a:extLst>
              <a:ext uri="{FF2B5EF4-FFF2-40B4-BE49-F238E27FC236}">
                <a16:creationId xmlns:a16="http://schemas.microsoft.com/office/drawing/2014/main" id="{483D2CC2-F18D-4036-A661-8DA661457BC7}"/>
              </a:ext>
            </a:extLst>
          </p:cNvPr>
          <p:cNvSpPr>
            <a:spLocks noGrp="1"/>
          </p:cNvSpPr>
          <p:nvPr>
            <p:ph type="body" sz="quarter" idx="31" hasCustomPrompt="1"/>
          </p:nvPr>
        </p:nvSpPr>
        <p:spPr>
          <a:xfrm>
            <a:off x="7222826" y="5125408"/>
            <a:ext cx="1863725" cy="290512"/>
          </a:xfrm>
        </p:spPr>
        <p:txBody>
          <a:bodyPr>
            <a:noAutofit/>
          </a:bodyPr>
          <a:lstStyle>
            <a:lvl1pPr marL="0" indent="0" algn="ctr">
              <a:buNone/>
              <a:defRPr sz="1400">
                <a:solidFill>
                  <a:schemeClr val="bg1"/>
                </a:solidFill>
              </a:defRPr>
            </a:lvl1pPr>
          </a:lstStyle>
          <a:p>
            <a:pPr lvl="0"/>
            <a:r>
              <a:rPr lang="en-US" dirty="0"/>
              <a:t>Description</a:t>
            </a:r>
            <a:endParaRPr lang="en-IN" dirty="0"/>
          </a:p>
        </p:txBody>
      </p:sp>
    </p:spTree>
    <p:extLst>
      <p:ext uri="{BB962C8B-B14F-4D97-AF65-F5344CB8AC3E}">
        <p14:creationId xmlns:p14="http://schemas.microsoft.com/office/powerpoint/2010/main" val="40609416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6_Image + Content">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a:solidFill>
            <a:schemeClr val="bg1">
              <a:alpha val="20000"/>
            </a:schemeClr>
          </a:solidFill>
        </p:spPr>
        <p:txBody>
          <a:bodyPr/>
          <a:lstStyle/>
          <a:p>
            <a:endParaRPr lang="en-IN" dirty="0"/>
          </a:p>
        </p:txBody>
      </p:sp>
      <p:sp>
        <p:nvSpPr>
          <p:cNvPr id="2" name="Title 1">
            <a:extLst>
              <a:ext uri="{FF2B5EF4-FFF2-40B4-BE49-F238E27FC236}">
                <a16:creationId xmlns:a16="http://schemas.microsoft.com/office/drawing/2014/main" id="{31763772-1BB6-9FCE-D196-8B0635F8212F}"/>
              </a:ext>
            </a:extLst>
          </p:cNvPr>
          <p:cNvSpPr>
            <a:spLocks noGrp="1"/>
          </p:cNvSpPr>
          <p:nvPr>
            <p:ph type="ctrTitle" hasCustomPrompt="1"/>
          </p:nvPr>
        </p:nvSpPr>
        <p:spPr>
          <a:xfrm>
            <a:off x="707679" y="1980905"/>
            <a:ext cx="4484082" cy="984885"/>
          </a:xfrm>
          <a:prstGeom prst="rect">
            <a:avLst/>
          </a:prstGeom>
        </p:spPr>
        <p:txBody>
          <a:bodyPr vert="horz" wrap="square" lIns="0" tIns="0" rIns="0" bIns="0" rtlCol="0" anchor="ctr" anchorCtr="0">
            <a:spAutoFit/>
          </a:bodyPr>
          <a:lstStyle>
            <a:lvl1pPr algn="l">
              <a:lnSpc>
                <a:spcPct val="100000"/>
              </a:lnSpc>
              <a:defRPr lang="en-US" sz="3200" dirty="0">
                <a:solidFill>
                  <a:schemeClr val="bg1"/>
                </a:solidFill>
              </a:defRPr>
            </a:lvl1pPr>
          </a:lstStyle>
          <a:p>
            <a:pPr lvl="0"/>
            <a:r>
              <a:rPr lang="en-GB" dirty="0"/>
              <a:t>Click to edit </a:t>
            </a:r>
            <a:br>
              <a:rPr lang="en-GB" dirty="0"/>
            </a:br>
            <a:r>
              <a:rPr lang="en-GB" dirty="0"/>
              <a:t>Master title style</a:t>
            </a:r>
            <a:endParaRPr lang="en-US" dirty="0"/>
          </a:p>
        </p:txBody>
      </p:sp>
      <p:sp>
        <p:nvSpPr>
          <p:cNvPr id="4" name="Subtitle 2">
            <a:extLst>
              <a:ext uri="{FF2B5EF4-FFF2-40B4-BE49-F238E27FC236}">
                <a16:creationId xmlns:a16="http://schemas.microsoft.com/office/drawing/2014/main" id="{0D4EDA2E-020E-68F1-5959-A4717FEFC88E}"/>
              </a:ext>
            </a:extLst>
          </p:cNvPr>
          <p:cNvSpPr>
            <a:spLocks noGrp="1"/>
          </p:cNvSpPr>
          <p:nvPr>
            <p:ph type="subTitle" idx="1"/>
          </p:nvPr>
        </p:nvSpPr>
        <p:spPr>
          <a:xfrm>
            <a:off x="707679" y="3688881"/>
            <a:ext cx="3569682" cy="648126"/>
          </a:xfrm>
        </p:spPr>
        <p:txBody>
          <a:bodyPr wrap="square">
            <a:spAutoFit/>
          </a:bodyPr>
          <a:lstStyle>
            <a:lvl1pPr marL="270000" indent="-270000" algn="l">
              <a:spcBef>
                <a:spcPts val="600"/>
              </a:spcBef>
              <a:buFont typeface="Arial" panose="020B0604020202020204" pitchFamily="34" charset="0"/>
              <a:buChar char="•"/>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0080320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Image + Content">
    <p:spTree>
      <p:nvGrpSpPr>
        <p:cNvPr id="1" name=""/>
        <p:cNvGrpSpPr/>
        <p:nvPr/>
      </p:nvGrpSpPr>
      <p:grpSpPr>
        <a:xfrm>
          <a:off x="0" y="0"/>
          <a:ext cx="0" cy="0"/>
          <a:chOff x="0" y="0"/>
          <a:chExt cx="0" cy="0"/>
        </a:xfrm>
      </p:grpSpPr>
      <p:sp>
        <p:nvSpPr>
          <p:cNvPr id="50" name="Text Placeholder 48">
            <a:extLst>
              <a:ext uri="{FF2B5EF4-FFF2-40B4-BE49-F238E27FC236}">
                <a16:creationId xmlns:a16="http://schemas.microsoft.com/office/drawing/2014/main" id="{C734AFB7-B581-3529-B7EB-48FCDF40B44F}"/>
              </a:ext>
            </a:extLst>
          </p:cNvPr>
          <p:cNvSpPr>
            <a:spLocks noGrp="1"/>
          </p:cNvSpPr>
          <p:nvPr>
            <p:ph type="body" sz="quarter" idx="13" hasCustomPrompt="1"/>
          </p:nvPr>
        </p:nvSpPr>
        <p:spPr>
          <a:xfrm>
            <a:off x="2802996" y="5094168"/>
            <a:ext cx="5058303"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dirty="0"/>
              <a:t>Insert Text</a:t>
            </a:r>
            <a:endParaRPr lang="en-IN" dirty="0"/>
          </a:p>
        </p:txBody>
      </p:sp>
      <p:sp>
        <p:nvSpPr>
          <p:cNvPr id="49" name="Text Placeholder 48">
            <a:extLst>
              <a:ext uri="{FF2B5EF4-FFF2-40B4-BE49-F238E27FC236}">
                <a16:creationId xmlns:a16="http://schemas.microsoft.com/office/drawing/2014/main" id="{F3326ED7-A903-6A67-0638-B7FF90EB0914}"/>
              </a:ext>
            </a:extLst>
          </p:cNvPr>
          <p:cNvSpPr>
            <a:spLocks noGrp="1"/>
          </p:cNvSpPr>
          <p:nvPr>
            <p:ph type="body" sz="quarter" idx="12" hasCustomPrompt="1"/>
          </p:nvPr>
        </p:nvSpPr>
        <p:spPr>
          <a:xfrm>
            <a:off x="2792413" y="4214813"/>
            <a:ext cx="3376612"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dirty="0"/>
              <a:t>Insert Text</a:t>
            </a:r>
            <a:endParaRPr lang="en-IN" dirty="0"/>
          </a:p>
        </p:txBody>
      </p:sp>
      <p:pic>
        <p:nvPicPr>
          <p:cNvPr id="12" name="Picture 11">
            <a:extLst>
              <a:ext uri="{FF2B5EF4-FFF2-40B4-BE49-F238E27FC236}">
                <a16:creationId xmlns:a16="http://schemas.microsoft.com/office/drawing/2014/main" id="{41A03414-4F71-643D-9A35-F2220E3928A0}"/>
              </a:ext>
            </a:extLst>
          </p:cNvPr>
          <p:cNvPicPr>
            <a:picLocks noChangeAspect="1"/>
          </p:cNvPicPr>
          <p:nvPr userDrawn="1"/>
        </p:nvPicPr>
        <p:blipFill>
          <a:blip r:embed="rId2">
            <a:alphaModFix amt="49000"/>
            <a:extLst>
              <a:ext uri="{28A0092B-C50C-407E-A947-70E740481C1C}">
                <a14:useLocalDpi xmlns:a14="http://schemas.microsoft.com/office/drawing/2010/main"/>
              </a:ext>
            </a:extLst>
          </a:blip>
          <a:stretch>
            <a:fillRect/>
          </a:stretch>
        </p:blipFill>
        <p:spPr>
          <a:xfrm rot="1065417" flipH="1">
            <a:off x="4240470" y="-171291"/>
            <a:ext cx="1138782" cy="7518105"/>
          </a:xfrm>
          <a:prstGeom prst="rect">
            <a:avLst/>
          </a:prstGeom>
        </p:spPr>
      </p:pic>
      <p:cxnSp>
        <p:nvCxnSpPr>
          <p:cNvPr id="16" name="Straight Connector 15">
            <a:extLst>
              <a:ext uri="{FF2B5EF4-FFF2-40B4-BE49-F238E27FC236}">
                <a16:creationId xmlns:a16="http://schemas.microsoft.com/office/drawing/2014/main" id="{C223FFE5-2205-50B6-2299-2A987682DD7D}"/>
              </a:ext>
            </a:extLst>
          </p:cNvPr>
          <p:cNvCxnSpPr/>
          <p:nvPr userDrawn="1"/>
        </p:nvCxnSpPr>
        <p:spPr>
          <a:xfrm>
            <a:off x="8759295" y="1195253"/>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0F463E-CCD1-B7E1-3B71-D978A28406FD}"/>
              </a:ext>
            </a:extLst>
          </p:cNvPr>
          <p:cNvCxnSpPr>
            <a:cxnSpLocks/>
          </p:cNvCxnSpPr>
          <p:nvPr userDrawn="1"/>
        </p:nvCxnSpPr>
        <p:spPr>
          <a:xfrm>
            <a:off x="9073621" y="1195253"/>
            <a:ext cx="3105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Picture Placeholder 42">
            <a:extLst>
              <a:ext uri="{FF2B5EF4-FFF2-40B4-BE49-F238E27FC236}">
                <a16:creationId xmlns:a16="http://schemas.microsoft.com/office/drawing/2014/main" id="{F86504EF-BFC7-9B0B-7F13-2DDC8689144D}"/>
              </a:ext>
            </a:extLst>
          </p:cNvPr>
          <p:cNvSpPr>
            <a:spLocks noGrp="1"/>
          </p:cNvSpPr>
          <p:nvPr>
            <p:ph type="pic" sz="quarter" idx="11"/>
          </p:nvPr>
        </p:nvSpPr>
        <p:spPr>
          <a:xfrm>
            <a:off x="0" y="0"/>
            <a:ext cx="5408613" cy="6866313"/>
          </a:xfrm>
          <a:custGeom>
            <a:avLst/>
            <a:gdLst>
              <a:gd name="connsiteX0" fmla="*/ 0 w 5408613"/>
              <a:gd name="connsiteY0" fmla="*/ 6858000 h 6858000"/>
              <a:gd name="connsiteX1" fmla="*/ 1352153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58000"/>
              <a:gd name="connsiteX1" fmla="*/ 5491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66313"/>
              <a:gd name="connsiteX1" fmla="*/ 5491 w 5408613"/>
              <a:gd name="connsiteY1" fmla="*/ 0 h 6866313"/>
              <a:gd name="connsiteX2" fmla="*/ 5408613 w 5408613"/>
              <a:gd name="connsiteY2" fmla="*/ 0 h 6866313"/>
              <a:gd name="connsiteX3" fmla="*/ 3216875 w 5408613"/>
              <a:gd name="connsiteY3" fmla="*/ 6866313 h 6866313"/>
              <a:gd name="connsiteX4" fmla="*/ 0 w 5408613"/>
              <a:gd name="connsiteY4" fmla="*/ 6858000 h 686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613" h="6866313">
                <a:moveTo>
                  <a:pt x="0" y="6858000"/>
                </a:moveTo>
                <a:cubicBezTo>
                  <a:pt x="1830" y="4572000"/>
                  <a:pt x="3661" y="2286000"/>
                  <a:pt x="5491" y="0"/>
                </a:cubicBezTo>
                <a:lnTo>
                  <a:pt x="5408613" y="0"/>
                </a:lnTo>
                <a:lnTo>
                  <a:pt x="3216875" y="6866313"/>
                </a:lnTo>
                <a:lnTo>
                  <a:pt x="0" y="6858000"/>
                </a:lnTo>
                <a:close/>
              </a:path>
            </a:pathLst>
          </a:custGeom>
          <a:effectLst>
            <a:outerShdw blurRad="50800" dist="38100" dir="2700000" algn="tl" rotWithShape="0">
              <a:prstClr val="black">
                <a:alpha val="40000"/>
              </a:prstClr>
            </a:outerShdw>
          </a:effectLst>
        </p:spPr>
        <p:txBody>
          <a:bodyPr/>
          <a:lstStyle/>
          <a:p>
            <a:endParaRPr lang="en-IN"/>
          </a:p>
        </p:txBody>
      </p:sp>
      <p:sp>
        <p:nvSpPr>
          <p:cNvPr id="54" name="Text Placeholder 37">
            <a:extLst>
              <a:ext uri="{FF2B5EF4-FFF2-40B4-BE49-F238E27FC236}">
                <a16:creationId xmlns:a16="http://schemas.microsoft.com/office/drawing/2014/main" id="{98976037-0E5F-034D-7CE2-A1BC24444D7C}"/>
              </a:ext>
            </a:extLst>
          </p:cNvPr>
          <p:cNvSpPr>
            <a:spLocks noGrp="1"/>
          </p:cNvSpPr>
          <p:nvPr>
            <p:ph type="body" sz="quarter" idx="21" hasCustomPrompt="1"/>
          </p:nvPr>
        </p:nvSpPr>
        <p:spPr>
          <a:xfrm>
            <a:off x="8633394" y="1316647"/>
            <a:ext cx="2902459"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6" name="Text Placeholder 37">
            <a:extLst>
              <a:ext uri="{FF2B5EF4-FFF2-40B4-BE49-F238E27FC236}">
                <a16:creationId xmlns:a16="http://schemas.microsoft.com/office/drawing/2014/main" id="{D888971C-B70A-072E-DF4A-D269998AE2BA}"/>
              </a:ext>
            </a:extLst>
          </p:cNvPr>
          <p:cNvSpPr>
            <a:spLocks noGrp="1"/>
          </p:cNvSpPr>
          <p:nvPr>
            <p:ph type="body" sz="quarter" idx="20" hasCustomPrompt="1"/>
          </p:nvPr>
        </p:nvSpPr>
        <p:spPr>
          <a:xfrm>
            <a:off x="8633396" y="803941"/>
            <a:ext cx="2902458"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97" name="Content Placeholder 51">
            <a:extLst>
              <a:ext uri="{FF2B5EF4-FFF2-40B4-BE49-F238E27FC236}">
                <a16:creationId xmlns:a16="http://schemas.microsoft.com/office/drawing/2014/main" id="{8E457D21-E349-1874-2B98-7061AEACC60E}"/>
              </a:ext>
            </a:extLst>
          </p:cNvPr>
          <p:cNvSpPr>
            <a:spLocks noGrp="1"/>
          </p:cNvSpPr>
          <p:nvPr>
            <p:ph sz="quarter" idx="14" hasCustomPrompt="1"/>
          </p:nvPr>
        </p:nvSpPr>
        <p:spPr>
          <a:xfrm>
            <a:off x="8763694" y="303959"/>
            <a:ext cx="467451" cy="467451"/>
          </a:xfrm>
          <a:noFill/>
        </p:spPr>
        <p:txBody>
          <a:bodyPr anchor="ctr">
            <a:noAutofit/>
          </a:bodyPr>
          <a:lstStyle>
            <a:lvl1pPr marL="0" indent="0" algn="ctr">
              <a:buNone/>
              <a:defRPr sz="700" b="1">
                <a:solidFill>
                  <a:schemeClr val="tx2"/>
                </a:solidFill>
              </a:defRPr>
            </a:lvl1pPr>
          </a:lstStyle>
          <a:p>
            <a:pPr lvl="0"/>
            <a:r>
              <a:rPr lang="en-US" dirty="0"/>
              <a:t>Insert Icon Here</a:t>
            </a:r>
            <a:endParaRPr lang="en-IN" dirty="0"/>
          </a:p>
        </p:txBody>
      </p:sp>
      <p:cxnSp>
        <p:nvCxnSpPr>
          <p:cNvPr id="103" name="Straight Connector 102">
            <a:extLst>
              <a:ext uri="{FF2B5EF4-FFF2-40B4-BE49-F238E27FC236}">
                <a16:creationId xmlns:a16="http://schemas.microsoft.com/office/drawing/2014/main" id="{EFE67893-4E6D-CAA6-D921-D97B29CA14C6}"/>
              </a:ext>
            </a:extLst>
          </p:cNvPr>
          <p:cNvCxnSpPr/>
          <p:nvPr userDrawn="1"/>
        </p:nvCxnSpPr>
        <p:spPr>
          <a:xfrm>
            <a:off x="7774400" y="3280818"/>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48EFCE4-3350-C777-9AB0-2BE4740EE3F5}"/>
              </a:ext>
            </a:extLst>
          </p:cNvPr>
          <p:cNvCxnSpPr>
            <a:cxnSpLocks/>
          </p:cNvCxnSpPr>
          <p:nvPr userDrawn="1"/>
        </p:nvCxnSpPr>
        <p:spPr>
          <a:xfrm>
            <a:off x="8088726" y="3280818"/>
            <a:ext cx="41032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5" name="Text Placeholder 37">
            <a:extLst>
              <a:ext uri="{FF2B5EF4-FFF2-40B4-BE49-F238E27FC236}">
                <a16:creationId xmlns:a16="http://schemas.microsoft.com/office/drawing/2014/main" id="{88182724-374F-9051-FD51-3A35FFDE6F0C}"/>
              </a:ext>
            </a:extLst>
          </p:cNvPr>
          <p:cNvSpPr>
            <a:spLocks noGrp="1"/>
          </p:cNvSpPr>
          <p:nvPr>
            <p:ph type="body" sz="quarter" idx="22" hasCustomPrompt="1"/>
          </p:nvPr>
        </p:nvSpPr>
        <p:spPr>
          <a:xfrm>
            <a:off x="7648499" y="3402212"/>
            <a:ext cx="3887354"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6" name="Text Placeholder 37">
            <a:extLst>
              <a:ext uri="{FF2B5EF4-FFF2-40B4-BE49-F238E27FC236}">
                <a16:creationId xmlns:a16="http://schemas.microsoft.com/office/drawing/2014/main" id="{5C43D540-A593-5E80-A23E-1B552236A280}"/>
              </a:ext>
            </a:extLst>
          </p:cNvPr>
          <p:cNvSpPr>
            <a:spLocks noGrp="1"/>
          </p:cNvSpPr>
          <p:nvPr>
            <p:ph type="body" sz="quarter" idx="23" hasCustomPrompt="1"/>
          </p:nvPr>
        </p:nvSpPr>
        <p:spPr>
          <a:xfrm>
            <a:off x="7648500" y="2889506"/>
            <a:ext cx="3887353"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07" name="Content Placeholder 51">
            <a:extLst>
              <a:ext uri="{FF2B5EF4-FFF2-40B4-BE49-F238E27FC236}">
                <a16:creationId xmlns:a16="http://schemas.microsoft.com/office/drawing/2014/main" id="{D49E74EE-8BC2-B565-7BC1-81B81B3977DB}"/>
              </a:ext>
            </a:extLst>
          </p:cNvPr>
          <p:cNvSpPr>
            <a:spLocks noGrp="1"/>
          </p:cNvSpPr>
          <p:nvPr>
            <p:ph sz="quarter" idx="24" hasCustomPrompt="1"/>
          </p:nvPr>
        </p:nvSpPr>
        <p:spPr>
          <a:xfrm>
            <a:off x="7778799" y="2389524"/>
            <a:ext cx="467451" cy="467451"/>
          </a:xfrm>
          <a:noFill/>
        </p:spPr>
        <p:txBody>
          <a:bodyPr anchor="ctr">
            <a:noAutofit/>
          </a:bodyPr>
          <a:lstStyle>
            <a:lvl1pPr marL="0" indent="0" algn="ctr">
              <a:buNone/>
              <a:defRPr sz="700" b="1">
                <a:solidFill>
                  <a:schemeClr val="tx2"/>
                </a:solidFill>
              </a:defRPr>
            </a:lvl1pPr>
          </a:lstStyle>
          <a:p>
            <a:pPr lvl="0"/>
            <a:r>
              <a:rPr lang="en-US" dirty="0"/>
              <a:t>Insert Icon Here</a:t>
            </a:r>
            <a:endParaRPr lang="en-IN" dirty="0"/>
          </a:p>
        </p:txBody>
      </p:sp>
      <p:cxnSp>
        <p:nvCxnSpPr>
          <p:cNvPr id="114" name="Straight Connector 113">
            <a:extLst>
              <a:ext uri="{FF2B5EF4-FFF2-40B4-BE49-F238E27FC236}">
                <a16:creationId xmlns:a16="http://schemas.microsoft.com/office/drawing/2014/main" id="{F4194E6A-BCE5-9821-D670-4B656F6E0BB7}"/>
              </a:ext>
            </a:extLst>
          </p:cNvPr>
          <p:cNvCxnSpPr/>
          <p:nvPr userDrawn="1"/>
        </p:nvCxnSpPr>
        <p:spPr>
          <a:xfrm>
            <a:off x="8759295" y="5370844"/>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C133F6C-9B15-F3F7-DE55-C9045873C3E2}"/>
              </a:ext>
            </a:extLst>
          </p:cNvPr>
          <p:cNvCxnSpPr>
            <a:cxnSpLocks/>
          </p:cNvCxnSpPr>
          <p:nvPr userDrawn="1"/>
        </p:nvCxnSpPr>
        <p:spPr>
          <a:xfrm>
            <a:off x="9073621" y="5370844"/>
            <a:ext cx="3105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6" name="Text Placeholder 37">
            <a:extLst>
              <a:ext uri="{FF2B5EF4-FFF2-40B4-BE49-F238E27FC236}">
                <a16:creationId xmlns:a16="http://schemas.microsoft.com/office/drawing/2014/main" id="{8C7F83C8-B74B-6E6D-F81D-3F808356EE2E}"/>
              </a:ext>
            </a:extLst>
          </p:cNvPr>
          <p:cNvSpPr>
            <a:spLocks noGrp="1"/>
          </p:cNvSpPr>
          <p:nvPr>
            <p:ph type="body" sz="quarter" idx="25" hasCustomPrompt="1"/>
          </p:nvPr>
        </p:nvSpPr>
        <p:spPr>
          <a:xfrm>
            <a:off x="8633394" y="5492238"/>
            <a:ext cx="2902459"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17" name="Text Placeholder 37">
            <a:extLst>
              <a:ext uri="{FF2B5EF4-FFF2-40B4-BE49-F238E27FC236}">
                <a16:creationId xmlns:a16="http://schemas.microsoft.com/office/drawing/2014/main" id="{9DE693B2-DD8F-2828-8EAB-10DF780CB39E}"/>
              </a:ext>
            </a:extLst>
          </p:cNvPr>
          <p:cNvSpPr>
            <a:spLocks noGrp="1"/>
          </p:cNvSpPr>
          <p:nvPr>
            <p:ph type="body" sz="quarter" idx="26" hasCustomPrompt="1"/>
          </p:nvPr>
        </p:nvSpPr>
        <p:spPr>
          <a:xfrm>
            <a:off x="8633396" y="4979532"/>
            <a:ext cx="2902458"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18" name="Content Placeholder 51">
            <a:extLst>
              <a:ext uri="{FF2B5EF4-FFF2-40B4-BE49-F238E27FC236}">
                <a16:creationId xmlns:a16="http://schemas.microsoft.com/office/drawing/2014/main" id="{92F61B63-2DDB-71BD-5A0A-837AED51FA6B}"/>
              </a:ext>
            </a:extLst>
          </p:cNvPr>
          <p:cNvSpPr>
            <a:spLocks noGrp="1"/>
          </p:cNvSpPr>
          <p:nvPr>
            <p:ph sz="quarter" idx="27" hasCustomPrompt="1"/>
          </p:nvPr>
        </p:nvSpPr>
        <p:spPr>
          <a:xfrm>
            <a:off x="8763694" y="4479550"/>
            <a:ext cx="467451" cy="467451"/>
          </a:xfrm>
          <a:noFill/>
        </p:spPr>
        <p:txBody>
          <a:bodyPr anchor="ctr">
            <a:noAutofit/>
          </a:bodyPr>
          <a:lstStyle>
            <a:lvl1pPr marL="0" indent="0" algn="ctr">
              <a:buNone/>
              <a:defRPr sz="700" b="1">
                <a:solidFill>
                  <a:schemeClr val="tx2"/>
                </a:solidFill>
              </a:defRPr>
            </a:lvl1pPr>
          </a:lstStyle>
          <a:p>
            <a:pPr lvl="0"/>
            <a:r>
              <a:rPr lang="en-US" dirty="0"/>
              <a:t>Insert Icon Here</a:t>
            </a:r>
            <a:endParaRPr lang="en-IN" dirty="0"/>
          </a:p>
        </p:txBody>
      </p:sp>
    </p:spTree>
    <p:extLst>
      <p:ext uri="{BB962C8B-B14F-4D97-AF65-F5344CB8AC3E}">
        <p14:creationId xmlns:p14="http://schemas.microsoft.com/office/powerpoint/2010/main" val="30987076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Image + Content">
    <p:spTree>
      <p:nvGrpSpPr>
        <p:cNvPr id="1" name=""/>
        <p:cNvGrpSpPr/>
        <p:nvPr/>
      </p:nvGrpSpPr>
      <p:grpSpPr>
        <a:xfrm>
          <a:off x="0" y="0"/>
          <a:ext cx="0" cy="0"/>
          <a:chOff x="0" y="0"/>
          <a:chExt cx="0" cy="0"/>
        </a:xfrm>
      </p:grpSpPr>
      <p:sp>
        <p:nvSpPr>
          <p:cNvPr id="50" name="Text Placeholder 48">
            <a:extLst>
              <a:ext uri="{FF2B5EF4-FFF2-40B4-BE49-F238E27FC236}">
                <a16:creationId xmlns:a16="http://schemas.microsoft.com/office/drawing/2014/main" id="{C734AFB7-B581-3529-B7EB-48FCDF40B44F}"/>
              </a:ext>
            </a:extLst>
          </p:cNvPr>
          <p:cNvSpPr>
            <a:spLocks noGrp="1"/>
          </p:cNvSpPr>
          <p:nvPr>
            <p:ph type="body" sz="quarter" idx="13" hasCustomPrompt="1"/>
          </p:nvPr>
        </p:nvSpPr>
        <p:spPr>
          <a:xfrm>
            <a:off x="2802996" y="5493558"/>
            <a:ext cx="5058303"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dirty="0"/>
              <a:t>Insert Text</a:t>
            </a:r>
            <a:endParaRPr lang="en-IN" dirty="0"/>
          </a:p>
        </p:txBody>
      </p:sp>
      <p:sp>
        <p:nvSpPr>
          <p:cNvPr id="49" name="Text Placeholder 48">
            <a:extLst>
              <a:ext uri="{FF2B5EF4-FFF2-40B4-BE49-F238E27FC236}">
                <a16:creationId xmlns:a16="http://schemas.microsoft.com/office/drawing/2014/main" id="{F3326ED7-A903-6A67-0638-B7FF90EB0914}"/>
              </a:ext>
            </a:extLst>
          </p:cNvPr>
          <p:cNvSpPr>
            <a:spLocks noGrp="1"/>
          </p:cNvSpPr>
          <p:nvPr>
            <p:ph type="body" sz="quarter" idx="12" hasCustomPrompt="1"/>
          </p:nvPr>
        </p:nvSpPr>
        <p:spPr>
          <a:xfrm>
            <a:off x="2792413" y="4614203"/>
            <a:ext cx="3376612"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dirty="0"/>
              <a:t>Insert Text</a:t>
            </a:r>
            <a:endParaRPr lang="en-IN" dirty="0"/>
          </a:p>
        </p:txBody>
      </p:sp>
      <p:pic>
        <p:nvPicPr>
          <p:cNvPr id="12" name="Picture 11">
            <a:extLst>
              <a:ext uri="{FF2B5EF4-FFF2-40B4-BE49-F238E27FC236}">
                <a16:creationId xmlns:a16="http://schemas.microsoft.com/office/drawing/2014/main" id="{41A03414-4F71-643D-9A35-F2220E3928A0}"/>
              </a:ext>
            </a:extLst>
          </p:cNvPr>
          <p:cNvPicPr>
            <a:picLocks noChangeAspect="1"/>
          </p:cNvPicPr>
          <p:nvPr userDrawn="1"/>
        </p:nvPicPr>
        <p:blipFill>
          <a:blip r:embed="rId2">
            <a:alphaModFix amt="49000"/>
            <a:extLst>
              <a:ext uri="{28A0092B-C50C-407E-A947-70E740481C1C}">
                <a14:useLocalDpi xmlns:a14="http://schemas.microsoft.com/office/drawing/2010/main"/>
              </a:ext>
            </a:extLst>
          </a:blip>
          <a:stretch>
            <a:fillRect/>
          </a:stretch>
        </p:blipFill>
        <p:spPr>
          <a:xfrm rot="1065417" flipH="1">
            <a:off x="4240470" y="-171291"/>
            <a:ext cx="1138782" cy="7518105"/>
          </a:xfrm>
          <a:prstGeom prst="rect">
            <a:avLst/>
          </a:prstGeom>
        </p:spPr>
      </p:pic>
      <p:sp>
        <p:nvSpPr>
          <p:cNvPr id="44" name="Picture Placeholder 42">
            <a:extLst>
              <a:ext uri="{FF2B5EF4-FFF2-40B4-BE49-F238E27FC236}">
                <a16:creationId xmlns:a16="http://schemas.microsoft.com/office/drawing/2014/main" id="{F86504EF-BFC7-9B0B-7F13-2DDC8689144D}"/>
              </a:ext>
            </a:extLst>
          </p:cNvPr>
          <p:cNvSpPr>
            <a:spLocks noGrp="1"/>
          </p:cNvSpPr>
          <p:nvPr>
            <p:ph type="pic" sz="quarter" idx="11"/>
          </p:nvPr>
        </p:nvSpPr>
        <p:spPr>
          <a:xfrm>
            <a:off x="0" y="0"/>
            <a:ext cx="5408613" cy="6866313"/>
          </a:xfrm>
          <a:custGeom>
            <a:avLst/>
            <a:gdLst>
              <a:gd name="connsiteX0" fmla="*/ 0 w 5408613"/>
              <a:gd name="connsiteY0" fmla="*/ 6858000 h 6858000"/>
              <a:gd name="connsiteX1" fmla="*/ 1352153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58000"/>
              <a:gd name="connsiteX1" fmla="*/ 5491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66313"/>
              <a:gd name="connsiteX1" fmla="*/ 5491 w 5408613"/>
              <a:gd name="connsiteY1" fmla="*/ 0 h 6866313"/>
              <a:gd name="connsiteX2" fmla="*/ 5408613 w 5408613"/>
              <a:gd name="connsiteY2" fmla="*/ 0 h 6866313"/>
              <a:gd name="connsiteX3" fmla="*/ 3216875 w 5408613"/>
              <a:gd name="connsiteY3" fmla="*/ 6866313 h 6866313"/>
              <a:gd name="connsiteX4" fmla="*/ 0 w 5408613"/>
              <a:gd name="connsiteY4" fmla="*/ 6858000 h 686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613" h="6866313">
                <a:moveTo>
                  <a:pt x="0" y="6858000"/>
                </a:moveTo>
                <a:cubicBezTo>
                  <a:pt x="1830" y="4572000"/>
                  <a:pt x="3661" y="2286000"/>
                  <a:pt x="5491" y="0"/>
                </a:cubicBezTo>
                <a:lnTo>
                  <a:pt x="5408613" y="0"/>
                </a:lnTo>
                <a:lnTo>
                  <a:pt x="3216875" y="6866313"/>
                </a:lnTo>
                <a:lnTo>
                  <a:pt x="0" y="6858000"/>
                </a:lnTo>
                <a:close/>
              </a:path>
            </a:pathLst>
          </a:custGeom>
          <a:effectLst>
            <a:outerShdw blurRad="50800" dist="38100" dir="2700000" algn="tl" rotWithShape="0">
              <a:prstClr val="black">
                <a:alpha val="40000"/>
              </a:prstClr>
            </a:outerShdw>
          </a:effectLst>
        </p:spPr>
        <p:txBody>
          <a:bodyPr/>
          <a:lstStyle/>
          <a:p>
            <a:endParaRPr lang="en-IN"/>
          </a:p>
        </p:txBody>
      </p:sp>
      <p:sp>
        <p:nvSpPr>
          <p:cNvPr id="54" name="Text Placeholder 37">
            <a:extLst>
              <a:ext uri="{FF2B5EF4-FFF2-40B4-BE49-F238E27FC236}">
                <a16:creationId xmlns:a16="http://schemas.microsoft.com/office/drawing/2014/main" id="{98976037-0E5F-034D-7CE2-A1BC24444D7C}"/>
              </a:ext>
            </a:extLst>
          </p:cNvPr>
          <p:cNvSpPr>
            <a:spLocks noGrp="1"/>
          </p:cNvSpPr>
          <p:nvPr>
            <p:ph type="body" sz="quarter" idx="21" hasCustomPrompt="1"/>
          </p:nvPr>
        </p:nvSpPr>
        <p:spPr>
          <a:xfrm>
            <a:off x="6816726" y="2229619"/>
            <a:ext cx="4702611" cy="284687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6" name="Text Placeholder 37">
            <a:extLst>
              <a:ext uri="{FF2B5EF4-FFF2-40B4-BE49-F238E27FC236}">
                <a16:creationId xmlns:a16="http://schemas.microsoft.com/office/drawing/2014/main" id="{D888971C-B70A-072E-DF4A-D269998AE2BA}"/>
              </a:ext>
            </a:extLst>
          </p:cNvPr>
          <p:cNvSpPr>
            <a:spLocks noGrp="1"/>
          </p:cNvSpPr>
          <p:nvPr>
            <p:ph type="body" sz="quarter" idx="20" hasCustomPrompt="1"/>
          </p:nvPr>
        </p:nvSpPr>
        <p:spPr>
          <a:xfrm>
            <a:off x="6816726" y="782055"/>
            <a:ext cx="4702611" cy="1334419"/>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11381813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dirty="0"/>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548789"/>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496552"/>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44431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39207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78E1E1B-6B22-2275-1DEC-E2497CE4C981}"/>
              </a:ext>
            </a:extLst>
          </p:cNvPr>
          <p:cNvSpPr/>
          <p:nvPr userDrawn="1"/>
        </p:nvSpPr>
        <p:spPr>
          <a:xfrm>
            <a:off x="2133600" y="5360440"/>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4536599" y="1480628"/>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01</a:t>
            </a:r>
            <a:endParaRPr lang="en-IN" dirty="0"/>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4544561" y="2428670"/>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02</a:t>
            </a:r>
            <a:endParaRPr lang="en-IN" dirty="0"/>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4511669" y="3378453"/>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03</a:t>
            </a:r>
            <a:endParaRPr lang="en-IN" dirty="0"/>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4530481" y="4341722"/>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04</a:t>
            </a:r>
            <a:endParaRPr lang="en-IN" dirty="0"/>
          </a:p>
        </p:txBody>
      </p:sp>
      <p:sp>
        <p:nvSpPr>
          <p:cNvPr id="82" name="Content Placeholder 50">
            <a:extLst>
              <a:ext uri="{FF2B5EF4-FFF2-40B4-BE49-F238E27FC236}">
                <a16:creationId xmlns:a16="http://schemas.microsoft.com/office/drawing/2014/main" id="{F5A9671E-0D3D-4BAC-C7FF-F65B784C1823}"/>
              </a:ext>
            </a:extLst>
          </p:cNvPr>
          <p:cNvSpPr>
            <a:spLocks noGrp="1"/>
          </p:cNvSpPr>
          <p:nvPr>
            <p:ph sz="quarter" idx="18" hasCustomPrompt="1"/>
          </p:nvPr>
        </p:nvSpPr>
        <p:spPr>
          <a:xfrm>
            <a:off x="4530480" y="5274877"/>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05</a:t>
            </a:r>
            <a:endParaRPr lang="en-IN" dirty="0"/>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500426" y="1691896"/>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500425" y="2664887"/>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500426" y="3590697"/>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500425" y="4563688"/>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0" name="Text Placeholder 37">
            <a:extLst>
              <a:ext uri="{FF2B5EF4-FFF2-40B4-BE49-F238E27FC236}">
                <a16:creationId xmlns:a16="http://schemas.microsoft.com/office/drawing/2014/main" id="{4AAE85F7-BC33-0D17-39C6-A0BB171F5C63}"/>
              </a:ext>
            </a:extLst>
          </p:cNvPr>
          <p:cNvSpPr>
            <a:spLocks noGrp="1"/>
          </p:cNvSpPr>
          <p:nvPr>
            <p:ph type="body" sz="quarter" idx="25" hasCustomPrompt="1"/>
          </p:nvPr>
        </p:nvSpPr>
        <p:spPr>
          <a:xfrm>
            <a:off x="5500425" y="5508033"/>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5" name="Text Placeholder 37">
            <a:extLst>
              <a:ext uri="{FF2B5EF4-FFF2-40B4-BE49-F238E27FC236}">
                <a16:creationId xmlns:a16="http://schemas.microsoft.com/office/drawing/2014/main" id="{DB4417A2-59BE-E1EA-191B-F8A6C4EE8E38}"/>
              </a:ext>
            </a:extLst>
          </p:cNvPr>
          <p:cNvSpPr>
            <a:spLocks noGrp="1"/>
          </p:cNvSpPr>
          <p:nvPr>
            <p:ph type="body" sz="quarter" idx="20" hasCustomPrompt="1"/>
          </p:nvPr>
        </p:nvSpPr>
        <p:spPr>
          <a:xfrm>
            <a:off x="2812026" y="1703976"/>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1</a:t>
            </a:r>
            <a:endParaRPr lang="en-IN" dirty="0"/>
          </a:p>
        </p:txBody>
      </p:sp>
      <p:sp>
        <p:nvSpPr>
          <p:cNvPr id="22" name="Text Placeholder 37">
            <a:extLst>
              <a:ext uri="{FF2B5EF4-FFF2-40B4-BE49-F238E27FC236}">
                <a16:creationId xmlns:a16="http://schemas.microsoft.com/office/drawing/2014/main" id="{F9B33DDC-B06D-9DE9-0E02-B12036AE88A3}"/>
              </a:ext>
            </a:extLst>
          </p:cNvPr>
          <p:cNvSpPr>
            <a:spLocks noGrp="1"/>
          </p:cNvSpPr>
          <p:nvPr>
            <p:ph type="body" sz="quarter" idx="26" hasCustomPrompt="1"/>
          </p:nvPr>
        </p:nvSpPr>
        <p:spPr>
          <a:xfrm>
            <a:off x="2812025" y="2671195"/>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2</a:t>
            </a:r>
            <a:endParaRPr lang="en-IN" dirty="0"/>
          </a:p>
        </p:txBody>
      </p:sp>
      <p:sp>
        <p:nvSpPr>
          <p:cNvPr id="23" name="Text Placeholder 37">
            <a:extLst>
              <a:ext uri="{FF2B5EF4-FFF2-40B4-BE49-F238E27FC236}">
                <a16:creationId xmlns:a16="http://schemas.microsoft.com/office/drawing/2014/main" id="{E631A40E-2E83-ABBE-2268-0292550C3DCC}"/>
              </a:ext>
            </a:extLst>
          </p:cNvPr>
          <p:cNvSpPr>
            <a:spLocks noGrp="1"/>
          </p:cNvSpPr>
          <p:nvPr>
            <p:ph type="body" sz="quarter" idx="27" hasCustomPrompt="1"/>
          </p:nvPr>
        </p:nvSpPr>
        <p:spPr>
          <a:xfrm>
            <a:off x="2804550" y="3608549"/>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3</a:t>
            </a:r>
            <a:endParaRPr lang="en-IN" dirty="0"/>
          </a:p>
        </p:txBody>
      </p:sp>
      <p:sp>
        <p:nvSpPr>
          <p:cNvPr id="24" name="Text Placeholder 37">
            <a:extLst>
              <a:ext uri="{FF2B5EF4-FFF2-40B4-BE49-F238E27FC236}">
                <a16:creationId xmlns:a16="http://schemas.microsoft.com/office/drawing/2014/main" id="{245D9F7D-BC32-4224-3B60-1D70794453B3}"/>
              </a:ext>
            </a:extLst>
          </p:cNvPr>
          <p:cNvSpPr>
            <a:spLocks noGrp="1"/>
          </p:cNvSpPr>
          <p:nvPr>
            <p:ph type="body" sz="quarter" idx="28" hasCustomPrompt="1"/>
          </p:nvPr>
        </p:nvSpPr>
        <p:spPr>
          <a:xfrm>
            <a:off x="2804549" y="4575768"/>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4</a:t>
            </a:r>
            <a:endParaRPr lang="en-IN" dirty="0"/>
          </a:p>
        </p:txBody>
      </p:sp>
      <p:sp>
        <p:nvSpPr>
          <p:cNvPr id="25" name="Text Placeholder 37">
            <a:extLst>
              <a:ext uri="{FF2B5EF4-FFF2-40B4-BE49-F238E27FC236}">
                <a16:creationId xmlns:a16="http://schemas.microsoft.com/office/drawing/2014/main" id="{D514F02C-D35E-BF40-1C7B-5C8037A0DEBD}"/>
              </a:ext>
            </a:extLst>
          </p:cNvPr>
          <p:cNvSpPr>
            <a:spLocks noGrp="1"/>
          </p:cNvSpPr>
          <p:nvPr>
            <p:ph type="body" sz="quarter" idx="29" hasCustomPrompt="1"/>
          </p:nvPr>
        </p:nvSpPr>
        <p:spPr>
          <a:xfrm>
            <a:off x="2812025" y="5514073"/>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5</a:t>
            </a:r>
            <a:endParaRPr lang="en-IN" dirty="0"/>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163975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259042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545041"/>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49570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8" name="Content Placeholder 78">
            <a:extLst>
              <a:ext uri="{FF2B5EF4-FFF2-40B4-BE49-F238E27FC236}">
                <a16:creationId xmlns:a16="http://schemas.microsoft.com/office/drawing/2014/main" id="{1737F89D-F7DA-88FE-E212-BCFD996D78C3}"/>
              </a:ext>
            </a:extLst>
          </p:cNvPr>
          <p:cNvSpPr>
            <a:spLocks noGrp="1"/>
          </p:cNvSpPr>
          <p:nvPr>
            <p:ph sz="quarter" idx="34" hasCustomPrompt="1"/>
          </p:nvPr>
        </p:nvSpPr>
        <p:spPr>
          <a:xfrm>
            <a:off x="2241083" y="544187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Tree>
    <p:extLst>
      <p:ext uri="{BB962C8B-B14F-4D97-AF65-F5344CB8AC3E}">
        <p14:creationId xmlns:p14="http://schemas.microsoft.com/office/powerpoint/2010/main" val="76909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meline/Road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18560-168F-E8A9-4F1A-BC4FAF66A1F3}"/>
              </a:ext>
            </a:extLst>
          </p:cNvPr>
          <p:cNvSpPr/>
          <p:nvPr userDrawn="1"/>
        </p:nvSpPr>
        <p:spPr>
          <a:xfrm>
            <a:off x="1476274" y="3105945"/>
            <a:ext cx="9254659" cy="882072"/>
          </a:xfrm>
          <a:prstGeom prst="rect">
            <a:avLst/>
          </a:prstGeom>
          <a:gradFill flip="none" rotWithShape="1">
            <a:gsLst>
              <a:gs pos="0">
                <a:schemeClr val="accent1"/>
              </a:gs>
              <a:gs pos="10000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26F18EE7-9A3F-F8F7-7876-AB5FF00CA395}"/>
              </a:ext>
            </a:extLst>
          </p:cNvPr>
          <p:cNvCxnSpPr>
            <a:cxnSpLocks/>
          </p:cNvCxnSpPr>
          <p:nvPr userDrawn="1"/>
        </p:nvCxnSpPr>
        <p:spPr>
          <a:xfrm>
            <a:off x="1053266" y="3546981"/>
            <a:ext cx="96776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ontent Placeholder 23">
            <a:extLst>
              <a:ext uri="{FF2B5EF4-FFF2-40B4-BE49-F238E27FC236}">
                <a16:creationId xmlns:a16="http://schemas.microsoft.com/office/drawing/2014/main" id="{BC98202B-12AD-6061-1E93-899441AF25A5}"/>
              </a:ext>
            </a:extLst>
          </p:cNvPr>
          <p:cNvSpPr>
            <a:spLocks noGrp="1"/>
          </p:cNvSpPr>
          <p:nvPr>
            <p:ph sz="quarter" idx="17" hasCustomPrompt="1"/>
          </p:nvPr>
        </p:nvSpPr>
        <p:spPr>
          <a:xfrm>
            <a:off x="5762614"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sp>
        <p:nvSpPr>
          <p:cNvPr id="30" name="Content Placeholder 23">
            <a:extLst>
              <a:ext uri="{FF2B5EF4-FFF2-40B4-BE49-F238E27FC236}">
                <a16:creationId xmlns:a16="http://schemas.microsoft.com/office/drawing/2014/main" id="{EB643735-EA65-D91F-3A6E-C73CBA098297}"/>
              </a:ext>
            </a:extLst>
          </p:cNvPr>
          <p:cNvSpPr>
            <a:spLocks noGrp="1"/>
          </p:cNvSpPr>
          <p:nvPr>
            <p:ph sz="quarter" idx="18" hasCustomPrompt="1"/>
          </p:nvPr>
        </p:nvSpPr>
        <p:spPr>
          <a:xfrm>
            <a:off x="7258010"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sp>
        <p:nvSpPr>
          <p:cNvPr id="31" name="Content Placeholder 23">
            <a:extLst>
              <a:ext uri="{FF2B5EF4-FFF2-40B4-BE49-F238E27FC236}">
                <a16:creationId xmlns:a16="http://schemas.microsoft.com/office/drawing/2014/main" id="{174B61E2-2DC1-2B4F-A49E-724D3A8E4902}"/>
              </a:ext>
            </a:extLst>
          </p:cNvPr>
          <p:cNvSpPr>
            <a:spLocks noGrp="1"/>
          </p:cNvSpPr>
          <p:nvPr>
            <p:ph sz="quarter" idx="19" hasCustomPrompt="1"/>
          </p:nvPr>
        </p:nvSpPr>
        <p:spPr>
          <a:xfrm>
            <a:off x="8753406" y="320326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cxnSp>
        <p:nvCxnSpPr>
          <p:cNvPr id="52" name="Straight Connector 51">
            <a:extLst>
              <a:ext uri="{FF2B5EF4-FFF2-40B4-BE49-F238E27FC236}">
                <a16:creationId xmlns:a16="http://schemas.microsoft.com/office/drawing/2014/main" id="{8A38320C-F110-9684-9406-5E2809B585C7}"/>
              </a:ext>
            </a:extLst>
          </p:cNvPr>
          <p:cNvCxnSpPr>
            <a:endCxn id="55" idx="0"/>
          </p:cNvCxnSpPr>
          <p:nvPr userDrawn="1"/>
        </p:nvCxnSpPr>
        <p:spPr>
          <a:xfrm flipH="1">
            <a:off x="3102197" y="3229353"/>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Content Placeholder 78">
            <a:extLst>
              <a:ext uri="{FF2B5EF4-FFF2-40B4-BE49-F238E27FC236}">
                <a16:creationId xmlns:a16="http://schemas.microsoft.com/office/drawing/2014/main" id="{C1477727-E5D9-6BEC-EA60-D6A9A850B22D}"/>
              </a:ext>
            </a:extLst>
          </p:cNvPr>
          <p:cNvSpPr>
            <a:spLocks noGrp="1"/>
          </p:cNvSpPr>
          <p:nvPr>
            <p:ph sz="quarter" idx="12" hasCustomPrompt="1"/>
          </p:nvPr>
        </p:nvSpPr>
        <p:spPr>
          <a:xfrm>
            <a:off x="1035237" y="3105945"/>
            <a:ext cx="901731" cy="869678"/>
          </a:xfrm>
          <a:prstGeom prst="ellipse">
            <a:avLst/>
          </a:prstGeom>
          <a:solidFill>
            <a:schemeClr val="tx2"/>
          </a:solidFill>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34" name="Content Placeholder 78">
            <a:extLst>
              <a:ext uri="{FF2B5EF4-FFF2-40B4-BE49-F238E27FC236}">
                <a16:creationId xmlns:a16="http://schemas.microsoft.com/office/drawing/2014/main" id="{057351ED-E565-6A39-EE44-10DFFD5594E9}"/>
              </a:ext>
            </a:extLst>
          </p:cNvPr>
          <p:cNvSpPr>
            <a:spLocks noGrp="1"/>
          </p:cNvSpPr>
          <p:nvPr>
            <p:ph sz="quarter" idx="20" hasCustomPrompt="1"/>
          </p:nvPr>
        </p:nvSpPr>
        <p:spPr>
          <a:xfrm>
            <a:off x="10248802" y="3112141"/>
            <a:ext cx="901731" cy="869678"/>
          </a:xfrm>
          <a:prstGeom prst="ellipse">
            <a:avLst/>
          </a:prstGeom>
          <a:solidFill>
            <a:schemeClr val="tx2"/>
          </a:solidFill>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53" name="Oval 52">
            <a:extLst>
              <a:ext uri="{FF2B5EF4-FFF2-40B4-BE49-F238E27FC236}">
                <a16:creationId xmlns:a16="http://schemas.microsoft.com/office/drawing/2014/main" id="{DDBF9905-9724-6A73-2983-2D9946968D62}"/>
              </a:ext>
            </a:extLst>
          </p:cNvPr>
          <p:cNvSpPr/>
          <p:nvPr userDrawn="1"/>
        </p:nvSpPr>
        <p:spPr>
          <a:xfrm>
            <a:off x="3005626" y="4555757"/>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54" name="Oval 53">
            <a:extLst>
              <a:ext uri="{FF2B5EF4-FFF2-40B4-BE49-F238E27FC236}">
                <a16:creationId xmlns:a16="http://schemas.microsoft.com/office/drawing/2014/main" id="{CC536F99-A16F-26BB-08EE-3BA641BC774E}"/>
              </a:ext>
            </a:extLst>
          </p:cNvPr>
          <p:cNvSpPr/>
          <p:nvPr userDrawn="1"/>
        </p:nvSpPr>
        <p:spPr>
          <a:xfrm>
            <a:off x="3006223" y="518893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55" name="Oval 54">
            <a:extLst>
              <a:ext uri="{FF2B5EF4-FFF2-40B4-BE49-F238E27FC236}">
                <a16:creationId xmlns:a16="http://schemas.microsoft.com/office/drawing/2014/main" id="{E3AA2B3B-B812-0A60-80E0-3C365048AB0F}"/>
              </a:ext>
            </a:extLst>
          </p:cNvPr>
          <p:cNvSpPr/>
          <p:nvPr userDrawn="1"/>
        </p:nvSpPr>
        <p:spPr>
          <a:xfrm>
            <a:off x="3005626" y="5826801"/>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25" name="Content Placeholder 23">
            <a:extLst>
              <a:ext uri="{FF2B5EF4-FFF2-40B4-BE49-F238E27FC236}">
                <a16:creationId xmlns:a16="http://schemas.microsoft.com/office/drawing/2014/main" id="{5DA08EBD-1415-06BB-16F9-EA4E52107F1F}"/>
              </a:ext>
            </a:extLst>
          </p:cNvPr>
          <p:cNvSpPr>
            <a:spLocks noGrp="1"/>
          </p:cNvSpPr>
          <p:nvPr>
            <p:ph sz="quarter" idx="15" hasCustomPrompt="1"/>
          </p:nvPr>
        </p:nvSpPr>
        <p:spPr>
          <a:xfrm>
            <a:off x="2763972"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cxnSp>
        <p:nvCxnSpPr>
          <p:cNvPr id="69" name="Straight Connector 68">
            <a:extLst>
              <a:ext uri="{FF2B5EF4-FFF2-40B4-BE49-F238E27FC236}">
                <a16:creationId xmlns:a16="http://schemas.microsoft.com/office/drawing/2014/main" id="{8D3CAE58-3A86-801C-2271-DF1B97FC05B6}"/>
              </a:ext>
            </a:extLst>
          </p:cNvPr>
          <p:cNvCxnSpPr/>
          <p:nvPr userDrawn="1"/>
        </p:nvCxnSpPr>
        <p:spPr>
          <a:xfrm flipH="1">
            <a:off x="4592970" y="1136809"/>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Content Placeholder 23">
            <a:extLst>
              <a:ext uri="{FF2B5EF4-FFF2-40B4-BE49-F238E27FC236}">
                <a16:creationId xmlns:a16="http://schemas.microsoft.com/office/drawing/2014/main" id="{0D37C339-6F45-DF3F-6280-27820D5DC21F}"/>
              </a:ext>
            </a:extLst>
          </p:cNvPr>
          <p:cNvSpPr>
            <a:spLocks noGrp="1"/>
          </p:cNvSpPr>
          <p:nvPr>
            <p:ph sz="quarter" idx="16" hasCustomPrompt="1"/>
          </p:nvPr>
        </p:nvSpPr>
        <p:spPr>
          <a:xfrm>
            <a:off x="4263293"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a:t>Insert content here</a:t>
            </a:r>
            <a:endParaRPr lang="en-IN"/>
          </a:p>
        </p:txBody>
      </p:sp>
      <p:sp>
        <p:nvSpPr>
          <p:cNvPr id="80" name="Text Placeholder 74">
            <a:extLst>
              <a:ext uri="{FF2B5EF4-FFF2-40B4-BE49-F238E27FC236}">
                <a16:creationId xmlns:a16="http://schemas.microsoft.com/office/drawing/2014/main" id="{77DFB414-EEEA-C09F-F1EA-CD2368080A59}"/>
              </a:ext>
            </a:extLst>
          </p:cNvPr>
          <p:cNvSpPr>
            <a:spLocks noGrp="1"/>
          </p:cNvSpPr>
          <p:nvPr>
            <p:ph type="body" sz="quarter" idx="33" hasCustomPrompt="1"/>
          </p:nvPr>
        </p:nvSpPr>
        <p:spPr>
          <a:xfrm>
            <a:off x="3248322" y="409031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sp>
        <p:nvSpPr>
          <p:cNvPr id="81" name="Text Placeholder 74">
            <a:extLst>
              <a:ext uri="{FF2B5EF4-FFF2-40B4-BE49-F238E27FC236}">
                <a16:creationId xmlns:a16="http://schemas.microsoft.com/office/drawing/2014/main" id="{268C71BB-89FF-D7F5-5394-EABBA9A330E9}"/>
              </a:ext>
            </a:extLst>
          </p:cNvPr>
          <p:cNvSpPr>
            <a:spLocks noGrp="1"/>
          </p:cNvSpPr>
          <p:nvPr>
            <p:ph type="body" sz="quarter" idx="34" hasCustomPrompt="1"/>
          </p:nvPr>
        </p:nvSpPr>
        <p:spPr>
          <a:xfrm>
            <a:off x="3248321" y="448236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82" name="Text Placeholder 74">
            <a:extLst>
              <a:ext uri="{FF2B5EF4-FFF2-40B4-BE49-F238E27FC236}">
                <a16:creationId xmlns:a16="http://schemas.microsoft.com/office/drawing/2014/main" id="{A7C9ED1D-FE93-D946-F8E8-4A2E4F10D197}"/>
              </a:ext>
            </a:extLst>
          </p:cNvPr>
          <p:cNvSpPr>
            <a:spLocks noGrp="1"/>
          </p:cNvSpPr>
          <p:nvPr>
            <p:ph type="body" sz="quarter" idx="35" hasCustomPrompt="1"/>
          </p:nvPr>
        </p:nvSpPr>
        <p:spPr>
          <a:xfrm>
            <a:off x="3248321" y="5134240"/>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83" name="Text Placeholder 74">
            <a:extLst>
              <a:ext uri="{FF2B5EF4-FFF2-40B4-BE49-F238E27FC236}">
                <a16:creationId xmlns:a16="http://schemas.microsoft.com/office/drawing/2014/main" id="{30C250FE-3B2F-8E64-F74F-43A2ADEBB404}"/>
              </a:ext>
            </a:extLst>
          </p:cNvPr>
          <p:cNvSpPr>
            <a:spLocks noGrp="1"/>
          </p:cNvSpPr>
          <p:nvPr>
            <p:ph type="body" sz="quarter" idx="36" hasCustomPrompt="1"/>
          </p:nvPr>
        </p:nvSpPr>
        <p:spPr>
          <a:xfrm>
            <a:off x="3250236" y="574925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sp>
        <p:nvSpPr>
          <p:cNvPr id="84" name="Title 1">
            <a:extLst>
              <a:ext uri="{FF2B5EF4-FFF2-40B4-BE49-F238E27FC236}">
                <a16:creationId xmlns:a16="http://schemas.microsoft.com/office/drawing/2014/main" id="{187BD3FF-2BF4-D0F0-BC40-2AD164FC4035}"/>
              </a:ext>
            </a:extLst>
          </p:cNvPr>
          <p:cNvSpPr>
            <a:spLocks noGrp="1"/>
          </p:cNvSpPr>
          <p:nvPr>
            <p:ph type="title"/>
          </p:nvPr>
        </p:nvSpPr>
        <p:spPr>
          <a:xfrm>
            <a:off x="396663" y="471246"/>
            <a:ext cx="3663459" cy="1798429"/>
          </a:xfrm>
        </p:spPr>
        <p:txBody>
          <a:bodyPr/>
          <a:lstStyle/>
          <a:p>
            <a:r>
              <a:rPr lang="en-US"/>
              <a:t>Click to edit Master title style</a:t>
            </a:r>
            <a:endParaRPr lang="en-IN"/>
          </a:p>
        </p:txBody>
      </p:sp>
      <p:sp>
        <p:nvSpPr>
          <p:cNvPr id="141" name="Oval 140">
            <a:extLst>
              <a:ext uri="{FF2B5EF4-FFF2-40B4-BE49-F238E27FC236}">
                <a16:creationId xmlns:a16="http://schemas.microsoft.com/office/drawing/2014/main" id="{512C8301-9675-1ABE-32F5-2E991021C977}"/>
              </a:ext>
            </a:extLst>
          </p:cNvPr>
          <p:cNvSpPr/>
          <p:nvPr userDrawn="1"/>
        </p:nvSpPr>
        <p:spPr>
          <a:xfrm>
            <a:off x="4504545" y="113249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42" name="Oval 141">
            <a:extLst>
              <a:ext uri="{FF2B5EF4-FFF2-40B4-BE49-F238E27FC236}">
                <a16:creationId xmlns:a16="http://schemas.microsoft.com/office/drawing/2014/main" id="{4261A292-8F83-A379-4280-D58A80AAEC53}"/>
              </a:ext>
            </a:extLst>
          </p:cNvPr>
          <p:cNvSpPr/>
          <p:nvPr userDrawn="1"/>
        </p:nvSpPr>
        <p:spPr>
          <a:xfrm>
            <a:off x="4505142" y="176567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43" name="Oval 142">
            <a:extLst>
              <a:ext uri="{FF2B5EF4-FFF2-40B4-BE49-F238E27FC236}">
                <a16:creationId xmlns:a16="http://schemas.microsoft.com/office/drawing/2014/main" id="{1F5CCAB9-00A8-13E3-D61A-52AB81A5F65C}"/>
              </a:ext>
            </a:extLst>
          </p:cNvPr>
          <p:cNvSpPr/>
          <p:nvPr userDrawn="1"/>
        </p:nvSpPr>
        <p:spPr>
          <a:xfrm>
            <a:off x="4504545" y="240353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44" name="Text Placeholder 74">
            <a:extLst>
              <a:ext uri="{FF2B5EF4-FFF2-40B4-BE49-F238E27FC236}">
                <a16:creationId xmlns:a16="http://schemas.microsoft.com/office/drawing/2014/main" id="{1385A779-53A7-E703-C71F-6F867C0018EB}"/>
              </a:ext>
            </a:extLst>
          </p:cNvPr>
          <p:cNvSpPr>
            <a:spLocks noGrp="1"/>
          </p:cNvSpPr>
          <p:nvPr>
            <p:ph type="body" sz="quarter" idx="49" hasCustomPrompt="1"/>
          </p:nvPr>
        </p:nvSpPr>
        <p:spPr>
          <a:xfrm>
            <a:off x="4747240" y="105910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145" name="Text Placeholder 74">
            <a:extLst>
              <a:ext uri="{FF2B5EF4-FFF2-40B4-BE49-F238E27FC236}">
                <a16:creationId xmlns:a16="http://schemas.microsoft.com/office/drawing/2014/main" id="{B073D01E-9BBD-B1EE-24ED-979DF9215425}"/>
              </a:ext>
            </a:extLst>
          </p:cNvPr>
          <p:cNvSpPr>
            <a:spLocks noGrp="1"/>
          </p:cNvSpPr>
          <p:nvPr>
            <p:ph type="body" sz="quarter" idx="50" hasCustomPrompt="1"/>
          </p:nvPr>
        </p:nvSpPr>
        <p:spPr>
          <a:xfrm>
            <a:off x="4747240" y="171097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146" name="Text Placeholder 74">
            <a:extLst>
              <a:ext uri="{FF2B5EF4-FFF2-40B4-BE49-F238E27FC236}">
                <a16:creationId xmlns:a16="http://schemas.microsoft.com/office/drawing/2014/main" id="{E3757DA5-6829-5E7E-5CB5-B9BD84D7F22C}"/>
              </a:ext>
            </a:extLst>
          </p:cNvPr>
          <p:cNvSpPr>
            <a:spLocks noGrp="1"/>
          </p:cNvSpPr>
          <p:nvPr>
            <p:ph type="body" sz="quarter" idx="51" hasCustomPrompt="1"/>
          </p:nvPr>
        </p:nvSpPr>
        <p:spPr>
          <a:xfrm>
            <a:off x="4749155" y="232599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sp>
        <p:nvSpPr>
          <p:cNvPr id="147" name="Text Placeholder 74">
            <a:extLst>
              <a:ext uri="{FF2B5EF4-FFF2-40B4-BE49-F238E27FC236}">
                <a16:creationId xmlns:a16="http://schemas.microsoft.com/office/drawing/2014/main" id="{0AD34D85-629E-8436-265B-D2E04C221617}"/>
              </a:ext>
            </a:extLst>
          </p:cNvPr>
          <p:cNvSpPr>
            <a:spLocks noGrp="1"/>
          </p:cNvSpPr>
          <p:nvPr>
            <p:ph type="body" sz="quarter" idx="52" hasCustomPrompt="1"/>
          </p:nvPr>
        </p:nvSpPr>
        <p:spPr>
          <a:xfrm>
            <a:off x="4747241" y="66517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cxnSp>
        <p:nvCxnSpPr>
          <p:cNvPr id="149" name="Straight Connector 148">
            <a:extLst>
              <a:ext uri="{FF2B5EF4-FFF2-40B4-BE49-F238E27FC236}">
                <a16:creationId xmlns:a16="http://schemas.microsoft.com/office/drawing/2014/main" id="{74A355D3-A901-47CF-8C15-080D98FC2BBB}"/>
              </a:ext>
            </a:extLst>
          </p:cNvPr>
          <p:cNvCxnSpPr>
            <a:endCxn id="152" idx="0"/>
          </p:cNvCxnSpPr>
          <p:nvPr userDrawn="1"/>
        </p:nvCxnSpPr>
        <p:spPr>
          <a:xfrm flipH="1">
            <a:off x="6067903" y="3229551"/>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876FDBF6-6AC9-7ACD-278D-68C81C04C689}"/>
              </a:ext>
            </a:extLst>
          </p:cNvPr>
          <p:cNvSpPr/>
          <p:nvPr userDrawn="1"/>
        </p:nvSpPr>
        <p:spPr>
          <a:xfrm>
            <a:off x="5971332" y="455595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51" name="Oval 150">
            <a:extLst>
              <a:ext uri="{FF2B5EF4-FFF2-40B4-BE49-F238E27FC236}">
                <a16:creationId xmlns:a16="http://schemas.microsoft.com/office/drawing/2014/main" id="{8956EE46-A1BA-464A-678C-A99185FB71DF}"/>
              </a:ext>
            </a:extLst>
          </p:cNvPr>
          <p:cNvSpPr/>
          <p:nvPr userDrawn="1"/>
        </p:nvSpPr>
        <p:spPr>
          <a:xfrm>
            <a:off x="5971929" y="518913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52" name="Oval 151">
            <a:extLst>
              <a:ext uri="{FF2B5EF4-FFF2-40B4-BE49-F238E27FC236}">
                <a16:creationId xmlns:a16="http://schemas.microsoft.com/office/drawing/2014/main" id="{C78D0618-A5F4-D898-8249-5CAC95AF56E3}"/>
              </a:ext>
            </a:extLst>
          </p:cNvPr>
          <p:cNvSpPr/>
          <p:nvPr userDrawn="1"/>
        </p:nvSpPr>
        <p:spPr>
          <a:xfrm>
            <a:off x="5971332" y="582699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53" name="Text Placeholder 74">
            <a:extLst>
              <a:ext uri="{FF2B5EF4-FFF2-40B4-BE49-F238E27FC236}">
                <a16:creationId xmlns:a16="http://schemas.microsoft.com/office/drawing/2014/main" id="{AD9238F5-D397-5AD3-1DBD-4D5661D2C433}"/>
              </a:ext>
            </a:extLst>
          </p:cNvPr>
          <p:cNvSpPr>
            <a:spLocks noGrp="1"/>
          </p:cNvSpPr>
          <p:nvPr>
            <p:ph type="body" sz="quarter" idx="53" hasCustomPrompt="1"/>
          </p:nvPr>
        </p:nvSpPr>
        <p:spPr>
          <a:xfrm>
            <a:off x="6214028" y="4090511"/>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sp>
        <p:nvSpPr>
          <p:cNvPr id="154" name="Text Placeholder 74">
            <a:extLst>
              <a:ext uri="{FF2B5EF4-FFF2-40B4-BE49-F238E27FC236}">
                <a16:creationId xmlns:a16="http://schemas.microsoft.com/office/drawing/2014/main" id="{266B5D54-3114-EB59-6784-24075C4F8721}"/>
              </a:ext>
            </a:extLst>
          </p:cNvPr>
          <p:cNvSpPr>
            <a:spLocks noGrp="1"/>
          </p:cNvSpPr>
          <p:nvPr>
            <p:ph type="body" sz="quarter" idx="54" hasCustomPrompt="1"/>
          </p:nvPr>
        </p:nvSpPr>
        <p:spPr>
          <a:xfrm>
            <a:off x="6214027" y="448256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155" name="Text Placeholder 74">
            <a:extLst>
              <a:ext uri="{FF2B5EF4-FFF2-40B4-BE49-F238E27FC236}">
                <a16:creationId xmlns:a16="http://schemas.microsoft.com/office/drawing/2014/main" id="{AF7A92CD-FDF0-43E2-54C4-353F99E86073}"/>
              </a:ext>
            </a:extLst>
          </p:cNvPr>
          <p:cNvSpPr>
            <a:spLocks noGrp="1"/>
          </p:cNvSpPr>
          <p:nvPr>
            <p:ph type="body" sz="quarter" idx="55" hasCustomPrompt="1"/>
          </p:nvPr>
        </p:nvSpPr>
        <p:spPr>
          <a:xfrm>
            <a:off x="6214027" y="513443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156" name="Text Placeholder 74">
            <a:extLst>
              <a:ext uri="{FF2B5EF4-FFF2-40B4-BE49-F238E27FC236}">
                <a16:creationId xmlns:a16="http://schemas.microsoft.com/office/drawing/2014/main" id="{F8CD8510-A813-102D-2FAD-280C3EB19A06}"/>
              </a:ext>
            </a:extLst>
          </p:cNvPr>
          <p:cNvSpPr>
            <a:spLocks noGrp="1"/>
          </p:cNvSpPr>
          <p:nvPr>
            <p:ph type="body" sz="quarter" idx="56" hasCustomPrompt="1"/>
          </p:nvPr>
        </p:nvSpPr>
        <p:spPr>
          <a:xfrm>
            <a:off x="6215942" y="574945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cxnSp>
        <p:nvCxnSpPr>
          <p:cNvPr id="157" name="Straight Connector 156">
            <a:extLst>
              <a:ext uri="{FF2B5EF4-FFF2-40B4-BE49-F238E27FC236}">
                <a16:creationId xmlns:a16="http://schemas.microsoft.com/office/drawing/2014/main" id="{C720AB1A-E64E-667F-D30E-45A8C246C9DA}"/>
              </a:ext>
            </a:extLst>
          </p:cNvPr>
          <p:cNvCxnSpPr>
            <a:endCxn id="160" idx="0"/>
          </p:cNvCxnSpPr>
          <p:nvPr userDrawn="1"/>
        </p:nvCxnSpPr>
        <p:spPr>
          <a:xfrm flipH="1">
            <a:off x="9064484" y="3231153"/>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CEEED0BC-940B-1C92-1DDE-33C6F18C2726}"/>
              </a:ext>
            </a:extLst>
          </p:cNvPr>
          <p:cNvSpPr/>
          <p:nvPr userDrawn="1"/>
        </p:nvSpPr>
        <p:spPr>
          <a:xfrm>
            <a:off x="8967913" y="4557557"/>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59" name="Oval 158">
            <a:extLst>
              <a:ext uri="{FF2B5EF4-FFF2-40B4-BE49-F238E27FC236}">
                <a16:creationId xmlns:a16="http://schemas.microsoft.com/office/drawing/2014/main" id="{0D60993E-C550-CA3B-62B9-162F7F6CEF7F}"/>
              </a:ext>
            </a:extLst>
          </p:cNvPr>
          <p:cNvSpPr/>
          <p:nvPr userDrawn="1"/>
        </p:nvSpPr>
        <p:spPr>
          <a:xfrm>
            <a:off x="8968510" y="519073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60" name="Oval 159">
            <a:extLst>
              <a:ext uri="{FF2B5EF4-FFF2-40B4-BE49-F238E27FC236}">
                <a16:creationId xmlns:a16="http://schemas.microsoft.com/office/drawing/2014/main" id="{8312B568-E88C-6D68-58E1-8670D9552806}"/>
              </a:ext>
            </a:extLst>
          </p:cNvPr>
          <p:cNvSpPr/>
          <p:nvPr userDrawn="1"/>
        </p:nvSpPr>
        <p:spPr>
          <a:xfrm>
            <a:off x="8967913" y="5828601"/>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61" name="Text Placeholder 74">
            <a:extLst>
              <a:ext uri="{FF2B5EF4-FFF2-40B4-BE49-F238E27FC236}">
                <a16:creationId xmlns:a16="http://schemas.microsoft.com/office/drawing/2014/main" id="{DA7EADC4-3437-3B71-694D-09E02CDA9F8E}"/>
              </a:ext>
            </a:extLst>
          </p:cNvPr>
          <p:cNvSpPr>
            <a:spLocks noGrp="1"/>
          </p:cNvSpPr>
          <p:nvPr>
            <p:ph type="body" sz="quarter" idx="57" hasCustomPrompt="1"/>
          </p:nvPr>
        </p:nvSpPr>
        <p:spPr>
          <a:xfrm>
            <a:off x="9210609" y="409211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sp>
        <p:nvSpPr>
          <p:cNvPr id="162" name="Text Placeholder 74">
            <a:extLst>
              <a:ext uri="{FF2B5EF4-FFF2-40B4-BE49-F238E27FC236}">
                <a16:creationId xmlns:a16="http://schemas.microsoft.com/office/drawing/2014/main" id="{032A2C98-DBFB-C03F-70E6-30CDC76C8E70}"/>
              </a:ext>
            </a:extLst>
          </p:cNvPr>
          <p:cNvSpPr>
            <a:spLocks noGrp="1"/>
          </p:cNvSpPr>
          <p:nvPr>
            <p:ph type="body" sz="quarter" idx="58" hasCustomPrompt="1"/>
          </p:nvPr>
        </p:nvSpPr>
        <p:spPr>
          <a:xfrm>
            <a:off x="9210608" y="448416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163" name="Text Placeholder 74">
            <a:extLst>
              <a:ext uri="{FF2B5EF4-FFF2-40B4-BE49-F238E27FC236}">
                <a16:creationId xmlns:a16="http://schemas.microsoft.com/office/drawing/2014/main" id="{985D4A03-2CDC-31F6-B192-369356C61ABC}"/>
              </a:ext>
            </a:extLst>
          </p:cNvPr>
          <p:cNvSpPr>
            <a:spLocks noGrp="1"/>
          </p:cNvSpPr>
          <p:nvPr>
            <p:ph type="body" sz="quarter" idx="59" hasCustomPrompt="1"/>
          </p:nvPr>
        </p:nvSpPr>
        <p:spPr>
          <a:xfrm>
            <a:off x="9210608" y="5136040"/>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164" name="Text Placeholder 74">
            <a:extLst>
              <a:ext uri="{FF2B5EF4-FFF2-40B4-BE49-F238E27FC236}">
                <a16:creationId xmlns:a16="http://schemas.microsoft.com/office/drawing/2014/main" id="{32CECDC3-E565-A0C4-7A4E-5D6972CC978A}"/>
              </a:ext>
            </a:extLst>
          </p:cNvPr>
          <p:cNvSpPr>
            <a:spLocks noGrp="1"/>
          </p:cNvSpPr>
          <p:nvPr>
            <p:ph type="body" sz="quarter" idx="60" hasCustomPrompt="1"/>
          </p:nvPr>
        </p:nvSpPr>
        <p:spPr>
          <a:xfrm>
            <a:off x="9212523" y="575105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cxnSp>
        <p:nvCxnSpPr>
          <p:cNvPr id="172" name="Straight Connector 171">
            <a:extLst>
              <a:ext uri="{FF2B5EF4-FFF2-40B4-BE49-F238E27FC236}">
                <a16:creationId xmlns:a16="http://schemas.microsoft.com/office/drawing/2014/main" id="{0F433108-739E-2887-1691-82249F920A3A}"/>
              </a:ext>
            </a:extLst>
          </p:cNvPr>
          <p:cNvCxnSpPr/>
          <p:nvPr userDrawn="1"/>
        </p:nvCxnSpPr>
        <p:spPr>
          <a:xfrm flipH="1">
            <a:off x="7565640" y="1136809"/>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6059F916-3B01-A7D0-7D25-49418E03FB8F}"/>
              </a:ext>
            </a:extLst>
          </p:cNvPr>
          <p:cNvSpPr/>
          <p:nvPr userDrawn="1"/>
        </p:nvSpPr>
        <p:spPr>
          <a:xfrm>
            <a:off x="7477215" y="113249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74" name="Oval 173">
            <a:extLst>
              <a:ext uri="{FF2B5EF4-FFF2-40B4-BE49-F238E27FC236}">
                <a16:creationId xmlns:a16="http://schemas.microsoft.com/office/drawing/2014/main" id="{435312CA-7FA6-6F2E-5949-8EB5AA1EE2FD}"/>
              </a:ext>
            </a:extLst>
          </p:cNvPr>
          <p:cNvSpPr/>
          <p:nvPr userDrawn="1"/>
        </p:nvSpPr>
        <p:spPr>
          <a:xfrm>
            <a:off x="7477812" y="176567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75" name="Oval 174">
            <a:extLst>
              <a:ext uri="{FF2B5EF4-FFF2-40B4-BE49-F238E27FC236}">
                <a16:creationId xmlns:a16="http://schemas.microsoft.com/office/drawing/2014/main" id="{E3AA5E5C-67A9-4CD7-85A0-B493A3CE1C1B}"/>
              </a:ext>
            </a:extLst>
          </p:cNvPr>
          <p:cNvSpPr/>
          <p:nvPr userDrawn="1"/>
        </p:nvSpPr>
        <p:spPr>
          <a:xfrm>
            <a:off x="7477215" y="240353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latin typeface="+mj-lt"/>
            </a:endParaRPr>
          </a:p>
        </p:txBody>
      </p:sp>
      <p:sp>
        <p:nvSpPr>
          <p:cNvPr id="176" name="Text Placeholder 74">
            <a:extLst>
              <a:ext uri="{FF2B5EF4-FFF2-40B4-BE49-F238E27FC236}">
                <a16:creationId xmlns:a16="http://schemas.microsoft.com/office/drawing/2014/main" id="{8C1E1BF6-12BC-FDD3-3E98-C017EED796F0}"/>
              </a:ext>
            </a:extLst>
          </p:cNvPr>
          <p:cNvSpPr>
            <a:spLocks noGrp="1"/>
          </p:cNvSpPr>
          <p:nvPr>
            <p:ph type="body" sz="quarter" idx="61" hasCustomPrompt="1"/>
          </p:nvPr>
        </p:nvSpPr>
        <p:spPr>
          <a:xfrm>
            <a:off x="7719910" y="105910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1</a:t>
            </a:r>
          </a:p>
        </p:txBody>
      </p:sp>
      <p:sp>
        <p:nvSpPr>
          <p:cNvPr id="177" name="Text Placeholder 74">
            <a:extLst>
              <a:ext uri="{FF2B5EF4-FFF2-40B4-BE49-F238E27FC236}">
                <a16:creationId xmlns:a16="http://schemas.microsoft.com/office/drawing/2014/main" id="{FD0E3C09-90D8-CE0C-2F09-5DC009D37759}"/>
              </a:ext>
            </a:extLst>
          </p:cNvPr>
          <p:cNvSpPr>
            <a:spLocks noGrp="1"/>
          </p:cNvSpPr>
          <p:nvPr>
            <p:ph type="body" sz="quarter" idx="62" hasCustomPrompt="1"/>
          </p:nvPr>
        </p:nvSpPr>
        <p:spPr>
          <a:xfrm>
            <a:off x="7719910" y="171097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2</a:t>
            </a:r>
          </a:p>
        </p:txBody>
      </p:sp>
      <p:sp>
        <p:nvSpPr>
          <p:cNvPr id="178" name="Text Placeholder 74">
            <a:extLst>
              <a:ext uri="{FF2B5EF4-FFF2-40B4-BE49-F238E27FC236}">
                <a16:creationId xmlns:a16="http://schemas.microsoft.com/office/drawing/2014/main" id="{ABF08054-C517-CE9B-D9DB-2DF3CBC0820D}"/>
              </a:ext>
            </a:extLst>
          </p:cNvPr>
          <p:cNvSpPr>
            <a:spLocks noGrp="1"/>
          </p:cNvSpPr>
          <p:nvPr>
            <p:ph type="body" sz="quarter" idx="63" hasCustomPrompt="1"/>
          </p:nvPr>
        </p:nvSpPr>
        <p:spPr>
          <a:xfrm>
            <a:off x="7721825" y="232599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a:t>Point 3</a:t>
            </a:r>
          </a:p>
        </p:txBody>
      </p:sp>
      <p:sp>
        <p:nvSpPr>
          <p:cNvPr id="179" name="Text Placeholder 74">
            <a:extLst>
              <a:ext uri="{FF2B5EF4-FFF2-40B4-BE49-F238E27FC236}">
                <a16:creationId xmlns:a16="http://schemas.microsoft.com/office/drawing/2014/main" id="{DD80457C-31BE-46E7-8BED-90E6205E3CCA}"/>
              </a:ext>
            </a:extLst>
          </p:cNvPr>
          <p:cNvSpPr>
            <a:spLocks noGrp="1"/>
          </p:cNvSpPr>
          <p:nvPr>
            <p:ph type="body" sz="quarter" idx="64" hasCustomPrompt="1"/>
          </p:nvPr>
        </p:nvSpPr>
        <p:spPr>
          <a:xfrm>
            <a:off x="7719911" y="66517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a:t>Subheading</a:t>
            </a:r>
          </a:p>
        </p:txBody>
      </p:sp>
    </p:spTree>
    <p:extLst>
      <p:ext uri="{BB962C8B-B14F-4D97-AF65-F5344CB8AC3E}">
        <p14:creationId xmlns:p14="http://schemas.microsoft.com/office/powerpoint/2010/main" val="11653158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dirty="0"/>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95869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906460"/>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854223"/>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80198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4536599" y="1890536"/>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01</a:t>
            </a:r>
            <a:endParaRPr lang="en-IN" dirty="0"/>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4544561" y="2838578"/>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02</a:t>
            </a:r>
            <a:endParaRPr lang="en-IN" dirty="0"/>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4511669" y="3788361"/>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03</a:t>
            </a:r>
            <a:endParaRPr lang="en-IN" dirty="0"/>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4530481" y="4751630"/>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04</a:t>
            </a:r>
            <a:endParaRPr lang="en-IN" dirty="0"/>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500426" y="2101804"/>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500425" y="3074795"/>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500426" y="4000605"/>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500425" y="4973596"/>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5" name="Text Placeholder 37">
            <a:extLst>
              <a:ext uri="{FF2B5EF4-FFF2-40B4-BE49-F238E27FC236}">
                <a16:creationId xmlns:a16="http://schemas.microsoft.com/office/drawing/2014/main" id="{DB4417A2-59BE-E1EA-191B-F8A6C4EE8E38}"/>
              </a:ext>
            </a:extLst>
          </p:cNvPr>
          <p:cNvSpPr>
            <a:spLocks noGrp="1"/>
          </p:cNvSpPr>
          <p:nvPr>
            <p:ph type="body" sz="quarter" idx="20" hasCustomPrompt="1"/>
          </p:nvPr>
        </p:nvSpPr>
        <p:spPr>
          <a:xfrm>
            <a:off x="2812026" y="2113884"/>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1</a:t>
            </a:r>
            <a:endParaRPr lang="en-IN" dirty="0"/>
          </a:p>
        </p:txBody>
      </p:sp>
      <p:sp>
        <p:nvSpPr>
          <p:cNvPr id="22" name="Text Placeholder 37">
            <a:extLst>
              <a:ext uri="{FF2B5EF4-FFF2-40B4-BE49-F238E27FC236}">
                <a16:creationId xmlns:a16="http://schemas.microsoft.com/office/drawing/2014/main" id="{F9B33DDC-B06D-9DE9-0E02-B12036AE88A3}"/>
              </a:ext>
            </a:extLst>
          </p:cNvPr>
          <p:cNvSpPr>
            <a:spLocks noGrp="1"/>
          </p:cNvSpPr>
          <p:nvPr>
            <p:ph type="body" sz="quarter" idx="26" hasCustomPrompt="1"/>
          </p:nvPr>
        </p:nvSpPr>
        <p:spPr>
          <a:xfrm>
            <a:off x="2812025" y="3081103"/>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2</a:t>
            </a:r>
            <a:endParaRPr lang="en-IN" dirty="0"/>
          </a:p>
        </p:txBody>
      </p:sp>
      <p:sp>
        <p:nvSpPr>
          <p:cNvPr id="23" name="Text Placeholder 37">
            <a:extLst>
              <a:ext uri="{FF2B5EF4-FFF2-40B4-BE49-F238E27FC236}">
                <a16:creationId xmlns:a16="http://schemas.microsoft.com/office/drawing/2014/main" id="{E631A40E-2E83-ABBE-2268-0292550C3DCC}"/>
              </a:ext>
            </a:extLst>
          </p:cNvPr>
          <p:cNvSpPr>
            <a:spLocks noGrp="1"/>
          </p:cNvSpPr>
          <p:nvPr>
            <p:ph type="body" sz="quarter" idx="27" hasCustomPrompt="1"/>
          </p:nvPr>
        </p:nvSpPr>
        <p:spPr>
          <a:xfrm>
            <a:off x="2804550" y="4018457"/>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3</a:t>
            </a:r>
            <a:endParaRPr lang="en-IN" dirty="0"/>
          </a:p>
        </p:txBody>
      </p:sp>
      <p:sp>
        <p:nvSpPr>
          <p:cNvPr id="24" name="Text Placeholder 37">
            <a:extLst>
              <a:ext uri="{FF2B5EF4-FFF2-40B4-BE49-F238E27FC236}">
                <a16:creationId xmlns:a16="http://schemas.microsoft.com/office/drawing/2014/main" id="{245D9F7D-BC32-4224-3B60-1D70794453B3}"/>
              </a:ext>
            </a:extLst>
          </p:cNvPr>
          <p:cNvSpPr>
            <a:spLocks noGrp="1"/>
          </p:cNvSpPr>
          <p:nvPr>
            <p:ph type="body" sz="quarter" idx="28" hasCustomPrompt="1"/>
          </p:nvPr>
        </p:nvSpPr>
        <p:spPr>
          <a:xfrm>
            <a:off x="2804549" y="4985676"/>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4</a:t>
            </a:r>
            <a:endParaRPr lang="en-IN" dirty="0"/>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204966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3000333"/>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95494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90561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Tree>
    <p:extLst>
      <p:ext uri="{BB962C8B-B14F-4D97-AF65-F5344CB8AC3E}">
        <p14:creationId xmlns:p14="http://schemas.microsoft.com/office/powerpoint/2010/main" val="6194079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EFD0C3-9018-32A5-E7A1-5CA1E3CD9FC5}"/>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46307A03-750A-7422-8C8B-F4FCFF4D22ED}"/>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Rounded Corners 16">
            <a:extLst>
              <a:ext uri="{FF2B5EF4-FFF2-40B4-BE49-F238E27FC236}">
                <a16:creationId xmlns:a16="http://schemas.microsoft.com/office/drawing/2014/main" id="{71EEE1AB-0FB0-4BE4-0920-C095C792A366}"/>
              </a:ext>
            </a:extLst>
          </p:cNvPr>
          <p:cNvSpPr/>
          <p:nvPr userDrawn="1"/>
        </p:nvSpPr>
        <p:spPr>
          <a:xfrm>
            <a:off x="4063908" y="3314102"/>
            <a:ext cx="3872616" cy="808305"/>
          </a:xfrm>
          <a:prstGeom prst="roundRect">
            <a:avLst>
              <a:gd name="adj" fmla="val 50000"/>
            </a:avLst>
          </a:prstGeom>
          <a:solidFill>
            <a:schemeClr val="tx2"/>
          </a:solidFill>
          <a:effectLst/>
        </p:spPr>
        <p:txBody>
          <a:bodyPr wrap="square" lIns="1440000" tIns="0" rIns="0" bIns="0" anchor="ctr" anchorCtr="0">
            <a:noAutofit/>
          </a:bodyPr>
          <a:lstStyle/>
          <a:p>
            <a:endParaRPr lang="en-US" sz="2000" b="1" dirty="0">
              <a:solidFill>
                <a:schemeClr val="bg1"/>
              </a:solidFill>
              <a:latin typeface="Segoe UI" panose="020B0502040204020203" pitchFamily="34" charset="0"/>
              <a:cs typeface="Segoe UI" panose="020B0502040204020203" pitchFamily="34" charset="0"/>
            </a:endParaRPr>
          </a:p>
        </p:txBody>
      </p:sp>
      <p:sp>
        <p:nvSpPr>
          <p:cNvPr id="18" name="Rectangle: Rounded Corners 17">
            <a:extLst>
              <a:ext uri="{FF2B5EF4-FFF2-40B4-BE49-F238E27FC236}">
                <a16:creationId xmlns:a16="http://schemas.microsoft.com/office/drawing/2014/main" id="{0CF8D045-EC67-3A42-DF00-773E470DE925}"/>
              </a:ext>
            </a:extLst>
          </p:cNvPr>
          <p:cNvSpPr/>
          <p:nvPr userDrawn="1"/>
        </p:nvSpPr>
        <p:spPr>
          <a:xfrm>
            <a:off x="3319858" y="5089531"/>
            <a:ext cx="4630341" cy="808305"/>
          </a:xfrm>
          <a:prstGeom prst="roundRect">
            <a:avLst>
              <a:gd name="adj" fmla="val 50000"/>
            </a:avLst>
          </a:prstGeom>
          <a:solidFill>
            <a:schemeClr val="accent1"/>
          </a:solidFill>
          <a:effectLst/>
        </p:spPr>
        <p:txBody>
          <a:bodyPr wrap="square" lIns="1440000" tIns="0" rIns="0" bIns="0" anchor="ctr" anchorCtr="0">
            <a:noAutofit/>
          </a:bodyPr>
          <a:lstStyle/>
          <a:p>
            <a:endParaRPr lang="en-US" sz="2000" b="1" dirty="0">
              <a:solidFill>
                <a:schemeClr val="bg1"/>
              </a:solidFill>
              <a:latin typeface="Segoe UI" panose="020B0502040204020203" pitchFamily="34" charset="0"/>
              <a:cs typeface="Segoe UI" panose="020B0502040204020203" pitchFamily="34" charset="0"/>
            </a:endParaRPr>
          </a:p>
        </p:txBody>
      </p:sp>
      <p:sp>
        <p:nvSpPr>
          <p:cNvPr id="19" name="Rectangle: Rounded Corners 18">
            <a:extLst>
              <a:ext uri="{FF2B5EF4-FFF2-40B4-BE49-F238E27FC236}">
                <a16:creationId xmlns:a16="http://schemas.microsoft.com/office/drawing/2014/main" id="{D4EC984A-88CB-374B-254E-79EDBD342641}"/>
              </a:ext>
            </a:extLst>
          </p:cNvPr>
          <p:cNvSpPr/>
          <p:nvPr userDrawn="1"/>
        </p:nvSpPr>
        <p:spPr>
          <a:xfrm>
            <a:off x="3319858" y="1536102"/>
            <a:ext cx="4630341" cy="808305"/>
          </a:xfrm>
          <a:prstGeom prst="roundRect">
            <a:avLst>
              <a:gd name="adj" fmla="val 50000"/>
            </a:avLst>
          </a:prstGeom>
          <a:solidFill>
            <a:schemeClr val="accent2"/>
          </a:solidFill>
          <a:effectLst/>
        </p:spPr>
        <p:txBody>
          <a:bodyPr wrap="square" lIns="1440000" tIns="0" rIns="0" bIns="0" anchor="ctr" anchorCtr="0">
            <a:noAutofit/>
          </a:bodyPr>
          <a:lstStyle/>
          <a:p>
            <a:endParaRPr lang="en-US" sz="2000" b="1" dirty="0">
              <a:solidFill>
                <a:schemeClr val="bg1"/>
              </a:solidFill>
              <a:latin typeface="Segoe UI" panose="020B0502040204020203" pitchFamily="34" charset="0"/>
              <a:cs typeface="Segoe UI" panose="020B0502040204020203" pitchFamily="34" charset="0"/>
            </a:endParaRPr>
          </a:p>
        </p:txBody>
      </p:sp>
      <p:sp>
        <p:nvSpPr>
          <p:cNvPr id="20" name="Oval 19">
            <a:extLst>
              <a:ext uri="{FF2B5EF4-FFF2-40B4-BE49-F238E27FC236}">
                <a16:creationId xmlns:a16="http://schemas.microsoft.com/office/drawing/2014/main" id="{0D39F2EB-70C5-C952-B5F4-5AC6B7BD34EE}"/>
              </a:ext>
            </a:extLst>
          </p:cNvPr>
          <p:cNvSpPr>
            <a:spLocks noChangeArrowheads="1"/>
          </p:cNvSpPr>
          <p:nvPr userDrawn="1"/>
        </p:nvSpPr>
        <p:spPr bwMode="auto">
          <a:xfrm>
            <a:off x="3122973" y="1256124"/>
            <a:ext cx="158340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3DA05484-BAFF-578C-162D-ACC73CD4FC22}"/>
              </a:ext>
            </a:extLst>
          </p:cNvPr>
          <p:cNvSpPr>
            <a:spLocks noChangeArrowheads="1"/>
          </p:cNvSpPr>
          <p:nvPr userDrawn="1"/>
        </p:nvSpPr>
        <p:spPr bwMode="auto">
          <a:xfrm>
            <a:off x="3852041" y="2923714"/>
            <a:ext cx="158340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Oval 21">
            <a:extLst>
              <a:ext uri="{FF2B5EF4-FFF2-40B4-BE49-F238E27FC236}">
                <a16:creationId xmlns:a16="http://schemas.microsoft.com/office/drawing/2014/main" id="{8CE99E17-476C-F159-EDFD-9218E84F8310}"/>
              </a:ext>
            </a:extLst>
          </p:cNvPr>
          <p:cNvSpPr>
            <a:spLocks noChangeArrowheads="1"/>
          </p:cNvSpPr>
          <p:nvPr userDrawn="1"/>
        </p:nvSpPr>
        <p:spPr bwMode="auto">
          <a:xfrm>
            <a:off x="3115053" y="4794814"/>
            <a:ext cx="158065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Oval 22">
            <a:extLst>
              <a:ext uri="{FF2B5EF4-FFF2-40B4-BE49-F238E27FC236}">
                <a16:creationId xmlns:a16="http://schemas.microsoft.com/office/drawing/2014/main" id="{2BE51A22-90F6-2E68-DEF6-39D3DC8EFC87}"/>
              </a:ext>
            </a:extLst>
          </p:cNvPr>
          <p:cNvSpPr>
            <a:spLocks noChangeArrowheads="1"/>
          </p:cNvSpPr>
          <p:nvPr userDrawn="1"/>
        </p:nvSpPr>
        <p:spPr bwMode="auto">
          <a:xfrm>
            <a:off x="546100" y="2133366"/>
            <a:ext cx="3166175" cy="3166176"/>
          </a:xfrm>
          <a:prstGeom prst="ellipse">
            <a:avLst/>
          </a:prstGeom>
          <a:solidFill>
            <a:schemeClr val="accent1"/>
          </a:solidFill>
          <a:ln w="15875"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Oval 23">
            <a:extLst>
              <a:ext uri="{FF2B5EF4-FFF2-40B4-BE49-F238E27FC236}">
                <a16:creationId xmlns:a16="http://schemas.microsoft.com/office/drawing/2014/main" id="{A7FE4D61-5471-89BE-6360-3E15DAD22A8F}"/>
              </a:ext>
            </a:extLst>
          </p:cNvPr>
          <p:cNvSpPr>
            <a:spLocks noChangeArrowheads="1"/>
          </p:cNvSpPr>
          <p:nvPr userDrawn="1"/>
        </p:nvSpPr>
        <p:spPr bwMode="auto">
          <a:xfrm>
            <a:off x="806334" y="2391534"/>
            <a:ext cx="2645708" cy="2649839"/>
          </a:xfrm>
          <a:prstGeom prst="ellipse">
            <a:avLst/>
          </a:prstGeom>
          <a:solidFill>
            <a:schemeClr val="tx2"/>
          </a:solidFill>
          <a:ln w="38100"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Oval 24">
            <a:extLst>
              <a:ext uri="{FF2B5EF4-FFF2-40B4-BE49-F238E27FC236}">
                <a16:creationId xmlns:a16="http://schemas.microsoft.com/office/drawing/2014/main" id="{39BFFB99-D941-1CF4-DC56-89A2F4BCB43E}"/>
              </a:ext>
            </a:extLst>
          </p:cNvPr>
          <p:cNvSpPr>
            <a:spLocks noChangeArrowheads="1"/>
          </p:cNvSpPr>
          <p:nvPr userDrawn="1"/>
        </p:nvSpPr>
        <p:spPr bwMode="auto">
          <a:xfrm>
            <a:off x="1064502" y="2651767"/>
            <a:ext cx="2129371" cy="2129372"/>
          </a:xfrm>
          <a:prstGeom prst="ellipse">
            <a:avLst/>
          </a:prstGeom>
          <a:solidFill>
            <a:schemeClr val="accent2"/>
          </a:solidFill>
          <a:ln w="38100"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Oval 25">
            <a:extLst>
              <a:ext uri="{FF2B5EF4-FFF2-40B4-BE49-F238E27FC236}">
                <a16:creationId xmlns:a16="http://schemas.microsoft.com/office/drawing/2014/main" id="{E7F1134B-5CC6-4514-273E-8DC8F06AC2A5}"/>
              </a:ext>
            </a:extLst>
          </p:cNvPr>
          <p:cNvSpPr>
            <a:spLocks noChangeArrowheads="1"/>
          </p:cNvSpPr>
          <p:nvPr userDrawn="1"/>
        </p:nvSpPr>
        <p:spPr bwMode="auto">
          <a:xfrm>
            <a:off x="1328865" y="2916132"/>
            <a:ext cx="1600643" cy="1600644"/>
          </a:xfrm>
          <a:prstGeom prst="ellipse">
            <a:avLst/>
          </a:prstGeom>
          <a:solidFill>
            <a:sysClr val="window" lastClr="FFFFFF"/>
          </a:solidFill>
          <a:ln w="15875"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Oval 26">
            <a:extLst>
              <a:ext uri="{FF2B5EF4-FFF2-40B4-BE49-F238E27FC236}">
                <a16:creationId xmlns:a16="http://schemas.microsoft.com/office/drawing/2014/main" id="{B8C34AD5-83F2-B428-A926-370252CE99CB}"/>
              </a:ext>
            </a:extLst>
          </p:cNvPr>
          <p:cNvSpPr>
            <a:spLocks noChangeArrowheads="1"/>
          </p:cNvSpPr>
          <p:nvPr userDrawn="1"/>
        </p:nvSpPr>
        <p:spPr bwMode="auto">
          <a:xfrm>
            <a:off x="3319859" y="1348534"/>
            <a:ext cx="1189639" cy="1189639"/>
          </a:xfrm>
          <a:prstGeom prst="ellipse">
            <a:avLst/>
          </a:prstGeom>
          <a:solidFill>
            <a:schemeClr val="accent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Oval 27">
            <a:extLst>
              <a:ext uri="{FF2B5EF4-FFF2-40B4-BE49-F238E27FC236}">
                <a16:creationId xmlns:a16="http://schemas.microsoft.com/office/drawing/2014/main" id="{ECE97C07-6EF1-199D-6943-60B285D74707}"/>
              </a:ext>
            </a:extLst>
          </p:cNvPr>
          <p:cNvSpPr>
            <a:spLocks noChangeArrowheads="1"/>
          </p:cNvSpPr>
          <p:nvPr userDrawn="1"/>
        </p:nvSpPr>
        <p:spPr bwMode="auto">
          <a:xfrm>
            <a:off x="4048927" y="3120600"/>
            <a:ext cx="1189639" cy="1189639"/>
          </a:xfrm>
          <a:prstGeom prst="ellipse">
            <a:avLst/>
          </a:prstGeom>
          <a:solidFill>
            <a:schemeClr val="tx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Oval 28">
            <a:extLst>
              <a:ext uri="{FF2B5EF4-FFF2-40B4-BE49-F238E27FC236}">
                <a16:creationId xmlns:a16="http://schemas.microsoft.com/office/drawing/2014/main" id="{F026070F-C3BE-EC57-0093-991CA0A0FAD2}"/>
              </a:ext>
            </a:extLst>
          </p:cNvPr>
          <p:cNvSpPr>
            <a:spLocks noChangeArrowheads="1"/>
          </p:cNvSpPr>
          <p:nvPr userDrawn="1"/>
        </p:nvSpPr>
        <p:spPr bwMode="auto">
          <a:xfrm>
            <a:off x="3311597" y="4973295"/>
            <a:ext cx="1187573" cy="1189639"/>
          </a:xfrm>
          <a:prstGeom prst="ellipse">
            <a:avLst/>
          </a:prstGeom>
          <a:solidFill>
            <a:schemeClr val="accent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 name="Freeform 22">
            <a:extLst>
              <a:ext uri="{FF2B5EF4-FFF2-40B4-BE49-F238E27FC236}">
                <a16:creationId xmlns:a16="http://schemas.microsoft.com/office/drawing/2014/main" id="{54B75B26-9BDF-BD1F-BB21-DCDA8B1A6B67}"/>
              </a:ext>
            </a:extLst>
          </p:cNvPr>
          <p:cNvSpPr>
            <a:spLocks/>
          </p:cNvSpPr>
          <p:nvPr userDrawn="1"/>
        </p:nvSpPr>
        <p:spPr bwMode="auto">
          <a:xfrm>
            <a:off x="2762216" y="2255222"/>
            <a:ext cx="828203" cy="826138"/>
          </a:xfrm>
          <a:custGeom>
            <a:avLst/>
            <a:gdLst>
              <a:gd name="T0" fmla="*/ 0 w 401"/>
              <a:gd name="T1" fmla="*/ 310 h 400"/>
              <a:gd name="T2" fmla="*/ 313 w 401"/>
              <a:gd name="T3" fmla="*/ 0 h 400"/>
              <a:gd name="T4" fmla="*/ 391 w 401"/>
              <a:gd name="T5" fmla="*/ 5 h 400"/>
              <a:gd name="T6" fmla="*/ 401 w 401"/>
              <a:gd name="T7" fmla="*/ 90 h 400"/>
              <a:gd name="T8" fmla="*/ 90 w 401"/>
              <a:gd name="T9" fmla="*/ 400 h 400"/>
              <a:gd name="T10" fmla="*/ 24 w 401"/>
              <a:gd name="T11" fmla="*/ 377 h 400"/>
              <a:gd name="T12" fmla="*/ 0 w 401"/>
              <a:gd name="T13" fmla="*/ 310 h 400"/>
            </a:gdLst>
            <a:ahLst/>
            <a:cxnLst>
              <a:cxn ang="0">
                <a:pos x="T0" y="T1"/>
              </a:cxn>
              <a:cxn ang="0">
                <a:pos x="T2" y="T3"/>
              </a:cxn>
              <a:cxn ang="0">
                <a:pos x="T4" y="T5"/>
              </a:cxn>
              <a:cxn ang="0">
                <a:pos x="T6" y="T7"/>
              </a:cxn>
              <a:cxn ang="0">
                <a:pos x="T8" y="T9"/>
              </a:cxn>
              <a:cxn ang="0">
                <a:pos x="T10" y="T11"/>
              </a:cxn>
              <a:cxn ang="0">
                <a:pos x="T12" y="T13"/>
              </a:cxn>
            </a:cxnLst>
            <a:rect l="0" t="0" r="r" b="b"/>
            <a:pathLst>
              <a:path w="401" h="400">
                <a:moveTo>
                  <a:pt x="0" y="310"/>
                </a:moveTo>
                <a:lnTo>
                  <a:pt x="313" y="0"/>
                </a:lnTo>
                <a:lnTo>
                  <a:pt x="391" y="5"/>
                </a:lnTo>
                <a:lnTo>
                  <a:pt x="401" y="90"/>
                </a:lnTo>
                <a:lnTo>
                  <a:pt x="90" y="400"/>
                </a:lnTo>
                <a:lnTo>
                  <a:pt x="24" y="377"/>
                </a:lnTo>
                <a:lnTo>
                  <a:pt x="0" y="310"/>
                </a:lnTo>
                <a:close/>
              </a:path>
            </a:pathLst>
          </a:custGeom>
          <a:solidFill>
            <a:schemeClr val="accent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 name="Freeform 23">
            <a:extLst>
              <a:ext uri="{FF2B5EF4-FFF2-40B4-BE49-F238E27FC236}">
                <a16:creationId xmlns:a16="http://schemas.microsoft.com/office/drawing/2014/main" id="{B4EC27A8-EBD4-5713-65E5-AE7B0C60CA46}"/>
              </a:ext>
            </a:extLst>
          </p:cNvPr>
          <p:cNvSpPr>
            <a:spLocks/>
          </p:cNvSpPr>
          <p:nvPr userDrawn="1"/>
        </p:nvSpPr>
        <p:spPr bwMode="auto">
          <a:xfrm>
            <a:off x="3315728" y="3587369"/>
            <a:ext cx="811680" cy="258169"/>
          </a:xfrm>
          <a:custGeom>
            <a:avLst/>
            <a:gdLst>
              <a:gd name="T0" fmla="*/ 38 w 393"/>
              <a:gd name="T1" fmla="*/ 0 h 125"/>
              <a:gd name="T2" fmla="*/ 362 w 393"/>
              <a:gd name="T3" fmla="*/ 0 h 125"/>
              <a:gd name="T4" fmla="*/ 393 w 393"/>
              <a:gd name="T5" fmla="*/ 35 h 125"/>
              <a:gd name="T6" fmla="*/ 362 w 393"/>
              <a:gd name="T7" fmla="*/ 125 h 125"/>
              <a:gd name="T8" fmla="*/ 40 w 393"/>
              <a:gd name="T9" fmla="*/ 125 h 125"/>
              <a:gd name="T10" fmla="*/ 0 w 393"/>
              <a:gd name="T11" fmla="*/ 38 h 125"/>
              <a:gd name="T12" fmla="*/ 38 w 393"/>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393" h="125">
                <a:moveTo>
                  <a:pt x="38" y="0"/>
                </a:moveTo>
                <a:lnTo>
                  <a:pt x="362" y="0"/>
                </a:lnTo>
                <a:lnTo>
                  <a:pt x="393" y="35"/>
                </a:lnTo>
                <a:lnTo>
                  <a:pt x="362" y="125"/>
                </a:lnTo>
                <a:lnTo>
                  <a:pt x="40" y="125"/>
                </a:lnTo>
                <a:lnTo>
                  <a:pt x="0" y="38"/>
                </a:lnTo>
                <a:lnTo>
                  <a:pt x="38" y="0"/>
                </a:lnTo>
                <a:close/>
              </a:path>
            </a:pathLst>
          </a:custGeom>
          <a:solidFill>
            <a:schemeClr val="tx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 name="Freeform 24">
            <a:extLst>
              <a:ext uri="{FF2B5EF4-FFF2-40B4-BE49-F238E27FC236}">
                <a16:creationId xmlns:a16="http://schemas.microsoft.com/office/drawing/2014/main" id="{3A9D2B57-3025-B3F7-6D86-8D2E7D2F654A}"/>
              </a:ext>
            </a:extLst>
          </p:cNvPr>
          <p:cNvSpPr>
            <a:spLocks/>
          </p:cNvSpPr>
          <p:nvPr userDrawn="1"/>
        </p:nvSpPr>
        <p:spPr bwMode="auto">
          <a:xfrm>
            <a:off x="3086475" y="4684068"/>
            <a:ext cx="620008" cy="559681"/>
          </a:xfrm>
          <a:custGeom>
            <a:avLst/>
            <a:gdLst>
              <a:gd name="T0" fmla="*/ 99 w 251"/>
              <a:gd name="T1" fmla="*/ 0 h 239"/>
              <a:gd name="T2" fmla="*/ 246 w 251"/>
              <a:gd name="T3" fmla="*/ 147 h 239"/>
              <a:gd name="T4" fmla="*/ 251 w 251"/>
              <a:gd name="T5" fmla="*/ 222 h 239"/>
              <a:gd name="T6" fmla="*/ 151 w 251"/>
              <a:gd name="T7" fmla="*/ 239 h 239"/>
              <a:gd name="T8" fmla="*/ 0 w 251"/>
              <a:gd name="T9" fmla="*/ 85 h 239"/>
              <a:gd name="T10" fmla="*/ 12 w 251"/>
              <a:gd name="T11" fmla="*/ 42 h 239"/>
              <a:gd name="T12" fmla="*/ 99 w 251"/>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251" h="239">
                <a:moveTo>
                  <a:pt x="99" y="0"/>
                </a:moveTo>
                <a:lnTo>
                  <a:pt x="246" y="147"/>
                </a:lnTo>
                <a:lnTo>
                  <a:pt x="251" y="222"/>
                </a:lnTo>
                <a:lnTo>
                  <a:pt x="151" y="239"/>
                </a:lnTo>
                <a:lnTo>
                  <a:pt x="0" y="85"/>
                </a:lnTo>
                <a:lnTo>
                  <a:pt x="12" y="42"/>
                </a:lnTo>
                <a:lnTo>
                  <a:pt x="99" y="0"/>
                </a:lnTo>
                <a:close/>
              </a:path>
            </a:pathLst>
          </a:custGeom>
          <a:solidFill>
            <a:schemeClr val="accent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 name="Oval 18">
            <a:extLst>
              <a:ext uri="{FF2B5EF4-FFF2-40B4-BE49-F238E27FC236}">
                <a16:creationId xmlns:a16="http://schemas.microsoft.com/office/drawing/2014/main" id="{11F77542-95EE-97FF-1D04-E03B4E7599AD}"/>
              </a:ext>
            </a:extLst>
          </p:cNvPr>
          <p:cNvSpPr>
            <a:spLocks noChangeArrowheads="1"/>
          </p:cNvSpPr>
          <p:nvPr userDrawn="1"/>
        </p:nvSpPr>
        <p:spPr bwMode="auto">
          <a:xfrm>
            <a:off x="3503987" y="1532662"/>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 name="Oval 18">
            <a:extLst>
              <a:ext uri="{FF2B5EF4-FFF2-40B4-BE49-F238E27FC236}">
                <a16:creationId xmlns:a16="http://schemas.microsoft.com/office/drawing/2014/main" id="{33010B02-6EE5-4E47-3118-C9EBAFCADA43}"/>
              </a:ext>
            </a:extLst>
          </p:cNvPr>
          <p:cNvSpPr>
            <a:spLocks noChangeArrowheads="1"/>
          </p:cNvSpPr>
          <p:nvPr userDrawn="1"/>
        </p:nvSpPr>
        <p:spPr bwMode="auto">
          <a:xfrm>
            <a:off x="4233055" y="3304728"/>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 name="Oval 18">
            <a:extLst>
              <a:ext uri="{FF2B5EF4-FFF2-40B4-BE49-F238E27FC236}">
                <a16:creationId xmlns:a16="http://schemas.microsoft.com/office/drawing/2014/main" id="{F3D5716C-1FC1-A63A-0E71-A110CD002AAE}"/>
              </a:ext>
            </a:extLst>
          </p:cNvPr>
          <p:cNvSpPr>
            <a:spLocks noChangeArrowheads="1"/>
          </p:cNvSpPr>
          <p:nvPr userDrawn="1"/>
        </p:nvSpPr>
        <p:spPr bwMode="auto">
          <a:xfrm>
            <a:off x="3494692" y="5178689"/>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6" name="Freeform 55">
            <a:extLst>
              <a:ext uri="{FF2B5EF4-FFF2-40B4-BE49-F238E27FC236}">
                <a16:creationId xmlns:a16="http://schemas.microsoft.com/office/drawing/2014/main" id="{6D85A67C-7A56-DE2B-22A3-ED2B40C80C8F}"/>
              </a:ext>
            </a:extLst>
          </p:cNvPr>
          <p:cNvSpPr>
            <a:spLocks noEditPoints="1"/>
          </p:cNvSpPr>
          <p:nvPr userDrawn="1"/>
        </p:nvSpPr>
        <p:spPr bwMode="auto">
          <a:xfrm>
            <a:off x="7355515" y="1745733"/>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55">
            <a:extLst>
              <a:ext uri="{FF2B5EF4-FFF2-40B4-BE49-F238E27FC236}">
                <a16:creationId xmlns:a16="http://schemas.microsoft.com/office/drawing/2014/main" id="{271FD54B-823D-1391-2FD1-60C75B0D6A71}"/>
              </a:ext>
            </a:extLst>
          </p:cNvPr>
          <p:cNvSpPr>
            <a:spLocks noEditPoints="1"/>
          </p:cNvSpPr>
          <p:nvPr userDrawn="1"/>
        </p:nvSpPr>
        <p:spPr bwMode="auto">
          <a:xfrm>
            <a:off x="7355515" y="3523733"/>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55">
            <a:extLst>
              <a:ext uri="{FF2B5EF4-FFF2-40B4-BE49-F238E27FC236}">
                <a16:creationId xmlns:a16="http://schemas.microsoft.com/office/drawing/2014/main" id="{1F0FBAA0-C49C-F9A3-DB93-FACD5F8C8063}"/>
              </a:ext>
            </a:extLst>
          </p:cNvPr>
          <p:cNvSpPr>
            <a:spLocks noEditPoints="1"/>
          </p:cNvSpPr>
          <p:nvPr userDrawn="1"/>
        </p:nvSpPr>
        <p:spPr bwMode="auto">
          <a:xfrm>
            <a:off x="7355515" y="5299162"/>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42" name="Straight Connector 41">
            <a:extLst>
              <a:ext uri="{FF2B5EF4-FFF2-40B4-BE49-F238E27FC236}">
                <a16:creationId xmlns:a16="http://schemas.microsoft.com/office/drawing/2014/main" id="{43469BD5-DD37-4B4A-A76F-41DBCCB5DF20}"/>
              </a:ext>
            </a:extLst>
          </p:cNvPr>
          <p:cNvCxnSpPr>
            <a:cxnSpLocks/>
          </p:cNvCxnSpPr>
          <p:nvPr userDrawn="1"/>
        </p:nvCxnSpPr>
        <p:spPr>
          <a:xfrm>
            <a:off x="8229600" y="2806682"/>
            <a:ext cx="3962399"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D531E9-1A0A-DBC7-18BB-ABC9BEBC389B}"/>
              </a:ext>
            </a:extLst>
          </p:cNvPr>
          <p:cNvCxnSpPr>
            <a:cxnSpLocks/>
          </p:cNvCxnSpPr>
          <p:nvPr userDrawn="1"/>
        </p:nvCxnSpPr>
        <p:spPr>
          <a:xfrm>
            <a:off x="8229600" y="4618217"/>
            <a:ext cx="3962399"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50" name="Content Placeholder 48">
            <a:extLst>
              <a:ext uri="{FF2B5EF4-FFF2-40B4-BE49-F238E27FC236}">
                <a16:creationId xmlns:a16="http://schemas.microsoft.com/office/drawing/2014/main" id="{FF5A177C-03B8-06A2-809E-D1AB7CE7C0C0}"/>
              </a:ext>
            </a:extLst>
          </p:cNvPr>
          <p:cNvSpPr>
            <a:spLocks noGrp="1"/>
          </p:cNvSpPr>
          <p:nvPr>
            <p:ph sz="quarter" idx="13" hasCustomPrompt="1"/>
          </p:nvPr>
        </p:nvSpPr>
        <p:spPr>
          <a:xfrm>
            <a:off x="1695450" y="3282983"/>
            <a:ext cx="866775" cy="866775"/>
          </a:xfrm>
          <a:prstGeom prst="ellipse">
            <a:avLst/>
          </a:prstGeom>
          <a:noFill/>
        </p:spPr>
        <p:txBody>
          <a:bodyPr anchor="ctr">
            <a:noAutofit/>
          </a:bodyPr>
          <a:lstStyle>
            <a:lvl1pPr marL="0" indent="0" algn="ctr">
              <a:buNone/>
              <a:defRPr sz="1200" b="0">
                <a:solidFill>
                  <a:schemeClr val="tx1"/>
                </a:solidFill>
              </a:defRPr>
            </a:lvl1pPr>
          </a:lstStyle>
          <a:p>
            <a:pPr lvl="0"/>
            <a:r>
              <a:rPr lang="en-US" dirty="0"/>
              <a:t>Insert Icon here</a:t>
            </a:r>
            <a:endParaRPr lang="en-IN" dirty="0"/>
          </a:p>
        </p:txBody>
      </p:sp>
      <p:sp>
        <p:nvSpPr>
          <p:cNvPr id="52" name="Content Placeholder 48">
            <a:extLst>
              <a:ext uri="{FF2B5EF4-FFF2-40B4-BE49-F238E27FC236}">
                <a16:creationId xmlns:a16="http://schemas.microsoft.com/office/drawing/2014/main" id="{05F77255-05C0-9A74-DD40-A5916AAD5B0C}"/>
              </a:ext>
            </a:extLst>
          </p:cNvPr>
          <p:cNvSpPr>
            <a:spLocks noGrp="1"/>
          </p:cNvSpPr>
          <p:nvPr>
            <p:ph sz="quarter" idx="14" hasCustomPrompt="1"/>
          </p:nvPr>
        </p:nvSpPr>
        <p:spPr>
          <a:xfrm>
            <a:off x="3591617" y="1628048"/>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dirty="0"/>
              <a:t>Insert Icon here</a:t>
            </a:r>
            <a:endParaRPr lang="en-IN" dirty="0"/>
          </a:p>
        </p:txBody>
      </p:sp>
      <p:sp>
        <p:nvSpPr>
          <p:cNvPr id="53" name="Content Placeholder 48">
            <a:extLst>
              <a:ext uri="{FF2B5EF4-FFF2-40B4-BE49-F238E27FC236}">
                <a16:creationId xmlns:a16="http://schemas.microsoft.com/office/drawing/2014/main" id="{77F5205B-9112-EE4B-620A-91B4E4B97C98}"/>
              </a:ext>
            </a:extLst>
          </p:cNvPr>
          <p:cNvSpPr>
            <a:spLocks noGrp="1"/>
          </p:cNvSpPr>
          <p:nvPr>
            <p:ph sz="quarter" idx="15" hasCustomPrompt="1"/>
          </p:nvPr>
        </p:nvSpPr>
        <p:spPr>
          <a:xfrm>
            <a:off x="4316692" y="3384869"/>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dirty="0"/>
              <a:t>Insert Icon here</a:t>
            </a:r>
            <a:endParaRPr lang="en-IN" dirty="0"/>
          </a:p>
        </p:txBody>
      </p:sp>
      <p:sp>
        <p:nvSpPr>
          <p:cNvPr id="54" name="Content Placeholder 48">
            <a:extLst>
              <a:ext uri="{FF2B5EF4-FFF2-40B4-BE49-F238E27FC236}">
                <a16:creationId xmlns:a16="http://schemas.microsoft.com/office/drawing/2014/main" id="{3858EDFE-7F0B-98AF-BF6E-4F3225FE588A}"/>
              </a:ext>
            </a:extLst>
          </p:cNvPr>
          <p:cNvSpPr>
            <a:spLocks noGrp="1"/>
          </p:cNvSpPr>
          <p:nvPr>
            <p:ph sz="quarter" idx="16" hasCustomPrompt="1"/>
          </p:nvPr>
        </p:nvSpPr>
        <p:spPr>
          <a:xfrm>
            <a:off x="3582495" y="5267687"/>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dirty="0"/>
              <a:t>Insert Icon here</a:t>
            </a:r>
            <a:endParaRPr lang="en-IN" dirty="0"/>
          </a:p>
        </p:txBody>
      </p:sp>
      <p:sp>
        <p:nvSpPr>
          <p:cNvPr id="58" name="Text Placeholder 37">
            <a:extLst>
              <a:ext uri="{FF2B5EF4-FFF2-40B4-BE49-F238E27FC236}">
                <a16:creationId xmlns:a16="http://schemas.microsoft.com/office/drawing/2014/main" id="{B593B476-5837-8062-5891-DAC6F0B8ADB9}"/>
              </a:ext>
            </a:extLst>
          </p:cNvPr>
          <p:cNvSpPr>
            <a:spLocks noGrp="1"/>
          </p:cNvSpPr>
          <p:nvPr>
            <p:ph type="body" sz="quarter" idx="17" hasCustomPrompt="1"/>
          </p:nvPr>
        </p:nvSpPr>
        <p:spPr>
          <a:xfrm>
            <a:off x="4779296" y="1760224"/>
            <a:ext cx="2321778" cy="373142"/>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60" name="Text Placeholder 37">
            <a:extLst>
              <a:ext uri="{FF2B5EF4-FFF2-40B4-BE49-F238E27FC236}">
                <a16:creationId xmlns:a16="http://schemas.microsoft.com/office/drawing/2014/main" id="{3F5D3575-335B-A44B-13A3-674D27F0BFCF}"/>
              </a:ext>
            </a:extLst>
          </p:cNvPr>
          <p:cNvSpPr>
            <a:spLocks noGrp="1"/>
          </p:cNvSpPr>
          <p:nvPr>
            <p:ph type="body" sz="quarter" idx="19" hasCustomPrompt="1"/>
          </p:nvPr>
        </p:nvSpPr>
        <p:spPr>
          <a:xfrm>
            <a:off x="5506682" y="3564546"/>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62" name="Text Placeholder 37">
            <a:extLst>
              <a:ext uri="{FF2B5EF4-FFF2-40B4-BE49-F238E27FC236}">
                <a16:creationId xmlns:a16="http://schemas.microsoft.com/office/drawing/2014/main" id="{B1D4934E-1083-3A67-D325-D1F4D254CC8D}"/>
              </a:ext>
            </a:extLst>
          </p:cNvPr>
          <p:cNvSpPr>
            <a:spLocks noGrp="1"/>
          </p:cNvSpPr>
          <p:nvPr>
            <p:ph type="body" sz="quarter" idx="20" hasCustomPrompt="1"/>
          </p:nvPr>
        </p:nvSpPr>
        <p:spPr>
          <a:xfrm>
            <a:off x="4779296" y="5309475"/>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63" name="Text Placeholder 37">
            <a:extLst>
              <a:ext uri="{FF2B5EF4-FFF2-40B4-BE49-F238E27FC236}">
                <a16:creationId xmlns:a16="http://schemas.microsoft.com/office/drawing/2014/main" id="{936A35AC-9CB7-807A-A8F9-16D71A589A95}"/>
              </a:ext>
            </a:extLst>
          </p:cNvPr>
          <p:cNvSpPr>
            <a:spLocks noGrp="1"/>
          </p:cNvSpPr>
          <p:nvPr>
            <p:ph type="body" sz="quarter" idx="18" hasCustomPrompt="1"/>
          </p:nvPr>
        </p:nvSpPr>
        <p:spPr>
          <a:xfrm>
            <a:off x="8195944" y="1571162"/>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5" name="Text Placeholder 37">
            <a:extLst>
              <a:ext uri="{FF2B5EF4-FFF2-40B4-BE49-F238E27FC236}">
                <a16:creationId xmlns:a16="http://schemas.microsoft.com/office/drawing/2014/main" id="{5F6B095A-1098-0FC1-A1C5-34223CB04D6D}"/>
              </a:ext>
            </a:extLst>
          </p:cNvPr>
          <p:cNvSpPr>
            <a:spLocks noGrp="1"/>
          </p:cNvSpPr>
          <p:nvPr>
            <p:ph type="body" sz="quarter" idx="21" hasCustomPrompt="1"/>
          </p:nvPr>
        </p:nvSpPr>
        <p:spPr>
          <a:xfrm>
            <a:off x="8195944" y="3373388"/>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7" name="Text Placeholder 37">
            <a:extLst>
              <a:ext uri="{FF2B5EF4-FFF2-40B4-BE49-F238E27FC236}">
                <a16:creationId xmlns:a16="http://schemas.microsoft.com/office/drawing/2014/main" id="{F6A5C0E3-76BF-4BA6-E071-47CE251478C4}"/>
              </a:ext>
            </a:extLst>
          </p:cNvPr>
          <p:cNvSpPr>
            <a:spLocks noGrp="1"/>
          </p:cNvSpPr>
          <p:nvPr>
            <p:ph type="body" sz="quarter" idx="22" hasCustomPrompt="1"/>
          </p:nvPr>
        </p:nvSpPr>
        <p:spPr>
          <a:xfrm>
            <a:off x="8195944" y="5198260"/>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35742465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B70706-665F-D233-927E-7E77D2E88119}"/>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01C507B7-A66D-F0AD-7032-3DC6DCBA8BCA}"/>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Oval 11">
            <a:extLst>
              <a:ext uri="{FF2B5EF4-FFF2-40B4-BE49-F238E27FC236}">
                <a16:creationId xmlns:a16="http://schemas.microsoft.com/office/drawing/2014/main" id="{F72491EB-A06E-9980-2FDB-4D51DF8F522E}"/>
              </a:ext>
            </a:extLst>
          </p:cNvPr>
          <p:cNvSpPr/>
          <p:nvPr userDrawn="1"/>
        </p:nvSpPr>
        <p:spPr>
          <a:xfrm>
            <a:off x="1670127" y="3161760"/>
            <a:ext cx="921774" cy="921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28C64CAD-DDF0-5A97-A7CA-7E4B4EE036FC}"/>
              </a:ext>
            </a:extLst>
          </p:cNvPr>
          <p:cNvSpPr/>
          <p:nvPr userDrawn="1"/>
        </p:nvSpPr>
        <p:spPr>
          <a:xfrm>
            <a:off x="983098" y="2474731"/>
            <a:ext cx="2295832" cy="2295832"/>
          </a:xfrm>
          <a:prstGeom prst="donut">
            <a:avLst>
              <a:gd name="adj" fmla="val 104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ircle: Hollow 13">
            <a:extLst>
              <a:ext uri="{FF2B5EF4-FFF2-40B4-BE49-F238E27FC236}">
                <a16:creationId xmlns:a16="http://schemas.microsoft.com/office/drawing/2014/main" id="{82C2629D-D253-6650-BDF7-34936B0CCC64}"/>
              </a:ext>
            </a:extLst>
          </p:cNvPr>
          <p:cNvSpPr/>
          <p:nvPr userDrawn="1"/>
        </p:nvSpPr>
        <p:spPr>
          <a:xfrm>
            <a:off x="1325491" y="2817124"/>
            <a:ext cx="1611046" cy="1611046"/>
          </a:xfrm>
          <a:prstGeom prst="donut">
            <a:avLst>
              <a:gd name="adj" fmla="val 12789"/>
            </a:avLst>
          </a:prstGeom>
          <a:solidFill>
            <a:schemeClr val="tx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6D6733-293C-169D-1343-B7AA221AFDA0}"/>
              </a:ext>
            </a:extLst>
          </p:cNvPr>
          <p:cNvSpPr/>
          <p:nvPr userDrawn="1"/>
        </p:nvSpPr>
        <p:spPr>
          <a:xfrm>
            <a:off x="4241244" y="1474242"/>
            <a:ext cx="853762" cy="853762"/>
          </a:xfrm>
          <a:prstGeom prst="ellipse">
            <a:avLst/>
          </a:prstGeom>
          <a:solidFill>
            <a:schemeClr val="accent1"/>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FDE78F-686F-FE71-67A0-4CAAE2054F7A}"/>
              </a:ext>
            </a:extLst>
          </p:cNvPr>
          <p:cNvSpPr/>
          <p:nvPr userDrawn="1"/>
        </p:nvSpPr>
        <p:spPr>
          <a:xfrm>
            <a:off x="4241244" y="3195766"/>
            <a:ext cx="853762" cy="853762"/>
          </a:xfrm>
          <a:prstGeom prst="ellipse">
            <a:avLst/>
          </a:prstGeom>
          <a:solidFill>
            <a:schemeClr val="tx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3A2BD4-7029-0ADC-6E6C-557C9E2ED926}"/>
              </a:ext>
            </a:extLst>
          </p:cNvPr>
          <p:cNvSpPr/>
          <p:nvPr userDrawn="1"/>
        </p:nvSpPr>
        <p:spPr>
          <a:xfrm>
            <a:off x="4241244" y="4917290"/>
            <a:ext cx="853762" cy="853762"/>
          </a:xfrm>
          <a:prstGeom prst="ellipse">
            <a:avLst/>
          </a:prstGeom>
          <a:solidFill>
            <a:schemeClr val="accent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40917F2-D105-B262-24B4-612AB9BA4C7C}"/>
              </a:ext>
            </a:extLst>
          </p:cNvPr>
          <p:cNvCxnSpPr>
            <a:cxnSpLocks/>
            <a:stCxn id="13" idx="7"/>
            <a:endCxn id="16" idx="2"/>
          </p:cNvCxnSpPr>
          <p:nvPr userDrawn="1"/>
        </p:nvCxnSpPr>
        <p:spPr>
          <a:xfrm flipV="1">
            <a:off x="2942713" y="1901123"/>
            <a:ext cx="1298531" cy="9098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F856E4-94A5-2A18-E908-01D719F37849}"/>
              </a:ext>
            </a:extLst>
          </p:cNvPr>
          <p:cNvCxnSpPr>
            <a:cxnSpLocks/>
            <a:stCxn id="14" idx="6"/>
            <a:endCxn id="17" idx="2"/>
          </p:cNvCxnSpPr>
          <p:nvPr userDrawn="1"/>
        </p:nvCxnSpPr>
        <p:spPr>
          <a:xfrm>
            <a:off x="2936537" y="3622647"/>
            <a:ext cx="130470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257B5D-566B-DEB5-AAC3-8744847BD2E9}"/>
              </a:ext>
            </a:extLst>
          </p:cNvPr>
          <p:cNvCxnSpPr>
            <a:cxnSpLocks/>
            <a:stCxn id="12" idx="5"/>
            <a:endCxn id="18" idx="2"/>
          </p:cNvCxnSpPr>
          <p:nvPr userDrawn="1"/>
        </p:nvCxnSpPr>
        <p:spPr>
          <a:xfrm>
            <a:off x="2456910" y="3948543"/>
            <a:ext cx="1784334" cy="139562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8E07A1E-7547-E365-0AFF-0AB1AD229B6D}"/>
              </a:ext>
            </a:extLst>
          </p:cNvPr>
          <p:cNvGrpSpPr/>
          <p:nvPr userDrawn="1"/>
        </p:nvGrpSpPr>
        <p:grpSpPr>
          <a:xfrm>
            <a:off x="5341666" y="2761885"/>
            <a:ext cx="6334396" cy="1721524"/>
            <a:chOff x="4668125" y="3006439"/>
            <a:chExt cx="7007937" cy="1721524"/>
          </a:xfrm>
        </p:grpSpPr>
        <p:cxnSp>
          <p:nvCxnSpPr>
            <p:cNvPr id="26" name="Straight Connector 25">
              <a:extLst>
                <a:ext uri="{FF2B5EF4-FFF2-40B4-BE49-F238E27FC236}">
                  <a16:creationId xmlns:a16="http://schemas.microsoft.com/office/drawing/2014/main" id="{276C1A8B-EFE3-2BC1-84CD-C1E37827BA76}"/>
                </a:ext>
              </a:extLst>
            </p:cNvPr>
            <p:cNvCxnSpPr/>
            <p:nvPr/>
          </p:nvCxnSpPr>
          <p:spPr>
            <a:xfrm>
              <a:off x="4668125" y="3006439"/>
              <a:ext cx="7007937"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3AF28A-61CA-C34B-46C9-1EC1A93462D7}"/>
                </a:ext>
              </a:extLst>
            </p:cNvPr>
            <p:cNvCxnSpPr/>
            <p:nvPr/>
          </p:nvCxnSpPr>
          <p:spPr>
            <a:xfrm>
              <a:off x="4668125" y="4727963"/>
              <a:ext cx="7007937"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itle 1">
            <a:extLst>
              <a:ext uri="{FF2B5EF4-FFF2-40B4-BE49-F238E27FC236}">
                <a16:creationId xmlns:a16="http://schemas.microsoft.com/office/drawing/2014/main" id="{E0F5C361-A437-A52A-FA93-EC7C046758C6}"/>
              </a:ext>
            </a:extLst>
          </p:cNvPr>
          <p:cNvSpPr txBox="1">
            <a:spLocks/>
          </p:cNvSpPr>
          <p:nvPr userDrawn="1"/>
        </p:nvSpPr>
        <p:spPr>
          <a:xfrm>
            <a:off x="8948107" y="1181122"/>
            <a:ext cx="2727955" cy="1440000"/>
          </a:xfrm>
          <a:prstGeom prst="rect">
            <a:avLst/>
          </a:prstGeom>
          <a:solidFill>
            <a:schemeClr val="accent1"/>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dirty="0">
              <a:solidFill>
                <a:schemeClr val="bg2"/>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32" name="Title 1">
            <a:extLst>
              <a:ext uri="{FF2B5EF4-FFF2-40B4-BE49-F238E27FC236}">
                <a16:creationId xmlns:a16="http://schemas.microsoft.com/office/drawing/2014/main" id="{721DE227-155D-2984-CAF6-C85A1B2220DE}"/>
              </a:ext>
            </a:extLst>
          </p:cNvPr>
          <p:cNvSpPr txBox="1">
            <a:spLocks/>
          </p:cNvSpPr>
          <p:nvPr userDrawn="1"/>
        </p:nvSpPr>
        <p:spPr>
          <a:xfrm>
            <a:off x="8948107" y="2902646"/>
            <a:ext cx="2727955" cy="1439998"/>
          </a:xfrm>
          <a:prstGeom prst="rect">
            <a:avLst/>
          </a:prstGeom>
          <a:solidFill>
            <a:schemeClr val="tx2"/>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dirty="0">
              <a:solidFill>
                <a:srgbClr val="00144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33" name="Title 1">
            <a:extLst>
              <a:ext uri="{FF2B5EF4-FFF2-40B4-BE49-F238E27FC236}">
                <a16:creationId xmlns:a16="http://schemas.microsoft.com/office/drawing/2014/main" id="{E4867A67-1B64-CC00-33FE-3D5F826A4DD3}"/>
              </a:ext>
            </a:extLst>
          </p:cNvPr>
          <p:cNvSpPr txBox="1">
            <a:spLocks/>
          </p:cNvSpPr>
          <p:nvPr userDrawn="1"/>
        </p:nvSpPr>
        <p:spPr>
          <a:xfrm>
            <a:off x="8948107" y="4624170"/>
            <a:ext cx="2727955" cy="1439997"/>
          </a:xfrm>
          <a:prstGeom prst="rect">
            <a:avLst/>
          </a:prstGeom>
          <a:solidFill>
            <a:schemeClr val="accent2"/>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dirty="0">
              <a:solidFill>
                <a:srgbClr val="00144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47" name="Content Placeholder 48">
            <a:extLst>
              <a:ext uri="{FF2B5EF4-FFF2-40B4-BE49-F238E27FC236}">
                <a16:creationId xmlns:a16="http://schemas.microsoft.com/office/drawing/2014/main" id="{C4263C6C-B123-303E-D5A8-DDB6BFEF38D0}"/>
              </a:ext>
            </a:extLst>
          </p:cNvPr>
          <p:cNvSpPr>
            <a:spLocks noGrp="1"/>
          </p:cNvSpPr>
          <p:nvPr>
            <p:ph sz="quarter" idx="13" hasCustomPrompt="1"/>
          </p:nvPr>
        </p:nvSpPr>
        <p:spPr>
          <a:xfrm>
            <a:off x="1791624" y="3289230"/>
            <a:ext cx="683166" cy="683166"/>
          </a:xfrm>
          <a:prstGeom prst="ellipse">
            <a:avLst/>
          </a:prstGeom>
          <a:noFill/>
        </p:spPr>
        <p:txBody>
          <a:bodyPr anchor="ctr">
            <a:noAutofit/>
          </a:bodyPr>
          <a:lstStyle>
            <a:lvl1pPr marL="0" indent="0" algn="ctr">
              <a:buNone/>
              <a:defRPr sz="1100" b="0">
                <a:solidFill>
                  <a:schemeClr val="tx1"/>
                </a:solidFill>
              </a:defRPr>
            </a:lvl1pPr>
          </a:lstStyle>
          <a:p>
            <a:pPr lvl="0"/>
            <a:r>
              <a:rPr lang="en-US" dirty="0"/>
              <a:t>Icon</a:t>
            </a:r>
            <a:endParaRPr lang="en-IN" dirty="0"/>
          </a:p>
        </p:txBody>
      </p:sp>
      <p:sp>
        <p:nvSpPr>
          <p:cNvPr id="150" name="Content Placeholder 50">
            <a:extLst>
              <a:ext uri="{FF2B5EF4-FFF2-40B4-BE49-F238E27FC236}">
                <a16:creationId xmlns:a16="http://schemas.microsoft.com/office/drawing/2014/main" id="{E8827325-34B0-0964-CD9C-2E5FE604F49C}"/>
              </a:ext>
            </a:extLst>
          </p:cNvPr>
          <p:cNvSpPr>
            <a:spLocks noGrp="1"/>
          </p:cNvSpPr>
          <p:nvPr>
            <p:ph sz="quarter" idx="14" hasCustomPrompt="1"/>
          </p:nvPr>
        </p:nvSpPr>
        <p:spPr>
          <a:xfrm>
            <a:off x="4355457" y="1590666"/>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01</a:t>
            </a:r>
            <a:endParaRPr lang="en-IN" dirty="0"/>
          </a:p>
        </p:txBody>
      </p:sp>
      <p:sp>
        <p:nvSpPr>
          <p:cNvPr id="152" name="Content Placeholder 50">
            <a:extLst>
              <a:ext uri="{FF2B5EF4-FFF2-40B4-BE49-F238E27FC236}">
                <a16:creationId xmlns:a16="http://schemas.microsoft.com/office/drawing/2014/main" id="{7E0F1F70-D974-03EE-826E-9C32F8F4B6C8}"/>
              </a:ext>
            </a:extLst>
          </p:cNvPr>
          <p:cNvSpPr>
            <a:spLocks noGrp="1"/>
          </p:cNvSpPr>
          <p:nvPr>
            <p:ph sz="quarter" idx="15" hasCustomPrompt="1"/>
          </p:nvPr>
        </p:nvSpPr>
        <p:spPr>
          <a:xfrm>
            <a:off x="4349802" y="3307167"/>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02</a:t>
            </a:r>
            <a:endParaRPr lang="en-IN" dirty="0"/>
          </a:p>
        </p:txBody>
      </p:sp>
      <p:sp>
        <p:nvSpPr>
          <p:cNvPr id="154" name="Content Placeholder 50">
            <a:extLst>
              <a:ext uri="{FF2B5EF4-FFF2-40B4-BE49-F238E27FC236}">
                <a16:creationId xmlns:a16="http://schemas.microsoft.com/office/drawing/2014/main" id="{FCCF1862-E649-649A-6E50-0154871E9516}"/>
              </a:ext>
            </a:extLst>
          </p:cNvPr>
          <p:cNvSpPr>
            <a:spLocks noGrp="1"/>
          </p:cNvSpPr>
          <p:nvPr>
            <p:ph sz="quarter" idx="16" hasCustomPrompt="1"/>
          </p:nvPr>
        </p:nvSpPr>
        <p:spPr>
          <a:xfrm>
            <a:off x="4349802" y="5033195"/>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03</a:t>
            </a:r>
            <a:endParaRPr lang="en-IN" dirty="0"/>
          </a:p>
        </p:txBody>
      </p:sp>
      <p:sp>
        <p:nvSpPr>
          <p:cNvPr id="155" name="Text Placeholder 37">
            <a:extLst>
              <a:ext uri="{FF2B5EF4-FFF2-40B4-BE49-F238E27FC236}">
                <a16:creationId xmlns:a16="http://schemas.microsoft.com/office/drawing/2014/main" id="{F0498DDA-7E44-3523-F943-CDA41C134E24}"/>
              </a:ext>
            </a:extLst>
          </p:cNvPr>
          <p:cNvSpPr>
            <a:spLocks noGrp="1"/>
          </p:cNvSpPr>
          <p:nvPr>
            <p:ph type="body" sz="quarter" idx="18" hasCustomPrompt="1"/>
          </p:nvPr>
        </p:nvSpPr>
        <p:spPr>
          <a:xfrm>
            <a:off x="5220205" y="1461114"/>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56" name="Text Placeholder 37">
            <a:extLst>
              <a:ext uri="{FF2B5EF4-FFF2-40B4-BE49-F238E27FC236}">
                <a16:creationId xmlns:a16="http://schemas.microsoft.com/office/drawing/2014/main" id="{340B35E3-575F-DDA8-EC88-43C1DBAB5331}"/>
              </a:ext>
            </a:extLst>
          </p:cNvPr>
          <p:cNvSpPr>
            <a:spLocks noGrp="1"/>
          </p:cNvSpPr>
          <p:nvPr>
            <p:ph type="body" sz="quarter" idx="19" hasCustomPrompt="1"/>
          </p:nvPr>
        </p:nvSpPr>
        <p:spPr>
          <a:xfrm>
            <a:off x="5222482" y="3187031"/>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57" name="Text Placeholder 37">
            <a:extLst>
              <a:ext uri="{FF2B5EF4-FFF2-40B4-BE49-F238E27FC236}">
                <a16:creationId xmlns:a16="http://schemas.microsoft.com/office/drawing/2014/main" id="{5AB6CBB4-FBB8-E26F-589D-63C8ADF1076C}"/>
              </a:ext>
            </a:extLst>
          </p:cNvPr>
          <p:cNvSpPr>
            <a:spLocks noGrp="1"/>
          </p:cNvSpPr>
          <p:nvPr>
            <p:ph type="body" sz="quarter" idx="20" hasCustomPrompt="1"/>
          </p:nvPr>
        </p:nvSpPr>
        <p:spPr>
          <a:xfrm>
            <a:off x="5220204" y="4904162"/>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59" name="Text Placeholder 37">
            <a:extLst>
              <a:ext uri="{FF2B5EF4-FFF2-40B4-BE49-F238E27FC236}">
                <a16:creationId xmlns:a16="http://schemas.microsoft.com/office/drawing/2014/main" id="{2FE499D0-899F-94C0-8F9F-AD0805A0B64F}"/>
              </a:ext>
            </a:extLst>
          </p:cNvPr>
          <p:cNvSpPr>
            <a:spLocks noGrp="1"/>
          </p:cNvSpPr>
          <p:nvPr>
            <p:ph type="body" sz="quarter" idx="21" hasCustomPrompt="1"/>
          </p:nvPr>
        </p:nvSpPr>
        <p:spPr>
          <a:xfrm>
            <a:off x="8948107" y="1847629"/>
            <a:ext cx="2556321" cy="674630"/>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1" name="Text Placeholder 37">
            <a:extLst>
              <a:ext uri="{FF2B5EF4-FFF2-40B4-BE49-F238E27FC236}">
                <a16:creationId xmlns:a16="http://schemas.microsoft.com/office/drawing/2014/main" id="{5095DA80-723D-46D7-0C63-E8B5C98AE5D0}"/>
              </a:ext>
            </a:extLst>
          </p:cNvPr>
          <p:cNvSpPr>
            <a:spLocks noGrp="1"/>
          </p:cNvSpPr>
          <p:nvPr>
            <p:ph type="body" sz="quarter" idx="22" hasCustomPrompt="1"/>
          </p:nvPr>
        </p:nvSpPr>
        <p:spPr>
          <a:xfrm>
            <a:off x="8948106" y="3531362"/>
            <a:ext cx="2556321" cy="674630"/>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3" name="Text Placeholder 37">
            <a:extLst>
              <a:ext uri="{FF2B5EF4-FFF2-40B4-BE49-F238E27FC236}">
                <a16:creationId xmlns:a16="http://schemas.microsoft.com/office/drawing/2014/main" id="{5BFDC6FA-396A-E049-22C1-CF9E942A8E2E}"/>
              </a:ext>
            </a:extLst>
          </p:cNvPr>
          <p:cNvSpPr>
            <a:spLocks noGrp="1"/>
          </p:cNvSpPr>
          <p:nvPr>
            <p:ph type="body" sz="quarter" idx="23" hasCustomPrompt="1"/>
          </p:nvPr>
        </p:nvSpPr>
        <p:spPr>
          <a:xfrm>
            <a:off x="8948105" y="5314934"/>
            <a:ext cx="2556321" cy="67463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5" name="Content Placeholder 78">
            <a:extLst>
              <a:ext uri="{FF2B5EF4-FFF2-40B4-BE49-F238E27FC236}">
                <a16:creationId xmlns:a16="http://schemas.microsoft.com/office/drawing/2014/main" id="{A9FF4C4C-89EC-6F7C-2D3E-763926983887}"/>
              </a:ext>
            </a:extLst>
          </p:cNvPr>
          <p:cNvSpPr>
            <a:spLocks noGrp="1"/>
          </p:cNvSpPr>
          <p:nvPr>
            <p:ph sz="quarter" idx="30" hasCustomPrompt="1"/>
          </p:nvPr>
        </p:nvSpPr>
        <p:spPr>
          <a:xfrm>
            <a:off x="9058332" y="1318259"/>
            <a:ext cx="458418" cy="442123"/>
          </a:xfrm>
          <a:prstGeom prst="rect">
            <a:avLst/>
          </a:prstGeom>
          <a:noFill/>
        </p:spPr>
        <p:txBody>
          <a:bodyPr lIns="0" rIns="0" anchor="ctr">
            <a:noAutofit/>
          </a:bodyPr>
          <a:lstStyle>
            <a:lvl1pPr marL="0" indent="0" algn="ctr">
              <a:buNone/>
              <a:defRPr sz="900" b="1">
                <a:solidFill>
                  <a:schemeClr val="bg2"/>
                </a:solidFill>
              </a:defRPr>
            </a:lvl1pPr>
          </a:lstStyle>
          <a:p>
            <a:pPr lvl="0"/>
            <a:r>
              <a:rPr lang="en-US" dirty="0"/>
              <a:t>Icon</a:t>
            </a:r>
            <a:endParaRPr lang="en-IN" dirty="0"/>
          </a:p>
        </p:txBody>
      </p:sp>
      <p:sp>
        <p:nvSpPr>
          <p:cNvPr id="167" name="Content Placeholder 78">
            <a:extLst>
              <a:ext uri="{FF2B5EF4-FFF2-40B4-BE49-F238E27FC236}">
                <a16:creationId xmlns:a16="http://schemas.microsoft.com/office/drawing/2014/main" id="{5B546DF5-E573-5EDF-7934-9FFB73E74FC4}"/>
              </a:ext>
            </a:extLst>
          </p:cNvPr>
          <p:cNvSpPr>
            <a:spLocks noGrp="1"/>
          </p:cNvSpPr>
          <p:nvPr>
            <p:ph sz="quarter" idx="31" hasCustomPrompt="1"/>
          </p:nvPr>
        </p:nvSpPr>
        <p:spPr>
          <a:xfrm>
            <a:off x="9058332" y="2992816"/>
            <a:ext cx="458418" cy="442123"/>
          </a:xfrm>
          <a:prstGeom prst="rect">
            <a:avLst/>
          </a:prstGeom>
          <a:noFill/>
        </p:spPr>
        <p:txBody>
          <a:bodyPr lIns="0" rIns="0" anchor="ctr">
            <a:noAutofit/>
          </a:bodyPr>
          <a:lstStyle>
            <a:lvl1pPr marL="0" indent="0" algn="ctr">
              <a:buNone/>
              <a:defRPr sz="900" b="1">
                <a:solidFill>
                  <a:schemeClr val="bg2"/>
                </a:solidFill>
              </a:defRPr>
            </a:lvl1pPr>
          </a:lstStyle>
          <a:p>
            <a:pPr lvl="0"/>
            <a:r>
              <a:rPr lang="en-US" dirty="0"/>
              <a:t>Icon</a:t>
            </a:r>
            <a:endParaRPr lang="en-IN" dirty="0"/>
          </a:p>
        </p:txBody>
      </p:sp>
      <p:sp>
        <p:nvSpPr>
          <p:cNvPr id="169" name="Content Placeholder 78">
            <a:extLst>
              <a:ext uri="{FF2B5EF4-FFF2-40B4-BE49-F238E27FC236}">
                <a16:creationId xmlns:a16="http://schemas.microsoft.com/office/drawing/2014/main" id="{FF88B4C8-1997-E4B8-340A-22ECD454DC0B}"/>
              </a:ext>
            </a:extLst>
          </p:cNvPr>
          <p:cNvSpPr>
            <a:spLocks noGrp="1"/>
          </p:cNvSpPr>
          <p:nvPr>
            <p:ph sz="quarter" idx="32" hasCustomPrompt="1"/>
          </p:nvPr>
        </p:nvSpPr>
        <p:spPr>
          <a:xfrm>
            <a:off x="9058332" y="4770563"/>
            <a:ext cx="458418" cy="442123"/>
          </a:xfrm>
          <a:prstGeom prst="rect">
            <a:avLst/>
          </a:prstGeom>
          <a:noFill/>
        </p:spPr>
        <p:txBody>
          <a:bodyPr lIns="0" rIns="0" anchor="ctr">
            <a:noAutofit/>
          </a:bodyPr>
          <a:lstStyle>
            <a:lvl1pPr marL="0" indent="0" algn="ctr">
              <a:buNone/>
              <a:defRPr sz="900" b="1">
                <a:solidFill>
                  <a:schemeClr val="tx1"/>
                </a:solidFill>
              </a:defRPr>
            </a:lvl1pPr>
          </a:lstStyle>
          <a:p>
            <a:pPr lvl="0"/>
            <a:r>
              <a:rPr lang="en-US" dirty="0"/>
              <a:t>Icon</a:t>
            </a:r>
            <a:endParaRPr lang="en-IN" dirty="0"/>
          </a:p>
        </p:txBody>
      </p:sp>
    </p:spTree>
    <p:extLst>
      <p:ext uri="{BB962C8B-B14F-4D97-AF65-F5344CB8AC3E}">
        <p14:creationId xmlns:p14="http://schemas.microsoft.com/office/powerpoint/2010/main" val="16766186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Objectives">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EF464E36-3D58-E289-8BB4-A3980CFE8361}"/>
              </a:ext>
            </a:extLst>
          </p:cNvPr>
          <p:cNvSpPr/>
          <p:nvPr userDrawn="1"/>
        </p:nvSpPr>
        <p:spPr>
          <a:xfrm>
            <a:off x="70351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AD398410-E365-6F19-18A5-49537316D865}"/>
              </a:ext>
            </a:extLst>
          </p:cNvPr>
          <p:cNvSpPr/>
          <p:nvPr userDrawn="1"/>
        </p:nvSpPr>
        <p:spPr>
          <a:xfrm>
            <a:off x="351656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CC473D90-11D2-B60E-C89A-F8F597AB7353}"/>
              </a:ext>
            </a:extLst>
          </p:cNvPr>
          <p:cNvSpPr/>
          <p:nvPr userDrawn="1"/>
        </p:nvSpPr>
        <p:spPr>
          <a:xfrm>
            <a:off x="632961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a16="http://schemas.microsoft.com/office/drawing/2014/main" id="{2955A60B-5C68-2796-76D9-9896E459AE46}"/>
              </a:ext>
            </a:extLst>
          </p:cNvPr>
          <p:cNvSpPr/>
          <p:nvPr userDrawn="1"/>
        </p:nvSpPr>
        <p:spPr>
          <a:xfrm>
            <a:off x="9142662" y="1539576"/>
            <a:ext cx="2345826" cy="2649945"/>
          </a:xfrm>
          <a:custGeom>
            <a:avLst/>
            <a:gdLst>
              <a:gd name="connsiteX0" fmla="*/ 1172913 w 2345826"/>
              <a:gd name="connsiteY0" fmla="*/ 0 h 2649945"/>
              <a:gd name="connsiteX1" fmla="*/ 2345826 w 2345826"/>
              <a:gd name="connsiteY1" fmla="*/ 1172913 h 2649945"/>
              <a:gd name="connsiteX2" fmla="*/ 1521701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4CD54FF0-DEF8-BE93-EDF5-3C288B91142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146F0990-3B8E-D6A5-89E4-A147C65EE9F1}"/>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7" name="Content Placeholder 50">
            <a:extLst>
              <a:ext uri="{FF2B5EF4-FFF2-40B4-BE49-F238E27FC236}">
                <a16:creationId xmlns:a16="http://schemas.microsoft.com/office/drawing/2014/main" id="{A934CBA5-1275-47B8-79BD-1F97697E3559}"/>
              </a:ext>
            </a:extLst>
          </p:cNvPr>
          <p:cNvSpPr>
            <a:spLocks noGrp="1"/>
          </p:cNvSpPr>
          <p:nvPr>
            <p:ph sz="quarter" idx="19" hasCustomPrompt="1"/>
          </p:nvPr>
        </p:nvSpPr>
        <p:spPr>
          <a:xfrm>
            <a:off x="3885203" y="1911373"/>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dirty="0"/>
              <a:t>Insert Icon Here</a:t>
            </a:r>
            <a:endParaRPr lang="en-IN" dirty="0"/>
          </a:p>
        </p:txBody>
      </p:sp>
      <p:sp>
        <p:nvSpPr>
          <p:cNvPr id="78" name="Content Placeholder 50">
            <a:extLst>
              <a:ext uri="{FF2B5EF4-FFF2-40B4-BE49-F238E27FC236}">
                <a16:creationId xmlns:a16="http://schemas.microsoft.com/office/drawing/2014/main" id="{9F787AD2-DBB6-7DA1-B325-AE95FC699DF7}"/>
              </a:ext>
            </a:extLst>
          </p:cNvPr>
          <p:cNvSpPr>
            <a:spLocks noGrp="1"/>
          </p:cNvSpPr>
          <p:nvPr>
            <p:ph sz="quarter" idx="20" hasCustomPrompt="1"/>
          </p:nvPr>
        </p:nvSpPr>
        <p:spPr>
          <a:xfrm>
            <a:off x="3782988" y="1960672"/>
            <a:ext cx="561545" cy="561545"/>
          </a:xfrm>
          <a:prstGeom prst="ellipse">
            <a:avLst/>
          </a:prstGeom>
          <a:solidFill>
            <a:schemeClr val="accent1"/>
          </a:solidFill>
        </p:spPr>
        <p:txBody>
          <a:bodyPr tIns="91440" bIns="91440" anchor="ctr">
            <a:noAutofit/>
          </a:bodyPr>
          <a:lstStyle>
            <a:lvl1pPr marL="0" indent="0" algn="ctr">
              <a:buNone/>
              <a:defRPr lang="en-IN" sz="18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01</a:t>
            </a:r>
            <a:endParaRPr lang="en-IN" dirty="0"/>
          </a:p>
        </p:txBody>
      </p:sp>
      <p:sp>
        <p:nvSpPr>
          <p:cNvPr id="79" name="Content Placeholder 50">
            <a:extLst>
              <a:ext uri="{FF2B5EF4-FFF2-40B4-BE49-F238E27FC236}">
                <a16:creationId xmlns:a16="http://schemas.microsoft.com/office/drawing/2014/main" id="{308A84F9-3130-7762-7F4E-A849EAB4F551}"/>
              </a:ext>
            </a:extLst>
          </p:cNvPr>
          <p:cNvSpPr>
            <a:spLocks noGrp="1"/>
          </p:cNvSpPr>
          <p:nvPr>
            <p:ph sz="quarter" idx="18" hasCustomPrompt="1"/>
          </p:nvPr>
        </p:nvSpPr>
        <p:spPr>
          <a:xfrm>
            <a:off x="1075309" y="1911373"/>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dirty="0"/>
              <a:t>Insert Icon Here</a:t>
            </a:r>
            <a:endParaRPr lang="en-IN" dirty="0"/>
          </a:p>
        </p:txBody>
      </p:sp>
      <p:sp>
        <p:nvSpPr>
          <p:cNvPr id="80" name="Content Placeholder 50">
            <a:extLst>
              <a:ext uri="{FF2B5EF4-FFF2-40B4-BE49-F238E27FC236}">
                <a16:creationId xmlns:a16="http://schemas.microsoft.com/office/drawing/2014/main" id="{7A614E02-7FDC-9EB0-DAAF-AB9D0A033435}"/>
              </a:ext>
            </a:extLst>
          </p:cNvPr>
          <p:cNvSpPr>
            <a:spLocks noGrp="1"/>
          </p:cNvSpPr>
          <p:nvPr>
            <p:ph sz="quarter" idx="14" hasCustomPrompt="1"/>
          </p:nvPr>
        </p:nvSpPr>
        <p:spPr>
          <a:xfrm>
            <a:off x="973094" y="1960672"/>
            <a:ext cx="561545" cy="561545"/>
          </a:xfrm>
          <a:prstGeom prst="ellipse">
            <a:avLst/>
          </a:prstGeom>
          <a:solidFill>
            <a:schemeClr val="accent1"/>
          </a:solidFill>
        </p:spPr>
        <p:txBody>
          <a:bodyPr tIns="91440" bIns="91440" anchor="ctr">
            <a:noAutofit/>
          </a:bodyPr>
          <a:lstStyle>
            <a:lvl1pPr marL="0" indent="0" algn="ctr">
              <a:buNone/>
              <a:defRPr sz="1800" b="1">
                <a:solidFill>
                  <a:schemeClr val="bg1"/>
                </a:solidFill>
                <a:latin typeface="Barlow" panose="00000500000000000000" pitchFamily="2" charset="0"/>
              </a:defRPr>
            </a:lvl1pPr>
          </a:lstStyle>
          <a:p>
            <a:pPr lvl="0"/>
            <a:r>
              <a:rPr lang="en-US" dirty="0"/>
              <a:t>01</a:t>
            </a:r>
            <a:endParaRPr lang="en-IN" dirty="0"/>
          </a:p>
        </p:txBody>
      </p:sp>
      <p:sp>
        <p:nvSpPr>
          <p:cNvPr id="83" name="Content Placeholder 50">
            <a:extLst>
              <a:ext uri="{FF2B5EF4-FFF2-40B4-BE49-F238E27FC236}">
                <a16:creationId xmlns:a16="http://schemas.microsoft.com/office/drawing/2014/main" id="{8B057DCB-73A2-773E-1E1A-B95C1C709519}"/>
              </a:ext>
            </a:extLst>
          </p:cNvPr>
          <p:cNvSpPr>
            <a:spLocks noGrp="1"/>
          </p:cNvSpPr>
          <p:nvPr>
            <p:ph sz="quarter" idx="21" hasCustomPrompt="1"/>
          </p:nvPr>
        </p:nvSpPr>
        <p:spPr>
          <a:xfrm>
            <a:off x="6704306" y="1920087"/>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dirty="0"/>
              <a:t>Insert Icon Here</a:t>
            </a:r>
            <a:endParaRPr lang="en-IN" dirty="0"/>
          </a:p>
        </p:txBody>
      </p:sp>
      <p:sp>
        <p:nvSpPr>
          <p:cNvPr id="84" name="Content Placeholder 50">
            <a:extLst>
              <a:ext uri="{FF2B5EF4-FFF2-40B4-BE49-F238E27FC236}">
                <a16:creationId xmlns:a16="http://schemas.microsoft.com/office/drawing/2014/main" id="{34BFB755-45DF-82D0-6F5A-122A81A7D5C8}"/>
              </a:ext>
            </a:extLst>
          </p:cNvPr>
          <p:cNvSpPr>
            <a:spLocks noGrp="1"/>
          </p:cNvSpPr>
          <p:nvPr>
            <p:ph sz="quarter" idx="22" hasCustomPrompt="1"/>
          </p:nvPr>
        </p:nvSpPr>
        <p:spPr>
          <a:xfrm>
            <a:off x="6602091" y="1969386"/>
            <a:ext cx="561545" cy="561545"/>
          </a:xfrm>
          <a:prstGeom prst="ellipse">
            <a:avLst/>
          </a:prstGeom>
          <a:solidFill>
            <a:schemeClr val="accent1"/>
          </a:solidFill>
        </p:spPr>
        <p:txBody>
          <a:bodyPr tIns="91440" bIns="91440" anchor="ctr">
            <a:noAutofit/>
          </a:bodyPr>
          <a:lstStyle>
            <a:lvl1pPr marL="0" indent="0" algn="ctr">
              <a:buNone/>
              <a:defRPr lang="en-IN" sz="18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01</a:t>
            </a:r>
            <a:endParaRPr lang="en-IN" dirty="0"/>
          </a:p>
        </p:txBody>
      </p:sp>
      <p:sp>
        <p:nvSpPr>
          <p:cNvPr id="87" name="Content Placeholder 50">
            <a:extLst>
              <a:ext uri="{FF2B5EF4-FFF2-40B4-BE49-F238E27FC236}">
                <a16:creationId xmlns:a16="http://schemas.microsoft.com/office/drawing/2014/main" id="{EF565687-58F5-DE5B-196A-90B3E2D4140D}"/>
              </a:ext>
            </a:extLst>
          </p:cNvPr>
          <p:cNvSpPr>
            <a:spLocks noGrp="1"/>
          </p:cNvSpPr>
          <p:nvPr>
            <p:ph sz="quarter" idx="23" hasCustomPrompt="1"/>
          </p:nvPr>
        </p:nvSpPr>
        <p:spPr>
          <a:xfrm>
            <a:off x="9514460" y="1902641"/>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dirty="0"/>
              <a:t>Insert Icon Here</a:t>
            </a:r>
            <a:endParaRPr lang="en-IN" dirty="0"/>
          </a:p>
        </p:txBody>
      </p:sp>
      <p:sp>
        <p:nvSpPr>
          <p:cNvPr id="88" name="Content Placeholder 50">
            <a:extLst>
              <a:ext uri="{FF2B5EF4-FFF2-40B4-BE49-F238E27FC236}">
                <a16:creationId xmlns:a16="http://schemas.microsoft.com/office/drawing/2014/main" id="{40D3559D-C107-E78F-6CA3-BCD630758B40}"/>
              </a:ext>
            </a:extLst>
          </p:cNvPr>
          <p:cNvSpPr>
            <a:spLocks noGrp="1"/>
          </p:cNvSpPr>
          <p:nvPr>
            <p:ph sz="quarter" idx="24" hasCustomPrompt="1"/>
          </p:nvPr>
        </p:nvSpPr>
        <p:spPr>
          <a:xfrm>
            <a:off x="9412245" y="1951940"/>
            <a:ext cx="561545" cy="561545"/>
          </a:xfrm>
          <a:prstGeom prst="ellipse">
            <a:avLst/>
          </a:prstGeom>
          <a:solidFill>
            <a:schemeClr val="accent1"/>
          </a:solidFill>
        </p:spPr>
        <p:txBody>
          <a:bodyPr tIns="91440" bIns="91440" anchor="ctr">
            <a:noAutofit/>
          </a:bodyPr>
          <a:lstStyle>
            <a:lvl1pPr marL="0" indent="0" algn="ctr">
              <a:buNone/>
              <a:defRPr sz="1800" b="1">
                <a:solidFill>
                  <a:schemeClr val="bg1"/>
                </a:solidFill>
                <a:latin typeface="Barlow" panose="00000500000000000000" pitchFamily="2" charset="0"/>
              </a:defRPr>
            </a:lvl1pPr>
          </a:lstStyle>
          <a:p>
            <a:pPr lvl="0"/>
            <a:r>
              <a:rPr lang="en-US" dirty="0"/>
              <a:t>01</a:t>
            </a:r>
            <a:endParaRPr lang="en-IN" dirty="0"/>
          </a:p>
        </p:txBody>
      </p:sp>
      <p:sp>
        <p:nvSpPr>
          <p:cNvPr id="91" name="Text Placeholder 37">
            <a:extLst>
              <a:ext uri="{FF2B5EF4-FFF2-40B4-BE49-F238E27FC236}">
                <a16:creationId xmlns:a16="http://schemas.microsoft.com/office/drawing/2014/main" id="{F29A4B6A-6930-5284-6604-ECCA46CCB6BA}"/>
              </a:ext>
            </a:extLst>
          </p:cNvPr>
          <p:cNvSpPr>
            <a:spLocks noGrp="1"/>
          </p:cNvSpPr>
          <p:nvPr>
            <p:ph type="body" sz="quarter" idx="25" hasCustomPrompt="1"/>
          </p:nvPr>
        </p:nvSpPr>
        <p:spPr>
          <a:xfrm>
            <a:off x="585355" y="4402172"/>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92" name="Text Placeholder 37">
            <a:extLst>
              <a:ext uri="{FF2B5EF4-FFF2-40B4-BE49-F238E27FC236}">
                <a16:creationId xmlns:a16="http://schemas.microsoft.com/office/drawing/2014/main" id="{E01784C6-C40B-9FF2-9B79-BF4AAB93DDB0}"/>
              </a:ext>
            </a:extLst>
          </p:cNvPr>
          <p:cNvSpPr>
            <a:spLocks noGrp="1"/>
          </p:cNvSpPr>
          <p:nvPr>
            <p:ph type="body" sz="quarter" idx="26" hasCustomPrompt="1"/>
          </p:nvPr>
        </p:nvSpPr>
        <p:spPr>
          <a:xfrm>
            <a:off x="585355" y="5004638"/>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6" name="Text Placeholder 37">
            <a:extLst>
              <a:ext uri="{FF2B5EF4-FFF2-40B4-BE49-F238E27FC236}">
                <a16:creationId xmlns:a16="http://schemas.microsoft.com/office/drawing/2014/main" id="{97C8140E-8A63-7FB1-567D-7B1CD6484449}"/>
              </a:ext>
            </a:extLst>
          </p:cNvPr>
          <p:cNvSpPr>
            <a:spLocks noGrp="1"/>
          </p:cNvSpPr>
          <p:nvPr>
            <p:ph type="body" sz="quarter" idx="27" hasCustomPrompt="1"/>
          </p:nvPr>
        </p:nvSpPr>
        <p:spPr>
          <a:xfrm>
            <a:off x="3412720" y="4402172"/>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97" name="Text Placeholder 37">
            <a:extLst>
              <a:ext uri="{FF2B5EF4-FFF2-40B4-BE49-F238E27FC236}">
                <a16:creationId xmlns:a16="http://schemas.microsoft.com/office/drawing/2014/main" id="{21F1BD80-AE7E-A1A5-A53E-2CEB3E481406}"/>
              </a:ext>
            </a:extLst>
          </p:cNvPr>
          <p:cNvSpPr>
            <a:spLocks noGrp="1"/>
          </p:cNvSpPr>
          <p:nvPr>
            <p:ph type="body" sz="quarter" idx="28" hasCustomPrompt="1"/>
          </p:nvPr>
        </p:nvSpPr>
        <p:spPr>
          <a:xfrm>
            <a:off x="3412720" y="5004638"/>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8" name="Text Placeholder 37">
            <a:extLst>
              <a:ext uri="{FF2B5EF4-FFF2-40B4-BE49-F238E27FC236}">
                <a16:creationId xmlns:a16="http://schemas.microsoft.com/office/drawing/2014/main" id="{EA8E4E55-A1E9-8934-99AC-44BA4642ACC5}"/>
              </a:ext>
            </a:extLst>
          </p:cNvPr>
          <p:cNvSpPr>
            <a:spLocks noGrp="1"/>
          </p:cNvSpPr>
          <p:nvPr>
            <p:ph type="body" sz="quarter" idx="29" hasCustomPrompt="1"/>
          </p:nvPr>
        </p:nvSpPr>
        <p:spPr>
          <a:xfrm>
            <a:off x="6240085" y="4397370"/>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99" name="Text Placeholder 37">
            <a:extLst>
              <a:ext uri="{FF2B5EF4-FFF2-40B4-BE49-F238E27FC236}">
                <a16:creationId xmlns:a16="http://schemas.microsoft.com/office/drawing/2014/main" id="{DB31ED58-3AF7-CC66-6C12-C258A5C0F7A7}"/>
              </a:ext>
            </a:extLst>
          </p:cNvPr>
          <p:cNvSpPr>
            <a:spLocks noGrp="1"/>
          </p:cNvSpPr>
          <p:nvPr>
            <p:ph type="body" sz="quarter" idx="30" hasCustomPrompt="1"/>
          </p:nvPr>
        </p:nvSpPr>
        <p:spPr>
          <a:xfrm>
            <a:off x="6240085" y="4999836"/>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0" name="Text Placeholder 37">
            <a:extLst>
              <a:ext uri="{FF2B5EF4-FFF2-40B4-BE49-F238E27FC236}">
                <a16:creationId xmlns:a16="http://schemas.microsoft.com/office/drawing/2014/main" id="{AD22421A-7B7E-546F-41BF-0B095C5FAD02}"/>
              </a:ext>
            </a:extLst>
          </p:cNvPr>
          <p:cNvSpPr>
            <a:spLocks noGrp="1"/>
          </p:cNvSpPr>
          <p:nvPr>
            <p:ph type="body" sz="quarter" idx="31" hasCustomPrompt="1"/>
          </p:nvPr>
        </p:nvSpPr>
        <p:spPr>
          <a:xfrm>
            <a:off x="9067450" y="4397370"/>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01" name="Text Placeholder 37">
            <a:extLst>
              <a:ext uri="{FF2B5EF4-FFF2-40B4-BE49-F238E27FC236}">
                <a16:creationId xmlns:a16="http://schemas.microsoft.com/office/drawing/2014/main" id="{72E9D0E6-3143-70EE-C2D7-10D8026F6E5B}"/>
              </a:ext>
            </a:extLst>
          </p:cNvPr>
          <p:cNvSpPr>
            <a:spLocks noGrp="1"/>
          </p:cNvSpPr>
          <p:nvPr>
            <p:ph type="body" sz="quarter" idx="32" hasCustomPrompt="1"/>
          </p:nvPr>
        </p:nvSpPr>
        <p:spPr>
          <a:xfrm>
            <a:off x="9067450" y="4999836"/>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35695503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Match the following">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1576999" y="1419668"/>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dirty="0"/>
              <a:t>Insert logo here</a:t>
            </a:r>
            <a:endParaRPr lang="en-IN" dirty="0"/>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1584961" y="2367710"/>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US" sz="1800" b="0" kern="1200" dirty="0" smtClean="0">
                <a:solidFill>
                  <a:schemeClr val="tx2"/>
                </a:solidFill>
                <a:latin typeface="Barlow" panose="00000500000000000000" pitchFamily="2" charset="0"/>
                <a:ea typeface="Open Sans" pitchFamily="2" charset="0"/>
                <a:cs typeface="Open Sans" pitchFamily="2" charset="0"/>
              </a:defRPr>
            </a:lvl1pPr>
          </a:lstStyle>
          <a:p>
            <a:pPr marL="0" lvl="0" indent="0" algn="ctr">
              <a:buNone/>
            </a:pPr>
            <a:r>
              <a:rPr lang="en-US" dirty="0"/>
              <a:t>Insert logo here</a:t>
            </a:r>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1552069" y="3317493"/>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dirty="0"/>
              <a:t>Insert logo here</a:t>
            </a:r>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1570881" y="4280762"/>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dirty="0"/>
              <a:t>Insert logo here</a:t>
            </a:r>
          </a:p>
        </p:txBody>
      </p:sp>
      <p:sp>
        <p:nvSpPr>
          <p:cNvPr id="82" name="Content Placeholder 50">
            <a:extLst>
              <a:ext uri="{FF2B5EF4-FFF2-40B4-BE49-F238E27FC236}">
                <a16:creationId xmlns:a16="http://schemas.microsoft.com/office/drawing/2014/main" id="{F5A9671E-0D3D-4BAC-C7FF-F65B784C1823}"/>
              </a:ext>
            </a:extLst>
          </p:cNvPr>
          <p:cNvSpPr>
            <a:spLocks noGrp="1"/>
          </p:cNvSpPr>
          <p:nvPr>
            <p:ph sz="quarter" idx="18" hasCustomPrompt="1"/>
          </p:nvPr>
        </p:nvSpPr>
        <p:spPr>
          <a:xfrm>
            <a:off x="1570880" y="5213917"/>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dirty="0"/>
              <a:t>Insert logo here</a:t>
            </a:r>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033062" y="1496254"/>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033063" y="2425184"/>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033064" y="3389572"/>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033065" y="4353960"/>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0" name="Text Placeholder 37">
            <a:extLst>
              <a:ext uri="{FF2B5EF4-FFF2-40B4-BE49-F238E27FC236}">
                <a16:creationId xmlns:a16="http://schemas.microsoft.com/office/drawing/2014/main" id="{4AAE85F7-BC33-0D17-39C6-A0BB171F5C63}"/>
              </a:ext>
            </a:extLst>
          </p:cNvPr>
          <p:cNvSpPr>
            <a:spLocks noGrp="1"/>
          </p:cNvSpPr>
          <p:nvPr>
            <p:ph type="body" sz="quarter" idx="25" hasCustomPrompt="1"/>
          </p:nvPr>
        </p:nvSpPr>
        <p:spPr>
          <a:xfrm>
            <a:off x="5033065" y="5288669"/>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1905151692"/>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ros &amp; Cons">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3206B09-0FAE-29ED-6A63-44AF836CBF54}"/>
              </a:ext>
            </a:extLst>
          </p:cNvPr>
          <p:cNvSpPr/>
          <p:nvPr userDrawn="1"/>
        </p:nvSpPr>
        <p:spPr>
          <a:xfrm>
            <a:off x="705717" y="570936"/>
            <a:ext cx="5230886" cy="1642106"/>
          </a:xfrm>
          <a:custGeom>
            <a:avLst/>
            <a:gdLst>
              <a:gd name="connsiteX0" fmla="*/ 464716 w 4183448"/>
              <a:gd name="connsiteY0" fmla="*/ 0 h 1313289"/>
              <a:gd name="connsiteX1" fmla="*/ 3718732 w 4183448"/>
              <a:gd name="connsiteY1" fmla="*/ 0 h 1313289"/>
              <a:gd name="connsiteX2" fmla="*/ 4183448 w 4183448"/>
              <a:gd name="connsiteY2" fmla="*/ 464716 h 1313289"/>
              <a:gd name="connsiteX3" fmla="*/ 3812389 w 4183448"/>
              <a:gd name="connsiteY3" fmla="*/ 919991 h 1313289"/>
              <a:gd name="connsiteX4" fmla="*/ 3784323 w 4183448"/>
              <a:gd name="connsiteY4" fmla="*/ 922820 h 1313289"/>
              <a:gd name="connsiteX5" fmla="*/ 3784323 w 4183448"/>
              <a:gd name="connsiteY5" fmla="*/ 1313289 h 1313289"/>
              <a:gd name="connsiteX6" fmla="*/ 3370070 w 4183448"/>
              <a:gd name="connsiteY6" fmla="*/ 929432 h 1313289"/>
              <a:gd name="connsiteX7" fmla="*/ 464716 w 4183448"/>
              <a:gd name="connsiteY7" fmla="*/ 929432 h 1313289"/>
              <a:gd name="connsiteX8" fmla="*/ 0 w 4183448"/>
              <a:gd name="connsiteY8" fmla="*/ 464716 h 1313289"/>
              <a:gd name="connsiteX9" fmla="*/ 464716 w 4183448"/>
              <a:gd name="connsiteY9" fmla="*/ 0 h 131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13289">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8" name="Freeform: Shape 7">
            <a:extLst>
              <a:ext uri="{FF2B5EF4-FFF2-40B4-BE49-F238E27FC236}">
                <a16:creationId xmlns:a16="http://schemas.microsoft.com/office/drawing/2014/main" id="{0AD7EFDE-4AFF-5C66-B3EA-8DD6442FF60F}"/>
              </a:ext>
            </a:extLst>
          </p:cNvPr>
          <p:cNvSpPr/>
          <p:nvPr userDrawn="1"/>
        </p:nvSpPr>
        <p:spPr>
          <a:xfrm>
            <a:off x="6095999" y="796701"/>
            <a:ext cx="4979587" cy="1582256"/>
          </a:xfrm>
          <a:custGeom>
            <a:avLst/>
            <a:gdLst>
              <a:gd name="connsiteX0" fmla="*/ 464716 w 4183448"/>
              <a:gd name="connsiteY0" fmla="*/ 0 h 1329284"/>
              <a:gd name="connsiteX1" fmla="*/ 3718732 w 4183448"/>
              <a:gd name="connsiteY1" fmla="*/ 0 h 1329284"/>
              <a:gd name="connsiteX2" fmla="*/ 4183448 w 4183448"/>
              <a:gd name="connsiteY2" fmla="*/ 464716 h 1329284"/>
              <a:gd name="connsiteX3" fmla="*/ 3718732 w 4183448"/>
              <a:gd name="connsiteY3" fmla="*/ 929432 h 1329284"/>
              <a:gd name="connsiteX4" fmla="*/ 858958 w 4183448"/>
              <a:gd name="connsiteY4" fmla="*/ 929432 h 1329284"/>
              <a:gd name="connsiteX5" fmla="*/ 427445 w 4183448"/>
              <a:gd name="connsiteY5" fmla="*/ 1329284 h 1329284"/>
              <a:gd name="connsiteX6" fmla="*/ 427445 w 4183448"/>
              <a:gd name="connsiteY6" fmla="*/ 929432 h 1329284"/>
              <a:gd name="connsiteX7" fmla="*/ 464716 w 4183448"/>
              <a:gd name="connsiteY7" fmla="*/ 929432 h 1329284"/>
              <a:gd name="connsiteX8" fmla="*/ 0 w 4183448"/>
              <a:gd name="connsiteY8" fmla="*/ 464716 h 1329284"/>
              <a:gd name="connsiteX9" fmla="*/ 464716 w 4183448"/>
              <a:gd name="connsiteY9" fmla="*/ 0 h 132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29284">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Arrow: Pentagon 11">
            <a:extLst>
              <a:ext uri="{FF2B5EF4-FFF2-40B4-BE49-F238E27FC236}">
                <a16:creationId xmlns:a16="http://schemas.microsoft.com/office/drawing/2014/main" id="{E49AFB17-3E79-DDDD-BCFF-861BB2D9FEDF}"/>
              </a:ext>
            </a:extLst>
          </p:cNvPr>
          <p:cNvSpPr/>
          <p:nvPr userDrawn="1"/>
        </p:nvSpPr>
        <p:spPr>
          <a:xfrm>
            <a:off x="6884662" y="4958948"/>
            <a:ext cx="4770090" cy="935671"/>
          </a:xfrm>
          <a:prstGeom prst="homePlate">
            <a:avLst>
              <a:gd name="adj" fmla="val 445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3" name="Group 12">
            <a:extLst>
              <a:ext uri="{FF2B5EF4-FFF2-40B4-BE49-F238E27FC236}">
                <a16:creationId xmlns:a16="http://schemas.microsoft.com/office/drawing/2014/main" id="{9823413E-9ADB-BD26-6B2C-76FE2FC71CE7}"/>
              </a:ext>
            </a:extLst>
          </p:cNvPr>
          <p:cNvGrpSpPr/>
          <p:nvPr userDrawn="1"/>
        </p:nvGrpSpPr>
        <p:grpSpPr>
          <a:xfrm>
            <a:off x="940561" y="2162360"/>
            <a:ext cx="4049937" cy="2542738"/>
            <a:chOff x="940561" y="1812131"/>
            <a:chExt cx="4049937" cy="2542738"/>
          </a:xfrm>
        </p:grpSpPr>
        <p:sp>
          <p:nvSpPr>
            <p:cNvPr id="14" name="Rectangle: Rounded Corners 13">
              <a:extLst>
                <a:ext uri="{FF2B5EF4-FFF2-40B4-BE49-F238E27FC236}">
                  <a16:creationId xmlns:a16="http://schemas.microsoft.com/office/drawing/2014/main" id="{D16E1A27-F279-431D-900D-55A76135A9B2}"/>
                </a:ext>
              </a:extLst>
            </p:cNvPr>
            <p:cNvSpPr/>
            <p:nvPr userDrawn="1"/>
          </p:nvSpPr>
          <p:spPr>
            <a:xfrm>
              <a:off x="940561" y="1812131"/>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15" name="Rectangle: Rounded Corners 14">
              <a:extLst>
                <a:ext uri="{FF2B5EF4-FFF2-40B4-BE49-F238E27FC236}">
                  <a16:creationId xmlns:a16="http://schemas.microsoft.com/office/drawing/2014/main" id="{87AAC1C1-DFDB-FD87-756A-ED1F3BB8DBB9}"/>
                </a:ext>
              </a:extLst>
            </p:cNvPr>
            <p:cNvSpPr/>
            <p:nvPr/>
          </p:nvSpPr>
          <p:spPr>
            <a:xfrm>
              <a:off x="940561" y="2713630"/>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16" name="Rectangle: Rounded Corners 15">
              <a:extLst>
                <a:ext uri="{FF2B5EF4-FFF2-40B4-BE49-F238E27FC236}">
                  <a16:creationId xmlns:a16="http://schemas.microsoft.com/office/drawing/2014/main" id="{245C8E87-08EB-7D7D-47F1-E6CBF63FAD36}"/>
                </a:ext>
              </a:extLst>
            </p:cNvPr>
            <p:cNvSpPr/>
            <p:nvPr/>
          </p:nvSpPr>
          <p:spPr>
            <a:xfrm>
              <a:off x="940561" y="3615129"/>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da-DK" sz="1400" b="0" i="0" dirty="0">
                <a:solidFill>
                  <a:srgbClr val="000000"/>
                </a:solidFill>
                <a:effectLst/>
                <a:latin typeface="Open Sans" pitchFamily="2" charset="0"/>
              </a:endParaRPr>
            </a:p>
          </p:txBody>
        </p:sp>
      </p:grpSp>
      <p:grpSp>
        <p:nvGrpSpPr>
          <p:cNvPr id="17" name="Group 16">
            <a:extLst>
              <a:ext uri="{FF2B5EF4-FFF2-40B4-BE49-F238E27FC236}">
                <a16:creationId xmlns:a16="http://schemas.microsoft.com/office/drawing/2014/main" id="{EDE858D0-C642-1337-995A-6E7BDE240A83}"/>
              </a:ext>
            </a:extLst>
          </p:cNvPr>
          <p:cNvGrpSpPr/>
          <p:nvPr userDrawn="1"/>
        </p:nvGrpSpPr>
        <p:grpSpPr>
          <a:xfrm>
            <a:off x="7204565" y="2162360"/>
            <a:ext cx="4049937" cy="2542738"/>
            <a:chOff x="7204565" y="2322318"/>
            <a:chExt cx="4049937" cy="2542738"/>
          </a:xfrm>
        </p:grpSpPr>
        <p:sp>
          <p:nvSpPr>
            <p:cNvPr id="18" name="Rectangle: Rounded Corners 17">
              <a:extLst>
                <a:ext uri="{FF2B5EF4-FFF2-40B4-BE49-F238E27FC236}">
                  <a16:creationId xmlns:a16="http://schemas.microsoft.com/office/drawing/2014/main" id="{DB1EE182-C645-726A-4D6D-ABD6EEE6A238}"/>
                </a:ext>
              </a:extLst>
            </p:cNvPr>
            <p:cNvSpPr/>
            <p:nvPr/>
          </p:nvSpPr>
          <p:spPr>
            <a:xfrm>
              <a:off x="7204565" y="2322318"/>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19" name="Rectangle: Rounded Corners 18">
              <a:extLst>
                <a:ext uri="{FF2B5EF4-FFF2-40B4-BE49-F238E27FC236}">
                  <a16:creationId xmlns:a16="http://schemas.microsoft.com/office/drawing/2014/main" id="{3BA1541E-79E5-CC46-6D53-906C6A57C481}"/>
                </a:ext>
              </a:extLst>
            </p:cNvPr>
            <p:cNvSpPr/>
            <p:nvPr/>
          </p:nvSpPr>
          <p:spPr>
            <a:xfrm>
              <a:off x="7204565" y="3223817"/>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20" name="Rectangle: Rounded Corners 19">
              <a:extLst>
                <a:ext uri="{FF2B5EF4-FFF2-40B4-BE49-F238E27FC236}">
                  <a16:creationId xmlns:a16="http://schemas.microsoft.com/office/drawing/2014/main" id="{E2445EDE-4CC0-9BE9-5BA1-166B6999F127}"/>
                </a:ext>
              </a:extLst>
            </p:cNvPr>
            <p:cNvSpPr/>
            <p:nvPr/>
          </p:nvSpPr>
          <p:spPr>
            <a:xfrm>
              <a:off x="7204565" y="4125316"/>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Segoe UI Light"/>
                <a:ea typeface="+mn-ea"/>
                <a:cs typeface="+mn-cs"/>
              </a:endParaRPr>
            </a:p>
          </p:txBody>
        </p:sp>
      </p:grpSp>
      <p:sp>
        <p:nvSpPr>
          <p:cNvPr id="21" name="TextBox 20">
            <a:extLst>
              <a:ext uri="{FF2B5EF4-FFF2-40B4-BE49-F238E27FC236}">
                <a16:creationId xmlns:a16="http://schemas.microsoft.com/office/drawing/2014/main" id="{9FED23E6-0F44-2B56-D842-C8F622C70E37}"/>
              </a:ext>
            </a:extLst>
          </p:cNvPr>
          <p:cNvSpPr txBox="1"/>
          <p:nvPr userDrawn="1"/>
        </p:nvSpPr>
        <p:spPr>
          <a:xfrm>
            <a:off x="2811854" y="818937"/>
            <a:ext cx="1074268" cy="646331"/>
          </a:xfrm>
          <a:prstGeom prst="rect">
            <a:avLst/>
          </a:prstGeom>
          <a:noFill/>
        </p:spPr>
        <p:txBody>
          <a:bodyPr wrap="none" rtlCol="0">
            <a:spAutoFit/>
          </a:bodyPr>
          <a:lstStyle/>
          <a:p>
            <a:r>
              <a:rPr lang="en-US" sz="3600" b="1" dirty="0">
                <a:solidFill>
                  <a:schemeClr val="tx1"/>
                </a:solidFill>
                <a:latin typeface="+mj-lt"/>
              </a:rPr>
              <a:t>Pros</a:t>
            </a:r>
            <a:endParaRPr lang="en-ID" sz="3600" b="1" dirty="0">
              <a:solidFill>
                <a:schemeClr val="tx1"/>
              </a:solidFill>
              <a:latin typeface="+mj-lt"/>
            </a:endParaRPr>
          </a:p>
        </p:txBody>
      </p:sp>
      <p:sp>
        <p:nvSpPr>
          <p:cNvPr id="22" name="TextBox 21">
            <a:extLst>
              <a:ext uri="{FF2B5EF4-FFF2-40B4-BE49-F238E27FC236}">
                <a16:creationId xmlns:a16="http://schemas.microsoft.com/office/drawing/2014/main" id="{3A9329AB-AD0A-7555-E0E9-DAABF0B24C7F}"/>
              </a:ext>
            </a:extLst>
          </p:cNvPr>
          <p:cNvSpPr txBox="1"/>
          <p:nvPr userDrawn="1"/>
        </p:nvSpPr>
        <p:spPr>
          <a:xfrm>
            <a:off x="8134146" y="992886"/>
            <a:ext cx="1237839" cy="646331"/>
          </a:xfrm>
          <a:prstGeom prst="rect">
            <a:avLst/>
          </a:prstGeom>
          <a:noFill/>
        </p:spPr>
        <p:txBody>
          <a:bodyPr wrap="none" rtlCol="0">
            <a:spAutoFit/>
          </a:bodyPr>
          <a:lstStyle/>
          <a:p>
            <a:r>
              <a:rPr lang="en-US" sz="3600" b="1" dirty="0">
                <a:solidFill>
                  <a:schemeClr val="bg1"/>
                </a:solidFill>
                <a:latin typeface="+mj-lt"/>
              </a:rPr>
              <a:t>Cons</a:t>
            </a:r>
            <a:endParaRPr lang="en-ID" sz="3600" b="1" dirty="0">
              <a:solidFill>
                <a:schemeClr val="bg1"/>
              </a:solidFill>
              <a:latin typeface="+mj-lt"/>
            </a:endParaRPr>
          </a:p>
        </p:txBody>
      </p:sp>
      <p:sp>
        <p:nvSpPr>
          <p:cNvPr id="23" name="Arrow: Pentagon 22">
            <a:extLst>
              <a:ext uri="{FF2B5EF4-FFF2-40B4-BE49-F238E27FC236}">
                <a16:creationId xmlns:a16="http://schemas.microsoft.com/office/drawing/2014/main" id="{E6886F20-8E1C-B3AA-80E5-80F24D9E83D8}"/>
              </a:ext>
            </a:extLst>
          </p:cNvPr>
          <p:cNvSpPr/>
          <p:nvPr userDrawn="1"/>
        </p:nvSpPr>
        <p:spPr>
          <a:xfrm rot="10800000">
            <a:off x="515938" y="4958947"/>
            <a:ext cx="4791401" cy="935671"/>
          </a:xfrm>
          <a:prstGeom prst="homePlate">
            <a:avLst>
              <a:gd name="adj" fmla="val 44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7" name="Group 26">
            <a:extLst>
              <a:ext uri="{FF2B5EF4-FFF2-40B4-BE49-F238E27FC236}">
                <a16:creationId xmlns:a16="http://schemas.microsoft.com/office/drawing/2014/main" id="{40CC6F63-AAB5-FF15-F023-9A6A64887934}"/>
              </a:ext>
            </a:extLst>
          </p:cNvPr>
          <p:cNvGrpSpPr/>
          <p:nvPr userDrawn="1"/>
        </p:nvGrpSpPr>
        <p:grpSpPr>
          <a:xfrm>
            <a:off x="517952" y="2079340"/>
            <a:ext cx="839091" cy="839091"/>
            <a:chOff x="9277350" y="-850900"/>
            <a:chExt cx="1243118" cy="1243118"/>
          </a:xfrm>
        </p:grpSpPr>
        <p:sp>
          <p:nvSpPr>
            <p:cNvPr id="28" name="Oval 27">
              <a:extLst>
                <a:ext uri="{FF2B5EF4-FFF2-40B4-BE49-F238E27FC236}">
                  <a16:creationId xmlns:a16="http://schemas.microsoft.com/office/drawing/2014/main" id="{2435BAD9-43B0-E746-BA17-AFE8C390A5AA}"/>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9" name="Group 28">
              <a:extLst>
                <a:ext uri="{FF2B5EF4-FFF2-40B4-BE49-F238E27FC236}">
                  <a16:creationId xmlns:a16="http://schemas.microsoft.com/office/drawing/2014/main" id="{C3BBD765-F4C0-2304-8D4D-6FB06326486D}"/>
                </a:ext>
              </a:extLst>
            </p:cNvPr>
            <p:cNvGrpSpPr/>
            <p:nvPr/>
          </p:nvGrpSpPr>
          <p:grpSpPr>
            <a:xfrm>
              <a:off x="9499624" y="-628626"/>
              <a:ext cx="798571" cy="798571"/>
              <a:chOff x="8559800" y="-698500"/>
              <a:chExt cx="558800" cy="558800"/>
            </a:xfrm>
          </p:grpSpPr>
          <p:sp>
            <p:nvSpPr>
              <p:cNvPr id="30" name="Oval 29">
                <a:extLst>
                  <a:ext uri="{FF2B5EF4-FFF2-40B4-BE49-F238E27FC236}">
                    <a16:creationId xmlns:a16="http://schemas.microsoft.com/office/drawing/2014/main" id="{A8EE5C71-3122-ED28-B0C2-7667C8C399FC}"/>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Freeform 30">
                <a:extLst>
                  <a:ext uri="{FF2B5EF4-FFF2-40B4-BE49-F238E27FC236}">
                    <a16:creationId xmlns:a16="http://schemas.microsoft.com/office/drawing/2014/main" id="{0745507A-EBEB-80CE-59EB-11C25FDD50D7}"/>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2" name="Group 31">
            <a:extLst>
              <a:ext uri="{FF2B5EF4-FFF2-40B4-BE49-F238E27FC236}">
                <a16:creationId xmlns:a16="http://schemas.microsoft.com/office/drawing/2014/main" id="{4F45F94B-7617-8DD2-F06B-310D6EA0A192}"/>
              </a:ext>
            </a:extLst>
          </p:cNvPr>
          <p:cNvGrpSpPr/>
          <p:nvPr userDrawn="1"/>
        </p:nvGrpSpPr>
        <p:grpSpPr>
          <a:xfrm>
            <a:off x="517952" y="3001484"/>
            <a:ext cx="839091" cy="839091"/>
            <a:chOff x="9277350" y="-850900"/>
            <a:chExt cx="1243118" cy="1243118"/>
          </a:xfrm>
        </p:grpSpPr>
        <p:sp>
          <p:nvSpPr>
            <p:cNvPr id="33" name="Oval 32">
              <a:extLst>
                <a:ext uri="{FF2B5EF4-FFF2-40B4-BE49-F238E27FC236}">
                  <a16:creationId xmlns:a16="http://schemas.microsoft.com/office/drawing/2014/main" id="{B2C04B61-92A8-9F6D-4F7F-91C470AB1CE4}"/>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4" name="Group 33">
              <a:extLst>
                <a:ext uri="{FF2B5EF4-FFF2-40B4-BE49-F238E27FC236}">
                  <a16:creationId xmlns:a16="http://schemas.microsoft.com/office/drawing/2014/main" id="{8A50A0D0-DBBA-E963-90CA-4473C1D535B5}"/>
                </a:ext>
              </a:extLst>
            </p:cNvPr>
            <p:cNvGrpSpPr/>
            <p:nvPr/>
          </p:nvGrpSpPr>
          <p:grpSpPr>
            <a:xfrm>
              <a:off x="9499624" y="-628626"/>
              <a:ext cx="798571" cy="798571"/>
              <a:chOff x="8559800" y="-698500"/>
              <a:chExt cx="558800" cy="558800"/>
            </a:xfrm>
          </p:grpSpPr>
          <p:sp>
            <p:nvSpPr>
              <p:cNvPr id="35" name="Oval 34">
                <a:extLst>
                  <a:ext uri="{FF2B5EF4-FFF2-40B4-BE49-F238E27FC236}">
                    <a16:creationId xmlns:a16="http://schemas.microsoft.com/office/drawing/2014/main" id="{29CAEDC6-CE39-2DAB-73B0-D2EEF7236BD3}"/>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6" name="Freeform 30">
                <a:extLst>
                  <a:ext uri="{FF2B5EF4-FFF2-40B4-BE49-F238E27FC236}">
                    <a16:creationId xmlns:a16="http://schemas.microsoft.com/office/drawing/2014/main" id="{DA3683E8-AD3B-305D-B2F4-4DAA31B8B9A8}"/>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7" name="Group 36">
            <a:extLst>
              <a:ext uri="{FF2B5EF4-FFF2-40B4-BE49-F238E27FC236}">
                <a16:creationId xmlns:a16="http://schemas.microsoft.com/office/drawing/2014/main" id="{7E603E73-0312-BA61-86C3-45153E5CB10F}"/>
              </a:ext>
            </a:extLst>
          </p:cNvPr>
          <p:cNvGrpSpPr/>
          <p:nvPr userDrawn="1"/>
        </p:nvGrpSpPr>
        <p:grpSpPr>
          <a:xfrm>
            <a:off x="517952" y="3923628"/>
            <a:ext cx="839091" cy="839091"/>
            <a:chOff x="9277350" y="-850900"/>
            <a:chExt cx="1243118" cy="1243118"/>
          </a:xfrm>
        </p:grpSpPr>
        <p:sp>
          <p:nvSpPr>
            <p:cNvPr id="38" name="Oval 37">
              <a:extLst>
                <a:ext uri="{FF2B5EF4-FFF2-40B4-BE49-F238E27FC236}">
                  <a16:creationId xmlns:a16="http://schemas.microsoft.com/office/drawing/2014/main" id="{B8E4A87A-06CF-EEEA-E30B-7CD22FB20F7E}"/>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9" name="Group 38">
              <a:extLst>
                <a:ext uri="{FF2B5EF4-FFF2-40B4-BE49-F238E27FC236}">
                  <a16:creationId xmlns:a16="http://schemas.microsoft.com/office/drawing/2014/main" id="{A951DBD0-2E79-AE6F-D16A-4A1A9B1425C0}"/>
                </a:ext>
              </a:extLst>
            </p:cNvPr>
            <p:cNvGrpSpPr/>
            <p:nvPr/>
          </p:nvGrpSpPr>
          <p:grpSpPr>
            <a:xfrm>
              <a:off x="9499624" y="-628626"/>
              <a:ext cx="798571" cy="798571"/>
              <a:chOff x="8559800" y="-698500"/>
              <a:chExt cx="558800" cy="558800"/>
            </a:xfrm>
          </p:grpSpPr>
          <p:sp>
            <p:nvSpPr>
              <p:cNvPr id="40" name="Oval 39">
                <a:extLst>
                  <a:ext uri="{FF2B5EF4-FFF2-40B4-BE49-F238E27FC236}">
                    <a16:creationId xmlns:a16="http://schemas.microsoft.com/office/drawing/2014/main" id="{309DF095-59FB-6B09-AFF6-3F2ADCBB380C}"/>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Freeform 30">
                <a:extLst>
                  <a:ext uri="{FF2B5EF4-FFF2-40B4-BE49-F238E27FC236}">
                    <a16:creationId xmlns:a16="http://schemas.microsoft.com/office/drawing/2014/main" id="{3FF1F3E8-95F4-F16A-8BD2-31DA4B114745}"/>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2" name="Group 41">
            <a:extLst>
              <a:ext uri="{FF2B5EF4-FFF2-40B4-BE49-F238E27FC236}">
                <a16:creationId xmlns:a16="http://schemas.microsoft.com/office/drawing/2014/main" id="{EEE65412-5813-E15F-F78E-AAA45766AB55}"/>
              </a:ext>
            </a:extLst>
          </p:cNvPr>
          <p:cNvGrpSpPr/>
          <p:nvPr userDrawn="1"/>
        </p:nvGrpSpPr>
        <p:grpSpPr>
          <a:xfrm>
            <a:off x="4985717" y="764067"/>
            <a:ext cx="739740" cy="739740"/>
            <a:chOff x="4276786" y="1375502"/>
            <a:chExt cx="474283" cy="474283"/>
          </a:xfrm>
          <a:effectLst>
            <a:outerShdw blurRad="152400" dist="38100" algn="l" rotWithShape="0">
              <a:prstClr val="black">
                <a:alpha val="38000"/>
              </a:prstClr>
            </a:outerShdw>
          </a:effectLst>
        </p:grpSpPr>
        <p:sp>
          <p:nvSpPr>
            <p:cNvPr id="43" name="Oval 42">
              <a:extLst>
                <a:ext uri="{FF2B5EF4-FFF2-40B4-BE49-F238E27FC236}">
                  <a16:creationId xmlns:a16="http://schemas.microsoft.com/office/drawing/2014/main" id="{AA6DE401-E539-B810-9DFE-3A5F9EEC370B}"/>
                </a:ext>
              </a:extLst>
            </p:cNvPr>
            <p:cNvSpPr/>
            <p:nvPr/>
          </p:nvSpPr>
          <p:spPr>
            <a:xfrm>
              <a:off x="4276786" y="1375502"/>
              <a:ext cx="474283" cy="474283"/>
            </a:xfrm>
            <a:prstGeom prst="ellipse">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61F0600-A497-BD75-ACCC-CC99167DB925}"/>
                </a:ext>
              </a:extLst>
            </p:cNvPr>
            <p:cNvGrpSpPr/>
            <p:nvPr/>
          </p:nvGrpSpPr>
          <p:grpSpPr>
            <a:xfrm>
              <a:off x="4370921" y="1480133"/>
              <a:ext cx="286013" cy="265021"/>
              <a:chOff x="2982913" y="6350"/>
              <a:chExt cx="346075" cy="320675"/>
            </a:xfrm>
          </p:grpSpPr>
          <p:sp>
            <p:nvSpPr>
              <p:cNvPr id="45" name="Freeform 80">
                <a:extLst>
                  <a:ext uri="{FF2B5EF4-FFF2-40B4-BE49-F238E27FC236}">
                    <a16:creationId xmlns:a16="http://schemas.microsoft.com/office/drawing/2014/main" id="{6CBB4066-4E15-8C47-2108-14A4B61696CB}"/>
                  </a:ext>
                </a:extLst>
              </p:cNvPr>
              <p:cNvSpPr>
                <a:spLocks/>
              </p:cNvSpPr>
              <p:nvPr/>
            </p:nvSpPr>
            <p:spPr bwMode="auto">
              <a:xfrm>
                <a:off x="3059113" y="6350"/>
                <a:ext cx="269875" cy="304800"/>
              </a:xfrm>
              <a:custGeom>
                <a:avLst/>
                <a:gdLst>
                  <a:gd name="T0" fmla="*/ 58 w 72"/>
                  <a:gd name="T1" fmla="*/ 59 h 81"/>
                  <a:gd name="T2" fmla="*/ 58 w 72"/>
                  <a:gd name="T3" fmla="*/ 59 h 81"/>
                  <a:gd name="T4" fmla="*/ 64 w 72"/>
                  <a:gd name="T5" fmla="*/ 65 h 81"/>
                  <a:gd name="T6" fmla="*/ 58 w 72"/>
                  <a:gd name="T7" fmla="*/ 71 h 81"/>
                  <a:gd name="T8" fmla="*/ 54 w 72"/>
                  <a:gd name="T9" fmla="*/ 71 h 81"/>
                  <a:gd name="T10" fmla="*/ 60 w 72"/>
                  <a:gd name="T11" fmla="*/ 77 h 81"/>
                  <a:gd name="T12" fmla="*/ 54 w 72"/>
                  <a:gd name="T13" fmla="*/ 81 h 81"/>
                  <a:gd name="T14" fmla="*/ 28 w 72"/>
                  <a:gd name="T15" fmla="*/ 81 h 81"/>
                  <a:gd name="T16" fmla="*/ 0 w 72"/>
                  <a:gd name="T17" fmla="*/ 77 h 81"/>
                  <a:gd name="T18" fmla="*/ 0 w 72"/>
                  <a:gd name="T19" fmla="*/ 43 h 81"/>
                  <a:gd name="T20" fmla="*/ 26 w 72"/>
                  <a:gd name="T21" fmla="*/ 9 h 81"/>
                  <a:gd name="T22" fmla="*/ 38 w 72"/>
                  <a:gd name="T23" fmla="*/ 12 h 81"/>
                  <a:gd name="T24" fmla="*/ 34 w 72"/>
                  <a:gd name="T25" fmla="*/ 33 h 81"/>
                  <a:gd name="T26" fmla="*/ 66 w 72"/>
                  <a:gd name="T27" fmla="*/ 33 h 81"/>
                  <a:gd name="T28" fmla="*/ 72 w 72"/>
                  <a:gd name="T29" fmla="*/ 39 h 81"/>
                  <a:gd name="T30" fmla="*/ 66 w 72"/>
                  <a:gd name="T31" fmla="*/ 47 h 81"/>
                  <a:gd name="T32" fmla="*/ 62 w 72"/>
                  <a:gd name="T33" fmla="*/ 47 h 81"/>
                  <a:gd name="T34" fmla="*/ 68 w 72"/>
                  <a:gd name="T35" fmla="*/ 53 h 81"/>
                  <a:gd name="T36" fmla="*/ 62 w 72"/>
                  <a:gd name="T37" fmla="*/ 59 h 81"/>
                  <a:gd name="T38" fmla="*/ 58 w 72"/>
                  <a:gd name="T39"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1">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w="127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6" name="Rectangle 81">
                <a:extLst>
                  <a:ext uri="{FF2B5EF4-FFF2-40B4-BE49-F238E27FC236}">
                    <a16:creationId xmlns:a16="http://schemas.microsoft.com/office/drawing/2014/main" id="{C390EA5A-40C5-0398-3B65-194D991A7AF5}"/>
                  </a:ext>
                </a:extLst>
              </p:cNvPr>
              <p:cNvSpPr>
                <a:spLocks noChangeArrowheads="1"/>
              </p:cNvSpPr>
              <p:nvPr/>
            </p:nvSpPr>
            <p:spPr bwMode="auto">
              <a:xfrm>
                <a:off x="2982913" y="146050"/>
                <a:ext cx="76200" cy="180975"/>
              </a:xfrm>
              <a:prstGeom prst="rect">
                <a:avLst/>
              </a:prstGeom>
              <a:solidFill>
                <a:srgbClr val="FFFFFF"/>
              </a:solidFill>
              <a:ln w="127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7" name="Oval 82">
                <a:extLst>
                  <a:ext uri="{FF2B5EF4-FFF2-40B4-BE49-F238E27FC236}">
                    <a16:creationId xmlns:a16="http://schemas.microsoft.com/office/drawing/2014/main" id="{84C0452E-4A2D-A654-7937-9F7ACF5D3E76}"/>
                  </a:ext>
                </a:extLst>
              </p:cNvPr>
              <p:cNvSpPr>
                <a:spLocks noChangeArrowheads="1"/>
              </p:cNvSpPr>
              <p:nvPr/>
            </p:nvSpPr>
            <p:spPr bwMode="auto">
              <a:xfrm>
                <a:off x="3021013" y="288925"/>
                <a:ext cx="15875" cy="14288"/>
              </a:xfrm>
              <a:prstGeom prst="ellipse">
                <a:avLst/>
              </a:prstGeom>
              <a:solidFill>
                <a:schemeClr val="accent2"/>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48" name="Group 47">
            <a:extLst>
              <a:ext uri="{FF2B5EF4-FFF2-40B4-BE49-F238E27FC236}">
                <a16:creationId xmlns:a16="http://schemas.microsoft.com/office/drawing/2014/main" id="{5CD7D976-6FE0-918D-A785-2A9D62EEB81A}"/>
              </a:ext>
            </a:extLst>
          </p:cNvPr>
          <p:cNvGrpSpPr/>
          <p:nvPr userDrawn="1"/>
        </p:nvGrpSpPr>
        <p:grpSpPr>
          <a:xfrm>
            <a:off x="6291402" y="970744"/>
            <a:ext cx="739740" cy="739740"/>
            <a:chOff x="7393577" y="1019186"/>
            <a:chExt cx="474283" cy="474283"/>
          </a:xfrm>
          <a:effectLst>
            <a:outerShdw blurRad="152400" dist="38100" algn="l" rotWithShape="0">
              <a:prstClr val="black">
                <a:alpha val="38000"/>
              </a:prstClr>
            </a:outerShdw>
          </a:effectLst>
        </p:grpSpPr>
        <p:sp>
          <p:nvSpPr>
            <p:cNvPr id="49" name="Oval 48">
              <a:extLst>
                <a:ext uri="{FF2B5EF4-FFF2-40B4-BE49-F238E27FC236}">
                  <a16:creationId xmlns:a16="http://schemas.microsoft.com/office/drawing/2014/main" id="{F9F8663B-4F1B-C233-BCA8-14CE90367E1D}"/>
                </a:ext>
              </a:extLst>
            </p:cNvPr>
            <p:cNvSpPr/>
            <p:nvPr/>
          </p:nvSpPr>
          <p:spPr>
            <a:xfrm>
              <a:off x="7393577" y="1019186"/>
              <a:ext cx="474283" cy="474283"/>
            </a:xfrm>
            <a:prstGeom prst="ellipse">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D5C8B9D-65A3-EF00-2C7A-D2B553EFC000}"/>
                </a:ext>
              </a:extLst>
            </p:cNvPr>
            <p:cNvGrpSpPr/>
            <p:nvPr/>
          </p:nvGrpSpPr>
          <p:grpSpPr>
            <a:xfrm flipV="1">
              <a:off x="7487712" y="1123817"/>
              <a:ext cx="286013" cy="265021"/>
              <a:chOff x="2982913" y="6350"/>
              <a:chExt cx="346075" cy="320675"/>
            </a:xfrm>
          </p:grpSpPr>
          <p:sp>
            <p:nvSpPr>
              <p:cNvPr id="51" name="Freeform 80">
                <a:extLst>
                  <a:ext uri="{FF2B5EF4-FFF2-40B4-BE49-F238E27FC236}">
                    <a16:creationId xmlns:a16="http://schemas.microsoft.com/office/drawing/2014/main" id="{CFC261B7-FE2B-76C2-1F6B-9D62D61E5CC1}"/>
                  </a:ext>
                </a:extLst>
              </p:cNvPr>
              <p:cNvSpPr>
                <a:spLocks/>
              </p:cNvSpPr>
              <p:nvPr/>
            </p:nvSpPr>
            <p:spPr bwMode="auto">
              <a:xfrm>
                <a:off x="3059113" y="6350"/>
                <a:ext cx="269875" cy="304800"/>
              </a:xfrm>
              <a:custGeom>
                <a:avLst/>
                <a:gdLst>
                  <a:gd name="T0" fmla="*/ 58 w 72"/>
                  <a:gd name="T1" fmla="*/ 59 h 81"/>
                  <a:gd name="T2" fmla="*/ 58 w 72"/>
                  <a:gd name="T3" fmla="*/ 59 h 81"/>
                  <a:gd name="T4" fmla="*/ 64 w 72"/>
                  <a:gd name="T5" fmla="*/ 65 h 81"/>
                  <a:gd name="T6" fmla="*/ 58 w 72"/>
                  <a:gd name="T7" fmla="*/ 71 h 81"/>
                  <a:gd name="T8" fmla="*/ 54 w 72"/>
                  <a:gd name="T9" fmla="*/ 71 h 81"/>
                  <a:gd name="T10" fmla="*/ 60 w 72"/>
                  <a:gd name="T11" fmla="*/ 77 h 81"/>
                  <a:gd name="T12" fmla="*/ 54 w 72"/>
                  <a:gd name="T13" fmla="*/ 81 h 81"/>
                  <a:gd name="T14" fmla="*/ 28 w 72"/>
                  <a:gd name="T15" fmla="*/ 81 h 81"/>
                  <a:gd name="T16" fmla="*/ 0 w 72"/>
                  <a:gd name="T17" fmla="*/ 77 h 81"/>
                  <a:gd name="T18" fmla="*/ 0 w 72"/>
                  <a:gd name="T19" fmla="*/ 43 h 81"/>
                  <a:gd name="T20" fmla="*/ 26 w 72"/>
                  <a:gd name="T21" fmla="*/ 9 h 81"/>
                  <a:gd name="T22" fmla="*/ 38 w 72"/>
                  <a:gd name="T23" fmla="*/ 12 h 81"/>
                  <a:gd name="T24" fmla="*/ 34 w 72"/>
                  <a:gd name="T25" fmla="*/ 33 h 81"/>
                  <a:gd name="T26" fmla="*/ 66 w 72"/>
                  <a:gd name="T27" fmla="*/ 33 h 81"/>
                  <a:gd name="T28" fmla="*/ 72 w 72"/>
                  <a:gd name="T29" fmla="*/ 39 h 81"/>
                  <a:gd name="T30" fmla="*/ 66 w 72"/>
                  <a:gd name="T31" fmla="*/ 47 h 81"/>
                  <a:gd name="T32" fmla="*/ 62 w 72"/>
                  <a:gd name="T33" fmla="*/ 47 h 81"/>
                  <a:gd name="T34" fmla="*/ 68 w 72"/>
                  <a:gd name="T35" fmla="*/ 53 h 81"/>
                  <a:gd name="T36" fmla="*/ 62 w 72"/>
                  <a:gd name="T37" fmla="*/ 59 h 81"/>
                  <a:gd name="T38" fmla="*/ 58 w 72"/>
                  <a:gd name="T39"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1">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w="127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p>
            </p:txBody>
          </p:sp>
          <p:sp>
            <p:nvSpPr>
              <p:cNvPr id="52" name="Rectangle 81">
                <a:extLst>
                  <a:ext uri="{FF2B5EF4-FFF2-40B4-BE49-F238E27FC236}">
                    <a16:creationId xmlns:a16="http://schemas.microsoft.com/office/drawing/2014/main" id="{AEF43173-D86A-C9FB-2DF4-109B65C3D5BA}"/>
                  </a:ext>
                </a:extLst>
              </p:cNvPr>
              <p:cNvSpPr>
                <a:spLocks noChangeArrowheads="1"/>
              </p:cNvSpPr>
              <p:nvPr/>
            </p:nvSpPr>
            <p:spPr bwMode="auto">
              <a:xfrm>
                <a:off x="2982913" y="146050"/>
                <a:ext cx="76200" cy="180975"/>
              </a:xfrm>
              <a:prstGeom prst="rect">
                <a:avLst/>
              </a:prstGeom>
              <a:solidFill>
                <a:srgbClr val="FFFFFF"/>
              </a:solidFill>
              <a:ln w="1270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3" name="Oval 82">
                <a:extLst>
                  <a:ext uri="{FF2B5EF4-FFF2-40B4-BE49-F238E27FC236}">
                    <a16:creationId xmlns:a16="http://schemas.microsoft.com/office/drawing/2014/main" id="{B378CFC9-ED8C-A232-42AA-606632DEDEEE}"/>
                  </a:ext>
                </a:extLst>
              </p:cNvPr>
              <p:cNvSpPr>
                <a:spLocks noChangeArrowheads="1"/>
              </p:cNvSpPr>
              <p:nvPr/>
            </p:nvSpPr>
            <p:spPr bwMode="auto">
              <a:xfrm>
                <a:off x="3021013" y="288925"/>
                <a:ext cx="15875" cy="14288"/>
              </a:xfrm>
              <a:prstGeom prst="ellipse">
                <a:avLst/>
              </a:prstGeom>
              <a:solidFill>
                <a:schemeClr val="tx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54" name="Group 53">
            <a:extLst>
              <a:ext uri="{FF2B5EF4-FFF2-40B4-BE49-F238E27FC236}">
                <a16:creationId xmlns:a16="http://schemas.microsoft.com/office/drawing/2014/main" id="{500543A5-89ED-D8C9-705A-364F42660487}"/>
              </a:ext>
            </a:extLst>
          </p:cNvPr>
          <p:cNvGrpSpPr/>
          <p:nvPr userDrawn="1"/>
        </p:nvGrpSpPr>
        <p:grpSpPr>
          <a:xfrm>
            <a:off x="10859614" y="2079340"/>
            <a:ext cx="839091" cy="839091"/>
            <a:chOff x="10859614" y="2160620"/>
            <a:chExt cx="839091" cy="839091"/>
          </a:xfrm>
        </p:grpSpPr>
        <p:grpSp>
          <p:nvGrpSpPr>
            <p:cNvPr id="55" name="Group 54">
              <a:extLst>
                <a:ext uri="{FF2B5EF4-FFF2-40B4-BE49-F238E27FC236}">
                  <a16:creationId xmlns:a16="http://schemas.microsoft.com/office/drawing/2014/main" id="{3F2FEE1E-7BEB-9033-D451-9F6971DD1BB7}"/>
                </a:ext>
              </a:extLst>
            </p:cNvPr>
            <p:cNvGrpSpPr/>
            <p:nvPr/>
          </p:nvGrpSpPr>
          <p:grpSpPr>
            <a:xfrm>
              <a:off x="10859614" y="2160620"/>
              <a:ext cx="839091" cy="839091"/>
              <a:chOff x="9277350" y="-850900"/>
              <a:chExt cx="1243118" cy="1243118"/>
            </a:xfrm>
          </p:grpSpPr>
          <p:sp>
            <p:nvSpPr>
              <p:cNvPr id="59" name="Oval 58">
                <a:extLst>
                  <a:ext uri="{FF2B5EF4-FFF2-40B4-BE49-F238E27FC236}">
                    <a16:creationId xmlns:a16="http://schemas.microsoft.com/office/drawing/2014/main" id="{78E28EAB-4184-1BF2-E580-3565A23BF529}"/>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0" name="Oval 59">
                <a:extLst>
                  <a:ext uri="{FF2B5EF4-FFF2-40B4-BE49-F238E27FC236}">
                    <a16:creationId xmlns:a16="http://schemas.microsoft.com/office/drawing/2014/main" id="{5394AEF2-AFC6-0E5A-01EB-295403AAD778}"/>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56" name="Group 55">
              <a:extLst>
                <a:ext uri="{FF2B5EF4-FFF2-40B4-BE49-F238E27FC236}">
                  <a16:creationId xmlns:a16="http://schemas.microsoft.com/office/drawing/2014/main" id="{A8F91B1B-A301-EEAC-9456-8EB1BA301673}"/>
                </a:ext>
              </a:extLst>
            </p:cNvPr>
            <p:cNvGrpSpPr/>
            <p:nvPr/>
          </p:nvGrpSpPr>
          <p:grpSpPr>
            <a:xfrm>
              <a:off x="11160063" y="2459977"/>
              <a:ext cx="238192" cy="240377"/>
              <a:chOff x="6300788" y="2890838"/>
              <a:chExt cx="346075" cy="349250"/>
            </a:xfrm>
          </p:grpSpPr>
          <p:sp>
            <p:nvSpPr>
              <p:cNvPr id="57" name="Line 25">
                <a:extLst>
                  <a:ext uri="{FF2B5EF4-FFF2-40B4-BE49-F238E27FC236}">
                    <a16:creationId xmlns:a16="http://schemas.microsoft.com/office/drawing/2014/main" id="{BD887979-A14C-636D-939F-75B9B2D091C7}"/>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8" name="Line 26">
                <a:extLst>
                  <a:ext uri="{FF2B5EF4-FFF2-40B4-BE49-F238E27FC236}">
                    <a16:creationId xmlns:a16="http://schemas.microsoft.com/office/drawing/2014/main" id="{B89AF3C4-F07A-DB5C-B6AD-742D8054B2FB}"/>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1" name="Group 60">
            <a:extLst>
              <a:ext uri="{FF2B5EF4-FFF2-40B4-BE49-F238E27FC236}">
                <a16:creationId xmlns:a16="http://schemas.microsoft.com/office/drawing/2014/main" id="{EB85C774-236C-9B09-0BB2-20281C923E9A}"/>
              </a:ext>
            </a:extLst>
          </p:cNvPr>
          <p:cNvGrpSpPr/>
          <p:nvPr userDrawn="1"/>
        </p:nvGrpSpPr>
        <p:grpSpPr>
          <a:xfrm>
            <a:off x="10859614" y="3001484"/>
            <a:ext cx="839091" cy="839091"/>
            <a:chOff x="10859614" y="3082764"/>
            <a:chExt cx="839091" cy="839091"/>
          </a:xfrm>
        </p:grpSpPr>
        <p:grpSp>
          <p:nvGrpSpPr>
            <p:cNvPr id="62" name="Group 61">
              <a:extLst>
                <a:ext uri="{FF2B5EF4-FFF2-40B4-BE49-F238E27FC236}">
                  <a16:creationId xmlns:a16="http://schemas.microsoft.com/office/drawing/2014/main" id="{DBCFED0F-E668-5079-E1E4-C701F7C9A454}"/>
                </a:ext>
              </a:extLst>
            </p:cNvPr>
            <p:cNvGrpSpPr/>
            <p:nvPr/>
          </p:nvGrpSpPr>
          <p:grpSpPr>
            <a:xfrm>
              <a:off x="10859614" y="3082764"/>
              <a:ext cx="839091" cy="839091"/>
              <a:chOff x="9277350" y="-850900"/>
              <a:chExt cx="1243118" cy="1243118"/>
            </a:xfrm>
          </p:grpSpPr>
          <p:sp>
            <p:nvSpPr>
              <p:cNvPr id="66" name="Oval 65">
                <a:extLst>
                  <a:ext uri="{FF2B5EF4-FFF2-40B4-BE49-F238E27FC236}">
                    <a16:creationId xmlns:a16="http://schemas.microsoft.com/office/drawing/2014/main" id="{2197BB6C-AFD1-A620-BB16-A471D3F5A2B1}"/>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7" name="Oval 66">
                <a:extLst>
                  <a:ext uri="{FF2B5EF4-FFF2-40B4-BE49-F238E27FC236}">
                    <a16:creationId xmlns:a16="http://schemas.microsoft.com/office/drawing/2014/main" id="{701D753B-8D2C-C2BD-F26B-60AA476EEF7A}"/>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63" name="Group 62">
              <a:extLst>
                <a:ext uri="{FF2B5EF4-FFF2-40B4-BE49-F238E27FC236}">
                  <a16:creationId xmlns:a16="http://schemas.microsoft.com/office/drawing/2014/main" id="{03F2B7C1-0134-BC78-694D-E25E8EEDA259}"/>
                </a:ext>
              </a:extLst>
            </p:cNvPr>
            <p:cNvGrpSpPr/>
            <p:nvPr/>
          </p:nvGrpSpPr>
          <p:grpSpPr>
            <a:xfrm>
              <a:off x="11160063" y="3382121"/>
              <a:ext cx="238192" cy="240377"/>
              <a:chOff x="6300788" y="2890838"/>
              <a:chExt cx="346075" cy="349250"/>
            </a:xfrm>
          </p:grpSpPr>
          <p:sp>
            <p:nvSpPr>
              <p:cNvPr id="64" name="Line 25">
                <a:extLst>
                  <a:ext uri="{FF2B5EF4-FFF2-40B4-BE49-F238E27FC236}">
                    <a16:creationId xmlns:a16="http://schemas.microsoft.com/office/drawing/2014/main" id="{6A8320ED-AF15-C122-7EE3-662F291F8DA0}"/>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5" name="Line 26">
                <a:extLst>
                  <a:ext uri="{FF2B5EF4-FFF2-40B4-BE49-F238E27FC236}">
                    <a16:creationId xmlns:a16="http://schemas.microsoft.com/office/drawing/2014/main" id="{1CC1F052-2005-6B11-E740-CD3B43AFA8C5}"/>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8" name="Group 67">
            <a:extLst>
              <a:ext uri="{FF2B5EF4-FFF2-40B4-BE49-F238E27FC236}">
                <a16:creationId xmlns:a16="http://schemas.microsoft.com/office/drawing/2014/main" id="{5EFA14A7-CD3B-5BB5-EE44-0BD23A6D8227}"/>
              </a:ext>
            </a:extLst>
          </p:cNvPr>
          <p:cNvGrpSpPr/>
          <p:nvPr userDrawn="1"/>
        </p:nvGrpSpPr>
        <p:grpSpPr>
          <a:xfrm>
            <a:off x="10859614" y="3923628"/>
            <a:ext cx="839091" cy="839091"/>
            <a:chOff x="10859614" y="4004908"/>
            <a:chExt cx="839091" cy="839091"/>
          </a:xfrm>
        </p:grpSpPr>
        <p:grpSp>
          <p:nvGrpSpPr>
            <p:cNvPr id="69" name="Group 68">
              <a:extLst>
                <a:ext uri="{FF2B5EF4-FFF2-40B4-BE49-F238E27FC236}">
                  <a16:creationId xmlns:a16="http://schemas.microsoft.com/office/drawing/2014/main" id="{E12A8E47-FA4A-06D2-58F0-597DC3EB6B62}"/>
                </a:ext>
              </a:extLst>
            </p:cNvPr>
            <p:cNvGrpSpPr/>
            <p:nvPr/>
          </p:nvGrpSpPr>
          <p:grpSpPr>
            <a:xfrm>
              <a:off x="10859614" y="4004908"/>
              <a:ext cx="839091" cy="839091"/>
              <a:chOff x="9277350" y="-850900"/>
              <a:chExt cx="1243118" cy="1243118"/>
            </a:xfrm>
          </p:grpSpPr>
          <p:sp>
            <p:nvSpPr>
              <p:cNvPr id="73" name="Oval 72">
                <a:extLst>
                  <a:ext uri="{FF2B5EF4-FFF2-40B4-BE49-F238E27FC236}">
                    <a16:creationId xmlns:a16="http://schemas.microsoft.com/office/drawing/2014/main" id="{6AA496F6-FE96-8097-F281-E2DDFD202E5F}"/>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Oval 73">
                <a:extLst>
                  <a:ext uri="{FF2B5EF4-FFF2-40B4-BE49-F238E27FC236}">
                    <a16:creationId xmlns:a16="http://schemas.microsoft.com/office/drawing/2014/main" id="{F38AF911-91F4-0019-2ED6-4779E0FD9B57}"/>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70" name="Group 69">
              <a:extLst>
                <a:ext uri="{FF2B5EF4-FFF2-40B4-BE49-F238E27FC236}">
                  <a16:creationId xmlns:a16="http://schemas.microsoft.com/office/drawing/2014/main" id="{CE22D747-87E0-B7B7-FA2C-C17129E99BB9}"/>
                </a:ext>
              </a:extLst>
            </p:cNvPr>
            <p:cNvGrpSpPr/>
            <p:nvPr/>
          </p:nvGrpSpPr>
          <p:grpSpPr>
            <a:xfrm>
              <a:off x="11160063" y="4304265"/>
              <a:ext cx="238192" cy="240377"/>
              <a:chOff x="6300788" y="2890838"/>
              <a:chExt cx="346075" cy="349250"/>
            </a:xfrm>
          </p:grpSpPr>
          <p:sp>
            <p:nvSpPr>
              <p:cNvPr id="71" name="Line 25">
                <a:extLst>
                  <a:ext uri="{FF2B5EF4-FFF2-40B4-BE49-F238E27FC236}">
                    <a16:creationId xmlns:a16="http://schemas.microsoft.com/office/drawing/2014/main" id="{9E893F8E-8615-C877-FC45-D19ECE4D79C7}"/>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2" name="Line 26">
                <a:extLst>
                  <a:ext uri="{FF2B5EF4-FFF2-40B4-BE49-F238E27FC236}">
                    <a16:creationId xmlns:a16="http://schemas.microsoft.com/office/drawing/2014/main" id="{0CF55917-15FB-0905-4EE0-6000F8CCEE57}"/>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76" name="Text Placeholder 37">
            <a:extLst>
              <a:ext uri="{FF2B5EF4-FFF2-40B4-BE49-F238E27FC236}">
                <a16:creationId xmlns:a16="http://schemas.microsoft.com/office/drawing/2014/main" id="{8A33C94B-2476-108C-DE18-C72D79414649}"/>
              </a:ext>
            </a:extLst>
          </p:cNvPr>
          <p:cNvSpPr>
            <a:spLocks noGrp="1"/>
          </p:cNvSpPr>
          <p:nvPr>
            <p:ph type="body" sz="quarter" idx="35" hasCustomPrompt="1"/>
          </p:nvPr>
        </p:nvSpPr>
        <p:spPr>
          <a:xfrm>
            <a:off x="1533873" y="2316786"/>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7" name="Text Placeholder 37">
            <a:extLst>
              <a:ext uri="{FF2B5EF4-FFF2-40B4-BE49-F238E27FC236}">
                <a16:creationId xmlns:a16="http://schemas.microsoft.com/office/drawing/2014/main" id="{2DA851CE-6AE7-8DAB-E5C7-6A44CBD80CA7}"/>
              </a:ext>
            </a:extLst>
          </p:cNvPr>
          <p:cNvSpPr>
            <a:spLocks noGrp="1"/>
          </p:cNvSpPr>
          <p:nvPr>
            <p:ph type="body" sz="quarter" idx="36" hasCustomPrompt="1"/>
          </p:nvPr>
        </p:nvSpPr>
        <p:spPr>
          <a:xfrm>
            <a:off x="1528974" y="3218285"/>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8" name="Text Placeholder 37">
            <a:extLst>
              <a:ext uri="{FF2B5EF4-FFF2-40B4-BE49-F238E27FC236}">
                <a16:creationId xmlns:a16="http://schemas.microsoft.com/office/drawing/2014/main" id="{DC43E33E-EF88-5000-198F-1040B29D9CF3}"/>
              </a:ext>
            </a:extLst>
          </p:cNvPr>
          <p:cNvSpPr>
            <a:spLocks noGrp="1"/>
          </p:cNvSpPr>
          <p:nvPr>
            <p:ph type="body" sz="quarter" idx="37" hasCustomPrompt="1"/>
          </p:nvPr>
        </p:nvSpPr>
        <p:spPr>
          <a:xfrm>
            <a:off x="1507076" y="4127729"/>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2" name="Text Placeholder 37">
            <a:extLst>
              <a:ext uri="{FF2B5EF4-FFF2-40B4-BE49-F238E27FC236}">
                <a16:creationId xmlns:a16="http://schemas.microsoft.com/office/drawing/2014/main" id="{EE2F7482-B7CB-1452-2BEA-B24D1E199B0A}"/>
              </a:ext>
            </a:extLst>
          </p:cNvPr>
          <p:cNvSpPr>
            <a:spLocks noGrp="1"/>
          </p:cNvSpPr>
          <p:nvPr>
            <p:ph type="body" sz="quarter" idx="38" hasCustomPrompt="1"/>
          </p:nvPr>
        </p:nvSpPr>
        <p:spPr>
          <a:xfrm>
            <a:off x="7576594" y="23237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3" name="Text Placeholder 37">
            <a:extLst>
              <a:ext uri="{FF2B5EF4-FFF2-40B4-BE49-F238E27FC236}">
                <a16:creationId xmlns:a16="http://schemas.microsoft.com/office/drawing/2014/main" id="{B19D3AA8-E0F1-83C2-C6B6-CF953D13CF7F}"/>
              </a:ext>
            </a:extLst>
          </p:cNvPr>
          <p:cNvSpPr>
            <a:spLocks noGrp="1"/>
          </p:cNvSpPr>
          <p:nvPr>
            <p:ph type="body" sz="quarter" idx="39" hasCustomPrompt="1"/>
          </p:nvPr>
        </p:nvSpPr>
        <p:spPr>
          <a:xfrm>
            <a:off x="7571695" y="3225267"/>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D2439370-D730-FCAD-2602-2FA2DFDDABA0}"/>
              </a:ext>
            </a:extLst>
          </p:cNvPr>
          <p:cNvSpPr>
            <a:spLocks noGrp="1"/>
          </p:cNvSpPr>
          <p:nvPr>
            <p:ph type="body" sz="quarter" idx="40" hasCustomPrompt="1"/>
          </p:nvPr>
        </p:nvSpPr>
        <p:spPr>
          <a:xfrm>
            <a:off x="7549797" y="4134711"/>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5" name="Text Placeholder 37">
            <a:extLst>
              <a:ext uri="{FF2B5EF4-FFF2-40B4-BE49-F238E27FC236}">
                <a16:creationId xmlns:a16="http://schemas.microsoft.com/office/drawing/2014/main" id="{44BFB79C-4752-159C-5B44-13916544CB08}"/>
              </a:ext>
            </a:extLst>
          </p:cNvPr>
          <p:cNvSpPr>
            <a:spLocks noGrp="1"/>
          </p:cNvSpPr>
          <p:nvPr>
            <p:ph type="body" sz="quarter" idx="41" hasCustomPrompt="1"/>
          </p:nvPr>
        </p:nvSpPr>
        <p:spPr>
          <a:xfrm>
            <a:off x="1207012" y="5211338"/>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7" name="Text Placeholder 37">
            <a:extLst>
              <a:ext uri="{FF2B5EF4-FFF2-40B4-BE49-F238E27FC236}">
                <a16:creationId xmlns:a16="http://schemas.microsoft.com/office/drawing/2014/main" id="{FFFAF97C-D4A7-D558-920D-D73B8F3665FF}"/>
              </a:ext>
            </a:extLst>
          </p:cNvPr>
          <p:cNvSpPr>
            <a:spLocks noGrp="1"/>
          </p:cNvSpPr>
          <p:nvPr>
            <p:ph type="body" sz="quarter" idx="42" hasCustomPrompt="1"/>
          </p:nvPr>
        </p:nvSpPr>
        <p:spPr>
          <a:xfrm>
            <a:off x="7914995" y="5211339"/>
            <a:ext cx="3091269" cy="430887"/>
          </a:xfrm>
        </p:spPr>
        <p:txBody>
          <a:bodyPr>
            <a:normAutofit/>
          </a:bodyPr>
          <a:lstStyle>
            <a:lvl1pPr marL="0" indent="0" algn="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3" name="Picture Placeholder 91">
            <a:extLst>
              <a:ext uri="{FF2B5EF4-FFF2-40B4-BE49-F238E27FC236}">
                <a16:creationId xmlns:a16="http://schemas.microsoft.com/office/drawing/2014/main" id="{6CA68C4F-0B29-1B32-04B6-AE71882F397B}"/>
              </a:ext>
            </a:extLst>
          </p:cNvPr>
          <p:cNvSpPr>
            <a:spLocks noGrp="1"/>
          </p:cNvSpPr>
          <p:nvPr>
            <p:ph type="pic" sz="quarter" idx="44"/>
          </p:nvPr>
        </p:nvSpPr>
        <p:spPr>
          <a:xfrm>
            <a:off x="4016737" y="2063533"/>
            <a:ext cx="4111625" cy="3803650"/>
          </a:xfrm>
        </p:spPr>
        <p:txBody>
          <a:bodyPr/>
          <a:lstStyle/>
          <a:p>
            <a:endParaRPr lang="en-IN"/>
          </a:p>
        </p:txBody>
      </p:sp>
    </p:spTree>
    <p:extLst>
      <p:ext uri="{BB962C8B-B14F-4D97-AF65-F5344CB8AC3E}">
        <p14:creationId xmlns:p14="http://schemas.microsoft.com/office/powerpoint/2010/main" val="13790433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Miscellaneous">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dirty="0"/>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dirty="0"/>
              <a:t>Click to edit Master title style</a:t>
            </a:r>
            <a:endParaRPr lang="en-IN" dirty="0"/>
          </a:p>
        </p:txBody>
      </p:sp>
      <p:sp>
        <p:nvSpPr>
          <p:cNvPr id="2" name="Donut 11">
            <a:extLst>
              <a:ext uri="{FF2B5EF4-FFF2-40B4-BE49-F238E27FC236}">
                <a16:creationId xmlns:a16="http://schemas.microsoft.com/office/drawing/2014/main" id="{8807947A-D206-6DC5-12C6-07ECFEC81955}"/>
              </a:ext>
            </a:extLst>
          </p:cNvPr>
          <p:cNvSpPr/>
          <p:nvPr userDrawn="1"/>
        </p:nvSpPr>
        <p:spPr>
          <a:xfrm>
            <a:off x="8530349" y="2029906"/>
            <a:ext cx="2487614" cy="2487612"/>
          </a:xfrm>
          <a:prstGeom prst="donut">
            <a:avLst>
              <a:gd name="adj" fmla="val 29153"/>
            </a:avLst>
          </a:prstGeom>
          <a:gradFill flip="none" rotWithShape="1">
            <a:gsLst>
              <a:gs pos="0">
                <a:schemeClr val="tx2">
                  <a:lumMod val="75000"/>
                </a:schemeClr>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 name="Donut 10">
            <a:extLst>
              <a:ext uri="{FF2B5EF4-FFF2-40B4-BE49-F238E27FC236}">
                <a16:creationId xmlns:a16="http://schemas.microsoft.com/office/drawing/2014/main" id="{FBAFCF77-871C-E8FD-3A91-F4C566516C0E}"/>
              </a:ext>
            </a:extLst>
          </p:cNvPr>
          <p:cNvSpPr/>
          <p:nvPr/>
        </p:nvSpPr>
        <p:spPr>
          <a:xfrm>
            <a:off x="4586515" y="1366010"/>
            <a:ext cx="3018972" cy="3018970"/>
          </a:xfrm>
          <a:prstGeom prst="donut">
            <a:avLst>
              <a:gd name="adj" fmla="val 29153"/>
            </a:avLst>
          </a:prstGeom>
          <a:gradFill flip="none" rotWithShape="1">
            <a:gsLst>
              <a:gs pos="0">
                <a:schemeClr val="tx2">
                  <a:lumMod val="75000"/>
                </a:schemeClr>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9" name="Donut 15">
            <a:extLst>
              <a:ext uri="{FF2B5EF4-FFF2-40B4-BE49-F238E27FC236}">
                <a16:creationId xmlns:a16="http://schemas.microsoft.com/office/drawing/2014/main" id="{A759063A-60A8-084E-9BF4-96A124989471}"/>
              </a:ext>
            </a:extLst>
          </p:cNvPr>
          <p:cNvSpPr/>
          <p:nvPr/>
        </p:nvSpPr>
        <p:spPr>
          <a:xfrm>
            <a:off x="1174038" y="2029906"/>
            <a:ext cx="2487614" cy="2487612"/>
          </a:xfrm>
          <a:prstGeom prst="donut">
            <a:avLst>
              <a:gd name="adj" fmla="val 29153"/>
            </a:avLst>
          </a:prstGeom>
          <a:gradFill flip="none" rotWithShape="1">
            <a:gsLst>
              <a:gs pos="0">
                <a:schemeClr val="tx2">
                  <a:lumMod val="75000"/>
                </a:schemeClr>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0C8ACAB9-62EA-4E1C-34BD-C9658A5C0846}"/>
              </a:ext>
            </a:extLst>
          </p:cNvPr>
          <p:cNvSpPr>
            <a:spLocks noGrp="1"/>
          </p:cNvSpPr>
          <p:nvPr>
            <p:ph type="pic" sz="quarter" idx="29" hasCustomPrompt="1"/>
          </p:nvPr>
        </p:nvSpPr>
        <p:spPr>
          <a:xfrm>
            <a:off x="1612900" y="2468563"/>
            <a:ext cx="1612900" cy="1611312"/>
          </a:xfrm>
          <a:prstGeom prst="ellipse">
            <a:avLst/>
          </a:prstGeom>
        </p:spPr>
        <p:txBody>
          <a:bodyPr>
            <a:normAutofit/>
          </a:bodyPr>
          <a:lstStyle>
            <a:lvl1pPr marL="0" indent="0" algn="ctr">
              <a:buNone/>
              <a:defRPr sz="2000"/>
            </a:lvl1pPr>
          </a:lstStyle>
          <a:p>
            <a:r>
              <a:rPr lang="en-US" dirty="0"/>
              <a:t>Insert </a:t>
            </a:r>
            <a:r>
              <a:rPr lang="en-US" dirty="0" err="1"/>
              <a:t>PictureHere</a:t>
            </a:r>
            <a:endParaRPr lang="en-IN" dirty="0"/>
          </a:p>
        </p:txBody>
      </p:sp>
      <p:sp>
        <p:nvSpPr>
          <p:cNvPr id="24" name="Picture Placeholder 21">
            <a:extLst>
              <a:ext uri="{FF2B5EF4-FFF2-40B4-BE49-F238E27FC236}">
                <a16:creationId xmlns:a16="http://schemas.microsoft.com/office/drawing/2014/main" id="{D17A4BA4-8569-D0D3-E385-2F110EEDFA74}"/>
              </a:ext>
            </a:extLst>
          </p:cNvPr>
          <p:cNvSpPr>
            <a:spLocks noGrp="1"/>
          </p:cNvSpPr>
          <p:nvPr>
            <p:ph type="pic" sz="quarter" idx="30" hasCustomPrompt="1"/>
          </p:nvPr>
        </p:nvSpPr>
        <p:spPr>
          <a:xfrm>
            <a:off x="5067302" y="1846150"/>
            <a:ext cx="2057398" cy="2055372"/>
          </a:xfrm>
          <a:prstGeom prst="ellipse">
            <a:avLst/>
          </a:prstGeom>
        </p:spPr>
        <p:txBody>
          <a:bodyPr/>
          <a:lstStyle>
            <a:lvl1pPr marL="0" indent="0" algn="ctr">
              <a:buNone/>
              <a:defRPr/>
            </a:lvl1pPr>
          </a:lstStyle>
          <a:p>
            <a:r>
              <a:rPr lang="en-US" dirty="0"/>
              <a:t>Insert </a:t>
            </a:r>
            <a:r>
              <a:rPr lang="en-US" dirty="0" err="1"/>
              <a:t>PictureHere</a:t>
            </a:r>
            <a:endParaRPr lang="en-IN" dirty="0"/>
          </a:p>
        </p:txBody>
      </p:sp>
      <p:sp>
        <p:nvSpPr>
          <p:cNvPr id="28" name="Picture Placeholder 21">
            <a:extLst>
              <a:ext uri="{FF2B5EF4-FFF2-40B4-BE49-F238E27FC236}">
                <a16:creationId xmlns:a16="http://schemas.microsoft.com/office/drawing/2014/main" id="{A8523876-5134-0664-9B2D-1CD22827548F}"/>
              </a:ext>
            </a:extLst>
          </p:cNvPr>
          <p:cNvSpPr>
            <a:spLocks noGrp="1"/>
          </p:cNvSpPr>
          <p:nvPr>
            <p:ph type="pic" sz="quarter" idx="31" hasCustomPrompt="1"/>
          </p:nvPr>
        </p:nvSpPr>
        <p:spPr>
          <a:xfrm>
            <a:off x="8966200" y="2468264"/>
            <a:ext cx="1612900" cy="1611312"/>
          </a:xfrm>
          <a:prstGeom prst="ellipse">
            <a:avLst/>
          </a:prstGeom>
        </p:spPr>
        <p:txBody>
          <a:bodyPr>
            <a:normAutofit/>
          </a:bodyPr>
          <a:lstStyle>
            <a:lvl1pPr marL="0" indent="0" algn="ctr">
              <a:buNone/>
              <a:defRPr sz="2000"/>
            </a:lvl1pPr>
          </a:lstStyle>
          <a:p>
            <a:r>
              <a:rPr lang="en-US" dirty="0"/>
              <a:t>Insert </a:t>
            </a:r>
            <a:r>
              <a:rPr lang="en-US" dirty="0" err="1"/>
              <a:t>PictureHere</a:t>
            </a:r>
            <a:endParaRPr lang="en-IN" dirty="0"/>
          </a:p>
        </p:txBody>
      </p:sp>
      <p:sp>
        <p:nvSpPr>
          <p:cNvPr id="31" name="Text Placeholder 74">
            <a:extLst>
              <a:ext uri="{FF2B5EF4-FFF2-40B4-BE49-F238E27FC236}">
                <a16:creationId xmlns:a16="http://schemas.microsoft.com/office/drawing/2014/main" id="{1E2ACC88-6D22-53BF-A492-A4AC063C4E3E}"/>
              </a:ext>
            </a:extLst>
          </p:cNvPr>
          <p:cNvSpPr>
            <a:spLocks noGrp="1"/>
          </p:cNvSpPr>
          <p:nvPr>
            <p:ph type="body" sz="quarter" idx="32" hasCustomPrompt="1"/>
          </p:nvPr>
        </p:nvSpPr>
        <p:spPr>
          <a:xfrm>
            <a:off x="1174040" y="4629080"/>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32" name="Text Placeholder 74">
            <a:extLst>
              <a:ext uri="{FF2B5EF4-FFF2-40B4-BE49-F238E27FC236}">
                <a16:creationId xmlns:a16="http://schemas.microsoft.com/office/drawing/2014/main" id="{430A4452-39A9-6D0D-1087-176A6BDB55FA}"/>
              </a:ext>
            </a:extLst>
          </p:cNvPr>
          <p:cNvSpPr>
            <a:spLocks noGrp="1"/>
          </p:cNvSpPr>
          <p:nvPr>
            <p:ph type="body" sz="quarter" idx="33" hasCustomPrompt="1"/>
          </p:nvPr>
        </p:nvSpPr>
        <p:spPr>
          <a:xfrm>
            <a:off x="1174039" y="5011087"/>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dirty="0"/>
              <a:t>Description</a:t>
            </a:r>
          </a:p>
        </p:txBody>
      </p:sp>
      <p:sp>
        <p:nvSpPr>
          <p:cNvPr id="34" name="Text Placeholder 74">
            <a:extLst>
              <a:ext uri="{FF2B5EF4-FFF2-40B4-BE49-F238E27FC236}">
                <a16:creationId xmlns:a16="http://schemas.microsoft.com/office/drawing/2014/main" id="{1527C951-E9F3-D7EE-838F-8B6FA375790A}"/>
              </a:ext>
            </a:extLst>
          </p:cNvPr>
          <p:cNvSpPr>
            <a:spLocks noGrp="1"/>
          </p:cNvSpPr>
          <p:nvPr>
            <p:ph type="body" sz="quarter" idx="34" hasCustomPrompt="1"/>
          </p:nvPr>
        </p:nvSpPr>
        <p:spPr>
          <a:xfrm>
            <a:off x="4933156" y="4629080"/>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35" name="Text Placeholder 74">
            <a:extLst>
              <a:ext uri="{FF2B5EF4-FFF2-40B4-BE49-F238E27FC236}">
                <a16:creationId xmlns:a16="http://schemas.microsoft.com/office/drawing/2014/main" id="{7E31BD87-6D3D-7D22-A5A0-943C17AC9B98}"/>
              </a:ext>
            </a:extLst>
          </p:cNvPr>
          <p:cNvSpPr>
            <a:spLocks noGrp="1"/>
          </p:cNvSpPr>
          <p:nvPr>
            <p:ph type="body" sz="quarter" idx="35" hasCustomPrompt="1"/>
          </p:nvPr>
        </p:nvSpPr>
        <p:spPr>
          <a:xfrm>
            <a:off x="4933155" y="5011087"/>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dirty="0"/>
              <a:t>Description</a:t>
            </a:r>
          </a:p>
        </p:txBody>
      </p:sp>
      <p:sp>
        <p:nvSpPr>
          <p:cNvPr id="36" name="Text Placeholder 74">
            <a:extLst>
              <a:ext uri="{FF2B5EF4-FFF2-40B4-BE49-F238E27FC236}">
                <a16:creationId xmlns:a16="http://schemas.microsoft.com/office/drawing/2014/main" id="{C35174F9-D362-DC2E-55E9-9F2C663195BF}"/>
              </a:ext>
            </a:extLst>
          </p:cNvPr>
          <p:cNvSpPr>
            <a:spLocks noGrp="1"/>
          </p:cNvSpPr>
          <p:nvPr>
            <p:ph type="body" sz="quarter" idx="36" hasCustomPrompt="1"/>
          </p:nvPr>
        </p:nvSpPr>
        <p:spPr>
          <a:xfrm>
            <a:off x="8692272" y="4618524"/>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37" name="Text Placeholder 74">
            <a:extLst>
              <a:ext uri="{FF2B5EF4-FFF2-40B4-BE49-F238E27FC236}">
                <a16:creationId xmlns:a16="http://schemas.microsoft.com/office/drawing/2014/main" id="{3A5C1FFD-4967-9795-B6DA-B674EB0A1380}"/>
              </a:ext>
            </a:extLst>
          </p:cNvPr>
          <p:cNvSpPr>
            <a:spLocks noGrp="1"/>
          </p:cNvSpPr>
          <p:nvPr>
            <p:ph type="body" sz="quarter" idx="37" hasCustomPrompt="1"/>
          </p:nvPr>
        </p:nvSpPr>
        <p:spPr>
          <a:xfrm>
            <a:off x="8692271" y="5000531"/>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dirty="0"/>
              <a:t>Description</a:t>
            </a:r>
          </a:p>
        </p:txBody>
      </p:sp>
    </p:spTree>
    <p:extLst>
      <p:ext uri="{BB962C8B-B14F-4D97-AF65-F5344CB8AC3E}">
        <p14:creationId xmlns:p14="http://schemas.microsoft.com/office/powerpoint/2010/main" val="28347694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FA8095C-6957-5EC7-4323-059976D64700}"/>
              </a:ext>
            </a:extLst>
          </p:cNvPr>
          <p:cNvSpPr/>
          <p:nvPr userDrawn="1"/>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tx2">
                  <a:lumMod val="7500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544B5328-6D80-7784-4220-C79FFA1FB257}"/>
              </a:ext>
            </a:extLst>
          </p:cNvPr>
          <p:cNvSpPr>
            <a:spLocks noGrp="1"/>
          </p:cNvSpPr>
          <p:nvPr>
            <p:ph type="pic" sz="quarter" idx="13"/>
          </p:nvPr>
        </p:nvSpPr>
        <p:spPr>
          <a:xfrm>
            <a:off x="1352048" y="-5702531"/>
            <a:ext cx="12192003" cy="12181139"/>
          </a:xfrm>
          <a:prstGeom prst="ellipse">
            <a:avLst/>
          </a:prstGeom>
          <a:noFill/>
        </p:spPr>
        <p:txBody>
          <a:bodyPr/>
          <a:lstStyle/>
          <a:p>
            <a:endParaRPr lang="en-IN" dirty="0"/>
          </a:p>
        </p:txBody>
      </p:sp>
      <p:sp>
        <p:nvSpPr>
          <p:cNvPr id="7" name="Title 1">
            <a:extLst>
              <a:ext uri="{FF2B5EF4-FFF2-40B4-BE49-F238E27FC236}">
                <a16:creationId xmlns:a16="http://schemas.microsoft.com/office/drawing/2014/main" id="{34113597-7CC6-531A-4BC2-34526106D4BE}"/>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r">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56594010-F5CA-064F-63B9-AD7D19D448F3}"/>
              </a:ext>
            </a:extLst>
          </p:cNvPr>
          <p:cNvSpPr/>
          <p:nvPr userDrawn="1"/>
        </p:nvSpPr>
        <p:spPr>
          <a:xfrm>
            <a:off x="6443806"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Subtitle 2">
            <a:extLst>
              <a:ext uri="{FF2B5EF4-FFF2-40B4-BE49-F238E27FC236}">
                <a16:creationId xmlns:a16="http://schemas.microsoft.com/office/drawing/2014/main" id="{652999CC-950D-AC73-6A70-B04E0684E979}"/>
              </a:ext>
            </a:extLst>
          </p:cNvPr>
          <p:cNvSpPr>
            <a:spLocks noGrp="1"/>
          </p:cNvSpPr>
          <p:nvPr>
            <p:ph type="subTitle" idx="1"/>
          </p:nvPr>
        </p:nvSpPr>
        <p:spPr>
          <a:xfrm>
            <a:off x="285135" y="854284"/>
            <a:ext cx="11634149" cy="461665"/>
          </a:xfrm>
        </p:spPr>
        <p:txBody>
          <a:bodyPr wrap="square">
            <a:spAutoFit/>
          </a:bodyPr>
          <a:lstStyle>
            <a:lvl1pPr marL="0" indent="0" algn="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Rectangle: Rounded Corners 9">
            <a:extLst>
              <a:ext uri="{FF2B5EF4-FFF2-40B4-BE49-F238E27FC236}">
                <a16:creationId xmlns:a16="http://schemas.microsoft.com/office/drawing/2014/main" id="{5F2AE350-55D2-E63B-EA1B-43EBFB64272E}"/>
              </a:ext>
            </a:extLst>
          </p:cNvPr>
          <p:cNvSpPr/>
          <p:nvPr userDrawn="1"/>
        </p:nvSpPr>
        <p:spPr>
          <a:xfrm>
            <a:off x="809624"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7">
            <a:extLst>
              <a:ext uri="{FF2B5EF4-FFF2-40B4-BE49-F238E27FC236}">
                <a16:creationId xmlns:a16="http://schemas.microsoft.com/office/drawing/2014/main" id="{80C30F35-38A6-A294-048E-40574A758355}"/>
              </a:ext>
            </a:extLst>
          </p:cNvPr>
          <p:cNvSpPr>
            <a:spLocks noGrp="1"/>
          </p:cNvSpPr>
          <p:nvPr>
            <p:ph type="body" sz="quarter" idx="21" hasCustomPrompt="1"/>
          </p:nvPr>
        </p:nvSpPr>
        <p:spPr>
          <a:xfrm>
            <a:off x="996448"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A6663F84-DDCB-28F0-3D3A-1E0285D4BCE9}"/>
              </a:ext>
            </a:extLst>
          </p:cNvPr>
          <p:cNvSpPr>
            <a:spLocks noGrp="1"/>
          </p:cNvSpPr>
          <p:nvPr>
            <p:ph type="body" sz="quarter" idx="20" hasCustomPrompt="1"/>
          </p:nvPr>
        </p:nvSpPr>
        <p:spPr>
          <a:xfrm>
            <a:off x="996450"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46" name="Rectangle 45">
            <a:extLst>
              <a:ext uri="{FF2B5EF4-FFF2-40B4-BE49-F238E27FC236}">
                <a16:creationId xmlns:a16="http://schemas.microsoft.com/office/drawing/2014/main" id="{5C2D7219-2A03-C3ED-E812-F65D73ED200B}"/>
              </a:ext>
            </a:extLst>
          </p:cNvPr>
          <p:cNvSpPr/>
          <p:nvPr userDrawn="1"/>
        </p:nvSpPr>
        <p:spPr>
          <a:xfrm>
            <a:off x="2819400"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Text Placeholder 42">
            <a:extLst>
              <a:ext uri="{FF2B5EF4-FFF2-40B4-BE49-F238E27FC236}">
                <a16:creationId xmlns:a16="http://schemas.microsoft.com/office/drawing/2014/main" id="{00481D02-35A5-98C7-1207-2E929E940BCD}"/>
              </a:ext>
            </a:extLst>
          </p:cNvPr>
          <p:cNvSpPr>
            <a:spLocks noGrp="1"/>
          </p:cNvSpPr>
          <p:nvPr>
            <p:ph type="body" sz="quarter" idx="14" hasCustomPrompt="1"/>
          </p:nvPr>
        </p:nvSpPr>
        <p:spPr>
          <a:xfrm>
            <a:off x="996448"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01</a:t>
            </a:r>
            <a:endParaRPr lang="en-IN" dirty="0"/>
          </a:p>
        </p:txBody>
      </p:sp>
      <p:sp>
        <p:nvSpPr>
          <p:cNvPr id="23" name="Rectangle: Rounded Corners 22">
            <a:extLst>
              <a:ext uri="{FF2B5EF4-FFF2-40B4-BE49-F238E27FC236}">
                <a16:creationId xmlns:a16="http://schemas.microsoft.com/office/drawing/2014/main" id="{B04DAB1D-95A5-1478-5C72-5943009BE77E}"/>
              </a:ext>
            </a:extLst>
          </p:cNvPr>
          <p:cNvSpPr/>
          <p:nvPr userDrawn="1"/>
        </p:nvSpPr>
        <p:spPr>
          <a:xfrm>
            <a:off x="3514109"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7">
            <a:extLst>
              <a:ext uri="{FF2B5EF4-FFF2-40B4-BE49-F238E27FC236}">
                <a16:creationId xmlns:a16="http://schemas.microsoft.com/office/drawing/2014/main" id="{731C22EE-498C-F7CA-40B9-97C9E33D543E}"/>
              </a:ext>
            </a:extLst>
          </p:cNvPr>
          <p:cNvSpPr>
            <a:spLocks noGrp="1"/>
          </p:cNvSpPr>
          <p:nvPr>
            <p:ph type="body" sz="quarter" idx="22" hasCustomPrompt="1"/>
          </p:nvPr>
        </p:nvSpPr>
        <p:spPr>
          <a:xfrm>
            <a:off x="3700933"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5" name="Text Placeholder 37">
            <a:extLst>
              <a:ext uri="{FF2B5EF4-FFF2-40B4-BE49-F238E27FC236}">
                <a16:creationId xmlns:a16="http://schemas.microsoft.com/office/drawing/2014/main" id="{0718D317-E437-ACFE-36C8-9CBA300462F9}"/>
              </a:ext>
            </a:extLst>
          </p:cNvPr>
          <p:cNvSpPr>
            <a:spLocks noGrp="1"/>
          </p:cNvSpPr>
          <p:nvPr>
            <p:ph type="body" sz="quarter" idx="23" hasCustomPrompt="1"/>
          </p:nvPr>
        </p:nvSpPr>
        <p:spPr>
          <a:xfrm>
            <a:off x="3700935"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6" name="Rectangle 25">
            <a:extLst>
              <a:ext uri="{FF2B5EF4-FFF2-40B4-BE49-F238E27FC236}">
                <a16:creationId xmlns:a16="http://schemas.microsoft.com/office/drawing/2014/main" id="{EAF39272-ABFB-4973-E473-1D05B700C25F}"/>
              </a:ext>
            </a:extLst>
          </p:cNvPr>
          <p:cNvSpPr/>
          <p:nvPr userDrawn="1"/>
        </p:nvSpPr>
        <p:spPr>
          <a:xfrm>
            <a:off x="5523885"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Text Placeholder 42">
            <a:extLst>
              <a:ext uri="{FF2B5EF4-FFF2-40B4-BE49-F238E27FC236}">
                <a16:creationId xmlns:a16="http://schemas.microsoft.com/office/drawing/2014/main" id="{32E8F836-8812-4FCB-8F5B-81429F7BBB38}"/>
              </a:ext>
            </a:extLst>
          </p:cNvPr>
          <p:cNvSpPr>
            <a:spLocks noGrp="1"/>
          </p:cNvSpPr>
          <p:nvPr>
            <p:ph type="body" sz="quarter" idx="24" hasCustomPrompt="1"/>
          </p:nvPr>
        </p:nvSpPr>
        <p:spPr>
          <a:xfrm>
            <a:off x="3700933"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02</a:t>
            </a:r>
            <a:endParaRPr lang="en-IN" dirty="0"/>
          </a:p>
        </p:txBody>
      </p:sp>
      <p:sp>
        <p:nvSpPr>
          <p:cNvPr id="33" name="Rectangle: Rounded Corners 32">
            <a:extLst>
              <a:ext uri="{FF2B5EF4-FFF2-40B4-BE49-F238E27FC236}">
                <a16:creationId xmlns:a16="http://schemas.microsoft.com/office/drawing/2014/main" id="{CBA6AB4C-B704-E9F0-7263-0160C8EF066F}"/>
              </a:ext>
            </a:extLst>
          </p:cNvPr>
          <p:cNvSpPr/>
          <p:nvPr userDrawn="1"/>
        </p:nvSpPr>
        <p:spPr>
          <a:xfrm>
            <a:off x="6227000"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7">
            <a:extLst>
              <a:ext uri="{FF2B5EF4-FFF2-40B4-BE49-F238E27FC236}">
                <a16:creationId xmlns:a16="http://schemas.microsoft.com/office/drawing/2014/main" id="{3651C546-F9F0-9525-73EB-8F8316BDB8E4}"/>
              </a:ext>
            </a:extLst>
          </p:cNvPr>
          <p:cNvSpPr>
            <a:spLocks noGrp="1"/>
          </p:cNvSpPr>
          <p:nvPr>
            <p:ph type="body" sz="quarter" idx="25" hasCustomPrompt="1"/>
          </p:nvPr>
        </p:nvSpPr>
        <p:spPr>
          <a:xfrm>
            <a:off x="6413824"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5" name="Text Placeholder 37">
            <a:extLst>
              <a:ext uri="{FF2B5EF4-FFF2-40B4-BE49-F238E27FC236}">
                <a16:creationId xmlns:a16="http://schemas.microsoft.com/office/drawing/2014/main" id="{D5793BEF-2010-0581-2EC2-C1A21BBFDE6F}"/>
              </a:ext>
            </a:extLst>
          </p:cNvPr>
          <p:cNvSpPr>
            <a:spLocks noGrp="1"/>
          </p:cNvSpPr>
          <p:nvPr>
            <p:ph type="body" sz="quarter" idx="26" hasCustomPrompt="1"/>
          </p:nvPr>
        </p:nvSpPr>
        <p:spPr>
          <a:xfrm>
            <a:off x="6413826"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36" name="Rectangle 35">
            <a:extLst>
              <a:ext uri="{FF2B5EF4-FFF2-40B4-BE49-F238E27FC236}">
                <a16:creationId xmlns:a16="http://schemas.microsoft.com/office/drawing/2014/main" id="{C6F9B29B-C3EE-0CCC-9097-A191C0E982D4}"/>
              </a:ext>
            </a:extLst>
          </p:cNvPr>
          <p:cNvSpPr/>
          <p:nvPr userDrawn="1"/>
        </p:nvSpPr>
        <p:spPr>
          <a:xfrm>
            <a:off x="8236776"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Text Placeholder 42">
            <a:extLst>
              <a:ext uri="{FF2B5EF4-FFF2-40B4-BE49-F238E27FC236}">
                <a16:creationId xmlns:a16="http://schemas.microsoft.com/office/drawing/2014/main" id="{D860BE52-9B54-15A9-89D7-F26AF4F22438}"/>
              </a:ext>
            </a:extLst>
          </p:cNvPr>
          <p:cNvSpPr>
            <a:spLocks noGrp="1"/>
          </p:cNvSpPr>
          <p:nvPr>
            <p:ph type="body" sz="quarter" idx="27" hasCustomPrompt="1"/>
          </p:nvPr>
        </p:nvSpPr>
        <p:spPr>
          <a:xfrm>
            <a:off x="6413824"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03</a:t>
            </a:r>
            <a:endParaRPr lang="en-IN" dirty="0"/>
          </a:p>
        </p:txBody>
      </p:sp>
      <p:sp>
        <p:nvSpPr>
          <p:cNvPr id="44" name="Rectangle: Rounded Corners 43">
            <a:extLst>
              <a:ext uri="{FF2B5EF4-FFF2-40B4-BE49-F238E27FC236}">
                <a16:creationId xmlns:a16="http://schemas.microsoft.com/office/drawing/2014/main" id="{6954ADF8-1F77-DD9F-6418-8F48DB8B9F63}"/>
              </a:ext>
            </a:extLst>
          </p:cNvPr>
          <p:cNvSpPr/>
          <p:nvPr userDrawn="1"/>
        </p:nvSpPr>
        <p:spPr>
          <a:xfrm>
            <a:off x="8939891"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37">
            <a:extLst>
              <a:ext uri="{FF2B5EF4-FFF2-40B4-BE49-F238E27FC236}">
                <a16:creationId xmlns:a16="http://schemas.microsoft.com/office/drawing/2014/main" id="{ABF55AA2-4B78-5FFF-9CDF-4A0BC3F1B130}"/>
              </a:ext>
            </a:extLst>
          </p:cNvPr>
          <p:cNvSpPr>
            <a:spLocks noGrp="1"/>
          </p:cNvSpPr>
          <p:nvPr>
            <p:ph type="body" sz="quarter" idx="28" hasCustomPrompt="1"/>
          </p:nvPr>
        </p:nvSpPr>
        <p:spPr>
          <a:xfrm>
            <a:off x="9126715"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7" name="Text Placeholder 37">
            <a:extLst>
              <a:ext uri="{FF2B5EF4-FFF2-40B4-BE49-F238E27FC236}">
                <a16:creationId xmlns:a16="http://schemas.microsoft.com/office/drawing/2014/main" id="{553A0342-B173-027B-0A63-9D49698D7EB4}"/>
              </a:ext>
            </a:extLst>
          </p:cNvPr>
          <p:cNvSpPr>
            <a:spLocks noGrp="1"/>
          </p:cNvSpPr>
          <p:nvPr>
            <p:ph type="body" sz="quarter" idx="29" hasCustomPrompt="1"/>
          </p:nvPr>
        </p:nvSpPr>
        <p:spPr>
          <a:xfrm>
            <a:off x="9126717"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48" name="Rectangle 47">
            <a:extLst>
              <a:ext uri="{FF2B5EF4-FFF2-40B4-BE49-F238E27FC236}">
                <a16:creationId xmlns:a16="http://schemas.microsoft.com/office/drawing/2014/main" id="{E034B531-F2C6-B1D6-11A3-837CB9BEA982}"/>
              </a:ext>
            </a:extLst>
          </p:cNvPr>
          <p:cNvSpPr/>
          <p:nvPr userDrawn="1"/>
        </p:nvSpPr>
        <p:spPr>
          <a:xfrm>
            <a:off x="10949667"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ext Placeholder 42">
            <a:extLst>
              <a:ext uri="{FF2B5EF4-FFF2-40B4-BE49-F238E27FC236}">
                <a16:creationId xmlns:a16="http://schemas.microsoft.com/office/drawing/2014/main" id="{ACEF462E-9001-EC24-1C02-AE2EE263F7E5}"/>
              </a:ext>
            </a:extLst>
          </p:cNvPr>
          <p:cNvSpPr>
            <a:spLocks noGrp="1"/>
          </p:cNvSpPr>
          <p:nvPr>
            <p:ph type="body" sz="quarter" idx="30" hasCustomPrompt="1"/>
          </p:nvPr>
        </p:nvSpPr>
        <p:spPr>
          <a:xfrm>
            <a:off x="9126715"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dirty="0"/>
              <a:t>04</a:t>
            </a:r>
            <a:endParaRPr lang="en-IN" dirty="0"/>
          </a:p>
        </p:txBody>
      </p:sp>
    </p:spTree>
    <p:extLst>
      <p:ext uri="{BB962C8B-B14F-4D97-AF65-F5344CB8AC3E}">
        <p14:creationId xmlns:p14="http://schemas.microsoft.com/office/powerpoint/2010/main" val="40688063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_Miscellaneou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1E2354-AF0A-A7B4-7B78-365FAC8AEB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7780" y="1408471"/>
            <a:ext cx="8256439" cy="5079644"/>
          </a:xfrm>
          <a:prstGeom prst="rect">
            <a:avLst/>
          </a:prstGeom>
        </p:spPr>
      </p:pic>
      <p:sp>
        <p:nvSpPr>
          <p:cNvPr id="8" name="Title 1">
            <a:extLst>
              <a:ext uri="{FF2B5EF4-FFF2-40B4-BE49-F238E27FC236}">
                <a16:creationId xmlns:a16="http://schemas.microsoft.com/office/drawing/2014/main" id="{8C48F4F6-BD8F-048E-5B8A-25193117E050}"/>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ctr">
              <a:lnSpc>
                <a:spcPct val="100000"/>
              </a:lnSpc>
              <a:defRPr lang="en-US" sz="3200" dirty="0">
                <a:solidFill>
                  <a:schemeClr val="tx2"/>
                </a:solidFill>
              </a:defRPr>
            </a:lvl1pPr>
          </a:lstStyle>
          <a:p>
            <a:pPr lvl="0"/>
            <a:r>
              <a:rPr lang="en-GB" dirty="0"/>
              <a:t>Click to edit Master title style</a:t>
            </a:r>
            <a:endParaRPr lang="en-US" dirty="0"/>
          </a:p>
        </p:txBody>
      </p:sp>
      <p:sp>
        <p:nvSpPr>
          <p:cNvPr id="19" name="Rectangle 18">
            <a:extLst>
              <a:ext uri="{FF2B5EF4-FFF2-40B4-BE49-F238E27FC236}">
                <a16:creationId xmlns:a16="http://schemas.microsoft.com/office/drawing/2014/main" id="{C930368F-58B1-272E-5A4E-082B39802E55}"/>
              </a:ext>
            </a:extLst>
          </p:cNvPr>
          <p:cNvSpPr/>
          <p:nvPr userDrawn="1"/>
        </p:nvSpPr>
        <p:spPr>
          <a:xfrm>
            <a:off x="0" y="2553432"/>
            <a:ext cx="3362449" cy="66108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6A7EC8-5ADE-B139-BEB4-EC8EA819AD39}"/>
              </a:ext>
            </a:extLst>
          </p:cNvPr>
          <p:cNvSpPr/>
          <p:nvPr userDrawn="1"/>
        </p:nvSpPr>
        <p:spPr>
          <a:xfrm rot="10800000">
            <a:off x="8759118" y="4234001"/>
            <a:ext cx="3432882" cy="67745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ED3C8B1D-4FBA-2B1C-99E8-C7E23566E448}"/>
              </a:ext>
            </a:extLst>
          </p:cNvPr>
          <p:cNvSpPr/>
          <p:nvPr userDrawn="1"/>
        </p:nvSpPr>
        <p:spPr>
          <a:xfrm rot="10800000">
            <a:off x="8804520" y="2553433"/>
            <a:ext cx="3387479" cy="66108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90433AE9-764B-21EF-207A-FBC2BB0883AD}"/>
              </a:ext>
            </a:extLst>
          </p:cNvPr>
          <p:cNvSpPr/>
          <p:nvPr userDrawn="1"/>
        </p:nvSpPr>
        <p:spPr>
          <a:xfrm>
            <a:off x="59839" y="4252314"/>
            <a:ext cx="3364562" cy="640826"/>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a:extLst>
              <a:ext uri="{FF2B5EF4-FFF2-40B4-BE49-F238E27FC236}">
                <a16:creationId xmlns:a16="http://schemas.microsoft.com/office/drawing/2014/main" id="{AEFED25F-C3A8-9E93-9C06-CE4DC73E4669}"/>
              </a:ext>
            </a:extLst>
          </p:cNvPr>
          <p:cNvSpPr/>
          <p:nvPr userDrawn="1"/>
        </p:nvSpPr>
        <p:spPr>
          <a:xfrm rot="10800000">
            <a:off x="3480993" y="2553432"/>
            <a:ext cx="1201145" cy="661084"/>
          </a:xfrm>
          <a:prstGeom prst="rect">
            <a:avLst/>
          </a:prstGeom>
          <a:gradFill flip="none" rotWithShape="1">
            <a:gsLst>
              <a:gs pos="41000">
                <a:schemeClr val="tx2"/>
              </a:gs>
              <a:gs pos="0">
                <a:schemeClr val="bg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52440D5-82B9-7701-F35B-C55B0F0580CF}"/>
              </a:ext>
            </a:extLst>
          </p:cNvPr>
          <p:cNvSpPr/>
          <p:nvPr userDrawn="1"/>
        </p:nvSpPr>
        <p:spPr>
          <a:xfrm>
            <a:off x="7391962" y="4242185"/>
            <a:ext cx="1357596" cy="661084"/>
          </a:xfrm>
          <a:prstGeom prst="rect">
            <a:avLst/>
          </a:prstGeom>
          <a:gradFill flip="none" rotWithShape="1">
            <a:gsLst>
              <a:gs pos="100000">
                <a:schemeClr val="accent6"/>
              </a:gs>
              <a:gs pos="0">
                <a:schemeClr val="bg1"/>
              </a:gs>
              <a:gs pos="41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3E8914-9407-F23A-F644-A2A58C4E70F7}"/>
              </a:ext>
            </a:extLst>
          </p:cNvPr>
          <p:cNvSpPr/>
          <p:nvPr userDrawn="1"/>
        </p:nvSpPr>
        <p:spPr>
          <a:xfrm rot="10800000">
            <a:off x="3480993" y="4242185"/>
            <a:ext cx="1201145" cy="661084"/>
          </a:xfrm>
          <a:prstGeom prst="rect">
            <a:avLst/>
          </a:prstGeom>
          <a:gradFill flip="none" rotWithShape="1">
            <a:gsLst>
              <a:gs pos="45000">
                <a:schemeClr val="accent1"/>
              </a:gs>
              <a:gs pos="0">
                <a:schemeClr val="bg1"/>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E3C5CD-E436-D613-8532-7F1C866813FC}"/>
              </a:ext>
            </a:extLst>
          </p:cNvPr>
          <p:cNvSpPr/>
          <p:nvPr userDrawn="1"/>
        </p:nvSpPr>
        <p:spPr>
          <a:xfrm>
            <a:off x="7391962" y="2553432"/>
            <a:ext cx="1357596" cy="661084"/>
          </a:xfrm>
          <a:prstGeom prst="rect">
            <a:avLst/>
          </a:prstGeom>
          <a:gradFill flip="none" rotWithShape="1">
            <a:gsLst>
              <a:gs pos="100000">
                <a:schemeClr val="accent2"/>
              </a:gs>
              <a:gs pos="37000">
                <a:schemeClr val="accent2"/>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78">
            <a:extLst>
              <a:ext uri="{FF2B5EF4-FFF2-40B4-BE49-F238E27FC236}">
                <a16:creationId xmlns:a16="http://schemas.microsoft.com/office/drawing/2014/main" id="{A94F6B01-0DFF-10F3-CAFB-D9F2DCA595D1}"/>
              </a:ext>
            </a:extLst>
          </p:cNvPr>
          <p:cNvSpPr>
            <a:spLocks noGrp="1"/>
          </p:cNvSpPr>
          <p:nvPr>
            <p:ph sz="quarter" idx="30" hasCustomPrompt="1"/>
          </p:nvPr>
        </p:nvSpPr>
        <p:spPr>
          <a:xfrm>
            <a:off x="3046841" y="2519594"/>
            <a:ext cx="705700" cy="680615"/>
          </a:xfrm>
          <a:prstGeom prst="ellipse">
            <a:avLst/>
          </a:prstGeom>
          <a:solidFill>
            <a:schemeClr val="tx2"/>
          </a:solidFill>
          <a:effectLst>
            <a:outerShdw blurRad="50800" dist="38100" dir="2700000" algn="tl" rotWithShape="0">
              <a:prstClr val="black">
                <a:alpha val="40000"/>
              </a:prstClr>
            </a:outerShdw>
          </a:effectLst>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51" name="Content Placeholder 78">
            <a:extLst>
              <a:ext uri="{FF2B5EF4-FFF2-40B4-BE49-F238E27FC236}">
                <a16:creationId xmlns:a16="http://schemas.microsoft.com/office/drawing/2014/main" id="{D7453B05-EDC4-D383-327C-B7B4649EFBB8}"/>
              </a:ext>
            </a:extLst>
          </p:cNvPr>
          <p:cNvSpPr>
            <a:spLocks noGrp="1"/>
          </p:cNvSpPr>
          <p:nvPr>
            <p:ph sz="quarter" idx="31" hasCustomPrompt="1"/>
          </p:nvPr>
        </p:nvSpPr>
        <p:spPr>
          <a:xfrm>
            <a:off x="3064125" y="4241323"/>
            <a:ext cx="705700" cy="680615"/>
          </a:xfrm>
          <a:prstGeom prst="ellipse">
            <a:avLst/>
          </a:prstGeom>
          <a:solidFill>
            <a:schemeClr val="accent1"/>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dirty="0"/>
              <a:t>Icon</a:t>
            </a:r>
            <a:endParaRPr lang="en-IN" dirty="0"/>
          </a:p>
        </p:txBody>
      </p:sp>
      <p:sp>
        <p:nvSpPr>
          <p:cNvPr id="52" name="Content Placeholder 78">
            <a:extLst>
              <a:ext uri="{FF2B5EF4-FFF2-40B4-BE49-F238E27FC236}">
                <a16:creationId xmlns:a16="http://schemas.microsoft.com/office/drawing/2014/main" id="{F3269EB5-AA83-CE3F-5F2F-4488474CF952}"/>
              </a:ext>
            </a:extLst>
          </p:cNvPr>
          <p:cNvSpPr>
            <a:spLocks noGrp="1"/>
          </p:cNvSpPr>
          <p:nvPr>
            <p:ph sz="quarter" idx="32" hasCustomPrompt="1"/>
          </p:nvPr>
        </p:nvSpPr>
        <p:spPr>
          <a:xfrm>
            <a:off x="8415668" y="2533901"/>
            <a:ext cx="705700" cy="680615"/>
          </a:xfrm>
          <a:prstGeom prst="ellipse">
            <a:avLst/>
          </a:prstGeom>
          <a:solidFill>
            <a:schemeClr val="accent2"/>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dirty="0"/>
              <a:t>Icon</a:t>
            </a:r>
            <a:endParaRPr lang="en-IN" dirty="0"/>
          </a:p>
        </p:txBody>
      </p:sp>
      <p:sp>
        <p:nvSpPr>
          <p:cNvPr id="53" name="Content Placeholder 78">
            <a:extLst>
              <a:ext uri="{FF2B5EF4-FFF2-40B4-BE49-F238E27FC236}">
                <a16:creationId xmlns:a16="http://schemas.microsoft.com/office/drawing/2014/main" id="{20B369D4-5901-F195-C74C-4287BA419A1C}"/>
              </a:ext>
            </a:extLst>
          </p:cNvPr>
          <p:cNvSpPr>
            <a:spLocks noGrp="1"/>
          </p:cNvSpPr>
          <p:nvPr>
            <p:ph sz="quarter" idx="33" hasCustomPrompt="1"/>
          </p:nvPr>
        </p:nvSpPr>
        <p:spPr>
          <a:xfrm>
            <a:off x="8432952" y="4255630"/>
            <a:ext cx="705700" cy="680615"/>
          </a:xfrm>
          <a:prstGeom prst="ellipse">
            <a:avLst/>
          </a:prstGeom>
          <a:solidFill>
            <a:schemeClr val="accent6"/>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dirty="0"/>
              <a:t>Icon</a:t>
            </a:r>
            <a:endParaRPr lang="en-IN" dirty="0"/>
          </a:p>
        </p:txBody>
      </p:sp>
      <p:sp>
        <p:nvSpPr>
          <p:cNvPr id="55" name="Text Placeholder 37">
            <a:extLst>
              <a:ext uri="{FF2B5EF4-FFF2-40B4-BE49-F238E27FC236}">
                <a16:creationId xmlns:a16="http://schemas.microsoft.com/office/drawing/2014/main" id="{E9BE3D7E-18AE-2411-ABC9-18C05E3CB92D}"/>
              </a:ext>
            </a:extLst>
          </p:cNvPr>
          <p:cNvSpPr>
            <a:spLocks noGrp="1"/>
          </p:cNvSpPr>
          <p:nvPr>
            <p:ph type="body" sz="quarter" idx="22" hasCustomPrompt="1"/>
          </p:nvPr>
        </p:nvSpPr>
        <p:spPr>
          <a:xfrm>
            <a:off x="9181476" y="4357281"/>
            <a:ext cx="2555960" cy="430887"/>
          </a:xfrm>
        </p:spPr>
        <p:txBody>
          <a:bodyPr vert="horz" lIns="91440" tIns="45720" rIns="91440" bIns="45720" rtlCol="0">
            <a:normAutofit/>
          </a:bodyPr>
          <a:lstStyle>
            <a:lvl1pPr>
              <a:defRPr lang="en-IN" sz="1400" b="0" dirty="0"/>
            </a:lvl1pPr>
          </a:lstStyle>
          <a:p>
            <a:pPr marL="0" lvl="0" indent="0">
              <a:buNone/>
            </a:pPr>
            <a:r>
              <a:rPr lang="en-US" dirty="0"/>
              <a:t>Click to add text</a:t>
            </a:r>
            <a:endParaRPr lang="en-IN" dirty="0"/>
          </a:p>
        </p:txBody>
      </p:sp>
      <p:sp>
        <p:nvSpPr>
          <p:cNvPr id="54" name="Text Placeholder 37">
            <a:extLst>
              <a:ext uri="{FF2B5EF4-FFF2-40B4-BE49-F238E27FC236}">
                <a16:creationId xmlns:a16="http://schemas.microsoft.com/office/drawing/2014/main" id="{2E9B732C-858C-43C2-E32B-C14DF365CBC6}"/>
              </a:ext>
            </a:extLst>
          </p:cNvPr>
          <p:cNvSpPr>
            <a:spLocks noGrp="1"/>
          </p:cNvSpPr>
          <p:nvPr>
            <p:ph type="body" sz="quarter" idx="21" hasCustomPrompt="1"/>
          </p:nvPr>
        </p:nvSpPr>
        <p:spPr>
          <a:xfrm>
            <a:off x="9181476" y="2668530"/>
            <a:ext cx="2555960"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0" name="Text Placeholder 37">
            <a:extLst>
              <a:ext uri="{FF2B5EF4-FFF2-40B4-BE49-F238E27FC236}">
                <a16:creationId xmlns:a16="http://schemas.microsoft.com/office/drawing/2014/main" id="{D28FBBC0-DF2B-8FA4-AF0C-647D9C680D28}"/>
              </a:ext>
            </a:extLst>
          </p:cNvPr>
          <p:cNvSpPr>
            <a:spLocks noGrp="1"/>
          </p:cNvSpPr>
          <p:nvPr>
            <p:ph type="body" sz="quarter" idx="34" hasCustomPrompt="1"/>
          </p:nvPr>
        </p:nvSpPr>
        <p:spPr>
          <a:xfrm>
            <a:off x="444561" y="4357284"/>
            <a:ext cx="2555960" cy="430887"/>
          </a:xfrm>
        </p:spPr>
        <p:txBody>
          <a:bodyPr vert="horz" lIns="91440" tIns="45720" rIns="91440" bIns="45720" rtlCol="0">
            <a:normAutofit/>
          </a:bodyPr>
          <a:lstStyle>
            <a:lvl1pPr>
              <a:defRPr lang="en-IN" sz="1400" b="0" dirty="0"/>
            </a:lvl1pPr>
          </a:lstStyle>
          <a:p>
            <a:pPr marL="0" lvl="0" indent="0" algn="r">
              <a:buNone/>
            </a:pPr>
            <a:r>
              <a:rPr lang="en-US" dirty="0"/>
              <a:t>Click to add text</a:t>
            </a:r>
            <a:endParaRPr lang="en-IN" dirty="0"/>
          </a:p>
        </p:txBody>
      </p:sp>
      <p:sp>
        <p:nvSpPr>
          <p:cNvPr id="61" name="Text Placeholder 37">
            <a:extLst>
              <a:ext uri="{FF2B5EF4-FFF2-40B4-BE49-F238E27FC236}">
                <a16:creationId xmlns:a16="http://schemas.microsoft.com/office/drawing/2014/main" id="{1D97E979-1E55-1572-0C72-D407C5494920}"/>
              </a:ext>
            </a:extLst>
          </p:cNvPr>
          <p:cNvSpPr>
            <a:spLocks noGrp="1"/>
          </p:cNvSpPr>
          <p:nvPr>
            <p:ph type="body" sz="quarter" idx="35" hasCustomPrompt="1"/>
          </p:nvPr>
        </p:nvSpPr>
        <p:spPr>
          <a:xfrm>
            <a:off x="444561" y="2668533"/>
            <a:ext cx="2555960"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1" name="Text Placeholder 42">
            <a:extLst>
              <a:ext uri="{FF2B5EF4-FFF2-40B4-BE49-F238E27FC236}">
                <a16:creationId xmlns:a16="http://schemas.microsoft.com/office/drawing/2014/main" id="{0873EA0D-BFD9-ED2D-F7F4-279E954E544F}"/>
              </a:ext>
            </a:extLst>
          </p:cNvPr>
          <p:cNvSpPr>
            <a:spLocks noGrp="1"/>
          </p:cNvSpPr>
          <p:nvPr>
            <p:ph type="body" sz="quarter" idx="14" hasCustomPrompt="1"/>
          </p:nvPr>
        </p:nvSpPr>
        <p:spPr>
          <a:xfrm>
            <a:off x="3794998" y="2620448"/>
            <a:ext cx="852788" cy="527050"/>
          </a:xfrm>
        </p:spPr>
        <p:txBody>
          <a:bodyPr>
            <a:noAutofit/>
          </a:bodyPr>
          <a:lstStyle>
            <a:lvl1pPr marL="0" indent="0">
              <a:buNone/>
              <a:defRPr sz="2800" b="1">
                <a:solidFill>
                  <a:schemeClr val="bg1"/>
                </a:solidFill>
                <a:latin typeface="Barlow" panose="00000500000000000000" pitchFamily="2" charset="0"/>
              </a:defRPr>
            </a:lvl1pPr>
          </a:lstStyle>
          <a:p>
            <a:pPr lvl="0"/>
            <a:r>
              <a:rPr lang="en-US" dirty="0"/>
              <a:t>X%</a:t>
            </a:r>
            <a:endParaRPr lang="en-IN" dirty="0"/>
          </a:p>
        </p:txBody>
      </p:sp>
      <p:sp>
        <p:nvSpPr>
          <p:cNvPr id="32" name="Text Placeholder 42">
            <a:extLst>
              <a:ext uri="{FF2B5EF4-FFF2-40B4-BE49-F238E27FC236}">
                <a16:creationId xmlns:a16="http://schemas.microsoft.com/office/drawing/2014/main" id="{7A76B38E-E5F3-7BD6-81A2-65316AC6BCEA}"/>
              </a:ext>
            </a:extLst>
          </p:cNvPr>
          <p:cNvSpPr>
            <a:spLocks noGrp="1"/>
          </p:cNvSpPr>
          <p:nvPr>
            <p:ph type="body" sz="quarter" idx="37" hasCustomPrompt="1"/>
          </p:nvPr>
        </p:nvSpPr>
        <p:spPr>
          <a:xfrm>
            <a:off x="3800003" y="4318105"/>
            <a:ext cx="852788" cy="527050"/>
          </a:xfrm>
        </p:spPr>
        <p:txBody>
          <a:bodyPr>
            <a:noAutofit/>
          </a:bodyPr>
          <a:lstStyle>
            <a:lvl1pPr marL="0" indent="0">
              <a:buNone/>
              <a:defRPr sz="2800" b="1">
                <a:solidFill>
                  <a:schemeClr val="bg1"/>
                </a:solidFill>
                <a:latin typeface="Barlow" panose="00000500000000000000" pitchFamily="2" charset="0"/>
              </a:defRPr>
            </a:lvl1pPr>
          </a:lstStyle>
          <a:p>
            <a:pPr lvl="0"/>
            <a:r>
              <a:rPr lang="en-US" dirty="0"/>
              <a:t>X%</a:t>
            </a:r>
            <a:endParaRPr lang="en-IN" dirty="0"/>
          </a:p>
        </p:txBody>
      </p:sp>
      <p:sp>
        <p:nvSpPr>
          <p:cNvPr id="33" name="Text Placeholder 42">
            <a:extLst>
              <a:ext uri="{FF2B5EF4-FFF2-40B4-BE49-F238E27FC236}">
                <a16:creationId xmlns:a16="http://schemas.microsoft.com/office/drawing/2014/main" id="{44D8A3A5-E2B7-865E-36CC-7A929E25C864}"/>
              </a:ext>
            </a:extLst>
          </p:cNvPr>
          <p:cNvSpPr>
            <a:spLocks noGrp="1"/>
          </p:cNvSpPr>
          <p:nvPr>
            <p:ph type="body" sz="quarter" idx="38" hasCustomPrompt="1"/>
          </p:nvPr>
        </p:nvSpPr>
        <p:spPr>
          <a:xfrm>
            <a:off x="7558752" y="4311785"/>
            <a:ext cx="852788" cy="527050"/>
          </a:xfrm>
        </p:spPr>
        <p:txBody>
          <a:bodyPr>
            <a:noAutofit/>
          </a:bodyPr>
          <a:lstStyle>
            <a:lvl1pPr marL="0" indent="0" algn="r">
              <a:buNone/>
              <a:defRPr sz="2800" b="1">
                <a:solidFill>
                  <a:schemeClr val="bg1"/>
                </a:solidFill>
                <a:latin typeface="Barlow" panose="00000500000000000000" pitchFamily="2" charset="0"/>
              </a:defRPr>
            </a:lvl1pPr>
          </a:lstStyle>
          <a:p>
            <a:pPr lvl="0"/>
            <a:r>
              <a:rPr lang="en-US" dirty="0"/>
              <a:t>X%</a:t>
            </a:r>
            <a:endParaRPr lang="en-IN" dirty="0"/>
          </a:p>
        </p:txBody>
      </p:sp>
      <p:sp>
        <p:nvSpPr>
          <p:cNvPr id="34" name="Text Placeholder 42">
            <a:extLst>
              <a:ext uri="{FF2B5EF4-FFF2-40B4-BE49-F238E27FC236}">
                <a16:creationId xmlns:a16="http://schemas.microsoft.com/office/drawing/2014/main" id="{0D0B0438-8767-9713-803A-F8F046DAB8D5}"/>
              </a:ext>
            </a:extLst>
          </p:cNvPr>
          <p:cNvSpPr>
            <a:spLocks noGrp="1"/>
          </p:cNvSpPr>
          <p:nvPr>
            <p:ph type="body" sz="quarter" idx="39" hasCustomPrompt="1"/>
          </p:nvPr>
        </p:nvSpPr>
        <p:spPr>
          <a:xfrm>
            <a:off x="7543796" y="2610683"/>
            <a:ext cx="852788" cy="527050"/>
          </a:xfrm>
        </p:spPr>
        <p:txBody>
          <a:bodyPr>
            <a:noAutofit/>
          </a:bodyPr>
          <a:lstStyle>
            <a:lvl1pPr marL="0" indent="0" algn="r">
              <a:buNone/>
              <a:defRPr sz="2800" b="1">
                <a:solidFill>
                  <a:schemeClr val="tx1"/>
                </a:solidFill>
                <a:latin typeface="Barlow" panose="00000500000000000000" pitchFamily="2" charset="0"/>
              </a:defRPr>
            </a:lvl1pPr>
          </a:lstStyle>
          <a:p>
            <a:pPr lvl="0"/>
            <a:r>
              <a:rPr lang="en-US" dirty="0"/>
              <a:t>X%</a:t>
            </a:r>
            <a:endParaRPr lang="en-IN" dirty="0"/>
          </a:p>
        </p:txBody>
      </p:sp>
      <p:sp>
        <p:nvSpPr>
          <p:cNvPr id="2" name="Chart Placeholder 9">
            <a:extLst>
              <a:ext uri="{FF2B5EF4-FFF2-40B4-BE49-F238E27FC236}">
                <a16:creationId xmlns:a16="http://schemas.microsoft.com/office/drawing/2014/main" id="{70C0CA77-21D9-ABEE-241B-9DD77AD75382}"/>
              </a:ext>
            </a:extLst>
          </p:cNvPr>
          <p:cNvSpPr>
            <a:spLocks noGrp="1"/>
          </p:cNvSpPr>
          <p:nvPr>
            <p:ph type="chart" sz="quarter" idx="10" hasCustomPrompt="1"/>
          </p:nvPr>
        </p:nvSpPr>
        <p:spPr>
          <a:xfrm>
            <a:off x="4566105" y="2178405"/>
            <a:ext cx="3087953" cy="3057093"/>
          </a:xfrm>
          <a:prstGeom prst="ellipse">
            <a:avLst/>
          </a:prstGeom>
        </p:spPr>
        <p:txBody>
          <a:bodyPr/>
          <a:lstStyle>
            <a:lvl1pPr marL="0" indent="0" algn="ctr">
              <a:buNone/>
              <a:defRPr/>
            </a:lvl1pPr>
          </a:lstStyle>
          <a:p>
            <a:r>
              <a:rPr lang="en-US" dirty="0"/>
              <a:t>Insert Donut Chart Here</a:t>
            </a:r>
            <a:endParaRPr lang="en-IN" dirty="0"/>
          </a:p>
        </p:txBody>
      </p:sp>
      <p:sp>
        <p:nvSpPr>
          <p:cNvPr id="3" name="Picture Placeholder 12">
            <a:extLst>
              <a:ext uri="{FF2B5EF4-FFF2-40B4-BE49-F238E27FC236}">
                <a16:creationId xmlns:a16="http://schemas.microsoft.com/office/drawing/2014/main" id="{A60AB499-0127-A01B-1F19-7EEDF3709434}"/>
              </a:ext>
            </a:extLst>
          </p:cNvPr>
          <p:cNvSpPr>
            <a:spLocks noGrp="1"/>
          </p:cNvSpPr>
          <p:nvPr>
            <p:ph type="pic" sz="quarter" idx="11"/>
          </p:nvPr>
        </p:nvSpPr>
        <p:spPr>
          <a:xfrm>
            <a:off x="4918662" y="2520431"/>
            <a:ext cx="2382838" cy="2382838"/>
          </a:xfrm>
          <a:prstGeom prst="ellipse">
            <a:avLst/>
          </a:prstGeom>
        </p:spPr>
        <p:txBody>
          <a:bodyPr/>
          <a:lstStyle/>
          <a:p>
            <a:endParaRPr lang="en-IN"/>
          </a:p>
        </p:txBody>
      </p:sp>
      <p:sp>
        <p:nvSpPr>
          <p:cNvPr id="4" name="Oval 3">
            <a:extLst>
              <a:ext uri="{FF2B5EF4-FFF2-40B4-BE49-F238E27FC236}">
                <a16:creationId xmlns:a16="http://schemas.microsoft.com/office/drawing/2014/main" id="{05F7835F-F066-559F-89EA-FEE8518F8C86}"/>
              </a:ext>
            </a:extLst>
          </p:cNvPr>
          <p:cNvSpPr/>
          <p:nvPr userDrawn="1"/>
        </p:nvSpPr>
        <p:spPr>
          <a:xfrm>
            <a:off x="5241098" y="2874208"/>
            <a:ext cx="1700870" cy="1700868"/>
          </a:xfrm>
          <a:prstGeom prst="ellipse">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5" name="Content Placeholder 41">
            <a:extLst>
              <a:ext uri="{FF2B5EF4-FFF2-40B4-BE49-F238E27FC236}">
                <a16:creationId xmlns:a16="http://schemas.microsoft.com/office/drawing/2014/main" id="{18A1EC3A-84A2-7F32-0B37-B38F8A4D1D21}"/>
              </a:ext>
            </a:extLst>
          </p:cNvPr>
          <p:cNvSpPr>
            <a:spLocks noGrp="1"/>
          </p:cNvSpPr>
          <p:nvPr>
            <p:ph sz="quarter" idx="12" hasCustomPrompt="1"/>
          </p:nvPr>
        </p:nvSpPr>
        <p:spPr>
          <a:xfrm>
            <a:off x="5788612" y="3385482"/>
            <a:ext cx="642937" cy="642938"/>
          </a:xfrm>
          <a:prstGeom prst="ellipse">
            <a:avLst/>
          </a:prstGeom>
        </p:spPr>
        <p:txBody>
          <a:bodyPr lIns="0" tIns="0" rIns="0" bIns="0">
            <a:noAutofit/>
          </a:bodyPr>
          <a:lstStyle>
            <a:lvl1pPr marL="0" indent="0" algn="ctr">
              <a:buNone/>
              <a:defRPr sz="1100">
                <a:solidFill>
                  <a:schemeClr val="bg1"/>
                </a:solidFill>
              </a:defRPr>
            </a:lvl1pPr>
          </a:lstStyle>
          <a:p>
            <a:pPr lvl="0"/>
            <a:r>
              <a:rPr lang="en-US" dirty="0"/>
              <a:t>Insert Icon here</a:t>
            </a:r>
            <a:endParaRPr lang="en-IN" dirty="0"/>
          </a:p>
        </p:txBody>
      </p:sp>
      <p:sp>
        <p:nvSpPr>
          <p:cNvPr id="6" name="Subtitle 2">
            <a:extLst>
              <a:ext uri="{FF2B5EF4-FFF2-40B4-BE49-F238E27FC236}">
                <a16:creationId xmlns:a16="http://schemas.microsoft.com/office/drawing/2014/main" id="{DB5D3155-CF87-68E6-ADB8-AEEABF604E7F}"/>
              </a:ext>
            </a:extLst>
          </p:cNvPr>
          <p:cNvSpPr>
            <a:spLocks noGrp="1"/>
          </p:cNvSpPr>
          <p:nvPr>
            <p:ph type="subTitle" idx="1"/>
          </p:nvPr>
        </p:nvSpPr>
        <p:spPr>
          <a:xfrm>
            <a:off x="360000" y="854284"/>
            <a:ext cx="11484000" cy="461665"/>
          </a:xfrm>
        </p:spPr>
        <p:txBody>
          <a:bodyPr wrap="square">
            <a:spAutoFit/>
          </a:bodyPr>
          <a:lstStyle>
            <a:lvl1pPr marL="0" indent="0" algn="ct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8702401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_Miscellaneous">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A93BCEB-8EF0-4EA4-2F17-3B57D71653B2}"/>
              </a:ext>
            </a:extLst>
          </p:cNvPr>
          <p:cNvSpPr/>
          <p:nvPr userDrawn="1"/>
        </p:nvSpPr>
        <p:spPr>
          <a:xfrm>
            <a:off x="6995829" y="1763061"/>
            <a:ext cx="6939934" cy="6939932"/>
          </a:xfrm>
          <a:prstGeom prst="ellipse">
            <a:avLst/>
          </a:prstGeom>
          <a:gradFill flip="none" rotWithShape="1">
            <a:gsLst>
              <a:gs pos="0">
                <a:schemeClr val="tx2">
                  <a:lumMod val="20000"/>
                  <a:lumOff val="80000"/>
                </a:schemeClr>
              </a:gs>
              <a:gs pos="99000">
                <a:schemeClr val="tx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9" name="Oval 8">
            <a:extLst>
              <a:ext uri="{FF2B5EF4-FFF2-40B4-BE49-F238E27FC236}">
                <a16:creationId xmlns:a16="http://schemas.microsoft.com/office/drawing/2014/main" id="{5DBE6396-2F4D-A9C0-39B2-BB3D8F348AFD}"/>
              </a:ext>
            </a:extLst>
          </p:cNvPr>
          <p:cNvSpPr/>
          <p:nvPr userDrawn="1"/>
        </p:nvSpPr>
        <p:spPr>
          <a:xfrm>
            <a:off x="2558536" y="1849120"/>
            <a:ext cx="4510410" cy="4510408"/>
          </a:xfrm>
          <a:prstGeom prst="ellipse">
            <a:avLst/>
          </a:prstGeom>
          <a:gradFill flip="none" rotWithShape="1">
            <a:gsLst>
              <a:gs pos="0">
                <a:schemeClr val="accent2">
                  <a:lumMod val="20000"/>
                  <a:lumOff val="80000"/>
                </a:schemeClr>
              </a:gs>
              <a:gs pos="100000">
                <a:schemeClr val="accent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0" name="Oval 9">
            <a:extLst>
              <a:ext uri="{FF2B5EF4-FFF2-40B4-BE49-F238E27FC236}">
                <a16:creationId xmlns:a16="http://schemas.microsoft.com/office/drawing/2014/main" id="{8EAE7305-FDF5-B2BD-3C2F-5355ADACABDD}"/>
              </a:ext>
            </a:extLst>
          </p:cNvPr>
          <p:cNvSpPr/>
          <p:nvPr userDrawn="1"/>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1" name="Oval 10">
            <a:extLst>
              <a:ext uri="{FF2B5EF4-FFF2-40B4-BE49-F238E27FC236}">
                <a16:creationId xmlns:a16="http://schemas.microsoft.com/office/drawing/2014/main" id="{1CEC6ADA-D43A-6D4D-3741-CF6332C7131A}"/>
              </a:ext>
            </a:extLst>
          </p:cNvPr>
          <p:cNvSpPr/>
          <p:nvPr userDrawn="1"/>
        </p:nvSpPr>
        <p:spPr>
          <a:xfrm>
            <a:off x="2917009" y="2207593"/>
            <a:ext cx="3793462" cy="3793460"/>
          </a:xfrm>
          <a:prstGeom prst="ellipse">
            <a:avLst/>
          </a:prstGeom>
          <a:gradFill flip="none" rotWithShape="1">
            <a:gsLst>
              <a:gs pos="0">
                <a:schemeClr val="accent2">
                  <a:lumMod val="60000"/>
                  <a:lumOff val="40000"/>
                </a:schemeClr>
              </a:gs>
              <a:gs pos="100000">
                <a:schemeClr val="accent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2" name="Oval 11">
            <a:extLst>
              <a:ext uri="{FF2B5EF4-FFF2-40B4-BE49-F238E27FC236}">
                <a16:creationId xmlns:a16="http://schemas.microsoft.com/office/drawing/2014/main" id="{DD765CE9-71E9-C70D-EF95-37475C27FA02}"/>
              </a:ext>
            </a:extLst>
          </p:cNvPr>
          <p:cNvSpPr/>
          <p:nvPr userDrawn="1"/>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3" name="Oval 12">
            <a:extLst>
              <a:ext uri="{FF2B5EF4-FFF2-40B4-BE49-F238E27FC236}">
                <a16:creationId xmlns:a16="http://schemas.microsoft.com/office/drawing/2014/main" id="{A61052DE-FE0B-D28C-08FD-8A8AC805D5E5}"/>
              </a:ext>
            </a:extLst>
          </p:cNvPr>
          <p:cNvSpPr/>
          <p:nvPr userDrawn="1"/>
        </p:nvSpPr>
        <p:spPr>
          <a:xfrm>
            <a:off x="7665049" y="2432280"/>
            <a:ext cx="5601495" cy="5601493"/>
          </a:xfrm>
          <a:prstGeom prst="ellipse">
            <a:avLst/>
          </a:prstGeom>
          <a:gradFill flip="none" rotWithShape="1">
            <a:gsLst>
              <a:gs pos="0">
                <a:schemeClr val="tx2">
                  <a:lumMod val="60000"/>
                  <a:lumOff val="40000"/>
                </a:schemeClr>
              </a:gs>
              <a:gs pos="99000">
                <a:schemeClr val="tx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5" name="Oval 14">
            <a:extLst>
              <a:ext uri="{FF2B5EF4-FFF2-40B4-BE49-F238E27FC236}">
                <a16:creationId xmlns:a16="http://schemas.microsoft.com/office/drawing/2014/main" id="{ADC396D8-2770-C729-589B-677D0E0C1E19}"/>
              </a:ext>
            </a:extLst>
          </p:cNvPr>
          <p:cNvSpPr/>
          <p:nvPr userDrawn="1"/>
        </p:nvSpPr>
        <p:spPr>
          <a:xfrm>
            <a:off x="8334263" y="3101496"/>
            <a:ext cx="4263065" cy="4263063"/>
          </a:xfrm>
          <a:prstGeom prst="ellipse">
            <a:avLst/>
          </a:prstGeom>
          <a:gradFill flip="none" rotWithShape="1">
            <a:gsLst>
              <a:gs pos="0">
                <a:schemeClr val="tx2"/>
              </a:gs>
              <a:gs pos="99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6" name="Oval 15">
            <a:extLst>
              <a:ext uri="{FF2B5EF4-FFF2-40B4-BE49-F238E27FC236}">
                <a16:creationId xmlns:a16="http://schemas.microsoft.com/office/drawing/2014/main" id="{5E1615C8-CEEE-973E-6D4C-27029755A5CB}"/>
              </a:ext>
            </a:extLst>
          </p:cNvPr>
          <p:cNvSpPr/>
          <p:nvPr userDrawn="1"/>
        </p:nvSpPr>
        <p:spPr>
          <a:xfrm>
            <a:off x="9180642" y="3947873"/>
            <a:ext cx="2570308" cy="2570307"/>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1FE657-704D-EB26-D08D-8824E2735505}"/>
              </a:ext>
            </a:extLst>
          </p:cNvPr>
          <p:cNvSpPr/>
          <p:nvPr userDrawn="1"/>
        </p:nvSpPr>
        <p:spPr>
          <a:xfrm>
            <a:off x="3282813" y="2573397"/>
            <a:ext cx="3061854" cy="30618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8" name="Oval 17">
            <a:extLst>
              <a:ext uri="{FF2B5EF4-FFF2-40B4-BE49-F238E27FC236}">
                <a16:creationId xmlns:a16="http://schemas.microsoft.com/office/drawing/2014/main" id="{4C01A876-24DE-24BC-9BCA-2D1F779E1E44}"/>
              </a:ext>
            </a:extLst>
          </p:cNvPr>
          <p:cNvSpPr/>
          <p:nvPr userDrawn="1"/>
        </p:nvSpPr>
        <p:spPr>
          <a:xfrm>
            <a:off x="3648615" y="2939199"/>
            <a:ext cx="2330248" cy="233024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Oval 18">
            <a:extLst>
              <a:ext uri="{FF2B5EF4-FFF2-40B4-BE49-F238E27FC236}">
                <a16:creationId xmlns:a16="http://schemas.microsoft.com/office/drawing/2014/main" id="{D6BD700D-C45A-E2D5-EC26-AB4B848982CF}"/>
              </a:ext>
            </a:extLst>
          </p:cNvPr>
          <p:cNvSpPr/>
          <p:nvPr userDrawn="1"/>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0" name="Oval 19">
            <a:extLst>
              <a:ext uri="{FF2B5EF4-FFF2-40B4-BE49-F238E27FC236}">
                <a16:creationId xmlns:a16="http://schemas.microsoft.com/office/drawing/2014/main" id="{D85E521D-9FCA-4313-E7BA-FD8AD7558D8E}"/>
              </a:ext>
            </a:extLst>
          </p:cNvPr>
          <p:cNvSpPr/>
          <p:nvPr userDrawn="1"/>
        </p:nvSpPr>
        <p:spPr>
          <a:xfrm>
            <a:off x="6494184" y="335623"/>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54">
            <a:extLst>
              <a:ext uri="{FF2B5EF4-FFF2-40B4-BE49-F238E27FC236}">
                <a16:creationId xmlns:a16="http://schemas.microsoft.com/office/drawing/2014/main" id="{7FAA4B9A-22DA-52BF-B451-534FE8AD77DA}"/>
              </a:ext>
            </a:extLst>
          </p:cNvPr>
          <p:cNvSpPr>
            <a:spLocks noGrp="1"/>
          </p:cNvSpPr>
          <p:nvPr>
            <p:ph sz="quarter" idx="10" hasCustomPrompt="1"/>
          </p:nvPr>
        </p:nvSpPr>
        <p:spPr>
          <a:xfrm>
            <a:off x="4114506" y="3411379"/>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57" name="Content Placeholder 54">
            <a:extLst>
              <a:ext uri="{FF2B5EF4-FFF2-40B4-BE49-F238E27FC236}">
                <a16:creationId xmlns:a16="http://schemas.microsoft.com/office/drawing/2014/main" id="{6E8063FA-1D12-257C-02DD-46A0CFD10A73}"/>
              </a:ext>
            </a:extLst>
          </p:cNvPr>
          <p:cNvSpPr>
            <a:spLocks noGrp="1"/>
          </p:cNvSpPr>
          <p:nvPr>
            <p:ph sz="quarter" idx="11" hasCustomPrompt="1"/>
          </p:nvPr>
        </p:nvSpPr>
        <p:spPr>
          <a:xfrm>
            <a:off x="6823722" y="667928"/>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60" name="Content Placeholder 54">
            <a:extLst>
              <a:ext uri="{FF2B5EF4-FFF2-40B4-BE49-F238E27FC236}">
                <a16:creationId xmlns:a16="http://schemas.microsoft.com/office/drawing/2014/main" id="{F9A0AE8F-ADD4-7121-8BB6-199B8090FD70}"/>
              </a:ext>
            </a:extLst>
          </p:cNvPr>
          <p:cNvSpPr>
            <a:spLocks noGrp="1"/>
          </p:cNvSpPr>
          <p:nvPr>
            <p:ph sz="quarter" idx="13" hasCustomPrompt="1"/>
          </p:nvPr>
        </p:nvSpPr>
        <p:spPr>
          <a:xfrm>
            <a:off x="9594869" y="4370434"/>
            <a:ext cx="1739570" cy="173957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61" name="Title 1">
            <a:extLst>
              <a:ext uri="{FF2B5EF4-FFF2-40B4-BE49-F238E27FC236}">
                <a16:creationId xmlns:a16="http://schemas.microsoft.com/office/drawing/2014/main" id="{1BCA664E-2695-16B9-1318-94C8BC645861}"/>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64" name="Text Placeholder 2">
            <a:extLst>
              <a:ext uri="{FF2B5EF4-FFF2-40B4-BE49-F238E27FC236}">
                <a16:creationId xmlns:a16="http://schemas.microsoft.com/office/drawing/2014/main" id="{5C8B1F7F-42F2-D71B-2D70-4D61A14022F7}"/>
              </a:ext>
            </a:extLst>
          </p:cNvPr>
          <p:cNvSpPr>
            <a:spLocks noGrp="1"/>
          </p:cNvSpPr>
          <p:nvPr>
            <p:ph idx="1" hasCustomPrompt="1"/>
          </p:nvPr>
        </p:nvSpPr>
        <p:spPr>
          <a:xfrm>
            <a:off x="360000" y="1478769"/>
            <a:ext cx="3305808" cy="625875"/>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dirty="0"/>
              <a:t>Click to edit Master text styles</a:t>
            </a:r>
          </a:p>
        </p:txBody>
      </p:sp>
    </p:spTree>
    <p:extLst>
      <p:ext uri="{BB962C8B-B14F-4D97-AF65-F5344CB8AC3E}">
        <p14:creationId xmlns:p14="http://schemas.microsoft.com/office/powerpoint/2010/main" val="396286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meline/Roadmap">
    <p:spTree>
      <p:nvGrpSpPr>
        <p:cNvPr id="1" name=""/>
        <p:cNvGrpSpPr/>
        <p:nvPr/>
      </p:nvGrpSpPr>
      <p:grpSpPr>
        <a:xfrm>
          <a:off x="0" y="0"/>
          <a:ext cx="0" cy="0"/>
          <a:chOff x="0" y="0"/>
          <a:chExt cx="0" cy="0"/>
        </a:xfrm>
      </p:grpSpPr>
      <p:sp>
        <p:nvSpPr>
          <p:cNvPr id="20" name="Freeform 57">
            <a:extLst>
              <a:ext uri="{FF2B5EF4-FFF2-40B4-BE49-F238E27FC236}">
                <a16:creationId xmlns:a16="http://schemas.microsoft.com/office/drawing/2014/main" id="{CBCA779C-1E21-76D0-5006-06BD8371E8F1}"/>
              </a:ext>
            </a:extLst>
          </p:cNvPr>
          <p:cNvSpPr/>
          <p:nvPr userDrawn="1"/>
        </p:nvSpPr>
        <p:spPr>
          <a:xfrm rot="5400000">
            <a:off x="9388770" y="2242512"/>
            <a:ext cx="869679" cy="195531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1000">
                <a:schemeClr val="bg2"/>
              </a:gs>
              <a:gs pos="100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cxnSp>
        <p:nvCxnSpPr>
          <p:cNvPr id="23" name="Straight Connector 22">
            <a:extLst>
              <a:ext uri="{FF2B5EF4-FFF2-40B4-BE49-F238E27FC236}">
                <a16:creationId xmlns:a16="http://schemas.microsoft.com/office/drawing/2014/main" id="{484CCC9D-4F9E-9399-DF2E-250E50239B23}"/>
              </a:ext>
            </a:extLst>
          </p:cNvPr>
          <p:cNvCxnSpPr>
            <a:cxnSpLocks/>
          </p:cNvCxnSpPr>
          <p:nvPr userDrawn="1"/>
        </p:nvCxnSpPr>
        <p:spPr>
          <a:xfrm>
            <a:off x="9299800" y="3207198"/>
            <a:ext cx="1825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56">
            <a:extLst>
              <a:ext uri="{FF2B5EF4-FFF2-40B4-BE49-F238E27FC236}">
                <a16:creationId xmlns:a16="http://schemas.microsoft.com/office/drawing/2014/main" id="{988FAECE-9B89-BF93-9A5E-AE7BB9F89896}"/>
              </a:ext>
            </a:extLst>
          </p:cNvPr>
          <p:cNvSpPr/>
          <p:nvPr userDrawn="1"/>
        </p:nvSpPr>
        <p:spPr>
          <a:xfrm rot="16200000">
            <a:off x="2038006" y="2342742"/>
            <a:ext cx="869677" cy="1754858"/>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1000">
                <a:schemeClr val="bg2"/>
              </a:gs>
              <a:gs pos="100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63F5623A-97BF-0B7E-A4D8-9BCDBB23C8E4}"/>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cxnSp>
        <p:nvCxnSpPr>
          <p:cNvPr id="9" name="Straight Connector 8">
            <a:extLst>
              <a:ext uri="{FF2B5EF4-FFF2-40B4-BE49-F238E27FC236}">
                <a16:creationId xmlns:a16="http://schemas.microsoft.com/office/drawing/2014/main" id="{9B63439F-E37F-45DA-ED77-FA760FFDF6A3}"/>
              </a:ext>
            </a:extLst>
          </p:cNvPr>
          <p:cNvCxnSpPr>
            <a:cxnSpLocks/>
          </p:cNvCxnSpPr>
          <p:nvPr userDrawn="1"/>
        </p:nvCxnSpPr>
        <p:spPr>
          <a:xfrm>
            <a:off x="1154867" y="3226375"/>
            <a:ext cx="1825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78">
            <a:extLst>
              <a:ext uri="{FF2B5EF4-FFF2-40B4-BE49-F238E27FC236}">
                <a16:creationId xmlns:a16="http://schemas.microsoft.com/office/drawing/2014/main" id="{D79D512B-2E2C-CDFA-E6A0-50D61D038365}"/>
              </a:ext>
            </a:extLst>
          </p:cNvPr>
          <p:cNvSpPr>
            <a:spLocks noGrp="1"/>
          </p:cNvSpPr>
          <p:nvPr>
            <p:ph sz="quarter" idx="12" hasCustomPrompt="1"/>
          </p:nvPr>
        </p:nvSpPr>
        <p:spPr>
          <a:xfrm>
            <a:off x="1136838" y="2785339"/>
            <a:ext cx="901731" cy="869678"/>
          </a:xfrm>
          <a:prstGeom prst="ellipse">
            <a:avLst/>
          </a:prstGeom>
          <a:solidFill>
            <a:schemeClr val="tx1"/>
          </a:solidFill>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11" name="Content Placeholder 78">
            <a:extLst>
              <a:ext uri="{FF2B5EF4-FFF2-40B4-BE49-F238E27FC236}">
                <a16:creationId xmlns:a16="http://schemas.microsoft.com/office/drawing/2014/main" id="{A145B88C-3836-704D-3821-763B152D410B}"/>
              </a:ext>
            </a:extLst>
          </p:cNvPr>
          <p:cNvSpPr>
            <a:spLocks noGrp="1"/>
          </p:cNvSpPr>
          <p:nvPr>
            <p:ph sz="quarter" idx="20" hasCustomPrompt="1"/>
          </p:nvPr>
        </p:nvSpPr>
        <p:spPr>
          <a:xfrm>
            <a:off x="10350403" y="2791535"/>
            <a:ext cx="901731" cy="869678"/>
          </a:xfrm>
          <a:prstGeom prst="ellipse">
            <a:avLst/>
          </a:prstGeom>
          <a:solidFill>
            <a:schemeClr val="tx1"/>
          </a:solidFill>
        </p:spPr>
        <p:txBody>
          <a:bodyPr>
            <a:noAutofit/>
          </a:bodyPr>
          <a:lstStyle>
            <a:lvl1pPr marL="0" indent="0" algn="ctr">
              <a:buNone/>
              <a:defRPr sz="1200">
                <a:solidFill>
                  <a:schemeClr val="bg1"/>
                </a:solidFill>
              </a:defRPr>
            </a:lvl1pPr>
          </a:lstStyle>
          <a:p>
            <a:pPr lvl="0"/>
            <a:r>
              <a:rPr lang="en-US"/>
              <a:t>Insert Icon here</a:t>
            </a:r>
            <a:endParaRPr lang="en-IN"/>
          </a:p>
        </p:txBody>
      </p:sp>
      <p:sp>
        <p:nvSpPr>
          <p:cNvPr id="12" name="Freeform 23">
            <a:extLst>
              <a:ext uri="{FF2B5EF4-FFF2-40B4-BE49-F238E27FC236}">
                <a16:creationId xmlns:a16="http://schemas.microsoft.com/office/drawing/2014/main" id="{3D9DFBA3-AF9A-06A6-3199-5CEFCC1772E7}"/>
              </a:ext>
            </a:extLst>
          </p:cNvPr>
          <p:cNvSpPr/>
          <p:nvPr userDrawn="1"/>
        </p:nvSpPr>
        <p:spPr>
          <a:xfrm>
            <a:off x="2741300" y="3237314"/>
            <a:ext cx="1986094" cy="32788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30">
            <a:extLst>
              <a:ext uri="{FF2B5EF4-FFF2-40B4-BE49-F238E27FC236}">
                <a16:creationId xmlns:a16="http://schemas.microsoft.com/office/drawing/2014/main" id="{69B5B8DD-07D6-C202-9B21-C13839BDB6EB}"/>
              </a:ext>
            </a:extLst>
          </p:cNvPr>
          <p:cNvSpPr/>
          <p:nvPr userDrawn="1"/>
        </p:nvSpPr>
        <p:spPr>
          <a:xfrm>
            <a:off x="5869327" y="3246800"/>
            <a:ext cx="1986094" cy="326939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4" name="Donut 34">
            <a:extLst>
              <a:ext uri="{FF2B5EF4-FFF2-40B4-BE49-F238E27FC236}">
                <a16:creationId xmlns:a16="http://schemas.microsoft.com/office/drawing/2014/main" id="{AB732627-BD7E-C009-630A-0D29FC28BA69}"/>
              </a:ext>
            </a:extLst>
          </p:cNvPr>
          <p:cNvSpPr/>
          <p:nvPr userDrawn="1"/>
        </p:nvSpPr>
        <p:spPr>
          <a:xfrm>
            <a:off x="2739923" y="2235072"/>
            <a:ext cx="1986094" cy="1986094"/>
          </a:xfrm>
          <a:prstGeom prst="donut">
            <a:avLst>
              <a:gd name="adj" fmla="val 21670"/>
            </a:avLst>
          </a:prstGeom>
          <a:gradFill flip="none" rotWithShape="1">
            <a:gsLst>
              <a:gs pos="0">
                <a:srgbClr val="C00000"/>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29">
            <a:extLst>
              <a:ext uri="{FF2B5EF4-FFF2-40B4-BE49-F238E27FC236}">
                <a16:creationId xmlns:a16="http://schemas.microsoft.com/office/drawing/2014/main" id="{978907E7-C322-F06F-C558-814901D25623}"/>
              </a:ext>
            </a:extLst>
          </p:cNvPr>
          <p:cNvSpPr/>
          <p:nvPr userDrawn="1"/>
        </p:nvSpPr>
        <p:spPr>
          <a:xfrm rot="10800000">
            <a:off x="4307914" y="364382"/>
            <a:ext cx="1986094" cy="2872931"/>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Donut 37">
            <a:extLst>
              <a:ext uri="{FF2B5EF4-FFF2-40B4-BE49-F238E27FC236}">
                <a16:creationId xmlns:a16="http://schemas.microsoft.com/office/drawing/2014/main" id="{42DF2E53-9066-1457-A0D9-81A0AB7D03DC}"/>
              </a:ext>
            </a:extLst>
          </p:cNvPr>
          <p:cNvSpPr/>
          <p:nvPr userDrawn="1"/>
        </p:nvSpPr>
        <p:spPr>
          <a:xfrm>
            <a:off x="4299531" y="2235072"/>
            <a:ext cx="1986094" cy="1986094"/>
          </a:xfrm>
          <a:prstGeom prst="donut">
            <a:avLst>
              <a:gd name="adj" fmla="val 21670"/>
            </a:avLst>
          </a:prstGeom>
          <a:gradFill flip="none" rotWithShape="1">
            <a:gsLst>
              <a:gs pos="0">
                <a:srgbClr val="C00000"/>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7" name="Donut 41">
            <a:extLst>
              <a:ext uri="{FF2B5EF4-FFF2-40B4-BE49-F238E27FC236}">
                <a16:creationId xmlns:a16="http://schemas.microsoft.com/office/drawing/2014/main" id="{0B0BCAF6-D003-1B01-246F-80A9F5C235F4}"/>
              </a:ext>
            </a:extLst>
          </p:cNvPr>
          <p:cNvSpPr/>
          <p:nvPr userDrawn="1"/>
        </p:nvSpPr>
        <p:spPr>
          <a:xfrm>
            <a:off x="5865157" y="2235072"/>
            <a:ext cx="1986094" cy="1986094"/>
          </a:xfrm>
          <a:prstGeom prst="donut">
            <a:avLst>
              <a:gd name="adj" fmla="val 21670"/>
            </a:avLst>
          </a:prstGeom>
          <a:gradFill flip="none" rotWithShape="1">
            <a:gsLst>
              <a:gs pos="0">
                <a:srgbClr val="C00000"/>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8" name="Freeform 31">
            <a:extLst>
              <a:ext uri="{FF2B5EF4-FFF2-40B4-BE49-F238E27FC236}">
                <a16:creationId xmlns:a16="http://schemas.microsoft.com/office/drawing/2014/main" id="{9FC13F5C-1AF7-E2CF-66D4-D409CF8E59AF}"/>
              </a:ext>
            </a:extLst>
          </p:cNvPr>
          <p:cNvSpPr/>
          <p:nvPr userDrawn="1"/>
        </p:nvSpPr>
        <p:spPr>
          <a:xfrm rot="10800000">
            <a:off x="7428956" y="364381"/>
            <a:ext cx="1986094" cy="2882264"/>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89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9" name="Donut 42">
            <a:extLst>
              <a:ext uri="{FF2B5EF4-FFF2-40B4-BE49-F238E27FC236}">
                <a16:creationId xmlns:a16="http://schemas.microsoft.com/office/drawing/2014/main" id="{8B2F838E-615F-22BF-E216-81E4DC1DAD1E}"/>
              </a:ext>
            </a:extLst>
          </p:cNvPr>
          <p:cNvSpPr/>
          <p:nvPr userDrawn="1"/>
        </p:nvSpPr>
        <p:spPr>
          <a:xfrm>
            <a:off x="7428958" y="2235072"/>
            <a:ext cx="1986094" cy="1986094"/>
          </a:xfrm>
          <a:prstGeom prst="donut">
            <a:avLst>
              <a:gd name="adj" fmla="val 21670"/>
            </a:avLst>
          </a:prstGeom>
          <a:gradFill flip="none" rotWithShape="1">
            <a:gsLst>
              <a:gs pos="0">
                <a:srgbClr val="C00000"/>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4" name="Content Placeholder 78">
            <a:extLst>
              <a:ext uri="{FF2B5EF4-FFF2-40B4-BE49-F238E27FC236}">
                <a16:creationId xmlns:a16="http://schemas.microsoft.com/office/drawing/2014/main" id="{6045BCB6-087E-6217-FBDA-0821A50B8209}"/>
              </a:ext>
            </a:extLst>
          </p:cNvPr>
          <p:cNvSpPr>
            <a:spLocks noGrp="1"/>
          </p:cNvSpPr>
          <p:nvPr>
            <p:ph sz="quarter" idx="21" hasCustomPrompt="1"/>
          </p:nvPr>
        </p:nvSpPr>
        <p:spPr>
          <a:xfrm>
            <a:off x="3285061" y="2790230"/>
            <a:ext cx="901731" cy="869678"/>
          </a:xfrm>
          <a:prstGeom prst="ellipse">
            <a:avLst/>
          </a:prstGeom>
          <a:noFill/>
        </p:spPr>
        <p:txBody>
          <a:bodyPr>
            <a:noAutofit/>
          </a:bodyPr>
          <a:lstStyle>
            <a:lvl1pPr marL="0" indent="0" algn="ctr">
              <a:buNone/>
              <a:defRPr sz="1200" b="1">
                <a:solidFill>
                  <a:schemeClr val="tx1"/>
                </a:solidFill>
              </a:defRPr>
            </a:lvl1pPr>
          </a:lstStyle>
          <a:p>
            <a:pPr lvl="0"/>
            <a:r>
              <a:rPr lang="en-US"/>
              <a:t>Insert Icon here</a:t>
            </a:r>
            <a:endParaRPr lang="en-IN"/>
          </a:p>
        </p:txBody>
      </p:sp>
      <p:sp>
        <p:nvSpPr>
          <p:cNvPr id="25" name="Content Placeholder 78">
            <a:extLst>
              <a:ext uri="{FF2B5EF4-FFF2-40B4-BE49-F238E27FC236}">
                <a16:creationId xmlns:a16="http://schemas.microsoft.com/office/drawing/2014/main" id="{6E54BB1D-F2BE-BF56-BE4C-FCC948FE2383}"/>
              </a:ext>
            </a:extLst>
          </p:cNvPr>
          <p:cNvSpPr>
            <a:spLocks noGrp="1"/>
          </p:cNvSpPr>
          <p:nvPr>
            <p:ph sz="quarter" idx="22" hasCustomPrompt="1"/>
          </p:nvPr>
        </p:nvSpPr>
        <p:spPr>
          <a:xfrm>
            <a:off x="4840249" y="279328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a:t>Insert Icon here</a:t>
            </a:r>
            <a:endParaRPr lang="en-IN"/>
          </a:p>
        </p:txBody>
      </p:sp>
      <p:sp>
        <p:nvSpPr>
          <p:cNvPr id="26" name="Content Placeholder 78">
            <a:extLst>
              <a:ext uri="{FF2B5EF4-FFF2-40B4-BE49-F238E27FC236}">
                <a16:creationId xmlns:a16="http://schemas.microsoft.com/office/drawing/2014/main" id="{526E25CD-638F-D44D-0CF0-A8C37F30C455}"/>
              </a:ext>
            </a:extLst>
          </p:cNvPr>
          <p:cNvSpPr>
            <a:spLocks noGrp="1"/>
          </p:cNvSpPr>
          <p:nvPr>
            <p:ph sz="quarter" idx="23" hasCustomPrompt="1"/>
          </p:nvPr>
        </p:nvSpPr>
        <p:spPr>
          <a:xfrm>
            <a:off x="6406424" y="279662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a:t>Insert Icon here</a:t>
            </a:r>
            <a:endParaRPr lang="en-IN"/>
          </a:p>
        </p:txBody>
      </p:sp>
      <p:sp>
        <p:nvSpPr>
          <p:cNvPr id="27" name="Content Placeholder 78">
            <a:extLst>
              <a:ext uri="{FF2B5EF4-FFF2-40B4-BE49-F238E27FC236}">
                <a16:creationId xmlns:a16="http://schemas.microsoft.com/office/drawing/2014/main" id="{85CEDCD5-C71E-759A-7C6D-E4CBE4F75B64}"/>
              </a:ext>
            </a:extLst>
          </p:cNvPr>
          <p:cNvSpPr>
            <a:spLocks noGrp="1"/>
          </p:cNvSpPr>
          <p:nvPr>
            <p:ph sz="quarter" idx="24" hasCustomPrompt="1"/>
          </p:nvPr>
        </p:nvSpPr>
        <p:spPr>
          <a:xfrm>
            <a:off x="7971137" y="279328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a:t>Insert Icon here</a:t>
            </a:r>
            <a:endParaRPr lang="en-IN"/>
          </a:p>
        </p:txBody>
      </p:sp>
      <p:sp>
        <p:nvSpPr>
          <p:cNvPr id="53" name="Text Placeholder 37">
            <a:extLst>
              <a:ext uri="{FF2B5EF4-FFF2-40B4-BE49-F238E27FC236}">
                <a16:creationId xmlns:a16="http://schemas.microsoft.com/office/drawing/2014/main" id="{71AB040B-597C-A5C7-F1F1-909D63030316}"/>
              </a:ext>
            </a:extLst>
          </p:cNvPr>
          <p:cNvSpPr>
            <a:spLocks noGrp="1"/>
          </p:cNvSpPr>
          <p:nvPr>
            <p:ph type="body" sz="quarter" idx="25" hasCustomPrompt="1"/>
          </p:nvPr>
        </p:nvSpPr>
        <p:spPr>
          <a:xfrm>
            <a:off x="2855049" y="4801305"/>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7" name="Text Placeholder 37">
            <a:extLst>
              <a:ext uri="{FF2B5EF4-FFF2-40B4-BE49-F238E27FC236}">
                <a16:creationId xmlns:a16="http://schemas.microsoft.com/office/drawing/2014/main" id="{A8120741-3EAF-7630-BC5E-64C1B432D41F}"/>
              </a:ext>
            </a:extLst>
          </p:cNvPr>
          <p:cNvSpPr>
            <a:spLocks noGrp="1"/>
          </p:cNvSpPr>
          <p:nvPr>
            <p:ph type="body" sz="quarter" idx="26" hasCustomPrompt="1"/>
          </p:nvPr>
        </p:nvSpPr>
        <p:spPr>
          <a:xfrm>
            <a:off x="2855050" y="431117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a:t>Click to add text</a:t>
            </a:r>
            <a:endParaRPr lang="en-IN"/>
          </a:p>
        </p:txBody>
      </p:sp>
      <p:sp>
        <p:nvSpPr>
          <p:cNvPr id="58" name="Text Placeholder 37">
            <a:extLst>
              <a:ext uri="{FF2B5EF4-FFF2-40B4-BE49-F238E27FC236}">
                <a16:creationId xmlns:a16="http://schemas.microsoft.com/office/drawing/2014/main" id="{BB488A77-4B23-0D6E-D5E2-DC0755954378}"/>
              </a:ext>
            </a:extLst>
          </p:cNvPr>
          <p:cNvSpPr>
            <a:spLocks noGrp="1"/>
          </p:cNvSpPr>
          <p:nvPr>
            <p:ph type="body" sz="quarter" idx="27" hasCustomPrompt="1"/>
          </p:nvPr>
        </p:nvSpPr>
        <p:spPr>
          <a:xfrm>
            <a:off x="4439522" y="184426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a:t>Click to add text</a:t>
            </a:r>
            <a:endParaRPr lang="en-IN"/>
          </a:p>
        </p:txBody>
      </p:sp>
      <p:sp>
        <p:nvSpPr>
          <p:cNvPr id="59" name="Text Placeholder 37">
            <a:extLst>
              <a:ext uri="{FF2B5EF4-FFF2-40B4-BE49-F238E27FC236}">
                <a16:creationId xmlns:a16="http://schemas.microsoft.com/office/drawing/2014/main" id="{E8658DEB-F265-558A-005C-27F637A03007}"/>
              </a:ext>
            </a:extLst>
          </p:cNvPr>
          <p:cNvSpPr>
            <a:spLocks noGrp="1"/>
          </p:cNvSpPr>
          <p:nvPr>
            <p:ph type="body" sz="quarter" idx="28" hasCustomPrompt="1"/>
          </p:nvPr>
        </p:nvSpPr>
        <p:spPr>
          <a:xfrm>
            <a:off x="4439522" y="1215893"/>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0" name="Text Placeholder 37">
            <a:extLst>
              <a:ext uri="{FF2B5EF4-FFF2-40B4-BE49-F238E27FC236}">
                <a16:creationId xmlns:a16="http://schemas.microsoft.com/office/drawing/2014/main" id="{EE7D17B4-7F3B-027E-CB0C-CFCCCBBA5E3E}"/>
              </a:ext>
            </a:extLst>
          </p:cNvPr>
          <p:cNvSpPr>
            <a:spLocks noGrp="1"/>
          </p:cNvSpPr>
          <p:nvPr>
            <p:ph type="body" sz="quarter" idx="29" hasCustomPrompt="1"/>
          </p:nvPr>
        </p:nvSpPr>
        <p:spPr>
          <a:xfrm>
            <a:off x="5983753" y="4802605"/>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1" name="Text Placeholder 37">
            <a:extLst>
              <a:ext uri="{FF2B5EF4-FFF2-40B4-BE49-F238E27FC236}">
                <a16:creationId xmlns:a16="http://schemas.microsoft.com/office/drawing/2014/main" id="{1A94115C-516D-2E90-3E57-5E23B68D414B}"/>
              </a:ext>
            </a:extLst>
          </p:cNvPr>
          <p:cNvSpPr>
            <a:spLocks noGrp="1"/>
          </p:cNvSpPr>
          <p:nvPr>
            <p:ph type="body" sz="quarter" idx="30" hasCustomPrompt="1"/>
          </p:nvPr>
        </p:nvSpPr>
        <p:spPr>
          <a:xfrm>
            <a:off x="5983754" y="431247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a:t>Click to add text</a:t>
            </a:r>
            <a:endParaRPr lang="en-IN"/>
          </a:p>
        </p:txBody>
      </p:sp>
      <p:sp>
        <p:nvSpPr>
          <p:cNvPr id="32" name="Text Placeholder 37">
            <a:extLst>
              <a:ext uri="{FF2B5EF4-FFF2-40B4-BE49-F238E27FC236}">
                <a16:creationId xmlns:a16="http://schemas.microsoft.com/office/drawing/2014/main" id="{1DAA1A3B-355B-36F3-7924-6976B2E8CE9C}"/>
              </a:ext>
            </a:extLst>
          </p:cNvPr>
          <p:cNvSpPr>
            <a:spLocks noGrp="1"/>
          </p:cNvSpPr>
          <p:nvPr>
            <p:ph type="body" sz="quarter" idx="31" hasCustomPrompt="1"/>
          </p:nvPr>
        </p:nvSpPr>
        <p:spPr>
          <a:xfrm>
            <a:off x="7532899" y="182670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a:t>Click to add text</a:t>
            </a:r>
            <a:endParaRPr lang="en-IN"/>
          </a:p>
        </p:txBody>
      </p:sp>
      <p:sp>
        <p:nvSpPr>
          <p:cNvPr id="33" name="Text Placeholder 37">
            <a:extLst>
              <a:ext uri="{FF2B5EF4-FFF2-40B4-BE49-F238E27FC236}">
                <a16:creationId xmlns:a16="http://schemas.microsoft.com/office/drawing/2014/main" id="{B3D87676-9AFC-06DD-9F65-958976B64EFC}"/>
              </a:ext>
            </a:extLst>
          </p:cNvPr>
          <p:cNvSpPr>
            <a:spLocks noGrp="1"/>
          </p:cNvSpPr>
          <p:nvPr>
            <p:ph type="body" sz="quarter" idx="32" hasCustomPrompt="1"/>
          </p:nvPr>
        </p:nvSpPr>
        <p:spPr>
          <a:xfrm>
            <a:off x="7532899" y="1198333"/>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13919120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0_Miscellaneou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6A82E0A-366F-D38D-9E03-3156F567B0D1}"/>
              </a:ext>
            </a:extLst>
          </p:cNvPr>
          <p:cNvSpPr/>
          <p:nvPr userDrawn="1"/>
        </p:nvSpPr>
        <p:spPr>
          <a:xfrm>
            <a:off x="6117716" y="2109011"/>
            <a:ext cx="3677724" cy="3677724"/>
          </a:xfrm>
          <a:prstGeom prst="ellipse">
            <a:avLst/>
          </a:prstGeom>
          <a:gradFill flip="none" rotWithShape="1">
            <a:gsLst>
              <a:gs pos="0">
                <a:schemeClr val="accent6">
                  <a:lumMod val="20000"/>
                  <a:lumOff val="80000"/>
                </a:schemeClr>
              </a:gs>
              <a:gs pos="100000">
                <a:schemeClr val="accent6">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A93BCEB-8EF0-4EA4-2F17-3B57D71653B2}"/>
              </a:ext>
            </a:extLst>
          </p:cNvPr>
          <p:cNvSpPr/>
          <p:nvPr userDrawn="1"/>
        </p:nvSpPr>
        <p:spPr>
          <a:xfrm>
            <a:off x="6995829" y="1763061"/>
            <a:ext cx="6939934" cy="6939932"/>
          </a:xfrm>
          <a:prstGeom prst="ellipse">
            <a:avLst/>
          </a:prstGeom>
          <a:gradFill flip="none" rotWithShape="1">
            <a:gsLst>
              <a:gs pos="0">
                <a:schemeClr val="tx2">
                  <a:lumMod val="20000"/>
                  <a:lumOff val="80000"/>
                </a:schemeClr>
              </a:gs>
              <a:gs pos="99000">
                <a:schemeClr val="tx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9" name="Oval 8">
            <a:extLst>
              <a:ext uri="{FF2B5EF4-FFF2-40B4-BE49-F238E27FC236}">
                <a16:creationId xmlns:a16="http://schemas.microsoft.com/office/drawing/2014/main" id="{5DBE6396-2F4D-A9C0-39B2-BB3D8F348AFD}"/>
              </a:ext>
            </a:extLst>
          </p:cNvPr>
          <p:cNvSpPr/>
          <p:nvPr userDrawn="1"/>
        </p:nvSpPr>
        <p:spPr>
          <a:xfrm>
            <a:off x="2558536" y="1849120"/>
            <a:ext cx="4510410" cy="4510408"/>
          </a:xfrm>
          <a:prstGeom prst="ellipse">
            <a:avLst/>
          </a:prstGeom>
          <a:gradFill flip="none" rotWithShape="1">
            <a:gsLst>
              <a:gs pos="0">
                <a:schemeClr val="accent2">
                  <a:lumMod val="20000"/>
                  <a:lumOff val="80000"/>
                </a:schemeClr>
              </a:gs>
              <a:gs pos="100000">
                <a:schemeClr val="accent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0" name="Oval 9">
            <a:extLst>
              <a:ext uri="{FF2B5EF4-FFF2-40B4-BE49-F238E27FC236}">
                <a16:creationId xmlns:a16="http://schemas.microsoft.com/office/drawing/2014/main" id="{8EAE7305-FDF5-B2BD-3C2F-5355ADACABDD}"/>
              </a:ext>
            </a:extLst>
          </p:cNvPr>
          <p:cNvSpPr/>
          <p:nvPr userDrawn="1"/>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1" name="Oval 10">
            <a:extLst>
              <a:ext uri="{FF2B5EF4-FFF2-40B4-BE49-F238E27FC236}">
                <a16:creationId xmlns:a16="http://schemas.microsoft.com/office/drawing/2014/main" id="{1CEC6ADA-D43A-6D4D-3741-CF6332C7131A}"/>
              </a:ext>
            </a:extLst>
          </p:cNvPr>
          <p:cNvSpPr/>
          <p:nvPr userDrawn="1"/>
        </p:nvSpPr>
        <p:spPr>
          <a:xfrm>
            <a:off x="2917009" y="2207593"/>
            <a:ext cx="3793462" cy="3793460"/>
          </a:xfrm>
          <a:prstGeom prst="ellipse">
            <a:avLst/>
          </a:prstGeom>
          <a:gradFill flip="none" rotWithShape="1">
            <a:gsLst>
              <a:gs pos="0">
                <a:schemeClr val="accent2">
                  <a:lumMod val="60000"/>
                  <a:lumOff val="40000"/>
                </a:schemeClr>
              </a:gs>
              <a:gs pos="100000">
                <a:schemeClr val="accent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2" name="Oval 11">
            <a:extLst>
              <a:ext uri="{FF2B5EF4-FFF2-40B4-BE49-F238E27FC236}">
                <a16:creationId xmlns:a16="http://schemas.microsoft.com/office/drawing/2014/main" id="{DD765CE9-71E9-C70D-EF95-37475C27FA02}"/>
              </a:ext>
            </a:extLst>
          </p:cNvPr>
          <p:cNvSpPr/>
          <p:nvPr userDrawn="1"/>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3" name="Oval 12">
            <a:extLst>
              <a:ext uri="{FF2B5EF4-FFF2-40B4-BE49-F238E27FC236}">
                <a16:creationId xmlns:a16="http://schemas.microsoft.com/office/drawing/2014/main" id="{A61052DE-FE0B-D28C-08FD-8A8AC805D5E5}"/>
              </a:ext>
            </a:extLst>
          </p:cNvPr>
          <p:cNvSpPr/>
          <p:nvPr userDrawn="1"/>
        </p:nvSpPr>
        <p:spPr>
          <a:xfrm>
            <a:off x="7665049" y="2432280"/>
            <a:ext cx="5601495" cy="5601493"/>
          </a:xfrm>
          <a:prstGeom prst="ellipse">
            <a:avLst/>
          </a:prstGeom>
          <a:gradFill flip="none" rotWithShape="1">
            <a:gsLst>
              <a:gs pos="0">
                <a:schemeClr val="tx2">
                  <a:lumMod val="60000"/>
                  <a:lumOff val="40000"/>
                </a:schemeClr>
              </a:gs>
              <a:gs pos="99000">
                <a:schemeClr val="tx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4" name="Oval 13">
            <a:extLst>
              <a:ext uri="{FF2B5EF4-FFF2-40B4-BE49-F238E27FC236}">
                <a16:creationId xmlns:a16="http://schemas.microsoft.com/office/drawing/2014/main" id="{A3A2ECFF-9FE0-0D5A-59E2-694DDB13F760}"/>
              </a:ext>
            </a:extLst>
          </p:cNvPr>
          <p:cNvSpPr/>
          <p:nvPr userDrawn="1"/>
        </p:nvSpPr>
        <p:spPr>
          <a:xfrm>
            <a:off x="6472360" y="2463655"/>
            <a:ext cx="2968436" cy="2968436"/>
          </a:xfrm>
          <a:prstGeom prst="ellipse">
            <a:avLst/>
          </a:prstGeom>
          <a:gradFill flip="none" rotWithShape="1">
            <a:gsLst>
              <a:gs pos="0">
                <a:schemeClr val="accent6">
                  <a:lumMod val="60000"/>
                  <a:lumOff val="40000"/>
                </a:schemeClr>
              </a:gs>
              <a:gs pos="100000">
                <a:schemeClr val="accent6">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5" name="Oval 14">
            <a:extLst>
              <a:ext uri="{FF2B5EF4-FFF2-40B4-BE49-F238E27FC236}">
                <a16:creationId xmlns:a16="http://schemas.microsoft.com/office/drawing/2014/main" id="{ADC396D8-2770-C729-589B-677D0E0C1E19}"/>
              </a:ext>
            </a:extLst>
          </p:cNvPr>
          <p:cNvSpPr/>
          <p:nvPr userDrawn="1"/>
        </p:nvSpPr>
        <p:spPr>
          <a:xfrm>
            <a:off x="8334263" y="3101496"/>
            <a:ext cx="4263065" cy="4263063"/>
          </a:xfrm>
          <a:prstGeom prst="ellipse">
            <a:avLst/>
          </a:prstGeom>
          <a:gradFill flip="none" rotWithShape="1">
            <a:gsLst>
              <a:gs pos="0">
                <a:schemeClr val="tx2"/>
              </a:gs>
              <a:gs pos="99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6" name="Oval 15">
            <a:extLst>
              <a:ext uri="{FF2B5EF4-FFF2-40B4-BE49-F238E27FC236}">
                <a16:creationId xmlns:a16="http://schemas.microsoft.com/office/drawing/2014/main" id="{5E1615C8-CEEE-973E-6D4C-27029755A5CB}"/>
              </a:ext>
            </a:extLst>
          </p:cNvPr>
          <p:cNvSpPr/>
          <p:nvPr userDrawn="1"/>
        </p:nvSpPr>
        <p:spPr>
          <a:xfrm>
            <a:off x="9180642" y="3947873"/>
            <a:ext cx="2570308" cy="2570307"/>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1FE657-704D-EB26-D08D-8824E2735505}"/>
              </a:ext>
            </a:extLst>
          </p:cNvPr>
          <p:cNvSpPr/>
          <p:nvPr userDrawn="1"/>
        </p:nvSpPr>
        <p:spPr>
          <a:xfrm>
            <a:off x="3282813" y="2573397"/>
            <a:ext cx="3061854" cy="30618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8" name="Oval 17">
            <a:extLst>
              <a:ext uri="{FF2B5EF4-FFF2-40B4-BE49-F238E27FC236}">
                <a16:creationId xmlns:a16="http://schemas.microsoft.com/office/drawing/2014/main" id="{4C01A876-24DE-24BC-9BCA-2D1F779E1E44}"/>
              </a:ext>
            </a:extLst>
          </p:cNvPr>
          <p:cNvSpPr/>
          <p:nvPr userDrawn="1"/>
        </p:nvSpPr>
        <p:spPr>
          <a:xfrm>
            <a:off x="3648615" y="2939199"/>
            <a:ext cx="2330248" cy="233024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Oval 18">
            <a:extLst>
              <a:ext uri="{FF2B5EF4-FFF2-40B4-BE49-F238E27FC236}">
                <a16:creationId xmlns:a16="http://schemas.microsoft.com/office/drawing/2014/main" id="{D6BD700D-C45A-E2D5-EC26-AB4B848982CF}"/>
              </a:ext>
            </a:extLst>
          </p:cNvPr>
          <p:cNvSpPr/>
          <p:nvPr userDrawn="1"/>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0" name="Oval 19">
            <a:extLst>
              <a:ext uri="{FF2B5EF4-FFF2-40B4-BE49-F238E27FC236}">
                <a16:creationId xmlns:a16="http://schemas.microsoft.com/office/drawing/2014/main" id="{D85E521D-9FCA-4313-E7BA-FD8AD7558D8E}"/>
              </a:ext>
            </a:extLst>
          </p:cNvPr>
          <p:cNvSpPr/>
          <p:nvPr userDrawn="1"/>
        </p:nvSpPr>
        <p:spPr>
          <a:xfrm>
            <a:off x="6494184" y="335623"/>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19EFB1-8D31-FFDB-3884-5AD4F13E201C}"/>
              </a:ext>
            </a:extLst>
          </p:cNvPr>
          <p:cNvSpPr/>
          <p:nvPr userDrawn="1"/>
        </p:nvSpPr>
        <p:spPr>
          <a:xfrm>
            <a:off x="6827000" y="2818297"/>
            <a:ext cx="2259154" cy="2259154"/>
          </a:xfrm>
          <a:prstGeom prst="ellipse">
            <a:avLst/>
          </a:prstGeom>
          <a:gradFill flip="none" rotWithShape="1">
            <a:gsLst>
              <a:gs pos="0">
                <a:srgbClr val="FF878F"/>
              </a:gs>
              <a:gs pos="100000">
                <a:schemeClr val="accent6">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2" name="Oval 21">
            <a:extLst>
              <a:ext uri="{FF2B5EF4-FFF2-40B4-BE49-F238E27FC236}">
                <a16:creationId xmlns:a16="http://schemas.microsoft.com/office/drawing/2014/main" id="{31198032-B6E2-A22C-43EB-864199CA0DF0}"/>
              </a:ext>
            </a:extLst>
          </p:cNvPr>
          <p:cNvSpPr/>
          <p:nvPr userDrawn="1"/>
        </p:nvSpPr>
        <p:spPr>
          <a:xfrm>
            <a:off x="7275528" y="3266823"/>
            <a:ext cx="1362099" cy="1362099"/>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54">
            <a:extLst>
              <a:ext uri="{FF2B5EF4-FFF2-40B4-BE49-F238E27FC236}">
                <a16:creationId xmlns:a16="http://schemas.microsoft.com/office/drawing/2014/main" id="{7FAA4B9A-22DA-52BF-B451-534FE8AD77DA}"/>
              </a:ext>
            </a:extLst>
          </p:cNvPr>
          <p:cNvSpPr>
            <a:spLocks noGrp="1"/>
          </p:cNvSpPr>
          <p:nvPr>
            <p:ph sz="quarter" idx="10" hasCustomPrompt="1"/>
          </p:nvPr>
        </p:nvSpPr>
        <p:spPr>
          <a:xfrm>
            <a:off x="4114506" y="3411379"/>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57" name="Content Placeholder 54">
            <a:extLst>
              <a:ext uri="{FF2B5EF4-FFF2-40B4-BE49-F238E27FC236}">
                <a16:creationId xmlns:a16="http://schemas.microsoft.com/office/drawing/2014/main" id="{6E8063FA-1D12-257C-02DD-46A0CFD10A73}"/>
              </a:ext>
            </a:extLst>
          </p:cNvPr>
          <p:cNvSpPr>
            <a:spLocks noGrp="1"/>
          </p:cNvSpPr>
          <p:nvPr>
            <p:ph sz="quarter" idx="11" hasCustomPrompt="1"/>
          </p:nvPr>
        </p:nvSpPr>
        <p:spPr>
          <a:xfrm>
            <a:off x="6823722" y="667928"/>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58" name="Content Placeholder 54">
            <a:extLst>
              <a:ext uri="{FF2B5EF4-FFF2-40B4-BE49-F238E27FC236}">
                <a16:creationId xmlns:a16="http://schemas.microsoft.com/office/drawing/2014/main" id="{2D9F1E58-CD20-B86C-5582-D0FB39B2FF06}"/>
              </a:ext>
            </a:extLst>
          </p:cNvPr>
          <p:cNvSpPr>
            <a:spLocks noGrp="1"/>
          </p:cNvSpPr>
          <p:nvPr>
            <p:ph sz="quarter" idx="12" hasCustomPrompt="1"/>
          </p:nvPr>
        </p:nvSpPr>
        <p:spPr>
          <a:xfrm>
            <a:off x="7494147" y="3505538"/>
            <a:ext cx="865347" cy="865347"/>
          </a:xfrm>
          <a:prstGeom prst="ellipse">
            <a:avLst/>
          </a:prstGeom>
        </p:spPr>
        <p:txBody>
          <a:bodyPr lIns="0" tIns="0" rIns="0" bIns="0" anchor="ctr">
            <a:noAutofit/>
          </a:bodyPr>
          <a:lstStyle>
            <a:lvl1pPr marL="0" indent="0" algn="ctr">
              <a:buNone/>
              <a:defRPr sz="1200" b="1"/>
            </a:lvl1pPr>
          </a:lstStyle>
          <a:p>
            <a:pPr lvl="0"/>
            <a:r>
              <a:rPr lang="en-US" dirty="0"/>
              <a:t>Insert Icon here</a:t>
            </a:r>
            <a:endParaRPr lang="en-IN" dirty="0"/>
          </a:p>
        </p:txBody>
      </p:sp>
      <p:sp>
        <p:nvSpPr>
          <p:cNvPr id="60" name="Content Placeholder 54">
            <a:extLst>
              <a:ext uri="{FF2B5EF4-FFF2-40B4-BE49-F238E27FC236}">
                <a16:creationId xmlns:a16="http://schemas.microsoft.com/office/drawing/2014/main" id="{F9A0AE8F-ADD4-7121-8BB6-199B8090FD70}"/>
              </a:ext>
            </a:extLst>
          </p:cNvPr>
          <p:cNvSpPr>
            <a:spLocks noGrp="1"/>
          </p:cNvSpPr>
          <p:nvPr>
            <p:ph sz="quarter" idx="13" hasCustomPrompt="1"/>
          </p:nvPr>
        </p:nvSpPr>
        <p:spPr>
          <a:xfrm>
            <a:off x="9594869" y="4370434"/>
            <a:ext cx="1739570" cy="173957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61" name="Title 1">
            <a:extLst>
              <a:ext uri="{FF2B5EF4-FFF2-40B4-BE49-F238E27FC236}">
                <a16:creationId xmlns:a16="http://schemas.microsoft.com/office/drawing/2014/main" id="{1BCA664E-2695-16B9-1318-94C8BC645861}"/>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64" name="Text Placeholder 2">
            <a:extLst>
              <a:ext uri="{FF2B5EF4-FFF2-40B4-BE49-F238E27FC236}">
                <a16:creationId xmlns:a16="http://schemas.microsoft.com/office/drawing/2014/main" id="{5C8B1F7F-42F2-D71B-2D70-4D61A14022F7}"/>
              </a:ext>
            </a:extLst>
          </p:cNvPr>
          <p:cNvSpPr>
            <a:spLocks noGrp="1"/>
          </p:cNvSpPr>
          <p:nvPr>
            <p:ph idx="1" hasCustomPrompt="1"/>
          </p:nvPr>
        </p:nvSpPr>
        <p:spPr>
          <a:xfrm>
            <a:off x="360000" y="1478769"/>
            <a:ext cx="3305808" cy="625875"/>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dirty="0"/>
              <a:t>Click to edit Master text styles</a:t>
            </a:r>
          </a:p>
        </p:txBody>
      </p:sp>
    </p:spTree>
    <p:extLst>
      <p:ext uri="{BB962C8B-B14F-4D97-AF65-F5344CB8AC3E}">
        <p14:creationId xmlns:p14="http://schemas.microsoft.com/office/powerpoint/2010/main" val="36186087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_Miscellaneous">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AB29D1B-3100-FDFF-1D89-B5598794F7D9}"/>
              </a:ext>
            </a:extLst>
          </p:cNvPr>
          <p:cNvSpPr/>
          <p:nvPr userDrawn="1"/>
        </p:nvSpPr>
        <p:spPr>
          <a:xfrm>
            <a:off x="3861666" y="1194665"/>
            <a:ext cx="4468669" cy="4468669"/>
          </a:xfrm>
          <a:prstGeom prst="ellipse">
            <a:avLst/>
          </a:prstGeom>
          <a:gradFill flip="none" rotWithShape="1">
            <a:gsLst>
              <a:gs pos="0">
                <a:schemeClr val="bg2">
                  <a:lumMod val="85000"/>
                </a:schemeClr>
              </a:gs>
              <a:gs pos="100000">
                <a:schemeClr val="bg2">
                  <a:lumMod val="85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Oval 6">
            <a:extLst>
              <a:ext uri="{FF2B5EF4-FFF2-40B4-BE49-F238E27FC236}">
                <a16:creationId xmlns:a16="http://schemas.microsoft.com/office/drawing/2014/main" id="{F1F41CCD-6E8D-D80A-2BDE-938BE5AEC0F6}"/>
              </a:ext>
            </a:extLst>
          </p:cNvPr>
          <p:cNvSpPr/>
          <p:nvPr userDrawn="1"/>
        </p:nvSpPr>
        <p:spPr>
          <a:xfrm>
            <a:off x="4395541" y="1728541"/>
            <a:ext cx="3400918" cy="3400918"/>
          </a:xfrm>
          <a:prstGeom prst="ellipse">
            <a:avLst/>
          </a:prstGeom>
          <a:gradFill flip="none" rotWithShape="1">
            <a:gsLst>
              <a:gs pos="0">
                <a:schemeClr val="tx2"/>
              </a:gs>
              <a:gs pos="100000">
                <a:schemeClr val="tx2">
                  <a:lumMod val="7500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3B4C73F-B5EC-619E-28CB-013B961D2A30}"/>
              </a:ext>
            </a:extLst>
          </p:cNvPr>
          <p:cNvSpPr/>
          <p:nvPr userDrawn="1"/>
        </p:nvSpPr>
        <p:spPr>
          <a:xfrm>
            <a:off x="5070751" y="2403750"/>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4">
            <a:extLst>
              <a:ext uri="{FF2B5EF4-FFF2-40B4-BE49-F238E27FC236}">
                <a16:creationId xmlns:a16="http://schemas.microsoft.com/office/drawing/2014/main" id="{B42EB341-D841-77FD-9CF0-74296D9D34EA}"/>
              </a:ext>
            </a:extLst>
          </p:cNvPr>
          <p:cNvSpPr>
            <a:spLocks noGrp="1"/>
          </p:cNvSpPr>
          <p:nvPr>
            <p:ph sz="quarter" idx="10" hasCustomPrompt="1"/>
          </p:nvPr>
        </p:nvSpPr>
        <p:spPr>
          <a:xfrm>
            <a:off x="5403056" y="2736055"/>
            <a:ext cx="1385888" cy="1385888"/>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cxnSp>
        <p:nvCxnSpPr>
          <p:cNvPr id="17" name="Straight Connector 16">
            <a:extLst>
              <a:ext uri="{FF2B5EF4-FFF2-40B4-BE49-F238E27FC236}">
                <a16:creationId xmlns:a16="http://schemas.microsoft.com/office/drawing/2014/main" id="{EEA8B0D7-1FF7-67BE-E771-D2B7F9C23C6E}"/>
              </a:ext>
            </a:extLst>
          </p:cNvPr>
          <p:cNvCxnSpPr>
            <a:cxnSpLocks/>
            <a:endCxn id="24" idx="5"/>
          </p:cNvCxnSpPr>
          <p:nvPr userDrawn="1"/>
        </p:nvCxnSpPr>
        <p:spPr>
          <a:xfrm flipH="1" flipV="1">
            <a:off x="4432705" y="1749623"/>
            <a:ext cx="938334" cy="9544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2E075D-0B44-6983-D2D8-63045C4EBF4E}"/>
              </a:ext>
            </a:extLst>
          </p:cNvPr>
          <p:cNvCxnSpPr>
            <a:cxnSpLocks/>
            <a:endCxn id="33" idx="1"/>
          </p:cNvCxnSpPr>
          <p:nvPr userDrawn="1"/>
        </p:nvCxnSpPr>
        <p:spPr>
          <a:xfrm>
            <a:off x="6820961" y="4153960"/>
            <a:ext cx="1339668" cy="7984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A7ACD1-75D9-5576-63A9-A0C398DA4ED6}"/>
              </a:ext>
            </a:extLst>
          </p:cNvPr>
          <p:cNvCxnSpPr>
            <a:cxnSpLocks/>
            <a:endCxn id="27" idx="6"/>
          </p:cNvCxnSpPr>
          <p:nvPr userDrawn="1"/>
        </p:nvCxnSpPr>
        <p:spPr>
          <a:xfrm flipH="1" flipV="1">
            <a:off x="3127210" y="3401390"/>
            <a:ext cx="1943541" cy="276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6333ED-A4A2-6F8F-A188-225503AC5A0F}"/>
              </a:ext>
            </a:extLst>
          </p:cNvPr>
          <p:cNvCxnSpPr>
            <a:cxnSpLocks/>
            <a:stCxn id="36" idx="2"/>
          </p:cNvCxnSpPr>
          <p:nvPr userDrawn="1"/>
        </p:nvCxnSpPr>
        <p:spPr>
          <a:xfrm flipH="1">
            <a:off x="7121249" y="3420920"/>
            <a:ext cx="1455093" cy="807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6F82B0-83B5-B922-FC34-90E855AC884C}"/>
              </a:ext>
            </a:extLst>
          </p:cNvPr>
          <p:cNvCxnSpPr>
            <a:cxnSpLocks/>
            <a:stCxn id="30" idx="7"/>
          </p:cNvCxnSpPr>
          <p:nvPr userDrawn="1"/>
        </p:nvCxnSpPr>
        <p:spPr>
          <a:xfrm flipV="1">
            <a:off x="4432705" y="4153960"/>
            <a:ext cx="938334" cy="6818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22">
            <a:extLst>
              <a:ext uri="{FF2B5EF4-FFF2-40B4-BE49-F238E27FC236}">
                <a16:creationId xmlns:a16="http://schemas.microsoft.com/office/drawing/2014/main" id="{61541618-0146-A642-FB1F-5462695FF37D}"/>
              </a:ext>
            </a:extLst>
          </p:cNvPr>
          <p:cNvSpPr>
            <a:spLocks noGrp="1"/>
          </p:cNvSpPr>
          <p:nvPr>
            <p:ph sz="quarter" idx="12" hasCustomPrompt="1"/>
          </p:nvPr>
        </p:nvSpPr>
        <p:spPr>
          <a:xfrm>
            <a:off x="3634600" y="951519"/>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dirty="0"/>
              <a:t>Insert Icon Here</a:t>
            </a:r>
            <a:endParaRPr lang="en-IN" dirty="0"/>
          </a:p>
        </p:txBody>
      </p:sp>
      <p:sp>
        <p:nvSpPr>
          <p:cNvPr id="27" name="Content Placeholder 22">
            <a:extLst>
              <a:ext uri="{FF2B5EF4-FFF2-40B4-BE49-F238E27FC236}">
                <a16:creationId xmlns:a16="http://schemas.microsoft.com/office/drawing/2014/main" id="{317A90FE-902F-0C78-5DD2-1E91A6BBEB69}"/>
              </a:ext>
            </a:extLst>
          </p:cNvPr>
          <p:cNvSpPr>
            <a:spLocks noGrp="1"/>
          </p:cNvSpPr>
          <p:nvPr>
            <p:ph sz="quarter" idx="13" hasCustomPrompt="1"/>
          </p:nvPr>
        </p:nvSpPr>
        <p:spPr>
          <a:xfrm>
            <a:off x="2192172" y="2933871"/>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0" name="Content Placeholder 22">
            <a:extLst>
              <a:ext uri="{FF2B5EF4-FFF2-40B4-BE49-F238E27FC236}">
                <a16:creationId xmlns:a16="http://schemas.microsoft.com/office/drawing/2014/main" id="{2DEBE8D2-F6F4-2539-8FF4-B53738EEC9F0}"/>
              </a:ext>
            </a:extLst>
          </p:cNvPr>
          <p:cNvSpPr>
            <a:spLocks noGrp="1"/>
          </p:cNvSpPr>
          <p:nvPr>
            <p:ph sz="quarter" idx="14" hasCustomPrompt="1"/>
          </p:nvPr>
        </p:nvSpPr>
        <p:spPr>
          <a:xfrm>
            <a:off x="3634600" y="4698870"/>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3" name="Content Placeholder 22">
            <a:extLst>
              <a:ext uri="{FF2B5EF4-FFF2-40B4-BE49-F238E27FC236}">
                <a16:creationId xmlns:a16="http://schemas.microsoft.com/office/drawing/2014/main" id="{D9CCAF3B-2C27-D9C4-6977-43EBFB97FE8C}"/>
              </a:ext>
            </a:extLst>
          </p:cNvPr>
          <p:cNvSpPr>
            <a:spLocks noGrp="1"/>
          </p:cNvSpPr>
          <p:nvPr>
            <p:ph sz="quarter" idx="15" hasCustomPrompt="1"/>
          </p:nvPr>
        </p:nvSpPr>
        <p:spPr>
          <a:xfrm>
            <a:off x="8023696" y="4815486"/>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36" name="Content Placeholder 22">
            <a:extLst>
              <a:ext uri="{FF2B5EF4-FFF2-40B4-BE49-F238E27FC236}">
                <a16:creationId xmlns:a16="http://schemas.microsoft.com/office/drawing/2014/main" id="{376FA499-8E31-6135-9413-41C5FD8B2F09}"/>
              </a:ext>
            </a:extLst>
          </p:cNvPr>
          <p:cNvSpPr>
            <a:spLocks noGrp="1"/>
          </p:cNvSpPr>
          <p:nvPr>
            <p:ph sz="quarter" idx="16" hasCustomPrompt="1"/>
          </p:nvPr>
        </p:nvSpPr>
        <p:spPr>
          <a:xfrm>
            <a:off x="8576342" y="2953401"/>
            <a:ext cx="935038" cy="935037"/>
          </a:xfrm>
          <a:prstGeom prst="ellipse">
            <a:avLst/>
          </a:prstGeom>
          <a:gradFill>
            <a:gsLst>
              <a:gs pos="0">
                <a:schemeClr val="tx2"/>
              </a:gs>
              <a:gs pos="100000">
                <a:schemeClr val="tx2">
                  <a:lumMod val="75000"/>
                </a:schemeClr>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IN" sz="1200" dirty="0">
                <a:latin typeface="Open Sans" pitchFamily="2" charset="0"/>
                <a:ea typeface="Open Sans" pitchFamily="2" charset="0"/>
                <a:cs typeface="Open Sans" pitchFamily="2" charset="0"/>
              </a:defRPr>
            </a:lvl1pPr>
          </a:lstStyle>
          <a:p>
            <a:pPr marL="0" lvl="0" indent="0" algn="ctr">
              <a:buNone/>
            </a:pPr>
            <a:r>
              <a:rPr lang="en-US" dirty="0"/>
              <a:t>Insert Icon Here</a:t>
            </a:r>
            <a:endParaRPr lang="en-IN" dirty="0"/>
          </a:p>
        </p:txBody>
      </p:sp>
      <p:sp>
        <p:nvSpPr>
          <p:cNvPr id="56" name="Text Placeholder 37">
            <a:extLst>
              <a:ext uri="{FF2B5EF4-FFF2-40B4-BE49-F238E27FC236}">
                <a16:creationId xmlns:a16="http://schemas.microsoft.com/office/drawing/2014/main" id="{78EF0209-3011-AD74-7CFF-30BADD1FF0C7}"/>
              </a:ext>
            </a:extLst>
          </p:cNvPr>
          <p:cNvSpPr>
            <a:spLocks noGrp="1"/>
          </p:cNvSpPr>
          <p:nvPr>
            <p:ph type="body" sz="quarter" idx="36" hasCustomPrompt="1"/>
          </p:nvPr>
        </p:nvSpPr>
        <p:spPr>
          <a:xfrm>
            <a:off x="286799" y="120141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8" name="Text Placeholder 37">
            <a:extLst>
              <a:ext uri="{FF2B5EF4-FFF2-40B4-BE49-F238E27FC236}">
                <a16:creationId xmlns:a16="http://schemas.microsoft.com/office/drawing/2014/main" id="{7BA15CA4-7C9B-552A-4973-F3CD2752DD3F}"/>
              </a:ext>
            </a:extLst>
          </p:cNvPr>
          <p:cNvSpPr>
            <a:spLocks noGrp="1"/>
          </p:cNvSpPr>
          <p:nvPr>
            <p:ph type="body" sz="quarter" idx="38" hasCustomPrompt="1"/>
          </p:nvPr>
        </p:nvSpPr>
        <p:spPr>
          <a:xfrm>
            <a:off x="306391" y="49988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9" name="Text Placeholder 37">
            <a:extLst>
              <a:ext uri="{FF2B5EF4-FFF2-40B4-BE49-F238E27FC236}">
                <a16:creationId xmlns:a16="http://schemas.microsoft.com/office/drawing/2014/main" id="{881BF827-230F-97BD-8E2B-A08E4A31B1A9}"/>
              </a:ext>
            </a:extLst>
          </p:cNvPr>
          <p:cNvSpPr>
            <a:spLocks noGrp="1"/>
          </p:cNvSpPr>
          <p:nvPr>
            <p:ph type="body" sz="quarter" idx="39" hasCustomPrompt="1"/>
          </p:nvPr>
        </p:nvSpPr>
        <p:spPr>
          <a:xfrm>
            <a:off x="9899999" y="2923967"/>
            <a:ext cx="2071868" cy="106436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0" name="Text Placeholder 37">
            <a:extLst>
              <a:ext uri="{FF2B5EF4-FFF2-40B4-BE49-F238E27FC236}">
                <a16:creationId xmlns:a16="http://schemas.microsoft.com/office/drawing/2014/main" id="{4DB91541-7FAB-1139-3097-507E5BE5628B}"/>
              </a:ext>
            </a:extLst>
          </p:cNvPr>
          <p:cNvSpPr>
            <a:spLocks noGrp="1"/>
          </p:cNvSpPr>
          <p:nvPr>
            <p:ph type="body" sz="quarter" idx="40" hasCustomPrompt="1"/>
          </p:nvPr>
        </p:nvSpPr>
        <p:spPr>
          <a:xfrm>
            <a:off x="9422153" y="5209405"/>
            <a:ext cx="2538192"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7" name="Text Placeholder 37">
            <a:extLst>
              <a:ext uri="{FF2B5EF4-FFF2-40B4-BE49-F238E27FC236}">
                <a16:creationId xmlns:a16="http://schemas.microsoft.com/office/drawing/2014/main" id="{BA7EBFC8-6767-553C-75DD-DAA70432B5FE}"/>
              </a:ext>
            </a:extLst>
          </p:cNvPr>
          <p:cNvSpPr>
            <a:spLocks noGrp="1"/>
          </p:cNvSpPr>
          <p:nvPr>
            <p:ph type="body" sz="quarter" idx="37" hasCustomPrompt="1"/>
          </p:nvPr>
        </p:nvSpPr>
        <p:spPr>
          <a:xfrm>
            <a:off x="286799" y="3053480"/>
            <a:ext cx="1659458" cy="934854"/>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4" name="Title 1">
            <a:extLst>
              <a:ext uri="{FF2B5EF4-FFF2-40B4-BE49-F238E27FC236}">
                <a16:creationId xmlns:a16="http://schemas.microsoft.com/office/drawing/2014/main" id="{ABF026D1-F50A-F1A4-51E4-940B64AEE935}"/>
              </a:ext>
            </a:extLst>
          </p:cNvPr>
          <p:cNvSpPr>
            <a:spLocks noGrp="1"/>
          </p:cNvSpPr>
          <p:nvPr>
            <p:ph type="ctrTitle"/>
          </p:nvPr>
        </p:nvSpPr>
        <p:spPr>
          <a:xfrm>
            <a:off x="8579440" y="308292"/>
            <a:ext cx="3308889" cy="984885"/>
          </a:xfrm>
          <a:prstGeom prst="rect">
            <a:avLst/>
          </a:prstGeom>
        </p:spPr>
        <p:txBody>
          <a:bodyPr vert="horz" wrap="square" lIns="0" tIns="0" rIns="0" bIns="0" rtlCol="0" anchor="t" anchorCtr="0">
            <a:spAutoFit/>
          </a:bodyPr>
          <a:lstStyle>
            <a:lvl1pPr algn="r">
              <a:lnSpc>
                <a:spcPct val="100000"/>
              </a:lnSpc>
              <a:defRPr lang="en-US" sz="3200" dirty="0">
                <a:solidFill>
                  <a:schemeClr val="tx2"/>
                </a:solidFill>
              </a:defRPr>
            </a:lvl1pPr>
          </a:lstStyle>
          <a:p>
            <a:pPr lvl="0"/>
            <a:r>
              <a:rPr lang="en-GB" dirty="0"/>
              <a:t>Click to edit Master title style</a:t>
            </a:r>
            <a:endParaRPr lang="en-US" dirty="0"/>
          </a:p>
        </p:txBody>
      </p:sp>
      <p:sp>
        <p:nvSpPr>
          <p:cNvPr id="45" name="Text Placeholder 2">
            <a:extLst>
              <a:ext uri="{FF2B5EF4-FFF2-40B4-BE49-F238E27FC236}">
                <a16:creationId xmlns:a16="http://schemas.microsoft.com/office/drawing/2014/main" id="{A449355D-0B72-495C-4C50-772E14348ACF}"/>
              </a:ext>
            </a:extLst>
          </p:cNvPr>
          <p:cNvSpPr>
            <a:spLocks noGrp="1"/>
          </p:cNvSpPr>
          <p:nvPr>
            <p:ph idx="1" hasCustomPrompt="1"/>
          </p:nvPr>
        </p:nvSpPr>
        <p:spPr>
          <a:xfrm>
            <a:off x="8579440" y="1478769"/>
            <a:ext cx="3305808" cy="625875"/>
          </a:xfrm>
          <a:prstGeom prst="rect">
            <a:avLst/>
          </a:prstGeom>
        </p:spPr>
        <p:txBody>
          <a:bodyPr vert="horz" lIns="91440" tIns="45720" rIns="91440" bIns="45720" rtlCol="0">
            <a:normAutofit/>
          </a:bodyPr>
          <a:lstStyle>
            <a:lvl1pPr marL="0" indent="0" algn="r">
              <a:buNone/>
              <a:defRPr sz="1800"/>
            </a:lvl1pPr>
            <a:lvl2pPr marL="457200" indent="0">
              <a:buNone/>
              <a:defRPr sz="1600"/>
            </a:lvl2pPr>
            <a:lvl3pPr marL="914400" indent="0">
              <a:buNone/>
              <a:defRPr sz="1400"/>
            </a:lvl3pPr>
          </a:lstStyle>
          <a:p>
            <a:pPr lvl="0"/>
            <a:r>
              <a:rPr lang="en-US" dirty="0"/>
              <a:t>Click to edit Master text styles</a:t>
            </a:r>
          </a:p>
        </p:txBody>
      </p:sp>
    </p:spTree>
    <p:extLst>
      <p:ext uri="{BB962C8B-B14F-4D97-AF65-F5344CB8AC3E}">
        <p14:creationId xmlns:p14="http://schemas.microsoft.com/office/powerpoint/2010/main" val="39987955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D477D28-ED7A-4840-4F81-B041928B01B2}"/>
              </a:ext>
            </a:extLst>
          </p:cNvPr>
          <p:cNvSpPr/>
          <p:nvPr userDrawn="1"/>
        </p:nvSpPr>
        <p:spPr>
          <a:xfrm>
            <a:off x="5923787" y="0"/>
            <a:ext cx="6268213" cy="5922604"/>
          </a:xfrm>
          <a:custGeom>
            <a:avLst/>
            <a:gdLst>
              <a:gd name="connsiteX0" fmla="*/ 10670 w 5613718"/>
              <a:gd name="connsiteY0" fmla="*/ 0 h 5304196"/>
              <a:gd name="connsiteX1" fmla="*/ 5613718 w 5613718"/>
              <a:gd name="connsiteY1" fmla="*/ 0 h 5304196"/>
              <a:gd name="connsiteX2" fmla="*/ 5613718 w 5613718"/>
              <a:gd name="connsiteY2" fmla="*/ 5263456 h 5304196"/>
              <a:gd name="connsiteX3" fmla="*/ 5352739 w 5613718"/>
              <a:gd name="connsiteY3" fmla="*/ 5291392 h 5304196"/>
              <a:gd name="connsiteX4" fmla="*/ 4992406 w 5613718"/>
              <a:gd name="connsiteY4" fmla="*/ 5304196 h 5304196"/>
              <a:gd name="connsiteX5" fmla="*/ 0 w 5613718"/>
              <a:gd name="connsiteY5" fmla="*/ 311788 h 5304196"/>
              <a:gd name="connsiteX6" fmla="*/ 6496 w 5613718"/>
              <a:gd name="connsiteY6" fmla="*/ 54879 h 5304196"/>
              <a:gd name="connsiteX7" fmla="*/ 10670 w 5613718"/>
              <a:gd name="connsiteY7" fmla="*/ 0 h 530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3718" h="5304196">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100000">
                <a:schemeClr val="tx2"/>
              </a:gs>
              <a:gs pos="0">
                <a:schemeClr val="tx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6C8277E-8239-114A-8781-CA0ADCF4BEF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7110CDA0-3410-627F-B83A-6BA9A2AECBA4}"/>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4">
            <a:extLst>
              <a:ext uri="{FF2B5EF4-FFF2-40B4-BE49-F238E27FC236}">
                <a16:creationId xmlns:a16="http://schemas.microsoft.com/office/drawing/2014/main" id="{E7341681-14AF-C2EB-96C6-317682ABF980}"/>
              </a:ext>
            </a:extLst>
          </p:cNvPr>
          <p:cNvSpPr>
            <a:spLocks noGrp="1"/>
          </p:cNvSpPr>
          <p:nvPr>
            <p:ph type="pic" sz="quarter" idx="10"/>
          </p:nvPr>
        </p:nvSpPr>
        <p:spPr>
          <a:xfrm>
            <a:off x="0" y="1442806"/>
            <a:ext cx="12192000" cy="1438508"/>
          </a:xfrm>
          <a:solidFill>
            <a:srgbClr val="202021">
              <a:alpha val="50196"/>
            </a:srgbClr>
          </a:solidFill>
        </p:spPr>
        <p:txBody>
          <a:bodyPr/>
          <a:lstStyle/>
          <a:p>
            <a:endParaRPr lang="en-IN"/>
          </a:p>
        </p:txBody>
      </p:sp>
      <p:sp>
        <p:nvSpPr>
          <p:cNvPr id="19" name="Picture Placeholder 14">
            <a:extLst>
              <a:ext uri="{FF2B5EF4-FFF2-40B4-BE49-F238E27FC236}">
                <a16:creationId xmlns:a16="http://schemas.microsoft.com/office/drawing/2014/main" id="{CF1883A6-0E69-C101-8972-CFD45C1DBD79}"/>
              </a:ext>
            </a:extLst>
          </p:cNvPr>
          <p:cNvSpPr>
            <a:spLocks noGrp="1"/>
          </p:cNvSpPr>
          <p:nvPr>
            <p:ph type="pic" sz="quarter" idx="11"/>
          </p:nvPr>
        </p:nvSpPr>
        <p:spPr>
          <a:xfrm>
            <a:off x="0" y="3065994"/>
            <a:ext cx="12192000" cy="1438508"/>
          </a:xfrm>
          <a:solidFill>
            <a:srgbClr val="202021">
              <a:alpha val="50196"/>
            </a:srgbClr>
          </a:solidFill>
        </p:spPr>
        <p:txBody>
          <a:bodyPr vert="horz" lIns="91440" tIns="45720" rIns="91440" bIns="45720" rtlCol="0">
            <a:normAutofit/>
          </a:bodyPr>
          <a:lstStyle>
            <a:lvl1pPr>
              <a:defRPr lang="en-IN"/>
            </a:lvl1pPr>
          </a:lstStyle>
          <a:p>
            <a:pPr lvl="0"/>
            <a:endParaRPr lang="en-IN" dirty="0"/>
          </a:p>
        </p:txBody>
      </p:sp>
      <p:sp>
        <p:nvSpPr>
          <p:cNvPr id="20" name="Picture Placeholder 14">
            <a:extLst>
              <a:ext uri="{FF2B5EF4-FFF2-40B4-BE49-F238E27FC236}">
                <a16:creationId xmlns:a16="http://schemas.microsoft.com/office/drawing/2014/main" id="{9E2B9831-2E5D-D452-F490-1552C5EAEC9D}"/>
              </a:ext>
            </a:extLst>
          </p:cNvPr>
          <p:cNvSpPr>
            <a:spLocks noGrp="1"/>
          </p:cNvSpPr>
          <p:nvPr>
            <p:ph type="pic" sz="quarter" idx="12"/>
          </p:nvPr>
        </p:nvSpPr>
        <p:spPr>
          <a:xfrm>
            <a:off x="0" y="4688736"/>
            <a:ext cx="12192000" cy="1438508"/>
          </a:xfrm>
          <a:solidFill>
            <a:srgbClr val="202021">
              <a:alpha val="50196"/>
            </a:srgbClr>
          </a:solidFill>
        </p:spPr>
        <p:txBody>
          <a:bodyPr vert="horz" lIns="91440" tIns="45720" rIns="91440" bIns="45720" rtlCol="0">
            <a:normAutofit/>
          </a:bodyPr>
          <a:lstStyle>
            <a:lvl1pPr>
              <a:defRPr lang="en-IN"/>
            </a:lvl1pPr>
          </a:lstStyle>
          <a:p>
            <a:pPr lvl="0"/>
            <a:endParaRPr lang="en-IN"/>
          </a:p>
        </p:txBody>
      </p:sp>
      <p:cxnSp>
        <p:nvCxnSpPr>
          <p:cNvPr id="21" name="Straight Connector 20">
            <a:extLst>
              <a:ext uri="{FF2B5EF4-FFF2-40B4-BE49-F238E27FC236}">
                <a16:creationId xmlns:a16="http://schemas.microsoft.com/office/drawing/2014/main" id="{6C015BF2-B425-09E5-2374-7E73A45A4678}"/>
              </a:ext>
            </a:extLst>
          </p:cNvPr>
          <p:cNvCxnSpPr>
            <a:cxnSpLocks/>
          </p:cNvCxnSpPr>
          <p:nvPr userDrawn="1"/>
        </p:nvCxnSpPr>
        <p:spPr>
          <a:xfrm>
            <a:off x="19609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1F76B3-4FCA-17C2-AFF6-7559C3624994}"/>
              </a:ext>
            </a:extLst>
          </p:cNvPr>
          <p:cNvCxnSpPr>
            <a:cxnSpLocks/>
          </p:cNvCxnSpPr>
          <p:nvPr userDrawn="1"/>
        </p:nvCxnSpPr>
        <p:spPr>
          <a:xfrm>
            <a:off x="19609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FF0D2C-BF8D-F4BA-7F8C-7DF0AA7E3505}"/>
              </a:ext>
            </a:extLst>
          </p:cNvPr>
          <p:cNvCxnSpPr>
            <a:cxnSpLocks/>
          </p:cNvCxnSpPr>
          <p:nvPr userDrawn="1"/>
        </p:nvCxnSpPr>
        <p:spPr>
          <a:xfrm>
            <a:off x="19609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4B9176-2062-3302-9CE4-DDDA50DB41D4}"/>
              </a:ext>
            </a:extLst>
          </p:cNvPr>
          <p:cNvCxnSpPr>
            <a:cxnSpLocks/>
          </p:cNvCxnSpPr>
          <p:nvPr userDrawn="1"/>
        </p:nvCxnSpPr>
        <p:spPr>
          <a:xfrm>
            <a:off x="75616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5966C7-0836-0C18-55F5-4D8F8D918D12}"/>
              </a:ext>
            </a:extLst>
          </p:cNvPr>
          <p:cNvCxnSpPr>
            <a:cxnSpLocks/>
          </p:cNvCxnSpPr>
          <p:nvPr userDrawn="1"/>
        </p:nvCxnSpPr>
        <p:spPr>
          <a:xfrm>
            <a:off x="75616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8A1AF6-AD83-E07C-772D-7D5EAD969458}"/>
              </a:ext>
            </a:extLst>
          </p:cNvPr>
          <p:cNvCxnSpPr>
            <a:cxnSpLocks/>
          </p:cNvCxnSpPr>
          <p:nvPr userDrawn="1"/>
        </p:nvCxnSpPr>
        <p:spPr>
          <a:xfrm>
            <a:off x="75616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 Placeholder 37">
            <a:extLst>
              <a:ext uri="{FF2B5EF4-FFF2-40B4-BE49-F238E27FC236}">
                <a16:creationId xmlns:a16="http://schemas.microsoft.com/office/drawing/2014/main" id="{E27C0E88-F35D-5B33-34A7-9005E191B326}"/>
              </a:ext>
            </a:extLst>
          </p:cNvPr>
          <p:cNvSpPr>
            <a:spLocks noGrp="1"/>
          </p:cNvSpPr>
          <p:nvPr>
            <p:ph type="body" sz="quarter" idx="13" hasCustomPrompt="1"/>
          </p:nvPr>
        </p:nvSpPr>
        <p:spPr>
          <a:xfrm>
            <a:off x="1000790" y="1597211"/>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01</a:t>
            </a:r>
            <a:endParaRPr lang="en-IN" dirty="0"/>
          </a:p>
        </p:txBody>
      </p:sp>
      <p:sp>
        <p:nvSpPr>
          <p:cNvPr id="44" name="Text Placeholder 37">
            <a:extLst>
              <a:ext uri="{FF2B5EF4-FFF2-40B4-BE49-F238E27FC236}">
                <a16:creationId xmlns:a16="http://schemas.microsoft.com/office/drawing/2014/main" id="{6F2ADA2E-65B1-0969-FE18-70F541650979}"/>
              </a:ext>
            </a:extLst>
          </p:cNvPr>
          <p:cNvSpPr>
            <a:spLocks noGrp="1"/>
          </p:cNvSpPr>
          <p:nvPr>
            <p:ph type="body" sz="quarter" idx="14" hasCustomPrompt="1"/>
          </p:nvPr>
        </p:nvSpPr>
        <p:spPr>
          <a:xfrm>
            <a:off x="1000790"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02</a:t>
            </a:r>
            <a:endParaRPr lang="en-IN" dirty="0"/>
          </a:p>
        </p:txBody>
      </p:sp>
      <p:sp>
        <p:nvSpPr>
          <p:cNvPr id="45" name="Text Placeholder 37">
            <a:extLst>
              <a:ext uri="{FF2B5EF4-FFF2-40B4-BE49-F238E27FC236}">
                <a16:creationId xmlns:a16="http://schemas.microsoft.com/office/drawing/2014/main" id="{4E478B55-8AE5-54FD-9EDD-DC1B16B054D1}"/>
              </a:ext>
            </a:extLst>
          </p:cNvPr>
          <p:cNvSpPr>
            <a:spLocks noGrp="1"/>
          </p:cNvSpPr>
          <p:nvPr>
            <p:ph type="body" sz="quarter" idx="15" hasCustomPrompt="1"/>
          </p:nvPr>
        </p:nvSpPr>
        <p:spPr>
          <a:xfrm>
            <a:off x="1000790"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03</a:t>
            </a:r>
            <a:endParaRPr lang="en-IN" dirty="0"/>
          </a:p>
        </p:txBody>
      </p:sp>
      <p:sp>
        <p:nvSpPr>
          <p:cNvPr id="50" name="Text Placeholder 37">
            <a:extLst>
              <a:ext uri="{FF2B5EF4-FFF2-40B4-BE49-F238E27FC236}">
                <a16:creationId xmlns:a16="http://schemas.microsoft.com/office/drawing/2014/main" id="{AE203940-9FDA-0607-ACCB-31F5E4DD46E2}"/>
              </a:ext>
            </a:extLst>
          </p:cNvPr>
          <p:cNvSpPr>
            <a:spLocks noGrp="1"/>
          </p:cNvSpPr>
          <p:nvPr>
            <p:ph type="body" sz="quarter" idx="16" hasCustomPrompt="1"/>
          </p:nvPr>
        </p:nvSpPr>
        <p:spPr>
          <a:xfrm>
            <a:off x="6564576" y="1597211"/>
            <a:ext cx="960159"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04</a:t>
            </a:r>
            <a:endParaRPr lang="en-IN" dirty="0"/>
          </a:p>
        </p:txBody>
      </p:sp>
      <p:sp>
        <p:nvSpPr>
          <p:cNvPr id="51" name="Text Placeholder 37">
            <a:extLst>
              <a:ext uri="{FF2B5EF4-FFF2-40B4-BE49-F238E27FC236}">
                <a16:creationId xmlns:a16="http://schemas.microsoft.com/office/drawing/2014/main" id="{4D1B7AF3-285F-7554-6D78-9237C2C510CE}"/>
              </a:ext>
            </a:extLst>
          </p:cNvPr>
          <p:cNvSpPr>
            <a:spLocks noGrp="1"/>
          </p:cNvSpPr>
          <p:nvPr>
            <p:ph type="body" sz="quarter" idx="17" hasCustomPrompt="1"/>
          </p:nvPr>
        </p:nvSpPr>
        <p:spPr>
          <a:xfrm>
            <a:off x="6564577"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05</a:t>
            </a:r>
            <a:endParaRPr lang="en-IN" dirty="0"/>
          </a:p>
        </p:txBody>
      </p:sp>
      <p:sp>
        <p:nvSpPr>
          <p:cNvPr id="52" name="Text Placeholder 37">
            <a:extLst>
              <a:ext uri="{FF2B5EF4-FFF2-40B4-BE49-F238E27FC236}">
                <a16:creationId xmlns:a16="http://schemas.microsoft.com/office/drawing/2014/main" id="{639DF811-B1E3-A4B5-177F-29C797337AE3}"/>
              </a:ext>
            </a:extLst>
          </p:cNvPr>
          <p:cNvSpPr>
            <a:spLocks noGrp="1"/>
          </p:cNvSpPr>
          <p:nvPr>
            <p:ph type="body" sz="quarter" idx="18" hasCustomPrompt="1"/>
          </p:nvPr>
        </p:nvSpPr>
        <p:spPr>
          <a:xfrm>
            <a:off x="6564577"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dirty="0"/>
              <a:t>06</a:t>
            </a:r>
            <a:endParaRPr lang="en-IN" dirty="0"/>
          </a:p>
        </p:txBody>
      </p:sp>
      <p:sp>
        <p:nvSpPr>
          <p:cNvPr id="53" name="Text Placeholder 37">
            <a:extLst>
              <a:ext uri="{FF2B5EF4-FFF2-40B4-BE49-F238E27FC236}">
                <a16:creationId xmlns:a16="http://schemas.microsoft.com/office/drawing/2014/main" id="{E2009E25-D454-3D6A-B2FB-A5BEA8C8B1D1}"/>
              </a:ext>
            </a:extLst>
          </p:cNvPr>
          <p:cNvSpPr>
            <a:spLocks noGrp="1"/>
          </p:cNvSpPr>
          <p:nvPr>
            <p:ph type="body" sz="quarter" idx="19" hasCustomPrompt="1"/>
          </p:nvPr>
        </p:nvSpPr>
        <p:spPr>
          <a:xfrm>
            <a:off x="2019487" y="1732897"/>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54" name="Text Placeholder 37">
            <a:extLst>
              <a:ext uri="{FF2B5EF4-FFF2-40B4-BE49-F238E27FC236}">
                <a16:creationId xmlns:a16="http://schemas.microsoft.com/office/drawing/2014/main" id="{DDC89FEC-2B23-1F2E-C215-B7ABAC24DCAC}"/>
              </a:ext>
            </a:extLst>
          </p:cNvPr>
          <p:cNvSpPr>
            <a:spLocks noGrp="1"/>
          </p:cNvSpPr>
          <p:nvPr>
            <p:ph type="body" sz="quarter" idx="20" hasCustomPrompt="1"/>
          </p:nvPr>
        </p:nvSpPr>
        <p:spPr>
          <a:xfrm>
            <a:off x="2019486" y="2018543"/>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7" name="Text Placeholder 37">
            <a:extLst>
              <a:ext uri="{FF2B5EF4-FFF2-40B4-BE49-F238E27FC236}">
                <a16:creationId xmlns:a16="http://schemas.microsoft.com/office/drawing/2014/main" id="{9BCEDB30-8046-1975-9762-0285FCEA242F}"/>
              </a:ext>
            </a:extLst>
          </p:cNvPr>
          <p:cNvSpPr>
            <a:spLocks noGrp="1"/>
          </p:cNvSpPr>
          <p:nvPr>
            <p:ph type="body" sz="quarter" idx="21" hasCustomPrompt="1"/>
          </p:nvPr>
        </p:nvSpPr>
        <p:spPr>
          <a:xfrm>
            <a:off x="2028484" y="3326476"/>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28" name="Text Placeholder 37">
            <a:extLst>
              <a:ext uri="{FF2B5EF4-FFF2-40B4-BE49-F238E27FC236}">
                <a16:creationId xmlns:a16="http://schemas.microsoft.com/office/drawing/2014/main" id="{0B94BF25-5ED1-CF47-FCE2-87C754FB6C02}"/>
              </a:ext>
            </a:extLst>
          </p:cNvPr>
          <p:cNvSpPr>
            <a:spLocks noGrp="1"/>
          </p:cNvSpPr>
          <p:nvPr>
            <p:ph type="body" sz="quarter" idx="22" hasCustomPrompt="1"/>
          </p:nvPr>
        </p:nvSpPr>
        <p:spPr>
          <a:xfrm>
            <a:off x="2028483" y="3612122"/>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9" name="Text Placeholder 37">
            <a:extLst>
              <a:ext uri="{FF2B5EF4-FFF2-40B4-BE49-F238E27FC236}">
                <a16:creationId xmlns:a16="http://schemas.microsoft.com/office/drawing/2014/main" id="{29352FF7-0A22-1ED2-6641-6971956F11B1}"/>
              </a:ext>
            </a:extLst>
          </p:cNvPr>
          <p:cNvSpPr>
            <a:spLocks noGrp="1"/>
          </p:cNvSpPr>
          <p:nvPr>
            <p:ph type="body" sz="quarter" idx="23" hasCustomPrompt="1"/>
          </p:nvPr>
        </p:nvSpPr>
        <p:spPr>
          <a:xfrm>
            <a:off x="2028484" y="4975664"/>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30" name="Text Placeholder 37">
            <a:extLst>
              <a:ext uri="{FF2B5EF4-FFF2-40B4-BE49-F238E27FC236}">
                <a16:creationId xmlns:a16="http://schemas.microsoft.com/office/drawing/2014/main" id="{F3E3F402-DCDE-5E07-3660-B19C26AF46B4}"/>
              </a:ext>
            </a:extLst>
          </p:cNvPr>
          <p:cNvSpPr>
            <a:spLocks noGrp="1"/>
          </p:cNvSpPr>
          <p:nvPr>
            <p:ph type="body" sz="quarter" idx="24" hasCustomPrompt="1"/>
          </p:nvPr>
        </p:nvSpPr>
        <p:spPr>
          <a:xfrm>
            <a:off x="2028483" y="5261310"/>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1" name="Text Placeholder 37">
            <a:extLst>
              <a:ext uri="{FF2B5EF4-FFF2-40B4-BE49-F238E27FC236}">
                <a16:creationId xmlns:a16="http://schemas.microsoft.com/office/drawing/2014/main" id="{B756811E-3D14-80D7-00DD-2943BEDD8D78}"/>
              </a:ext>
            </a:extLst>
          </p:cNvPr>
          <p:cNvSpPr>
            <a:spLocks noGrp="1"/>
          </p:cNvSpPr>
          <p:nvPr>
            <p:ph type="body" sz="quarter" idx="25" hasCustomPrompt="1"/>
          </p:nvPr>
        </p:nvSpPr>
        <p:spPr>
          <a:xfrm>
            <a:off x="7632409" y="1732897"/>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32" name="Text Placeholder 37">
            <a:extLst>
              <a:ext uri="{FF2B5EF4-FFF2-40B4-BE49-F238E27FC236}">
                <a16:creationId xmlns:a16="http://schemas.microsoft.com/office/drawing/2014/main" id="{4C176DB6-9E52-AC13-8326-77E01866A01D}"/>
              </a:ext>
            </a:extLst>
          </p:cNvPr>
          <p:cNvSpPr>
            <a:spLocks noGrp="1"/>
          </p:cNvSpPr>
          <p:nvPr>
            <p:ph type="body" sz="quarter" idx="26" hasCustomPrompt="1"/>
          </p:nvPr>
        </p:nvSpPr>
        <p:spPr>
          <a:xfrm>
            <a:off x="7632407" y="2018543"/>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3" name="Text Placeholder 37">
            <a:extLst>
              <a:ext uri="{FF2B5EF4-FFF2-40B4-BE49-F238E27FC236}">
                <a16:creationId xmlns:a16="http://schemas.microsoft.com/office/drawing/2014/main" id="{6AAB4500-56E6-6FC3-67AD-B3EF35A4758C}"/>
              </a:ext>
            </a:extLst>
          </p:cNvPr>
          <p:cNvSpPr>
            <a:spLocks noGrp="1"/>
          </p:cNvSpPr>
          <p:nvPr>
            <p:ph type="body" sz="quarter" idx="27" hasCustomPrompt="1"/>
          </p:nvPr>
        </p:nvSpPr>
        <p:spPr>
          <a:xfrm>
            <a:off x="7641406" y="3326476"/>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34" name="Text Placeholder 37">
            <a:extLst>
              <a:ext uri="{FF2B5EF4-FFF2-40B4-BE49-F238E27FC236}">
                <a16:creationId xmlns:a16="http://schemas.microsoft.com/office/drawing/2014/main" id="{CBCB15F1-A379-11E7-9E1A-9EFD9CB7513B}"/>
              </a:ext>
            </a:extLst>
          </p:cNvPr>
          <p:cNvSpPr>
            <a:spLocks noGrp="1"/>
          </p:cNvSpPr>
          <p:nvPr>
            <p:ph type="body" sz="quarter" idx="28" hasCustomPrompt="1"/>
          </p:nvPr>
        </p:nvSpPr>
        <p:spPr>
          <a:xfrm>
            <a:off x="7641404" y="3612122"/>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5" name="Text Placeholder 37">
            <a:extLst>
              <a:ext uri="{FF2B5EF4-FFF2-40B4-BE49-F238E27FC236}">
                <a16:creationId xmlns:a16="http://schemas.microsoft.com/office/drawing/2014/main" id="{6750B111-CC42-542C-63B4-43360E9974A6}"/>
              </a:ext>
            </a:extLst>
          </p:cNvPr>
          <p:cNvSpPr>
            <a:spLocks noGrp="1"/>
          </p:cNvSpPr>
          <p:nvPr>
            <p:ph type="body" sz="quarter" idx="29" hasCustomPrompt="1"/>
          </p:nvPr>
        </p:nvSpPr>
        <p:spPr>
          <a:xfrm>
            <a:off x="7641406" y="4975664"/>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36" name="Text Placeholder 37">
            <a:extLst>
              <a:ext uri="{FF2B5EF4-FFF2-40B4-BE49-F238E27FC236}">
                <a16:creationId xmlns:a16="http://schemas.microsoft.com/office/drawing/2014/main" id="{518A0E21-CB57-E540-E04A-96BE9941AA57}"/>
              </a:ext>
            </a:extLst>
          </p:cNvPr>
          <p:cNvSpPr>
            <a:spLocks noGrp="1"/>
          </p:cNvSpPr>
          <p:nvPr>
            <p:ph type="body" sz="quarter" idx="30" hasCustomPrompt="1"/>
          </p:nvPr>
        </p:nvSpPr>
        <p:spPr>
          <a:xfrm>
            <a:off x="7641404" y="5261310"/>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5248798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7_Miscellaneou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203A749-7311-1874-A39B-C484E1AEEC95}"/>
              </a:ext>
            </a:extLst>
          </p:cNvPr>
          <p:cNvSpPr/>
          <p:nvPr userDrawn="1"/>
        </p:nvSpPr>
        <p:spPr>
          <a:xfrm>
            <a:off x="0" y="1"/>
            <a:ext cx="6095999" cy="3444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1">
            <a:extLst>
              <a:ext uri="{FF2B5EF4-FFF2-40B4-BE49-F238E27FC236}">
                <a16:creationId xmlns:a16="http://schemas.microsoft.com/office/drawing/2014/main" id="{8FACF0A2-97A7-0347-43D7-2F3753EE8CE0}"/>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31" name="Rectangle 30">
            <a:extLst>
              <a:ext uri="{FF2B5EF4-FFF2-40B4-BE49-F238E27FC236}">
                <a16:creationId xmlns:a16="http://schemas.microsoft.com/office/drawing/2014/main" id="{DBC06AE3-750E-B875-39AD-3AC5E58818A2}"/>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5F779328-D0B4-8D87-D834-C6E6AE245F92}"/>
              </a:ext>
            </a:extLst>
          </p:cNvPr>
          <p:cNvSpPr>
            <a:spLocks noGrp="1"/>
          </p:cNvSpPr>
          <p:nvPr>
            <p:ph idx="1" hasCustomPrompt="1"/>
          </p:nvPr>
        </p:nvSpPr>
        <p:spPr>
          <a:xfrm>
            <a:off x="531266" y="1941453"/>
            <a:ext cx="4870073" cy="1059606"/>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dirty="0"/>
              <a:t>Click to edit Master text styles</a:t>
            </a:r>
          </a:p>
        </p:txBody>
      </p:sp>
      <p:sp>
        <p:nvSpPr>
          <p:cNvPr id="33" name="Rectangle 32">
            <a:extLst>
              <a:ext uri="{FF2B5EF4-FFF2-40B4-BE49-F238E27FC236}">
                <a16:creationId xmlns:a16="http://schemas.microsoft.com/office/drawing/2014/main" id="{58E1ED0E-2355-D584-C341-A32639D57B59}"/>
              </a:ext>
            </a:extLst>
          </p:cNvPr>
          <p:cNvSpPr/>
          <p:nvPr userDrawn="1"/>
        </p:nvSpPr>
        <p:spPr>
          <a:xfrm>
            <a:off x="4591343" y="3821846"/>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33">
            <a:extLst>
              <a:ext uri="{FF2B5EF4-FFF2-40B4-BE49-F238E27FC236}">
                <a16:creationId xmlns:a16="http://schemas.microsoft.com/office/drawing/2014/main" id="{FD387EDD-3CCE-DFBF-31C9-0FAAF97525EB}"/>
              </a:ext>
            </a:extLst>
          </p:cNvPr>
          <p:cNvSpPr/>
          <p:nvPr userDrawn="1"/>
        </p:nvSpPr>
        <p:spPr>
          <a:xfrm>
            <a:off x="10333248" y="3821846"/>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34">
            <a:extLst>
              <a:ext uri="{FF2B5EF4-FFF2-40B4-BE49-F238E27FC236}">
                <a16:creationId xmlns:a16="http://schemas.microsoft.com/office/drawing/2014/main" id="{C3CF00D8-7899-C491-0542-DF1F8471C46C}"/>
              </a:ext>
            </a:extLst>
          </p:cNvPr>
          <p:cNvSpPr/>
          <p:nvPr userDrawn="1"/>
        </p:nvSpPr>
        <p:spPr>
          <a:xfrm>
            <a:off x="10333248" y="1070242"/>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35">
            <a:extLst>
              <a:ext uri="{FF2B5EF4-FFF2-40B4-BE49-F238E27FC236}">
                <a16:creationId xmlns:a16="http://schemas.microsoft.com/office/drawing/2014/main" id="{16059B7F-DBF6-B07E-DE64-3B102448A250}"/>
              </a:ext>
            </a:extLst>
          </p:cNvPr>
          <p:cNvSpPr/>
          <p:nvPr userDrawn="1"/>
        </p:nvSpPr>
        <p:spPr>
          <a:xfrm>
            <a:off x="6244390" y="1194785"/>
            <a:ext cx="5431674" cy="2249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36">
            <a:extLst>
              <a:ext uri="{FF2B5EF4-FFF2-40B4-BE49-F238E27FC236}">
                <a16:creationId xmlns:a16="http://schemas.microsoft.com/office/drawing/2014/main" id="{13BCB585-1532-C549-CB69-B8A55865A7FF}"/>
              </a:ext>
            </a:extLst>
          </p:cNvPr>
          <p:cNvSpPr/>
          <p:nvPr userDrawn="1"/>
        </p:nvSpPr>
        <p:spPr>
          <a:xfrm>
            <a:off x="6257843" y="3950017"/>
            <a:ext cx="5431674" cy="22499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8" name="Rectangle 37">
            <a:extLst>
              <a:ext uri="{FF2B5EF4-FFF2-40B4-BE49-F238E27FC236}">
                <a16:creationId xmlns:a16="http://schemas.microsoft.com/office/drawing/2014/main" id="{CBE6D2BE-D995-1886-4959-4D86EF6FDE1B}"/>
              </a:ext>
            </a:extLst>
          </p:cNvPr>
          <p:cNvSpPr/>
          <p:nvPr userDrawn="1"/>
        </p:nvSpPr>
        <p:spPr>
          <a:xfrm>
            <a:off x="515938" y="3950017"/>
            <a:ext cx="5431674" cy="2249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39" name="Straight Connector 38">
            <a:extLst>
              <a:ext uri="{FF2B5EF4-FFF2-40B4-BE49-F238E27FC236}">
                <a16:creationId xmlns:a16="http://schemas.microsoft.com/office/drawing/2014/main" id="{47333EF1-F72B-30A2-402A-1C0BC97809DE}"/>
              </a:ext>
            </a:extLst>
          </p:cNvPr>
          <p:cNvCxnSpPr/>
          <p:nvPr userDrawn="1"/>
        </p:nvCxnSpPr>
        <p:spPr>
          <a:xfrm>
            <a:off x="502483" y="3697354"/>
            <a:ext cx="11173581" cy="0"/>
          </a:xfrm>
          <a:prstGeom prst="line">
            <a:avLst/>
          </a:prstGeom>
          <a:ln>
            <a:solidFill>
              <a:schemeClr val="bg1">
                <a:lumMod val="75000"/>
              </a:schemeClr>
            </a:solidFill>
            <a:prstDash val="lgDash"/>
            <a:round/>
          </a:ln>
        </p:spPr>
        <p:style>
          <a:lnRef idx="1">
            <a:schemeClr val="accent1"/>
          </a:lnRef>
          <a:fillRef idx="0">
            <a:schemeClr val="accent1"/>
          </a:fillRef>
          <a:effectRef idx="0">
            <a:schemeClr val="accent1"/>
          </a:effectRef>
          <a:fontRef idx="minor">
            <a:schemeClr val="tx1"/>
          </a:fontRef>
        </p:style>
      </p:cxnSp>
      <p:sp>
        <p:nvSpPr>
          <p:cNvPr id="40" name="Right Triangle 39">
            <a:extLst>
              <a:ext uri="{FF2B5EF4-FFF2-40B4-BE49-F238E27FC236}">
                <a16:creationId xmlns:a16="http://schemas.microsoft.com/office/drawing/2014/main" id="{F6E3477A-480E-D8E1-EC5E-936B8088140F}"/>
              </a:ext>
            </a:extLst>
          </p:cNvPr>
          <p:cNvSpPr/>
          <p:nvPr userDrawn="1"/>
        </p:nvSpPr>
        <p:spPr>
          <a:xfrm rot="10800000">
            <a:off x="10333248" y="1070242"/>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Right Triangle 40">
            <a:extLst>
              <a:ext uri="{FF2B5EF4-FFF2-40B4-BE49-F238E27FC236}">
                <a16:creationId xmlns:a16="http://schemas.microsoft.com/office/drawing/2014/main" id="{10A8A0D9-6938-6CD4-8BE7-5EB452635859}"/>
              </a:ext>
            </a:extLst>
          </p:cNvPr>
          <p:cNvSpPr/>
          <p:nvPr userDrawn="1"/>
        </p:nvSpPr>
        <p:spPr>
          <a:xfrm rot="10800000">
            <a:off x="10333248" y="3821846"/>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Right Triangle 41">
            <a:extLst>
              <a:ext uri="{FF2B5EF4-FFF2-40B4-BE49-F238E27FC236}">
                <a16:creationId xmlns:a16="http://schemas.microsoft.com/office/drawing/2014/main" id="{A619B263-48E8-DD51-4840-C83E993F5FC5}"/>
              </a:ext>
            </a:extLst>
          </p:cNvPr>
          <p:cNvSpPr/>
          <p:nvPr userDrawn="1"/>
        </p:nvSpPr>
        <p:spPr>
          <a:xfrm rot="10800000">
            <a:off x="4591343" y="3821846"/>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Content Placeholder 50">
            <a:extLst>
              <a:ext uri="{FF2B5EF4-FFF2-40B4-BE49-F238E27FC236}">
                <a16:creationId xmlns:a16="http://schemas.microsoft.com/office/drawing/2014/main" id="{B6530D6A-39E9-5B3B-6186-1FD4373725BE}"/>
              </a:ext>
            </a:extLst>
          </p:cNvPr>
          <p:cNvSpPr>
            <a:spLocks noGrp="1"/>
          </p:cNvSpPr>
          <p:nvPr>
            <p:ph sz="quarter" idx="18" hasCustomPrompt="1"/>
          </p:nvPr>
        </p:nvSpPr>
        <p:spPr>
          <a:xfrm>
            <a:off x="948484" y="4385838"/>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dirty="0"/>
              <a:t>Insert Icon Here</a:t>
            </a:r>
            <a:endParaRPr lang="en-IN" dirty="0"/>
          </a:p>
        </p:txBody>
      </p:sp>
      <p:sp>
        <p:nvSpPr>
          <p:cNvPr id="44" name="Text Placeholder 37">
            <a:extLst>
              <a:ext uri="{FF2B5EF4-FFF2-40B4-BE49-F238E27FC236}">
                <a16:creationId xmlns:a16="http://schemas.microsoft.com/office/drawing/2014/main" id="{6AB2722F-65B5-AD4C-5219-C37CE8C58DC5}"/>
              </a:ext>
            </a:extLst>
          </p:cNvPr>
          <p:cNvSpPr>
            <a:spLocks noGrp="1"/>
          </p:cNvSpPr>
          <p:nvPr>
            <p:ph type="body" sz="quarter" idx="25" hasCustomPrompt="1"/>
          </p:nvPr>
        </p:nvSpPr>
        <p:spPr>
          <a:xfrm>
            <a:off x="2440863" y="4385837"/>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45" name="Text Placeholder 37">
            <a:extLst>
              <a:ext uri="{FF2B5EF4-FFF2-40B4-BE49-F238E27FC236}">
                <a16:creationId xmlns:a16="http://schemas.microsoft.com/office/drawing/2014/main" id="{319EE2E6-F8F5-D38F-123F-CB66C4A31177}"/>
              </a:ext>
            </a:extLst>
          </p:cNvPr>
          <p:cNvSpPr>
            <a:spLocks noGrp="1"/>
          </p:cNvSpPr>
          <p:nvPr>
            <p:ph type="body" sz="quarter" idx="26" hasCustomPrompt="1"/>
          </p:nvPr>
        </p:nvSpPr>
        <p:spPr>
          <a:xfrm>
            <a:off x="2440863" y="4965801"/>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6" name="Content Placeholder 50">
            <a:extLst>
              <a:ext uri="{FF2B5EF4-FFF2-40B4-BE49-F238E27FC236}">
                <a16:creationId xmlns:a16="http://schemas.microsoft.com/office/drawing/2014/main" id="{D47986B6-3ED0-36CD-558D-2426D5507EEB}"/>
              </a:ext>
            </a:extLst>
          </p:cNvPr>
          <p:cNvSpPr>
            <a:spLocks noGrp="1"/>
          </p:cNvSpPr>
          <p:nvPr>
            <p:ph sz="quarter" idx="27" hasCustomPrompt="1"/>
          </p:nvPr>
        </p:nvSpPr>
        <p:spPr>
          <a:xfrm>
            <a:off x="6699913" y="1666855"/>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dirty="0"/>
              <a:t>Insert Icon Here</a:t>
            </a:r>
            <a:endParaRPr lang="en-IN" dirty="0"/>
          </a:p>
        </p:txBody>
      </p:sp>
      <p:sp>
        <p:nvSpPr>
          <p:cNvPr id="47" name="Text Placeholder 37">
            <a:extLst>
              <a:ext uri="{FF2B5EF4-FFF2-40B4-BE49-F238E27FC236}">
                <a16:creationId xmlns:a16="http://schemas.microsoft.com/office/drawing/2014/main" id="{5499FBE0-2A6E-5AAE-0BFD-43C7FB690DE7}"/>
              </a:ext>
            </a:extLst>
          </p:cNvPr>
          <p:cNvSpPr>
            <a:spLocks noGrp="1"/>
          </p:cNvSpPr>
          <p:nvPr>
            <p:ph type="body" sz="quarter" idx="28" hasCustomPrompt="1"/>
          </p:nvPr>
        </p:nvSpPr>
        <p:spPr>
          <a:xfrm>
            <a:off x="8192292" y="1666854"/>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48" name="Text Placeholder 37">
            <a:extLst>
              <a:ext uri="{FF2B5EF4-FFF2-40B4-BE49-F238E27FC236}">
                <a16:creationId xmlns:a16="http://schemas.microsoft.com/office/drawing/2014/main" id="{235C39F2-B37A-6CAF-253B-2D5D326DDBB1}"/>
              </a:ext>
            </a:extLst>
          </p:cNvPr>
          <p:cNvSpPr>
            <a:spLocks noGrp="1"/>
          </p:cNvSpPr>
          <p:nvPr>
            <p:ph type="body" sz="quarter" idx="29" hasCustomPrompt="1"/>
          </p:nvPr>
        </p:nvSpPr>
        <p:spPr>
          <a:xfrm>
            <a:off x="8192292" y="2246818"/>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9" name="Content Placeholder 50">
            <a:extLst>
              <a:ext uri="{FF2B5EF4-FFF2-40B4-BE49-F238E27FC236}">
                <a16:creationId xmlns:a16="http://schemas.microsoft.com/office/drawing/2014/main" id="{798EBCA8-1341-0DFE-F2ED-DE1A723388B4}"/>
              </a:ext>
            </a:extLst>
          </p:cNvPr>
          <p:cNvSpPr>
            <a:spLocks noGrp="1"/>
          </p:cNvSpPr>
          <p:nvPr>
            <p:ph sz="quarter" idx="30" hasCustomPrompt="1"/>
          </p:nvPr>
        </p:nvSpPr>
        <p:spPr>
          <a:xfrm>
            <a:off x="6677189" y="4370267"/>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dirty="0"/>
              <a:t>Insert Icon Here</a:t>
            </a:r>
            <a:endParaRPr lang="en-IN" dirty="0"/>
          </a:p>
        </p:txBody>
      </p:sp>
      <p:sp>
        <p:nvSpPr>
          <p:cNvPr id="51" name="Text Placeholder 37">
            <a:extLst>
              <a:ext uri="{FF2B5EF4-FFF2-40B4-BE49-F238E27FC236}">
                <a16:creationId xmlns:a16="http://schemas.microsoft.com/office/drawing/2014/main" id="{3163666B-9B9E-71CB-E050-028A686F27A1}"/>
              </a:ext>
            </a:extLst>
          </p:cNvPr>
          <p:cNvSpPr>
            <a:spLocks noGrp="1"/>
          </p:cNvSpPr>
          <p:nvPr>
            <p:ph type="body" sz="quarter" idx="31" hasCustomPrompt="1"/>
          </p:nvPr>
        </p:nvSpPr>
        <p:spPr>
          <a:xfrm>
            <a:off x="8169568" y="4370266"/>
            <a:ext cx="2563091" cy="47940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52" name="Text Placeholder 37">
            <a:extLst>
              <a:ext uri="{FF2B5EF4-FFF2-40B4-BE49-F238E27FC236}">
                <a16:creationId xmlns:a16="http://schemas.microsoft.com/office/drawing/2014/main" id="{6DDCC087-6E0E-E0AA-80F4-A8D977973ADB}"/>
              </a:ext>
            </a:extLst>
          </p:cNvPr>
          <p:cNvSpPr>
            <a:spLocks noGrp="1"/>
          </p:cNvSpPr>
          <p:nvPr>
            <p:ph type="body" sz="quarter" idx="32" hasCustomPrompt="1"/>
          </p:nvPr>
        </p:nvSpPr>
        <p:spPr>
          <a:xfrm>
            <a:off x="8169568" y="4950230"/>
            <a:ext cx="2563091" cy="7763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4" name="Text Placeholder 37">
            <a:extLst>
              <a:ext uri="{FF2B5EF4-FFF2-40B4-BE49-F238E27FC236}">
                <a16:creationId xmlns:a16="http://schemas.microsoft.com/office/drawing/2014/main" id="{56D43C0A-AC57-778D-4463-806E7F06709E}"/>
              </a:ext>
            </a:extLst>
          </p:cNvPr>
          <p:cNvSpPr>
            <a:spLocks noGrp="1"/>
          </p:cNvSpPr>
          <p:nvPr>
            <p:ph type="body" sz="quarter" idx="33" hasCustomPrompt="1"/>
          </p:nvPr>
        </p:nvSpPr>
        <p:spPr>
          <a:xfrm>
            <a:off x="10948771" y="1206541"/>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01</a:t>
            </a:r>
            <a:endParaRPr lang="en-IN" dirty="0"/>
          </a:p>
        </p:txBody>
      </p:sp>
      <p:sp>
        <p:nvSpPr>
          <p:cNvPr id="55" name="Text Placeholder 37">
            <a:extLst>
              <a:ext uri="{FF2B5EF4-FFF2-40B4-BE49-F238E27FC236}">
                <a16:creationId xmlns:a16="http://schemas.microsoft.com/office/drawing/2014/main" id="{613578F0-3911-CC1E-F068-EB38502880EB}"/>
              </a:ext>
            </a:extLst>
          </p:cNvPr>
          <p:cNvSpPr>
            <a:spLocks noGrp="1"/>
          </p:cNvSpPr>
          <p:nvPr>
            <p:ph type="body" sz="quarter" idx="34" hasCustomPrompt="1"/>
          </p:nvPr>
        </p:nvSpPr>
        <p:spPr>
          <a:xfrm>
            <a:off x="5200965" y="3977509"/>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02</a:t>
            </a:r>
            <a:endParaRPr lang="en-IN" dirty="0"/>
          </a:p>
        </p:txBody>
      </p:sp>
      <p:sp>
        <p:nvSpPr>
          <p:cNvPr id="56" name="Text Placeholder 37">
            <a:extLst>
              <a:ext uri="{FF2B5EF4-FFF2-40B4-BE49-F238E27FC236}">
                <a16:creationId xmlns:a16="http://schemas.microsoft.com/office/drawing/2014/main" id="{D352F18D-0137-9573-8D6B-851220BF3775}"/>
              </a:ext>
            </a:extLst>
          </p:cNvPr>
          <p:cNvSpPr>
            <a:spLocks noGrp="1"/>
          </p:cNvSpPr>
          <p:nvPr>
            <p:ph type="body" sz="quarter" idx="35" hasCustomPrompt="1"/>
          </p:nvPr>
        </p:nvSpPr>
        <p:spPr>
          <a:xfrm>
            <a:off x="10954488" y="3971617"/>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03</a:t>
            </a:r>
            <a:endParaRPr lang="en-IN" dirty="0"/>
          </a:p>
        </p:txBody>
      </p:sp>
    </p:spTree>
    <p:extLst>
      <p:ext uri="{BB962C8B-B14F-4D97-AF65-F5344CB8AC3E}">
        <p14:creationId xmlns:p14="http://schemas.microsoft.com/office/powerpoint/2010/main" val="20563064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8_Miscellaneou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64FE84E-A333-1157-AB6D-AAABC2B53E76}"/>
              </a:ext>
            </a:extLst>
          </p:cNvPr>
          <p:cNvSpPr>
            <a:spLocks noGrp="1"/>
          </p:cNvSpPr>
          <p:nvPr>
            <p:ph type="pic" sz="quarter" idx="13"/>
          </p:nvPr>
        </p:nvSpPr>
        <p:spPr>
          <a:xfrm>
            <a:off x="0" y="0"/>
            <a:ext cx="4986609" cy="6858000"/>
          </a:xfrm>
          <a:solidFill>
            <a:schemeClr val="tx2">
              <a:alpha val="75000"/>
            </a:schemeClr>
          </a:solidFill>
        </p:spPr>
        <p:txBody>
          <a:bodyPr/>
          <a:lstStyle/>
          <a:p>
            <a:endParaRPr lang="en-IN" dirty="0"/>
          </a:p>
        </p:txBody>
      </p:sp>
      <p:sp>
        <p:nvSpPr>
          <p:cNvPr id="6" name="Rectangle 5">
            <a:extLst>
              <a:ext uri="{FF2B5EF4-FFF2-40B4-BE49-F238E27FC236}">
                <a16:creationId xmlns:a16="http://schemas.microsoft.com/office/drawing/2014/main" id="{5D6D9364-0E65-7D7C-90D8-C8D8F4264563}"/>
              </a:ext>
            </a:extLst>
          </p:cNvPr>
          <p:cNvSpPr/>
          <p:nvPr userDrawn="1"/>
        </p:nvSpPr>
        <p:spPr>
          <a:xfrm>
            <a:off x="5383446" y="3308178"/>
            <a:ext cx="2142784" cy="2883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AAAB73E3-0687-BF1F-B4EE-AA3BB7454C67}"/>
              </a:ext>
            </a:extLst>
          </p:cNvPr>
          <p:cNvSpPr/>
          <p:nvPr userDrawn="1"/>
        </p:nvSpPr>
        <p:spPr>
          <a:xfrm>
            <a:off x="7530687" y="2066180"/>
            <a:ext cx="2142784" cy="41149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C5E6ECBF-3F3D-1D15-F367-253F34178F40}"/>
              </a:ext>
            </a:extLst>
          </p:cNvPr>
          <p:cNvSpPr/>
          <p:nvPr userDrawn="1"/>
        </p:nvSpPr>
        <p:spPr>
          <a:xfrm>
            <a:off x="9631142" y="1102414"/>
            <a:ext cx="2142784" cy="50787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a:extLst>
              <a:ext uri="{FF2B5EF4-FFF2-40B4-BE49-F238E27FC236}">
                <a16:creationId xmlns:a16="http://schemas.microsoft.com/office/drawing/2014/main" id="{12D7C107-1DFE-F6F1-198A-E85400F246D1}"/>
              </a:ext>
            </a:extLst>
          </p:cNvPr>
          <p:cNvCxnSpPr>
            <a:cxnSpLocks/>
          </p:cNvCxnSpPr>
          <p:nvPr userDrawn="1"/>
        </p:nvCxnSpPr>
        <p:spPr>
          <a:xfrm>
            <a:off x="751261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24D0AB-7DE2-51C4-A9E2-8CDB73F27A9E}"/>
              </a:ext>
            </a:extLst>
          </p:cNvPr>
          <p:cNvCxnSpPr>
            <a:cxnSpLocks/>
          </p:cNvCxnSpPr>
          <p:nvPr userDrawn="1"/>
        </p:nvCxnSpPr>
        <p:spPr>
          <a:xfrm>
            <a:off x="961355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17CAC-7641-1DFD-8873-38B4FCDE4EF9}"/>
              </a:ext>
            </a:extLst>
          </p:cNvPr>
          <p:cNvCxnSpPr>
            <a:cxnSpLocks/>
          </p:cNvCxnSpPr>
          <p:nvPr userDrawn="1"/>
        </p:nvCxnSpPr>
        <p:spPr>
          <a:xfrm>
            <a:off x="838200" y="5912310"/>
            <a:ext cx="5966637"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5" name="Content Placeholder 50">
            <a:extLst>
              <a:ext uri="{FF2B5EF4-FFF2-40B4-BE49-F238E27FC236}">
                <a16:creationId xmlns:a16="http://schemas.microsoft.com/office/drawing/2014/main" id="{6401874C-D0BB-FE11-AB98-365DDD746107}"/>
              </a:ext>
            </a:extLst>
          </p:cNvPr>
          <p:cNvSpPr>
            <a:spLocks noGrp="1"/>
          </p:cNvSpPr>
          <p:nvPr>
            <p:ph sz="quarter" idx="18" hasCustomPrompt="1"/>
          </p:nvPr>
        </p:nvSpPr>
        <p:spPr>
          <a:xfrm>
            <a:off x="5537454" y="2672034"/>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48" name="Text Placeholder 37">
            <a:extLst>
              <a:ext uri="{FF2B5EF4-FFF2-40B4-BE49-F238E27FC236}">
                <a16:creationId xmlns:a16="http://schemas.microsoft.com/office/drawing/2014/main" id="{BF32448F-3FF1-DF11-681A-1932161941E6}"/>
              </a:ext>
            </a:extLst>
          </p:cNvPr>
          <p:cNvSpPr>
            <a:spLocks noGrp="1"/>
          </p:cNvSpPr>
          <p:nvPr>
            <p:ph type="body" sz="quarter" idx="25" hasCustomPrompt="1"/>
          </p:nvPr>
        </p:nvSpPr>
        <p:spPr>
          <a:xfrm>
            <a:off x="5420980" y="366946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49" name="Text Placeholder 37">
            <a:extLst>
              <a:ext uri="{FF2B5EF4-FFF2-40B4-BE49-F238E27FC236}">
                <a16:creationId xmlns:a16="http://schemas.microsoft.com/office/drawing/2014/main" id="{E52D8271-DA3B-E79C-A6CA-212D42AB1CCC}"/>
              </a:ext>
            </a:extLst>
          </p:cNvPr>
          <p:cNvSpPr>
            <a:spLocks noGrp="1"/>
          </p:cNvSpPr>
          <p:nvPr>
            <p:ph type="body" sz="quarter" idx="26" hasCustomPrompt="1"/>
          </p:nvPr>
        </p:nvSpPr>
        <p:spPr>
          <a:xfrm>
            <a:off x="5420980" y="416560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2" name="Text Placeholder 37">
            <a:extLst>
              <a:ext uri="{FF2B5EF4-FFF2-40B4-BE49-F238E27FC236}">
                <a16:creationId xmlns:a16="http://schemas.microsoft.com/office/drawing/2014/main" id="{55901CBF-64B5-52E5-AD7C-14473E943095}"/>
              </a:ext>
            </a:extLst>
          </p:cNvPr>
          <p:cNvSpPr>
            <a:spLocks noGrp="1"/>
          </p:cNvSpPr>
          <p:nvPr>
            <p:ph type="body" sz="quarter" idx="27" hasCustomPrompt="1"/>
          </p:nvPr>
        </p:nvSpPr>
        <p:spPr>
          <a:xfrm>
            <a:off x="7574433" y="256510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53" name="Text Placeholder 37">
            <a:extLst>
              <a:ext uri="{FF2B5EF4-FFF2-40B4-BE49-F238E27FC236}">
                <a16:creationId xmlns:a16="http://schemas.microsoft.com/office/drawing/2014/main" id="{4AE840D7-9B7B-65BB-146A-AE724E69D7B8}"/>
              </a:ext>
            </a:extLst>
          </p:cNvPr>
          <p:cNvSpPr>
            <a:spLocks noGrp="1"/>
          </p:cNvSpPr>
          <p:nvPr>
            <p:ph type="body" sz="quarter" idx="28" hasCustomPrompt="1"/>
          </p:nvPr>
        </p:nvSpPr>
        <p:spPr>
          <a:xfrm>
            <a:off x="7574433" y="306124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6" name="Content Placeholder 50">
            <a:extLst>
              <a:ext uri="{FF2B5EF4-FFF2-40B4-BE49-F238E27FC236}">
                <a16:creationId xmlns:a16="http://schemas.microsoft.com/office/drawing/2014/main" id="{73794DBD-54A2-ECAE-AE27-C233255DE032}"/>
              </a:ext>
            </a:extLst>
          </p:cNvPr>
          <p:cNvSpPr>
            <a:spLocks noGrp="1"/>
          </p:cNvSpPr>
          <p:nvPr>
            <p:ph sz="quarter" idx="29" hasCustomPrompt="1"/>
          </p:nvPr>
        </p:nvSpPr>
        <p:spPr>
          <a:xfrm>
            <a:off x="7665276" y="1567058"/>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60" name="Text Placeholder 37">
            <a:extLst>
              <a:ext uri="{FF2B5EF4-FFF2-40B4-BE49-F238E27FC236}">
                <a16:creationId xmlns:a16="http://schemas.microsoft.com/office/drawing/2014/main" id="{D877437A-4641-C570-C7B2-C8ED893E36F2}"/>
              </a:ext>
            </a:extLst>
          </p:cNvPr>
          <p:cNvSpPr>
            <a:spLocks noGrp="1"/>
          </p:cNvSpPr>
          <p:nvPr>
            <p:ph type="body" sz="quarter" idx="30" hasCustomPrompt="1"/>
          </p:nvPr>
        </p:nvSpPr>
        <p:spPr>
          <a:xfrm>
            <a:off x="9695314" y="1674082"/>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61" name="Text Placeholder 37">
            <a:extLst>
              <a:ext uri="{FF2B5EF4-FFF2-40B4-BE49-F238E27FC236}">
                <a16:creationId xmlns:a16="http://schemas.microsoft.com/office/drawing/2014/main" id="{134811CE-D629-C0D8-A641-B27CF2CD2D41}"/>
              </a:ext>
            </a:extLst>
          </p:cNvPr>
          <p:cNvSpPr>
            <a:spLocks noGrp="1"/>
          </p:cNvSpPr>
          <p:nvPr>
            <p:ph type="body" sz="quarter" idx="31" hasCustomPrompt="1"/>
          </p:nvPr>
        </p:nvSpPr>
        <p:spPr>
          <a:xfrm>
            <a:off x="9695314" y="2170218"/>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2" name="Content Placeholder 50">
            <a:extLst>
              <a:ext uri="{FF2B5EF4-FFF2-40B4-BE49-F238E27FC236}">
                <a16:creationId xmlns:a16="http://schemas.microsoft.com/office/drawing/2014/main" id="{90AACE40-7372-3373-1F03-08FBFB1B4BCA}"/>
              </a:ext>
            </a:extLst>
          </p:cNvPr>
          <p:cNvSpPr>
            <a:spLocks noGrp="1"/>
          </p:cNvSpPr>
          <p:nvPr>
            <p:ph sz="quarter" idx="32" hasCustomPrompt="1"/>
          </p:nvPr>
        </p:nvSpPr>
        <p:spPr>
          <a:xfrm>
            <a:off x="9786157" y="676031"/>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64" name="Content Placeholder 50">
            <a:extLst>
              <a:ext uri="{FF2B5EF4-FFF2-40B4-BE49-F238E27FC236}">
                <a16:creationId xmlns:a16="http://schemas.microsoft.com/office/drawing/2014/main" id="{7DC66DA5-3ACA-999E-4921-F659ED592A2B}"/>
              </a:ext>
            </a:extLst>
          </p:cNvPr>
          <p:cNvSpPr>
            <a:spLocks noGrp="1"/>
          </p:cNvSpPr>
          <p:nvPr>
            <p:ph sz="quarter" idx="14" hasCustomPrompt="1"/>
          </p:nvPr>
        </p:nvSpPr>
        <p:spPr>
          <a:xfrm>
            <a:off x="6948837" y="5619584"/>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01</a:t>
            </a:r>
            <a:endParaRPr lang="en-IN" dirty="0"/>
          </a:p>
        </p:txBody>
      </p:sp>
      <p:sp>
        <p:nvSpPr>
          <p:cNvPr id="65" name="Content Placeholder 50">
            <a:extLst>
              <a:ext uri="{FF2B5EF4-FFF2-40B4-BE49-F238E27FC236}">
                <a16:creationId xmlns:a16="http://schemas.microsoft.com/office/drawing/2014/main" id="{CEEF41D1-EA90-1577-D84F-40E3AF1AFB23}"/>
              </a:ext>
            </a:extLst>
          </p:cNvPr>
          <p:cNvSpPr>
            <a:spLocks noGrp="1"/>
          </p:cNvSpPr>
          <p:nvPr>
            <p:ph sz="quarter" idx="33" hasCustomPrompt="1"/>
          </p:nvPr>
        </p:nvSpPr>
        <p:spPr>
          <a:xfrm>
            <a:off x="9060801"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02</a:t>
            </a:r>
            <a:endParaRPr lang="en-IN" dirty="0"/>
          </a:p>
        </p:txBody>
      </p:sp>
      <p:sp>
        <p:nvSpPr>
          <p:cNvPr id="66" name="Content Placeholder 50">
            <a:extLst>
              <a:ext uri="{FF2B5EF4-FFF2-40B4-BE49-F238E27FC236}">
                <a16:creationId xmlns:a16="http://schemas.microsoft.com/office/drawing/2014/main" id="{9AC9247D-8A6E-EB87-760F-21C9A45FBFBE}"/>
              </a:ext>
            </a:extLst>
          </p:cNvPr>
          <p:cNvSpPr>
            <a:spLocks noGrp="1"/>
          </p:cNvSpPr>
          <p:nvPr>
            <p:ph sz="quarter" idx="34" hasCustomPrompt="1"/>
          </p:nvPr>
        </p:nvSpPr>
        <p:spPr>
          <a:xfrm>
            <a:off x="11203585"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03</a:t>
            </a:r>
            <a:endParaRPr lang="en-IN" dirty="0"/>
          </a:p>
        </p:txBody>
      </p:sp>
      <p:sp>
        <p:nvSpPr>
          <p:cNvPr id="68" name="Title 1">
            <a:extLst>
              <a:ext uri="{FF2B5EF4-FFF2-40B4-BE49-F238E27FC236}">
                <a16:creationId xmlns:a16="http://schemas.microsoft.com/office/drawing/2014/main" id="{7F75B5CA-1835-C387-E922-4549D4B72C3F}"/>
              </a:ext>
            </a:extLst>
          </p:cNvPr>
          <p:cNvSpPr>
            <a:spLocks noGrp="1"/>
          </p:cNvSpPr>
          <p:nvPr>
            <p:ph type="ctrTitle"/>
          </p:nvPr>
        </p:nvSpPr>
        <p:spPr>
          <a:xfrm>
            <a:off x="5383446" y="233807"/>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Tree>
    <p:extLst>
      <p:ext uri="{BB962C8B-B14F-4D97-AF65-F5344CB8AC3E}">
        <p14:creationId xmlns:p14="http://schemas.microsoft.com/office/powerpoint/2010/main" val="15064387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9_Miscellaneou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FECD4F-B464-C1BD-5DAD-CEC5B25247B1}"/>
              </a:ext>
            </a:extLst>
          </p:cNvPr>
          <p:cNvSpPr/>
          <p:nvPr userDrawn="1"/>
        </p:nvSpPr>
        <p:spPr>
          <a:xfrm>
            <a:off x="0" y="0"/>
            <a:ext cx="49866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6D9364-0E65-7D7C-90D8-C8D8F4264563}"/>
              </a:ext>
            </a:extLst>
          </p:cNvPr>
          <p:cNvSpPr/>
          <p:nvPr userDrawn="1"/>
        </p:nvSpPr>
        <p:spPr>
          <a:xfrm>
            <a:off x="5383446" y="3308178"/>
            <a:ext cx="2142784" cy="2883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AAAB73E3-0687-BF1F-B4EE-AA3BB7454C67}"/>
              </a:ext>
            </a:extLst>
          </p:cNvPr>
          <p:cNvSpPr/>
          <p:nvPr userDrawn="1"/>
        </p:nvSpPr>
        <p:spPr>
          <a:xfrm>
            <a:off x="7530687" y="2066180"/>
            <a:ext cx="2142784" cy="41149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C5E6ECBF-3F3D-1D15-F367-253F34178F40}"/>
              </a:ext>
            </a:extLst>
          </p:cNvPr>
          <p:cNvSpPr/>
          <p:nvPr userDrawn="1"/>
        </p:nvSpPr>
        <p:spPr>
          <a:xfrm>
            <a:off x="9631142" y="1102414"/>
            <a:ext cx="2142784" cy="50787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a:extLst>
              <a:ext uri="{FF2B5EF4-FFF2-40B4-BE49-F238E27FC236}">
                <a16:creationId xmlns:a16="http://schemas.microsoft.com/office/drawing/2014/main" id="{12D7C107-1DFE-F6F1-198A-E85400F246D1}"/>
              </a:ext>
            </a:extLst>
          </p:cNvPr>
          <p:cNvCxnSpPr>
            <a:cxnSpLocks/>
          </p:cNvCxnSpPr>
          <p:nvPr userDrawn="1"/>
        </p:nvCxnSpPr>
        <p:spPr>
          <a:xfrm>
            <a:off x="751261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24D0AB-7DE2-51C4-A9E2-8CDB73F27A9E}"/>
              </a:ext>
            </a:extLst>
          </p:cNvPr>
          <p:cNvCxnSpPr>
            <a:cxnSpLocks/>
          </p:cNvCxnSpPr>
          <p:nvPr userDrawn="1"/>
        </p:nvCxnSpPr>
        <p:spPr>
          <a:xfrm>
            <a:off x="961355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17CAC-7641-1DFD-8873-38B4FCDE4EF9}"/>
              </a:ext>
            </a:extLst>
          </p:cNvPr>
          <p:cNvCxnSpPr>
            <a:cxnSpLocks/>
          </p:cNvCxnSpPr>
          <p:nvPr userDrawn="1"/>
        </p:nvCxnSpPr>
        <p:spPr>
          <a:xfrm>
            <a:off x="838200" y="5912310"/>
            <a:ext cx="5966637"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5" name="Content Placeholder 50">
            <a:extLst>
              <a:ext uri="{FF2B5EF4-FFF2-40B4-BE49-F238E27FC236}">
                <a16:creationId xmlns:a16="http://schemas.microsoft.com/office/drawing/2014/main" id="{6401874C-D0BB-FE11-AB98-365DDD746107}"/>
              </a:ext>
            </a:extLst>
          </p:cNvPr>
          <p:cNvSpPr>
            <a:spLocks noGrp="1"/>
          </p:cNvSpPr>
          <p:nvPr>
            <p:ph sz="quarter" idx="18" hasCustomPrompt="1"/>
          </p:nvPr>
        </p:nvSpPr>
        <p:spPr>
          <a:xfrm>
            <a:off x="5537454" y="2672034"/>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48" name="Text Placeholder 37">
            <a:extLst>
              <a:ext uri="{FF2B5EF4-FFF2-40B4-BE49-F238E27FC236}">
                <a16:creationId xmlns:a16="http://schemas.microsoft.com/office/drawing/2014/main" id="{BF32448F-3FF1-DF11-681A-1932161941E6}"/>
              </a:ext>
            </a:extLst>
          </p:cNvPr>
          <p:cNvSpPr>
            <a:spLocks noGrp="1"/>
          </p:cNvSpPr>
          <p:nvPr>
            <p:ph type="body" sz="quarter" idx="25" hasCustomPrompt="1"/>
          </p:nvPr>
        </p:nvSpPr>
        <p:spPr>
          <a:xfrm>
            <a:off x="5420980" y="366946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49" name="Text Placeholder 37">
            <a:extLst>
              <a:ext uri="{FF2B5EF4-FFF2-40B4-BE49-F238E27FC236}">
                <a16:creationId xmlns:a16="http://schemas.microsoft.com/office/drawing/2014/main" id="{E52D8271-DA3B-E79C-A6CA-212D42AB1CCC}"/>
              </a:ext>
            </a:extLst>
          </p:cNvPr>
          <p:cNvSpPr>
            <a:spLocks noGrp="1"/>
          </p:cNvSpPr>
          <p:nvPr>
            <p:ph type="body" sz="quarter" idx="26" hasCustomPrompt="1"/>
          </p:nvPr>
        </p:nvSpPr>
        <p:spPr>
          <a:xfrm>
            <a:off x="5420980" y="416560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2" name="Text Placeholder 37">
            <a:extLst>
              <a:ext uri="{FF2B5EF4-FFF2-40B4-BE49-F238E27FC236}">
                <a16:creationId xmlns:a16="http://schemas.microsoft.com/office/drawing/2014/main" id="{55901CBF-64B5-52E5-AD7C-14473E943095}"/>
              </a:ext>
            </a:extLst>
          </p:cNvPr>
          <p:cNvSpPr>
            <a:spLocks noGrp="1"/>
          </p:cNvSpPr>
          <p:nvPr>
            <p:ph type="body" sz="quarter" idx="27" hasCustomPrompt="1"/>
          </p:nvPr>
        </p:nvSpPr>
        <p:spPr>
          <a:xfrm>
            <a:off x="7574433" y="256510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53" name="Text Placeholder 37">
            <a:extLst>
              <a:ext uri="{FF2B5EF4-FFF2-40B4-BE49-F238E27FC236}">
                <a16:creationId xmlns:a16="http://schemas.microsoft.com/office/drawing/2014/main" id="{4AE840D7-9B7B-65BB-146A-AE724E69D7B8}"/>
              </a:ext>
            </a:extLst>
          </p:cNvPr>
          <p:cNvSpPr>
            <a:spLocks noGrp="1"/>
          </p:cNvSpPr>
          <p:nvPr>
            <p:ph type="body" sz="quarter" idx="28" hasCustomPrompt="1"/>
          </p:nvPr>
        </p:nvSpPr>
        <p:spPr>
          <a:xfrm>
            <a:off x="7574433" y="306124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6" name="Content Placeholder 50">
            <a:extLst>
              <a:ext uri="{FF2B5EF4-FFF2-40B4-BE49-F238E27FC236}">
                <a16:creationId xmlns:a16="http://schemas.microsoft.com/office/drawing/2014/main" id="{73794DBD-54A2-ECAE-AE27-C233255DE032}"/>
              </a:ext>
            </a:extLst>
          </p:cNvPr>
          <p:cNvSpPr>
            <a:spLocks noGrp="1"/>
          </p:cNvSpPr>
          <p:nvPr>
            <p:ph sz="quarter" idx="29" hasCustomPrompt="1"/>
          </p:nvPr>
        </p:nvSpPr>
        <p:spPr>
          <a:xfrm>
            <a:off x="7665276" y="1567058"/>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60" name="Text Placeholder 37">
            <a:extLst>
              <a:ext uri="{FF2B5EF4-FFF2-40B4-BE49-F238E27FC236}">
                <a16:creationId xmlns:a16="http://schemas.microsoft.com/office/drawing/2014/main" id="{D877437A-4641-C570-C7B2-C8ED893E36F2}"/>
              </a:ext>
            </a:extLst>
          </p:cNvPr>
          <p:cNvSpPr>
            <a:spLocks noGrp="1"/>
          </p:cNvSpPr>
          <p:nvPr>
            <p:ph type="body" sz="quarter" idx="30" hasCustomPrompt="1"/>
          </p:nvPr>
        </p:nvSpPr>
        <p:spPr>
          <a:xfrm>
            <a:off x="9695314" y="1674082"/>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dirty="0"/>
              <a:t>Click to add text</a:t>
            </a:r>
            <a:endParaRPr lang="en-IN" dirty="0"/>
          </a:p>
        </p:txBody>
      </p:sp>
      <p:sp>
        <p:nvSpPr>
          <p:cNvPr id="61" name="Text Placeholder 37">
            <a:extLst>
              <a:ext uri="{FF2B5EF4-FFF2-40B4-BE49-F238E27FC236}">
                <a16:creationId xmlns:a16="http://schemas.microsoft.com/office/drawing/2014/main" id="{134811CE-D629-C0D8-A641-B27CF2CD2D41}"/>
              </a:ext>
            </a:extLst>
          </p:cNvPr>
          <p:cNvSpPr>
            <a:spLocks noGrp="1"/>
          </p:cNvSpPr>
          <p:nvPr>
            <p:ph type="body" sz="quarter" idx="31" hasCustomPrompt="1"/>
          </p:nvPr>
        </p:nvSpPr>
        <p:spPr>
          <a:xfrm>
            <a:off x="9695314" y="2170218"/>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2" name="Content Placeholder 50">
            <a:extLst>
              <a:ext uri="{FF2B5EF4-FFF2-40B4-BE49-F238E27FC236}">
                <a16:creationId xmlns:a16="http://schemas.microsoft.com/office/drawing/2014/main" id="{90AACE40-7372-3373-1F03-08FBFB1B4BCA}"/>
              </a:ext>
            </a:extLst>
          </p:cNvPr>
          <p:cNvSpPr>
            <a:spLocks noGrp="1"/>
          </p:cNvSpPr>
          <p:nvPr>
            <p:ph sz="quarter" idx="32" hasCustomPrompt="1"/>
          </p:nvPr>
        </p:nvSpPr>
        <p:spPr>
          <a:xfrm>
            <a:off x="9786157" y="676031"/>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dirty="0"/>
              <a:t>Insert Icon Here</a:t>
            </a:r>
            <a:endParaRPr lang="en-IN" dirty="0"/>
          </a:p>
        </p:txBody>
      </p:sp>
      <p:sp>
        <p:nvSpPr>
          <p:cNvPr id="64" name="Content Placeholder 50">
            <a:extLst>
              <a:ext uri="{FF2B5EF4-FFF2-40B4-BE49-F238E27FC236}">
                <a16:creationId xmlns:a16="http://schemas.microsoft.com/office/drawing/2014/main" id="{7DC66DA5-3ACA-999E-4921-F659ED592A2B}"/>
              </a:ext>
            </a:extLst>
          </p:cNvPr>
          <p:cNvSpPr>
            <a:spLocks noGrp="1"/>
          </p:cNvSpPr>
          <p:nvPr>
            <p:ph sz="quarter" idx="14" hasCustomPrompt="1"/>
          </p:nvPr>
        </p:nvSpPr>
        <p:spPr>
          <a:xfrm>
            <a:off x="6948837" y="5619584"/>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01</a:t>
            </a:r>
            <a:endParaRPr lang="en-IN" dirty="0"/>
          </a:p>
        </p:txBody>
      </p:sp>
      <p:sp>
        <p:nvSpPr>
          <p:cNvPr id="65" name="Content Placeholder 50">
            <a:extLst>
              <a:ext uri="{FF2B5EF4-FFF2-40B4-BE49-F238E27FC236}">
                <a16:creationId xmlns:a16="http://schemas.microsoft.com/office/drawing/2014/main" id="{CEEF41D1-EA90-1577-D84F-40E3AF1AFB23}"/>
              </a:ext>
            </a:extLst>
          </p:cNvPr>
          <p:cNvSpPr>
            <a:spLocks noGrp="1"/>
          </p:cNvSpPr>
          <p:nvPr>
            <p:ph sz="quarter" idx="33" hasCustomPrompt="1"/>
          </p:nvPr>
        </p:nvSpPr>
        <p:spPr>
          <a:xfrm>
            <a:off x="9060801"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02</a:t>
            </a:r>
            <a:endParaRPr lang="en-IN" dirty="0"/>
          </a:p>
        </p:txBody>
      </p:sp>
      <p:sp>
        <p:nvSpPr>
          <p:cNvPr id="66" name="Content Placeholder 50">
            <a:extLst>
              <a:ext uri="{FF2B5EF4-FFF2-40B4-BE49-F238E27FC236}">
                <a16:creationId xmlns:a16="http://schemas.microsoft.com/office/drawing/2014/main" id="{9AC9247D-8A6E-EB87-760F-21C9A45FBFBE}"/>
              </a:ext>
            </a:extLst>
          </p:cNvPr>
          <p:cNvSpPr>
            <a:spLocks noGrp="1"/>
          </p:cNvSpPr>
          <p:nvPr>
            <p:ph sz="quarter" idx="34" hasCustomPrompt="1"/>
          </p:nvPr>
        </p:nvSpPr>
        <p:spPr>
          <a:xfrm>
            <a:off x="11203585"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03</a:t>
            </a:r>
            <a:endParaRPr lang="en-IN" dirty="0"/>
          </a:p>
        </p:txBody>
      </p:sp>
      <p:sp>
        <p:nvSpPr>
          <p:cNvPr id="12" name="Title 1">
            <a:extLst>
              <a:ext uri="{FF2B5EF4-FFF2-40B4-BE49-F238E27FC236}">
                <a16:creationId xmlns:a16="http://schemas.microsoft.com/office/drawing/2014/main" id="{88D90421-0A9C-5C72-6F50-D7AF37053932}"/>
              </a:ext>
            </a:extLst>
          </p:cNvPr>
          <p:cNvSpPr txBox="1">
            <a:spLocks/>
          </p:cNvSpPr>
          <p:nvPr userDrawn="1"/>
        </p:nvSpPr>
        <p:spPr>
          <a:xfrm>
            <a:off x="360000" y="308292"/>
            <a:ext cx="4151040" cy="984885"/>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bg1"/>
                </a:solidFill>
                <a:latin typeface="Barlow Medium" panose="00000600000000000000" pitchFamily="2" charset="0"/>
                <a:ea typeface="+mj-ea"/>
                <a:cs typeface="+mj-cs"/>
              </a:defRPr>
            </a:lvl1pPr>
          </a:lstStyle>
          <a:p>
            <a:r>
              <a:rPr lang="en-US" dirty="0"/>
              <a:t>Click to edit Master title style</a:t>
            </a:r>
          </a:p>
        </p:txBody>
      </p:sp>
      <p:sp>
        <p:nvSpPr>
          <p:cNvPr id="13" name="Text Placeholder 2">
            <a:extLst>
              <a:ext uri="{FF2B5EF4-FFF2-40B4-BE49-F238E27FC236}">
                <a16:creationId xmlns:a16="http://schemas.microsoft.com/office/drawing/2014/main" id="{752BD333-7DFC-A0A7-2882-992ACA3647FE}"/>
              </a:ext>
            </a:extLst>
          </p:cNvPr>
          <p:cNvSpPr>
            <a:spLocks noGrp="1"/>
          </p:cNvSpPr>
          <p:nvPr>
            <p:ph idx="1"/>
          </p:nvPr>
        </p:nvSpPr>
        <p:spPr>
          <a:xfrm>
            <a:off x="360000" y="1687402"/>
            <a:ext cx="4262800" cy="374808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9971962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Q&amp;A">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9F13897D-CB02-42E4-8C7A-E57FDCBE5A51}"/>
              </a:ext>
            </a:extLst>
          </p:cNvPr>
          <p:cNvSpPr/>
          <p:nvPr userDrawn="1"/>
        </p:nvSpPr>
        <p:spPr>
          <a:xfrm rot="10800000">
            <a:off x="5321096" y="-1"/>
            <a:ext cx="4348468" cy="5021943"/>
          </a:xfrm>
          <a:prstGeom prst="triangle">
            <a:avLst/>
          </a:prstGeom>
          <a:gradFill>
            <a:gsLst>
              <a:gs pos="50000">
                <a:schemeClr val="tx2">
                  <a:lumMod val="75000"/>
                </a:schemeClr>
              </a:gs>
              <a:gs pos="0">
                <a:srgbClr val="BF2026"/>
              </a:gs>
              <a:gs pos="100000">
                <a:srgbClr val="B21E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FFCE9F3D-C63C-486E-9C4A-91A0E7EC50CC}"/>
              </a:ext>
            </a:extLst>
          </p:cNvPr>
          <p:cNvGrpSpPr/>
          <p:nvPr userDrawn="1"/>
        </p:nvGrpSpPr>
        <p:grpSpPr>
          <a:xfrm>
            <a:off x="715600" y="2098526"/>
            <a:ext cx="6096000" cy="1723549"/>
            <a:chOff x="715600" y="2205347"/>
            <a:chExt cx="6096000" cy="1723549"/>
          </a:xfrm>
        </p:grpSpPr>
        <p:sp>
          <p:nvSpPr>
            <p:cNvPr id="8" name="Title 6">
              <a:extLst>
                <a:ext uri="{FF2B5EF4-FFF2-40B4-BE49-F238E27FC236}">
                  <a16:creationId xmlns:a16="http://schemas.microsoft.com/office/drawing/2014/main" id="{C54BEAA6-F4B4-1D01-D8BC-B1ED788C09EC}"/>
                </a:ext>
              </a:extLst>
            </p:cNvPr>
            <p:cNvSpPr txBox="1">
              <a:spLocks/>
            </p:cNvSpPr>
            <p:nvPr/>
          </p:nvSpPr>
          <p:spPr>
            <a:xfrm>
              <a:off x="715600" y="2205347"/>
              <a:ext cx="6096000" cy="1354217"/>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8800" b="1" i="0" u="none" strike="noStrike" kern="1200" cap="none" spc="0" normalizeH="0" baseline="0" noProof="0" dirty="0">
                  <a:ln>
                    <a:noFill/>
                  </a:ln>
                  <a:solidFill>
                    <a:srgbClr val="FFFFFF"/>
                  </a:solidFill>
                  <a:effectLst/>
                  <a:uLnTx/>
                  <a:uFillTx/>
                  <a:latin typeface="Barlow" panose="00000500000000000000" pitchFamily="2" charset="0"/>
                  <a:ea typeface="+mj-ea"/>
                  <a:cs typeface="+mj-cs"/>
                </a:rPr>
                <a:t>Q &amp; A</a:t>
              </a:r>
            </a:p>
          </p:txBody>
        </p:sp>
        <p:sp>
          <p:nvSpPr>
            <p:cNvPr id="9" name="TextBox 8">
              <a:extLst>
                <a:ext uri="{FF2B5EF4-FFF2-40B4-BE49-F238E27FC236}">
                  <a16:creationId xmlns:a16="http://schemas.microsoft.com/office/drawing/2014/main" id="{896FA2EB-FBF9-B701-1260-FDC84917C3E2}"/>
                </a:ext>
              </a:extLst>
            </p:cNvPr>
            <p:cNvSpPr txBox="1"/>
            <p:nvPr/>
          </p:nvSpPr>
          <p:spPr>
            <a:xfrm>
              <a:off x="715600" y="35595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Barlow-Regular" panose="02040502050405020303"/>
                  <a:ea typeface="+mn-ea"/>
                  <a:cs typeface="+mn-cs"/>
                </a:rPr>
                <a:t>If you have questions, ASK</a:t>
              </a:r>
            </a:p>
          </p:txBody>
        </p:sp>
      </p:grpSp>
      <p:grpSp>
        <p:nvGrpSpPr>
          <p:cNvPr id="10" name="Group 9">
            <a:extLst>
              <a:ext uri="{FF2B5EF4-FFF2-40B4-BE49-F238E27FC236}">
                <a16:creationId xmlns:a16="http://schemas.microsoft.com/office/drawing/2014/main" id="{73617A44-CCCA-8FB2-D29A-5965B9086BFA}"/>
              </a:ext>
            </a:extLst>
          </p:cNvPr>
          <p:cNvGrpSpPr/>
          <p:nvPr userDrawn="1"/>
        </p:nvGrpSpPr>
        <p:grpSpPr>
          <a:xfrm>
            <a:off x="647700" y="5924400"/>
            <a:ext cx="1951864" cy="324000"/>
            <a:chOff x="3753875" y="6160946"/>
            <a:chExt cx="1951864" cy="324000"/>
          </a:xfrm>
        </p:grpSpPr>
        <p:pic>
          <p:nvPicPr>
            <p:cNvPr id="11" name="Graphic 10">
              <a:hlinkClick r:id="rId2"/>
              <a:extLst>
                <a:ext uri="{FF2B5EF4-FFF2-40B4-BE49-F238E27FC236}">
                  <a16:creationId xmlns:a16="http://schemas.microsoft.com/office/drawing/2014/main" id="{754359D8-02F2-EF82-4FC1-C373B76B4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2408" y="6176371"/>
              <a:ext cx="270000" cy="270000"/>
            </a:xfrm>
            <a:prstGeom prst="rect">
              <a:avLst/>
            </a:prstGeom>
          </p:spPr>
        </p:pic>
        <p:pic>
          <p:nvPicPr>
            <p:cNvPr id="12" name="Graphic 11">
              <a:hlinkClick r:id="rId5"/>
              <a:extLst>
                <a:ext uri="{FF2B5EF4-FFF2-40B4-BE49-F238E27FC236}">
                  <a16:creationId xmlns:a16="http://schemas.microsoft.com/office/drawing/2014/main" id="{2406B096-DD70-F68B-4334-B4FFE26E41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9474" y="6160946"/>
              <a:ext cx="259200" cy="324000"/>
            </a:xfrm>
            <a:prstGeom prst="rect">
              <a:avLst/>
            </a:prstGeom>
          </p:spPr>
        </p:pic>
        <p:pic>
          <p:nvPicPr>
            <p:cNvPr id="13" name="Graphic 12">
              <a:hlinkClick r:id="rId8"/>
              <a:extLst>
                <a:ext uri="{FF2B5EF4-FFF2-40B4-BE49-F238E27FC236}">
                  <a16:creationId xmlns:a16="http://schemas.microsoft.com/office/drawing/2014/main" id="{4C2B0EDD-51A6-637A-E192-68E5D5B0C2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7207" y="6176371"/>
              <a:ext cx="270000" cy="270000"/>
            </a:xfrm>
            <a:prstGeom prst="rect">
              <a:avLst/>
            </a:prstGeom>
          </p:spPr>
        </p:pic>
        <p:pic>
          <p:nvPicPr>
            <p:cNvPr id="14" name="Graphic 13">
              <a:hlinkClick r:id="rId11"/>
              <a:extLst>
                <a:ext uri="{FF2B5EF4-FFF2-40B4-BE49-F238E27FC236}">
                  <a16:creationId xmlns:a16="http://schemas.microsoft.com/office/drawing/2014/main" id="{08706D00-386F-389A-F5E4-49542B440A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941" y="6176371"/>
              <a:ext cx="270000" cy="270000"/>
            </a:xfrm>
            <a:prstGeom prst="rect">
              <a:avLst/>
            </a:prstGeom>
          </p:spPr>
        </p:pic>
        <p:pic>
          <p:nvPicPr>
            <p:cNvPr id="15" name="Graphic 14">
              <a:hlinkClick r:id="rId14"/>
              <a:extLst>
                <a:ext uri="{FF2B5EF4-FFF2-40B4-BE49-F238E27FC236}">
                  <a16:creationId xmlns:a16="http://schemas.microsoft.com/office/drawing/2014/main" id="{757AA99A-2E38-19EC-84C7-62938562C3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3875" y="6187946"/>
              <a:ext cx="270000" cy="270000"/>
            </a:xfrm>
            <a:prstGeom prst="rect">
              <a:avLst/>
            </a:prstGeom>
          </p:spPr>
        </p:pic>
        <p:pic>
          <p:nvPicPr>
            <p:cNvPr id="16" name="Graphic 15" descr="World">
              <a:hlinkClick r:id="rId17"/>
              <a:extLst>
                <a:ext uri="{FF2B5EF4-FFF2-40B4-BE49-F238E27FC236}">
                  <a16:creationId xmlns:a16="http://schemas.microsoft.com/office/drawing/2014/main" id="{22CE2BE9-F480-8C1F-1B98-540D31DB41B9}"/>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435739" y="6176371"/>
              <a:ext cx="270000" cy="270000"/>
            </a:xfrm>
            <a:prstGeom prst="rect">
              <a:avLst/>
            </a:prstGeom>
          </p:spPr>
        </p:pic>
      </p:grpSp>
      <p:sp>
        <p:nvSpPr>
          <p:cNvPr id="17" name="Rectangle 54">
            <a:extLst>
              <a:ext uri="{FF2B5EF4-FFF2-40B4-BE49-F238E27FC236}">
                <a16:creationId xmlns:a16="http://schemas.microsoft.com/office/drawing/2014/main" id="{609BD27C-B5BA-2F61-5D70-32BE135FB164}"/>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BF2026">
              <a:alpha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sp>
        <p:nvSpPr>
          <p:cNvPr id="20" name="Picture Placeholder 18">
            <a:extLst>
              <a:ext uri="{FF2B5EF4-FFF2-40B4-BE49-F238E27FC236}">
                <a16:creationId xmlns:a16="http://schemas.microsoft.com/office/drawing/2014/main" id="{43E614FD-9123-9C07-C410-136079D900E3}"/>
              </a:ext>
            </a:extLst>
          </p:cNvPr>
          <p:cNvSpPr>
            <a:spLocks noGrp="1"/>
          </p:cNvSpPr>
          <p:nvPr>
            <p:ph type="pic" sz="quarter" idx="13"/>
          </p:nvPr>
        </p:nvSpPr>
        <p:spPr>
          <a:xfrm>
            <a:off x="5168900" y="341313"/>
            <a:ext cx="4694238" cy="6516687"/>
          </a:xfrm>
        </p:spPr>
        <p:txBody>
          <a:bodyPr/>
          <a:lstStyle>
            <a:lvl1pPr>
              <a:defRPr>
                <a:solidFill>
                  <a:schemeClr val="bg1"/>
                </a:solidFill>
              </a:defRPr>
            </a:lvl1pPr>
          </a:lstStyle>
          <a:p>
            <a:endParaRPr lang="en-IN" dirty="0"/>
          </a:p>
        </p:txBody>
      </p:sp>
    </p:spTree>
    <p:extLst>
      <p:ext uri="{BB962C8B-B14F-4D97-AF65-F5344CB8AC3E}">
        <p14:creationId xmlns:p14="http://schemas.microsoft.com/office/powerpoint/2010/main" val="41775013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ank you">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3414B06-2902-C6C4-27ED-C7D2ED8D2D68}"/>
              </a:ext>
            </a:extLst>
          </p:cNvPr>
          <p:cNvGrpSpPr/>
          <p:nvPr userDrawn="1"/>
        </p:nvGrpSpPr>
        <p:grpSpPr>
          <a:xfrm>
            <a:off x="715600" y="2098526"/>
            <a:ext cx="6096000" cy="1723549"/>
            <a:chOff x="715600" y="2205347"/>
            <a:chExt cx="6096000" cy="1723549"/>
          </a:xfrm>
        </p:grpSpPr>
        <p:sp>
          <p:nvSpPr>
            <p:cNvPr id="20" name="Title 6">
              <a:extLst>
                <a:ext uri="{FF2B5EF4-FFF2-40B4-BE49-F238E27FC236}">
                  <a16:creationId xmlns:a16="http://schemas.microsoft.com/office/drawing/2014/main" id="{5060C4BB-F509-1381-1879-F83E496B6CC8}"/>
                </a:ext>
              </a:extLst>
            </p:cNvPr>
            <p:cNvSpPr txBox="1">
              <a:spLocks/>
            </p:cNvSpPr>
            <p:nvPr/>
          </p:nvSpPr>
          <p:spPr>
            <a:xfrm>
              <a:off x="715600" y="2205347"/>
              <a:ext cx="6096000" cy="1354217"/>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8800" b="1" i="0" u="none" strike="noStrike" kern="1200" cap="none" spc="0" normalizeH="0" baseline="0" noProof="0" dirty="0">
                  <a:ln>
                    <a:noFill/>
                  </a:ln>
                  <a:solidFill>
                    <a:srgbClr val="FFFFFF"/>
                  </a:solidFill>
                  <a:effectLst/>
                  <a:uLnTx/>
                  <a:uFillTx/>
                  <a:latin typeface="Barlow" panose="00000500000000000000" pitchFamily="2" charset="0"/>
                  <a:ea typeface="+mj-ea"/>
                  <a:cs typeface="+mj-cs"/>
                </a:rPr>
                <a:t>THANK YOU</a:t>
              </a:r>
            </a:p>
          </p:txBody>
        </p:sp>
        <p:sp>
          <p:nvSpPr>
            <p:cNvPr id="21" name="TextBox 20">
              <a:extLst>
                <a:ext uri="{FF2B5EF4-FFF2-40B4-BE49-F238E27FC236}">
                  <a16:creationId xmlns:a16="http://schemas.microsoft.com/office/drawing/2014/main" id="{594C4F9F-11EE-186B-0849-69F1A37BF8FC}"/>
                </a:ext>
              </a:extLst>
            </p:cNvPr>
            <p:cNvSpPr txBox="1"/>
            <p:nvPr/>
          </p:nvSpPr>
          <p:spPr>
            <a:xfrm>
              <a:off x="715600" y="35595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Barlow-Regular" panose="02040502050405020303"/>
                  <a:ea typeface="+mn-ea"/>
                  <a:cs typeface="+mn-cs"/>
                </a:rPr>
                <a:t>If you have questions, ASK</a:t>
              </a:r>
            </a:p>
          </p:txBody>
        </p:sp>
      </p:grpSp>
      <p:grpSp>
        <p:nvGrpSpPr>
          <p:cNvPr id="22" name="Group 21">
            <a:extLst>
              <a:ext uri="{FF2B5EF4-FFF2-40B4-BE49-F238E27FC236}">
                <a16:creationId xmlns:a16="http://schemas.microsoft.com/office/drawing/2014/main" id="{750F6642-9E53-4754-8489-933A5EFC6598}"/>
              </a:ext>
            </a:extLst>
          </p:cNvPr>
          <p:cNvGrpSpPr/>
          <p:nvPr userDrawn="1"/>
        </p:nvGrpSpPr>
        <p:grpSpPr>
          <a:xfrm>
            <a:off x="647700" y="5924400"/>
            <a:ext cx="1951864" cy="324000"/>
            <a:chOff x="3753875" y="6160946"/>
            <a:chExt cx="1951864" cy="324000"/>
          </a:xfrm>
        </p:grpSpPr>
        <p:pic>
          <p:nvPicPr>
            <p:cNvPr id="23" name="Graphic 22">
              <a:hlinkClick r:id="rId2"/>
              <a:extLst>
                <a:ext uri="{FF2B5EF4-FFF2-40B4-BE49-F238E27FC236}">
                  <a16:creationId xmlns:a16="http://schemas.microsoft.com/office/drawing/2014/main" id="{792BEEF0-0561-BF6B-8DD8-C816C123A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2408" y="6176371"/>
              <a:ext cx="270000" cy="270000"/>
            </a:xfrm>
            <a:prstGeom prst="rect">
              <a:avLst/>
            </a:prstGeom>
          </p:spPr>
        </p:pic>
        <p:pic>
          <p:nvPicPr>
            <p:cNvPr id="24" name="Graphic 23">
              <a:hlinkClick r:id="rId5"/>
              <a:extLst>
                <a:ext uri="{FF2B5EF4-FFF2-40B4-BE49-F238E27FC236}">
                  <a16:creationId xmlns:a16="http://schemas.microsoft.com/office/drawing/2014/main" id="{0B8BE0DB-C28D-F5E8-6D78-F4DB1BC3AC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9474" y="6160946"/>
              <a:ext cx="259200" cy="324000"/>
            </a:xfrm>
            <a:prstGeom prst="rect">
              <a:avLst/>
            </a:prstGeom>
          </p:spPr>
        </p:pic>
        <p:pic>
          <p:nvPicPr>
            <p:cNvPr id="25" name="Graphic 24">
              <a:hlinkClick r:id="rId8"/>
              <a:extLst>
                <a:ext uri="{FF2B5EF4-FFF2-40B4-BE49-F238E27FC236}">
                  <a16:creationId xmlns:a16="http://schemas.microsoft.com/office/drawing/2014/main" id="{24BD766E-3D37-15A9-41C8-36C361D6AD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7207" y="6176371"/>
              <a:ext cx="270000" cy="270000"/>
            </a:xfrm>
            <a:prstGeom prst="rect">
              <a:avLst/>
            </a:prstGeom>
          </p:spPr>
        </p:pic>
        <p:pic>
          <p:nvPicPr>
            <p:cNvPr id="26" name="Graphic 25">
              <a:hlinkClick r:id="rId11"/>
              <a:extLst>
                <a:ext uri="{FF2B5EF4-FFF2-40B4-BE49-F238E27FC236}">
                  <a16:creationId xmlns:a16="http://schemas.microsoft.com/office/drawing/2014/main" id="{AD19B185-E81C-F27A-4335-8B580C9055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941" y="6176371"/>
              <a:ext cx="270000" cy="270000"/>
            </a:xfrm>
            <a:prstGeom prst="rect">
              <a:avLst/>
            </a:prstGeom>
          </p:spPr>
        </p:pic>
        <p:pic>
          <p:nvPicPr>
            <p:cNvPr id="27" name="Graphic 26">
              <a:hlinkClick r:id="rId14"/>
              <a:extLst>
                <a:ext uri="{FF2B5EF4-FFF2-40B4-BE49-F238E27FC236}">
                  <a16:creationId xmlns:a16="http://schemas.microsoft.com/office/drawing/2014/main" id="{608A0BE7-DC6D-07A6-5C16-B74E2EF30FC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3875" y="6187946"/>
              <a:ext cx="270000" cy="270000"/>
            </a:xfrm>
            <a:prstGeom prst="rect">
              <a:avLst/>
            </a:prstGeom>
          </p:spPr>
        </p:pic>
        <p:pic>
          <p:nvPicPr>
            <p:cNvPr id="28" name="Graphic 27" descr="World">
              <a:hlinkClick r:id="rId17"/>
              <a:extLst>
                <a:ext uri="{FF2B5EF4-FFF2-40B4-BE49-F238E27FC236}">
                  <a16:creationId xmlns:a16="http://schemas.microsoft.com/office/drawing/2014/main" id="{DA966628-6D15-1281-E4CD-EE3B3A1C6F16}"/>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435739" y="6176371"/>
              <a:ext cx="270000" cy="270000"/>
            </a:xfrm>
            <a:prstGeom prst="rect">
              <a:avLst/>
            </a:prstGeom>
          </p:spPr>
        </p:pic>
      </p:grpSp>
      <p:sp>
        <p:nvSpPr>
          <p:cNvPr id="8" name="Picture Placeholder 5">
            <a:extLst>
              <a:ext uri="{FF2B5EF4-FFF2-40B4-BE49-F238E27FC236}">
                <a16:creationId xmlns:a16="http://schemas.microsoft.com/office/drawing/2014/main" id="{43B2BBA2-040A-7FA0-46B7-BF93B39AFE2A}"/>
              </a:ext>
            </a:extLst>
          </p:cNvPr>
          <p:cNvSpPr>
            <a:spLocks noGrp="1"/>
          </p:cNvSpPr>
          <p:nvPr>
            <p:ph type="pic" sz="quarter" idx="13"/>
          </p:nvPr>
        </p:nvSpPr>
        <p:spPr>
          <a:xfrm>
            <a:off x="4627563" y="0"/>
            <a:ext cx="7564437" cy="6858000"/>
          </a:xfrm>
        </p:spPr>
        <p:txBody>
          <a:bodyPr/>
          <a:lstStyle>
            <a:lvl1pPr>
              <a:defRPr>
                <a:solidFill>
                  <a:schemeClr val="bg1"/>
                </a:solidFill>
              </a:defRPr>
            </a:lvl1pPr>
          </a:lstStyle>
          <a:p>
            <a:endParaRPr lang="en-IN" dirty="0"/>
          </a:p>
        </p:txBody>
      </p:sp>
      <p:sp>
        <p:nvSpPr>
          <p:cNvPr id="9" name="Rectangle 11">
            <a:extLst>
              <a:ext uri="{FF2B5EF4-FFF2-40B4-BE49-F238E27FC236}">
                <a16:creationId xmlns:a16="http://schemas.microsoft.com/office/drawing/2014/main" id="{43E4A184-E6FD-826E-B28D-B80375A3DBD6}"/>
              </a:ext>
            </a:extLst>
          </p:cNvPr>
          <p:cNvSpPr/>
          <p:nvPr userDrawn="1"/>
        </p:nvSpPr>
        <p:spPr>
          <a:xfrm>
            <a:off x="4627900" y="0"/>
            <a:ext cx="9519438" cy="6858000"/>
          </a:xfrm>
          <a:custGeom>
            <a:avLst/>
            <a:gdLst>
              <a:gd name="connsiteX0" fmla="*/ 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0 w 9519438"/>
              <a:gd name="connsiteY4" fmla="*/ 0 h 6858000"/>
              <a:gd name="connsiteX0" fmla="*/ 5543550 w 9519438"/>
              <a:gd name="connsiteY0" fmla="*/ 38100 h 6858000"/>
              <a:gd name="connsiteX1" fmla="*/ 9519438 w 9519438"/>
              <a:gd name="connsiteY1" fmla="*/ 0 h 6858000"/>
              <a:gd name="connsiteX2" fmla="*/ 9519438 w 9519438"/>
              <a:gd name="connsiteY2" fmla="*/ 6858000 h 6858000"/>
              <a:gd name="connsiteX3" fmla="*/ 0 w 9519438"/>
              <a:gd name="connsiteY3" fmla="*/ 6858000 h 6858000"/>
              <a:gd name="connsiteX4" fmla="*/ 5543550 w 9519438"/>
              <a:gd name="connsiteY4" fmla="*/ 38100 h 6858000"/>
              <a:gd name="connsiteX0" fmla="*/ 457200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4572000 w 951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9438" h="6858000">
                <a:moveTo>
                  <a:pt x="4572000" y="0"/>
                </a:moveTo>
                <a:lnTo>
                  <a:pt x="9519438" y="0"/>
                </a:lnTo>
                <a:lnTo>
                  <a:pt x="9519438" y="6858000"/>
                </a:lnTo>
                <a:lnTo>
                  <a:pt x="0" y="6858000"/>
                </a:lnTo>
                <a:lnTo>
                  <a:pt x="4572000" y="0"/>
                </a:lnTo>
                <a:close/>
              </a:path>
            </a:pathLst>
          </a:custGeom>
          <a:solidFill>
            <a:srgbClr val="FCE1D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 "/>
              <a:ea typeface="+mn-ea"/>
              <a:cs typeface="+mn-cs"/>
            </a:endParaRPr>
          </a:p>
        </p:txBody>
      </p:sp>
    </p:spTree>
    <p:extLst>
      <p:ext uri="{BB962C8B-B14F-4D97-AF65-F5344CB8AC3E}">
        <p14:creationId xmlns:p14="http://schemas.microsoft.com/office/powerpoint/2010/main" val="42073567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19-Dec-24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8471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8_Title and Content">
    <p:bg>
      <p:bgPr>
        <a:gradFill>
          <a:gsLst>
            <a:gs pos="0">
              <a:srgbClr val="BF2026"/>
            </a:gs>
            <a:gs pos="100000">
              <a:srgbClr val="F2672A"/>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B8AF-92E3-B745-F126-77E5FA8F2F6D}"/>
              </a:ext>
            </a:extLst>
          </p:cNvPr>
          <p:cNvSpPr>
            <a:spLocks noGrp="1"/>
          </p:cNvSpPr>
          <p:nvPr>
            <p:ph type="title" hasCustomPrompt="1"/>
          </p:nvPr>
        </p:nvSpPr>
        <p:spPr>
          <a:xfrm>
            <a:off x="695324" y="376339"/>
            <a:ext cx="10515600" cy="863533"/>
          </a:xfrm>
        </p:spPr>
        <p:txBody>
          <a:bodyPr>
            <a:normAutofit/>
          </a:bodyPr>
          <a:lstStyle>
            <a:lvl1pPr>
              <a:defRPr kumimoji="0" lang="en-IN" sz="4000" b="0" i="0" u="none" strike="noStrike" kern="1200" cap="none" spc="0" normalizeH="0" baseline="0" dirty="0">
                <a:ln>
                  <a:noFill/>
                </a:ln>
                <a:solidFill>
                  <a:srgbClr val="FFFFFF"/>
                </a:solidFill>
                <a:effectLst/>
                <a:uLnTx/>
                <a:uFillTx/>
                <a:latin typeface="Barlow" panose="000005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IN"/>
          </a:p>
        </p:txBody>
      </p:sp>
      <p:sp>
        <p:nvSpPr>
          <p:cNvPr id="4" name="Rectangle 54">
            <a:extLst>
              <a:ext uri="{FF2B5EF4-FFF2-40B4-BE49-F238E27FC236}">
                <a16:creationId xmlns:a16="http://schemas.microsoft.com/office/drawing/2014/main" id="{750CCC74-5D8F-74DC-6A95-C5728D205532}"/>
              </a:ext>
            </a:extLst>
          </p:cNvPr>
          <p:cNvSpPr/>
          <p:nvPr userDrawn="1"/>
        </p:nvSpPr>
        <p:spPr>
          <a:xfrm>
            <a:off x="4627900" y="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BF2026">
              <a:alpha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spTree>
    <p:extLst>
      <p:ext uri="{BB962C8B-B14F-4D97-AF65-F5344CB8AC3E}">
        <p14:creationId xmlns:p14="http://schemas.microsoft.com/office/powerpoint/2010/main" val="503197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meline/Roadmap">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9C9B7E9-FB89-1F1B-9254-6A23D8DBE79B}"/>
              </a:ext>
            </a:extLst>
          </p:cNvPr>
          <p:cNvCxnSpPr>
            <a:cxnSpLocks/>
          </p:cNvCxnSpPr>
          <p:nvPr userDrawn="1"/>
        </p:nvCxnSpPr>
        <p:spPr>
          <a:xfrm>
            <a:off x="1708220" y="787627"/>
            <a:ext cx="9029449"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832BF05A-518E-EB20-83EE-D005C623D4ED}"/>
              </a:ext>
            </a:extLst>
          </p:cNvPr>
          <p:cNvSpPr/>
          <p:nvPr userDrawn="1"/>
        </p:nvSpPr>
        <p:spPr>
          <a:xfrm>
            <a:off x="9912532" y="795247"/>
            <a:ext cx="1500051" cy="1500051"/>
          </a:xfrm>
          <a:prstGeom prst="arc">
            <a:avLst>
              <a:gd name="adj1" fmla="val 16200000"/>
              <a:gd name="adj2" fmla="val 4601008"/>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121169A-6BB1-D41B-3F80-38B4F767754D}"/>
              </a:ext>
            </a:extLst>
          </p:cNvPr>
          <p:cNvCxnSpPr>
            <a:cxnSpLocks/>
          </p:cNvCxnSpPr>
          <p:nvPr userDrawn="1"/>
        </p:nvCxnSpPr>
        <p:spPr>
          <a:xfrm>
            <a:off x="1436914" y="2263730"/>
            <a:ext cx="9470572"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74E2AEF6-B3A1-D58E-4171-AB2204CC4B59}"/>
              </a:ext>
            </a:extLst>
          </p:cNvPr>
          <p:cNvSpPr/>
          <p:nvPr userDrawn="1"/>
        </p:nvSpPr>
        <p:spPr>
          <a:xfrm flipH="1">
            <a:off x="703217" y="2263730"/>
            <a:ext cx="1500051" cy="1500051"/>
          </a:xfrm>
          <a:prstGeom prst="arc">
            <a:avLst>
              <a:gd name="adj1" fmla="val 16058938"/>
              <a:gd name="adj2" fmla="val 5382642"/>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8AF7056-6B5A-AE62-6555-153C2AB5B25C}"/>
              </a:ext>
            </a:extLst>
          </p:cNvPr>
          <p:cNvCxnSpPr>
            <a:cxnSpLocks/>
            <a:stCxn id="9" idx="2"/>
          </p:cNvCxnSpPr>
          <p:nvPr userDrawn="1"/>
        </p:nvCxnSpPr>
        <p:spPr>
          <a:xfrm flipV="1">
            <a:off x="1449455" y="3724592"/>
            <a:ext cx="9288214" cy="39179"/>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3456D1FE-029A-B4CE-A05B-E3AD4E9403D7}"/>
              </a:ext>
            </a:extLst>
          </p:cNvPr>
          <p:cNvSpPr/>
          <p:nvPr userDrawn="1"/>
        </p:nvSpPr>
        <p:spPr>
          <a:xfrm>
            <a:off x="9912532" y="3726770"/>
            <a:ext cx="1500051" cy="1500051"/>
          </a:xfrm>
          <a:prstGeom prst="arc">
            <a:avLst>
              <a:gd name="adj1" fmla="val 16200000"/>
              <a:gd name="adj2" fmla="val 5341256"/>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D68D3A-EA91-20A1-9C99-099C528D78EA}"/>
              </a:ext>
            </a:extLst>
          </p:cNvPr>
          <p:cNvCxnSpPr>
            <a:cxnSpLocks/>
          </p:cNvCxnSpPr>
          <p:nvPr userDrawn="1"/>
        </p:nvCxnSpPr>
        <p:spPr>
          <a:xfrm>
            <a:off x="1817393" y="5226602"/>
            <a:ext cx="8995387"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DE3C33-5102-DD91-B910-2373B00D9632}"/>
              </a:ext>
            </a:extLst>
          </p:cNvPr>
          <p:cNvCxnSpPr>
            <a:cxnSpLocks/>
          </p:cNvCxnSpPr>
          <p:nvPr userDrawn="1"/>
        </p:nvCxnSpPr>
        <p:spPr>
          <a:xfrm>
            <a:off x="1817393" y="774564"/>
            <a:ext cx="892027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C0D06F49-D796-A871-C373-24DDD6B5DF29}"/>
              </a:ext>
            </a:extLst>
          </p:cNvPr>
          <p:cNvSpPr/>
          <p:nvPr userDrawn="1"/>
        </p:nvSpPr>
        <p:spPr>
          <a:xfrm>
            <a:off x="9912532" y="774564"/>
            <a:ext cx="1500051" cy="1500051"/>
          </a:xfrm>
          <a:prstGeom prst="arc">
            <a:avLst>
              <a:gd name="adj1" fmla="val 16200000"/>
              <a:gd name="adj2" fmla="val 5503193"/>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FD4568D-E665-D741-D129-946C6555BF7E}"/>
              </a:ext>
            </a:extLst>
          </p:cNvPr>
          <p:cNvCxnSpPr>
            <a:cxnSpLocks/>
            <a:endCxn id="14" idx="2"/>
          </p:cNvCxnSpPr>
          <p:nvPr userDrawn="1"/>
        </p:nvCxnSpPr>
        <p:spPr>
          <a:xfrm>
            <a:off x="1436914" y="2250667"/>
            <a:ext cx="9203133" cy="2361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15DF3449-B601-C4FD-798F-89409F09746E}"/>
              </a:ext>
            </a:extLst>
          </p:cNvPr>
          <p:cNvSpPr/>
          <p:nvPr userDrawn="1"/>
        </p:nvSpPr>
        <p:spPr>
          <a:xfrm flipH="1">
            <a:off x="703217" y="2250667"/>
            <a:ext cx="1500051" cy="1500051"/>
          </a:xfrm>
          <a:prstGeom prst="arc">
            <a:avLst>
              <a:gd name="adj1" fmla="val 16200000"/>
              <a:gd name="adj2" fmla="val 5481035"/>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71555A8-4664-9CD4-65D3-172657A69E01}"/>
              </a:ext>
            </a:extLst>
          </p:cNvPr>
          <p:cNvCxnSpPr>
            <a:cxnSpLocks/>
            <a:stCxn id="16" idx="2"/>
          </p:cNvCxnSpPr>
          <p:nvPr userDrawn="1"/>
        </p:nvCxnSpPr>
        <p:spPr>
          <a:xfrm flipV="1">
            <a:off x="1470921" y="3726043"/>
            <a:ext cx="9266748" cy="24467"/>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DA4684CD-072C-ACC1-A628-496592A819ED}"/>
              </a:ext>
            </a:extLst>
          </p:cNvPr>
          <p:cNvSpPr/>
          <p:nvPr userDrawn="1"/>
        </p:nvSpPr>
        <p:spPr>
          <a:xfrm>
            <a:off x="9912532" y="3726770"/>
            <a:ext cx="1500051" cy="1500051"/>
          </a:xfrm>
          <a:prstGeom prst="arc">
            <a:avLst>
              <a:gd name="adj1" fmla="val 16200000"/>
              <a:gd name="adj2" fmla="val 5696084"/>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DD749B2-9BC5-D80D-B171-8171853EFDB9}"/>
              </a:ext>
            </a:extLst>
          </p:cNvPr>
          <p:cNvCxnSpPr>
            <a:cxnSpLocks/>
          </p:cNvCxnSpPr>
          <p:nvPr userDrawn="1"/>
        </p:nvCxnSpPr>
        <p:spPr>
          <a:xfrm>
            <a:off x="1898091" y="5215804"/>
            <a:ext cx="8839578" cy="8828"/>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Content Placeholder 50">
            <a:extLst>
              <a:ext uri="{FF2B5EF4-FFF2-40B4-BE49-F238E27FC236}">
                <a16:creationId xmlns:a16="http://schemas.microsoft.com/office/drawing/2014/main" id="{FC20027F-612B-4349-1712-D764804590FE}"/>
              </a:ext>
            </a:extLst>
          </p:cNvPr>
          <p:cNvSpPr>
            <a:spLocks noGrp="1"/>
          </p:cNvSpPr>
          <p:nvPr>
            <p:ph sz="quarter" idx="14" hasCustomPrompt="1"/>
          </p:nvPr>
        </p:nvSpPr>
        <p:spPr>
          <a:xfrm>
            <a:off x="1449455" y="406822"/>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01</a:t>
            </a:r>
            <a:endParaRPr lang="en-IN"/>
          </a:p>
        </p:txBody>
      </p:sp>
      <p:sp>
        <p:nvSpPr>
          <p:cNvPr id="79" name="Content Placeholder 50">
            <a:extLst>
              <a:ext uri="{FF2B5EF4-FFF2-40B4-BE49-F238E27FC236}">
                <a16:creationId xmlns:a16="http://schemas.microsoft.com/office/drawing/2014/main" id="{2EF26B25-D3D9-65C3-CA17-9CE195B2D629}"/>
              </a:ext>
            </a:extLst>
          </p:cNvPr>
          <p:cNvSpPr>
            <a:spLocks noGrp="1"/>
          </p:cNvSpPr>
          <p:nvPr>
            <p:ph sz="quarter" idx="15" hasCustomPrompt="1"/>
          </p:nvPr>
        </p:nvSpPr>
        <p:spPr>
          <a:xfrm>
            <a:off x="5020621" y="406822"/>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lang="en-IN" sz="2000" b="1" kern="1200" dirty="0">
                <a:solidFill>
                  <a:schemeClr val="bg1"/>
                </a:solidFill>
                <a:latin typeface="Barlow" panose="00000500000000000000" pitchFamily="2" charset="0"/>
                <a:ea typeface="Open Sans" pitchFamily="2" charset="0"/>
                <a:cs typeface="Open Sans" pitchFamily="2" charset="0"/>
              </a:defRPr>
            </a:lvl1pPr>
          </a:lstStyle>
          <a:p>
            <a:pPr lvl="0"/>
            <a:r>
              <a:rPr lang="en-US"/>
              <a:t>02</a:t>
            </a:r>
            <a:endParaRPr lang="en-IN"/>
          </a:p>
        </p:txBody>
      </p:sp>
      <p:sp>
        <p:nvSpPr>
          <p:cNvPr id="80" name="Content Placeholder 50">
            <a:extLst>
              <a:ext uri="{FF2B5EF4-FFF2-40B4-BE49-F238E27FC236}">
                <a16:creationId xmlns:a16="http://schemas.microsoft.com/office/drawing/2014/main" id="{ED169606-3BF2-0717-5600-A633B533506D}"/>
              </a:ext>
            </a:extLst>
          </p:cNvPr>
          <p:cNvSpPr>
            <a:spLocks noGrp="1"/>
          </p:cNvSpPr>
          <p:nvPr>
            <p:ph sz="quarter" idx="16" hasCustomPrompt="1"/>
          </p:nvPr>
        </p:nvSpPr>
        <p:spPr>
          <a:xfrm>
            <a:off x="6316431" y="1914818"/>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05</a:t>
            </a:r>
            <a:endParaRPr lang="en-IN"/>
          </a:p>
        </p:txBody>
      </p:sp>
      <p:sp>
        <p:nvSpPr>
          <p:cNvPr id="81" name="Content Placeholder 50">
            <a:extLst>
              <a:ext uri="{FF2B5EF4-FFF2-40B4-BE49-F238E27FC236}">
                <a16:creationId xmlns:a16="http://schemas.microsoft.com/office/drawing/2014/main" id="{5D4638D9-9C1D-5220-DC1F-57BEB178AE33}"/>
              </a:ext>
            </a:extLst>
          </p:cNvPr>
          <p:cNvSpPr>
            <a:spLocks noGrp="1"/>
          </p:cNvSpPr>
          <p:nvPr>
            <p:ph sz="quarter" idx="17" hasCustomPrompt="1"/>
          </p:nvPr>
        </p:nvSpPr>
        <p:spPr>
          <a:xfrm>
            <a:off x="9974679" y="1906980"/>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a:t>04</a:t>
            </a:r>
            <a:endParaRPr lang="en-IN"/>
          </a:p>
        </p:txBody>
      </p:sp>
      <p:sp>
        <p:nvSpPr>
          <p:cNvPr id="83" name="Content Placeholder 50">
            <a:extLst>
              <a:ext uri="{FF2B5EF4-FFF2-40B4-BE49-F238E27FC236}">
                <a16:creationId xmlns:a16="http://schemas.microsoft.com/office/drawing/2014/main" id="{50645EBC-1FF7-8BF3-5BB7-7B78F857C84C}"/>
              </a:ext>
            </a:extLst>
          </p:cNvPr>
          <p:cNvSpPr>
            <a:spLocks noGrp="1"/>
          </p:cNvSpPr>
          <p:nvPr>
            <p:ph sz="quarter" idx="19" hasCustomPrompt="1"/>
          </p:nvPr>
        </p:nvSpPr>
        <p:spPr>
          <a:xfrm>
            <a:off x="9040538" y="3383083"/>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a:t>09</a:t>
            </a:r>
            <a:endParaRPr lang="en-IN"/>
          </a:p>
        </p:txBody>
      </p:sp>
      <p:sp>
        <p:nvSpPr>
          <p:cNvPr id="84" name="Content Placeholder 50">
            <a:extLst>
              <a:ext uri="{FF2B5EF4-FFF2-40B4-BE49-F238E27FC236}">
                <a16:creationId xmlns:a16="http://schemas.microsoft.com/office/drawing/2014/main" id="{12F5A052-E631-1F24-1762-E6676FD03218}"/>
              </a:ext>
            </a:extLst>
          </p:cNvPr>
          <p:cNvSpPr>
            <a:spLocks noGrp="1"/>
          </p:cNvSpPr>
          <p:nvPr>
            <p:ph sz="quarter" idx="20" hasCustomPrompt="1"/>
          </p:nvPr>
        </p:nvSpPr>
        <p:spPr>
          <a:xfrm>
            <a:off x="2658183" y="1891640"/>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a:t>06</a:t>
            </a:r>
            <a:endParaRPr lang="en-IN"/>
          </a:p>
        </p:txBody>
      </p:sp>
      <p:sp>
        <p:nvSpPr>
          <p:cNvPr id="85" name="Content Placeholder 50">
            <a:extLst>
              <a:ext uri="{FF2B5EF4-FFF2-40B4-BE49-F238E27FC236}">
                <a16:creationId xmlns:a16="http://schemas.microsoft.com/office/drawing/2014/main" id="{11758FA9-0D18-8326-1972-2FBDB30BEB42}"/>
              </a:ext>
            </a:extLst>
          </p:cNvPr>
          <p:cNvSpPr>
            <a:spLocks noGrp="1"/>
          </p:cNvSpPr>
          <p:nvPr>
            <p:ph sz="quarter" idx="21" hasCustomPrompt="1"/>
          </p:nvPr>
        </p:nvSpPr>
        <p:spPr>
          <a:xfrm>
            <a:off x="2175730" y="3344112"/>
            <a:ext cx="760960" cy="760960"/>
          </a:xfrm>
          <a:prstGeom prst="ellipse">
            <a:avLst/>
          </a:prstGeom>
          <a:solidFill>
            <a:schemeClr val="tx2"/>
          </a:solidFill>
          <a:ln w="76200">
            <a:solidFill>
              <a:schemeClr val="bg2"/>
            </a:solidFill>
          </a:ln>
        </p:spPr>
        <p:txBody>
          <a:bodyPr vert="horz" lIns="91440" tIns="91440" rIns="91440" bIns="91440" rtlCol="0">
            <a:noAutofit/>
          </a:bodyPr>
          <a:lstStyle>
            <a:lvl1pPr>
              <a:defRPr lang="en-IN" sz="2000" b="1" dirty="0">
                <a:solidFill>
                  <a:schemeClr val="bg1"/>
                </a:solidFill>
                <a:latin typeface="Barlow" panose="00000500000000000000" pitchFamily="2" charset="0"/>
              </a:defRPr>
            </a:lvl1pPr>
          </a:lstStyle>
          <a:p>
            <a:pPr marL="0" lvl="0" indent="0" algn="ctr">
              <a:buNone/>
            </a:pPr>
            <a:r>
              <a:rPr lang="en-US"/>
              <a:t>07</a:t>
            </a:r>
            <a:endParaRPr lang="en-IN"/>
          </a:p>
        </p:txBody>
      </p:sp>
      <p:sp>
        <p:nvSpPr>
          <p:cNvPr id="86" name="Content Placeholder 50">
            <a:extLst>
              <a:ext uri="{FF2B5EF4-FFF2-40B4-BE49-F238E27FC236}">
                <a16:creationId xmlns:a16="http://schemas.microsoft.com/office/drawing/2014/main" id="{F5CAD0D1-3B56-853B-912E-DD33A50C76DA}"/>
              </a:ext>
            </a:extLst>
          </p:cNvPr>
          <p:cNvSpPr>
            <a:spLocks noGrp="1"/>
          </p:cNvSpPr>
          <p:nvPr>
            <p:ph sz="quarter" idx="22" hasCustomPrompt="1"/>
          </p:nvPr>
        </p:nvSpPr>
        <p:spPr>
          <a:xfrm>
            <a:off x="5621903" y="3369889"/>
            <a:ext cx="760960" cy="760960"/>
          </a:xfrm>
          <a:prstGeom prst="ellipse">
            <a:avLst/>
          </a:prstGeom>
          <a:solidFill>
            <a:schemeClr val="tx2"/>
          </a:solidFill>
          <a:ln w="76200">
            <a:solidFill>
              <a:schemeClr val="bg2"/>
            </a:solidFill>
          </a:ln>
        </p:spPr>
        <p:txBody>
          <a:bodyPr tIns="91440" bIns="91440">
            <a:noAutofit/>
          </a:bodyPr>
          <a:lstStyle>
            <a:lvl1pPr marL="0" indent="0" algn="ctr">
              <a:buNone/>
              <a:defRPr lang="en-IN" sz="2000" b="1" kern="1200" dirty="0">
                <a:solidFill>
                  <a:schemeClr val="bg1"/>
                </a:solidFill>
                <a:latin typeface="Barlow" panose="00000500000000000000" pitchFamily="2" charset="0"/>
                <a:ea typeface="Open Sans" pitchFamily="2" charset="0"/>
                <a:cs typeface="Open Sans" pitchFamily="2" charset="0"/>
              </a:defRPr>
            </a:lvl1pPr>
          </a:lstStyle>
          <a:p>
            <a:pPr lvl="0"/>
            <a:r>
              <a:rPr lang="en-US"/>
              <a:t>08</a:t>
            </a:r>
            <a:endParaRPr lang="en-IN"/>
          </a:p>
        </p:txBody>
      </p:sp>
      <p:sp>
        <p:nvSpPr>
          <p:cNvPr id="87" name="Content Placeholder 50">
            <a:extLst>
              <a:ext uri="{FF2B5EF4-FFF2-40B4-BE49-F238E27FC236}">
                <a16:creationId xmlns:a16="http://schemas.microsoft.com/office/drawing/2014/main" id="{AB6D3CC3-B577-59E2-851C-FAF65AE0A58E}"/>
              </a:ext>
            </a:extLst>
          </p:cNvPr>
          <p:cNvSpPr>
            <a:spLocks noGrp="1"/>
          </p:cNvSpPr>
          <p:nvPr>
            <p:ph sz="quarter" idx="23" hasCustomPrompt="1"/>
          </p:nvPr>
        </p:nvSpPr>
        <p:spPr>
          <a:xfrm>
            <a:off x="8591787" y="406822"/>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04</a:t>
            </a:r>
            <a:endParaRPr lang="en-IN"/>
          </a:p>
        </p:txBody>
      </p:sp>
      <p:sp>
        <p:nvSpPr>
          <p:cNvPr id="88" name="Content Placeholder 50">
            <a:extLst>
              <a:ext uri="{FF2B5EF4-FFF2-40B4-BE49-F238E27FC236}">
                <a16:creationId xmlns:a16="http://schemas.microsoft.com/office/drawing/2014/main" id="{BF653D63-A095-1492-3077-9AECBA457078}"/>
              </a:ext>
            </a:extLst>
          </p:cNvPr>
          <p:cNvSpPr>
            <a:spLocks noGrp="1"/>
          </p:cNvSpPr>
          <p:nvPr>
            <p:ph sz="quarter" idx="24" hasCustomPrompt="1"/>
          </p:nvPr>
        </p:nvSpPr>
        <p:spPr>
          <a:xfrm>
            <a:off x="5020621" y="4814228"/>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11</a:t>
            </a:r>
            <a:endParaRPr lang="en-IN"/>
          </a:p>
        </p:txBody>
      </p:sp>
      <p:sp>
        <p:nvSpPr>
          <p:cNvPr id="89" name="Content Placeholder 50">
            <a:extLst>
              <a:ext uri="{FF2B5EF4-FFF2-40B4-BE49-F238E27FC236}">
                <a16:creationId xmlns:a16="http://schemas.microsoft.com/office/drawing/2014/main" id="{52AF807D-C4F4-ECAE-C08B-D33BC123C39D}"/>
              </a:ext>
            </a:extLst>
          </p:cNvPr>
          <p:cNvSpPr>
            <a:spLocks noGrp="1"/>
          </p:cNvSpPr>
          <p:nvPr>
            <p:ph sz="quarter" idx="25" hasCustomPrompt="1"/>
          </p:nvPr>
        </p:nvSpPr>
        <p:spPr>
          <a:xfrm>
            <a:off x="8584638" y="4833398"/>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a:t>10</a:t>
            </a:r>
            <a:endParaRPr lang="en-IN"/>
          </a:p>
        </p:txBody>
      </p:sp>
      <p:sp>
        <p:nvSpPr>
          <p:cNvPr id="91" name="Content Placeholder 50">
            <a:extLst>
              <a:ext uri="{FF2B5EF4-FFF2-40B4-BE49-F238E27FC236}">
                <a16:creationId xmlns:a16="http://schemas.microsoft.com/office/drawing/2014/main" id="{CD059482-EBA5-A35C-7937-5A2B40CB3707}"/>
              </a:ext>
            </a:extLst>
          </p:cNvPr>
          <p:cNvSpPr>
            <a:spLocks noGrp="1"/>
          </p:cNvSpPr>
          <p:nvPr>
            <p:ph sz="quarter" idx="26" hasCustomPrompt="1"/>
          </p:nvPr>
        </p:nvSpPr>
        <p:spPr>
          <a:xfrm>
            <a:off x="330941" y="4679277"/>
            <a:ext cx="1030862" cy="1030862"/>
          </a:xfrm>
          <a:prstGeom prst="ellipse">
            <a:avLst/>
          </a:prstGeom>
          <a:noFill/>
          <a:ln w="76200">
            <a:noFill/>
          </a:ln>
        </p:spPr>
        <p:txBody>
          <a:bodyPr vert="horz" lIns="91440" tIns="91440" rIns="91440" bIns="91440" rtlCol="0" anchor="ctr">
            <a:noAutofit/>
          </a:bodyPr>
          <a:lstStyle>
            <a:lvl1pPr>
              <a:defRPr lang="en-IN" sz="1400" b="0" dirty="0">
                <a:solidFill>
                  <a:schemeClr val="tx2"/>
                </a:solidFill>
                <a:latin typeface="Barlow" panose="00000500000000000000" pitchFamily="2" charset="0"/>
              </a:defRPr>
            </a:lvl1pPr>
          </a:lstStyle>
          <a:p>
            <a:pPr marL="0" lvl="0" indent="0" algn="ctr">
              <a:buNone/>
            </a:pPr>
            <a:r>
              <a:rPr lang="en-US"/>
              <a:t>Insert Icon Here</a:t>
            </a:r>
            <a:endParaRPr lang="en-IN"/>
          </a:p>
        </p:txBody>
      </p:sp>
      <p:sp>
        <p:nvSpPr>
          <p:cNvPr id="92" name="Text Placeholder 37">
            <a:extLst>
              <a:ext uri="{FF2B5EF4-FFF2-40B4-BE49-F238E27FC236}">
                <a16:creationId xmlns:a16="http://schemas.microsoft.com/office/drawing/2014/main" id="{F3D3EE0B-3F65-C3E3-E520-5439C4055450}"/>
              </a:ext>
            </a:extLst>
          </p:cNvPr>
          <p:cNvSpPr>
            <a:spLocks noGrp="1"/>
          </p:cNvSpPr>
          <p:nvPr>
            <p:ph type="body" sz="quarter" idx="36" hasCustomPrompt="1"/>
          </p:nvPr>
        </p:nvSpPr>
        <p:spPr>
          <a:xfrm>
            <a:off x="689363" y="1251754"/>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3" name="Text Placeholder 37">
            <a:extLst>
              <a:ext uri="{FF2B5EF4-FFF2-40B4-BE49-F238E27FC236}">
                <a16:creationId xmlns:a16="http://schemas.microsoft.com/office/drawing/2014/main" id="{5175113E-7DFE-4862-6F71-815DA10E95AB}"/>
              </a:ext>
            </a:extLst>
          </p:cNvPr>
          <p:cNvSpPr>
            <a:spLocks noGrp="1"/>
          </p:cNvSpPr>
          <p:nvPr>
            <p:ph type="body" sz="quarter" idx="37" hasCustomPrompt="1"/>
          </p:nvPr>
        </p:nvSpPr>
        <p:spPr>
          <a:xfrm>
            <a:off x="4256955" y="1243381"/>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4" name="Text Placeholder 37">
            <a:extLst>
              <a:ext uri="{FF2B5EF4-FFF2-40B4-BE49-F238E27FC236}">
                <a16:creationId xmlns:a16="http://schemas.microsoft.com/office/drawing/2014/main" id="{418E5980-45CC-9DC8-BB36-9BD8051D75C7}"/>
              </a:ext>
            </a:extLst>
          </p:cNvPr>
          <p:cNvSpPr>
            <a:spLocks noGrp="1"/>
          </p:cNvSpPr>
          <p:nvPr>
            <p:ph type="body" sz="quarter" idx="38" hasCustomPrompt="1"/>
          </p:nvPr>
        </p:nvSpPr>
        <p:spPr>
          <a:xfrm>
            <a:off x="7824547" y="1244222"/>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5" name="Text Placeholder 37">
            <a:extLst>
              <a:ext uri="{FF2B5EF4-FFF2-40B4-BE49-F238E27FC236}">
                <a16:creationId xmlns:a16="http://schemas.microsoft.com/office/drawing/2014/main" id="{D1546AC0-0B93-45D2-34FB-ABCE06A01E42}"/>
              </a:ext>
            </a:extLst>
          </p:cNvPr>
          <p:cNvSpPr>
            <a:spLocks noGrp="1"/>
          </p:cNvSpPr>
          <p:nvPr>
            <p:ph type="body" sz="quarter" idx="39" hasCustomPrompt="1"/>
          </p:nvPr>
        </p:nvSpPr>
        <p:spPr>
          <a:xfrm>
            <a:off x="5556339" y="27127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20E4F732-F314-617C-6E12-542FD120025E}"/>
              </a:ext>
            </a:extLst>
          </p:cNvPr>
          <p:cNvSpPr>
            <a:spLocks noGrp="1"/>
          </p:cNvSpPr>
          <p:nvPr>
            <p:ph type="body" sz="quarter" idx="40" hasCustomPrompt="1"/>
          </p:nvPr>
        </p:nvSpPr>
        <p:spPr>
          <a:xfrm>
            <a:off x="9214587" y="2723147"/>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7" name="Text Placeholder 37">
            <a:extLst>
              <a:ext uri="{FF2B5EF4-FFF2-40B4-BE49-F238E27FC236}">
                <a16:creationId xmlns:a16="http://schemas.microsoft.com/office/drawing/2014/main" id="{E2A654D5-C917-1105-3952-150FDE39BD2E}"/>
              </a:ext>
            </a:extLst>
          </p:cNvPr>
          <p:cNvSpPr>
            <a:spLocks noGrp="1"/>
          </p:cNvSpPr>
          <p:nvPr>
            <p:ph type="body" sz="quarter" idx="41" hasCustomPrompt="1"/>
          </p:nvPr>
        </p:nvSpPr>
        <p:spPr>
          <a:xfrm>
            <a:off x="1898091" y="27127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8" name="Text Placeholder 37">
            <a:extLst>
              <a:ext uri="{FF2B5EF4-FFF2-40B4-BE49-F238E27FC236}">
                <a16:creationId xmlns:a16="http://schemas.microsoft.com/office/drawing/2014/main" id="{709C953B-8B9B-EE3B-A0C6-FDA649749300}"/>
              </a:ext>
            </a:extLst>
          </p:cNvPr>
          <p:cNvSpPr>
            <a:spLocks noGrp="1"/>
          </p:cNvSpPr>
          <p:nvPr>
            <p:ph type="body" sz="quarter" idx="42" hasCustomPrompt="1"/>
          </p:nvPr>
        </p:nvSpPr>
        <p:spPr>
          <a:xfrm>
            <a:off x="1436914" y="4162927"/>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9" name="Text Placeholder 37">
            <a:extLst>
              <a:ext uri="{FF2B5EF4-FFF2-40B4-BE49-F238E27FC236}">
                <a16:creationId xmlns:a16="http://schemas.microsoft.com/office/drawing/2014/main" id="{E54B5282-6556-B135-D3AA-0C8E2065E727}"/>
              </a:ext>
            </a:extLst>
          </p:cNvPr>
          <p:cNvSpPr>
            <a:spLocks noGrp="1"/>
          </p:cNvSpPr>
          <p:nvPr>
            <p:ph type="body" sz="quarter" idx="43" hasCustomPrompt="1"/>
          </p:nvPr>
        </p:nvSpPr>
        <p:spPr>
          <a:xfrm>
            <a:off x="4861811" y="416541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0" name="Text Placeholder 37">
            <a:extLst>
              <a:ext uri="{FF2B5EF4-FFF2-40B4-BE49-F238E27FC236}">
                <a16:creationId xmlns:a16="http://schemas.microsoft.com/office/drawing/2014/main" id="{AC85B1F9-F1F4-95BD-1CA4-B61F5C0A0531}"/>
              </a:ext>
            </a:extLst>
          </p:cNvPr>
          <p:cNvSpPr>
            <a:spLocks noGrp="1"/>
          </p:cNvSpPr>
          <p:nvPr>
            <p:ph type="body" sz="quarter" idx="44" hasCustomPrompt="1"/>
          </p:nvPr>
        </p:nvSpPr>
        <p:spPr>
          <a:xfrm>
            <a:off x="8286708" y="4165051"/>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1" name="Text Placeholder 37">
            <a:extLst>
              <a:ext uri="{FF2B5EF4-FFF2-40B4-BE49-F238E27FC236}">
                <a16:creationId xmlns:a16="http://schemas.microsoft.com/office/drawing/2014/main" id="{2FE681A2-F6EC-1711-D174-E643B3F083A0}"/>
              </a:ext>
            </a:extLst>
          </p:cNvPr>
          <p:cNvSpPr>
            <a:spLocks noGrp="1"/>
          </p:cNvSpPr>
          <p:nvPr>
            <p:ph type="body" sz="quarter" idx="45" hasCustomPrompt="1"/>
          </p:nvPr>
        </p:nvSpPr>
        <p:spPr>
          <a:xfrm>
            <a:off x="7843195"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2" name="Content Placeholder 50">
            <a:extLst>
              <a:ext uri="{FF2B5EF4-FFF2-40B4-BE49-F238E27FC236}">
                <a16:creationId xmlns:a16="http://schemas.microsoft.com/office/drawing/2014/main" id="{26F14AC0-FE75-621F-87E1-90482F5D4B06}"/>
              </a:ext>
            </a:extLst>
          </p:cNvPr>
          <p:cNvSpPr>
            <a:spLocks noGrp="1"/>
          </p:cNvSpPr>
          <p:nvPr>
            <p:ph sz="quarter" idx="46" hasCustomPrompt="1"/>
          </p:nvPr>
        </p:nvSpPr>
        <p:spPr>
          <a:xfrm>
            <a:off x="1436914" y="4794427"/>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a:t>12</a:t>
            </a:r>
            <a:endParaRPr lang="en-IN"/>
          </a:p>
        </p:txBody>
      </p:sp>
      <p:sp>
        <p:nvSpPr>
          <p:cNvPr id="103" name="Text Placeholder 37">
            <a:extLst>
              <a:ext uri="{FF2B5EF4-FFF2-40B4-BE49-F238E27FC236}">
                <a16:creationId xmlns:a16="http://schemas.microsoft.com/office/drawing/2014/main" id="{E4677AE7-013A-3D70-3DC7-37EA2F939328}"/>
              </a:ext>
            </a:extLst>
          </p:cNvPr>
          <p:cNvSpPr>
            <a:spLocks noGrp="1"/>
          </p:cNvSpPr>
          <p:nvPr>
            <p:ph type="body" sz="quarter" idx="47" hasCustomPrompt="1"/>
          </p:nvPr>
        </p:nvSpPr>
        <p:spPr>
          <a:xfrm>
            <a:off x="4256955"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4" name="Text Placeholder 37">
            <a:extLst>
              <a:ext uri="{FF2B5EF4-FFF2-40B4-BE49-F238E27FC236}">
                <a16:creationId xmlns:a16="http://schemas.microsoft.com/office/drawing/2014/main" id="{7E943531-4F9E-D05F-7096-46011B27DEEE}"/>
              </a:ext>
            </a:extLst>
          </p:cNvPr>
          <p:cNvSpPr>
            <a:spLocks noGrp="1"/>
          </p:cNvSpPr>
          <p:nvPr>
            <p:ph type="body" sz="quarter" idx="48" hasCustomPrompt="1"/>
          </p:nvPr>
        </p:nvSpPr>
        <p:spPr>
          <a:xfrm>
            <a:off x="676822"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11" name="Isosceles Triangle 110">
            <a:extLst>
              <a:ext uri="{FF2B5EF4-FFF2-40B4-BE49-F238E27FC236}">
                <a16:creationId xmlns:a16="http://schemas.microsoft.com/office/drawing/2014/main" id="{24910E83-DEEB-F7EE-EF42-3FB3801ACA29}"/>
              </a:ext>
            </a:extLst>
          </p:cNvPr>
          <p:cNvSpPr/>
          <p:nvPr userDrawn="1"/>
        </p:nvSpPr>
        <p:spPr>
          <a:xfrm rot="5400000">
            <a:off x="3622542" y="589590"/>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Isosceles Triangle 111">
            <a:extLst>
              <a:ext uri="{FF2B5EF4-FFF2-40B4-BE49-F238E27FC236}">
                <a16:creationId xmlns:a16="http://schemas.microsoft.com/office/drawing/2014/main" id="{7E5E0CF2-E878-328A-1D5E-83664160472E}"/>
              </a:ext>
            </a:extLst>
          </p:cNvPr>
          <p:cNvSpPr/>
          <p:nvPr userDrawn="1"/>
        </p:nvSpPr>
        <p:spPr>
          <a:xfrm rot="5400000">
            <a:off x="7654601" y="3555187"/>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Isosceles Triangle 112">
            <a:extLst>
              <a:ext uri="{FF2B5EF4-FFF2-40B4-BE49-F238E27FC236}">
                <a16:creationId xmlns:a16="http://schemas.microsoft.com/office/drawing/2014/main" id="{30ECA77B-A46D-35ED-D3FE-E3F1F7759055}"/>
              </a:ext>
            </a:extLst>
          </p:cNvPr>
          <p:cNvSpPr/>
          <p:nvPr userDrawn="1"/>
        </p:nvSpPr>
        <p:spPr>
          <a:xfrm rot="16200000">
            <a:off x="4645990" y="2087484"/>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Isosceles Triangle 113">
            <a:extLst>
              <a:ext uri="{FF2B5EF4-FFF2-40B4-BE49-F238E27FC236}">
                <a16:creationId xmlns:a16="http://schemas.microsoft.com/office/drawing/2014/main" id="{2E22167D-407C-FB57-9EB3-2253F585F9D5}"/>
              </a:ext>
            </a:extLst>
          </p:cNvPr>
          <p:cNvSpPr/>
          <p:nvPr userDrawn="1"/>
        </p:nvSpPr>
        <p:spPr>
          <a:xfrm rot="16200000">
            <a:off x="3477514" y="5031607"/>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60702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oadmap Zoom-In">
    <p:spTree>
      <p:nvGrpSpPr>
        <p:cNvPr id="1" name=""/>
        <p:cNvGrpSpPr/>
        <p:nvPr/>
      </p:nvGrpSpPr>
      <p:grpSpPr>
        <a:xfrm>
          <a:off x="0" y="0"/>
          <a:ext cx="0" cy="0"/>
          <a:chOff x="0" y="0"/>
          <a:chExt cx="0" cy="0"/>
        </a:xfrm>
      </p:grpSpPr>
      <p:sp>
        <p:nvSpPr>
          <p:cNvPr id="14" name="Picture Placeholder 40">
            <a:extLst>
              <a:ext uri="{FF2B5EF4-FFF2-40B4-BE49-F238E27FC236}">
                <a16:creationId xmlns:a16="http://schemas.microsoft.com/office/drawing/2014/main" id="{A040DD3E-1F33-EF46-7DD8-E703F936E47B}"/>
              </a:ext>
            </a:extLst>
          </p:cNvPr>
          <p:cNvSpPr>
            <a:spLocks noGrp="1"/>
          </p:cNvSpPr>
          <p:nvPr>
            <p:ph type="pic" sz="quarter" idx="13"/>
          </p:nvPr>
        </p:nvSpPr>
        <p:spPr>
          <a:xfrm>
            <a:off x="-2223246" y="-12411263"/>
            <a:ext cx="16566776" cy="14544863"/>
          </a:xfrm>
          <a:prstGeom prst="ellipse">
            <a:avLst/>
          </a:prstGeom>
          <a:noFill/>
        </p:spPr>
        <p:txBody>
          <a:bodyPr/>
          <a:lstStyle/>
          <a:p>
            <a:endParaRPr lang="en-IN"/>
          </a:p>
        </p:txBody>
      </p:sp>
      <p:sp>
        <p:nvSpPr>
          <p:cNvPr id="6" name="Content Placeholder 50">
            <a:extLst>
              <a:ext uri="{FF2B5EF4-FFF2-40B4-BE49-F238E27FC236}">
                <a16:creationId xmlns:a16="http://schemas.microsoft.com/office/drawing/2014/main" id="{CB4594AB-A699-B43B-6D62-86C246FB699D}"/>
              </a:ext>
            </a:extLst>
          </p:cNvPr>
          <p:cNvSpPr>
            <a:spLocks noGrp="1"/>
          </p:cNvSpPr>
          <p:nvPr>
            <p:ph sz="quarter" idx="15" hasCustomPrompt="1"/>
          </p:nvPr>
        </p:nvSpPr>
        <p:spPr>
          <a:xfrm>
            <a:off x="5337261" y="1302417"/>
            <a:ext cx="1517477" cy="1517477"/>
          </a:xfrm>
          <a:prstGeom prst="ellipse">
            <a:avLst/>
          </a:prstGeom>
          <a:solidFill>
            <a:schemeClr val="tx2"/>
          </a:solidFill>
          <a:ln w="76200">
            <a:solidFill>
              <a:schemeClr val="bg2"/>
            </a:solidFill>
          </a:ln>
        </p:spPr>
        <p:txBody>
          <a:bodyPr tIns="91440" bIns="91440" anchor="ctr">
            <a:noAutofit/>
          </a:bodyPr>
          <a:lstStyle>
            <a:lvl1pPr marL="0" indent="0" algn="ctr">
              <a:buNone/>
              <a:defRPr lang="en-IN" sz="3600" b="1" kern="1200" dirty="0">
                <a:solidFill>
                  <a:schemeClr val="bg1"/>
                </a:solidFill>
                <a:latin typeface="Barlow" panose="00000500000000000000" pitchFamily="2" charset="0"/>
                <a:ea typeface="Open Sans" pitchFamily="2" charset="0"/>
                <a:cs typeface="Open Sans" pitchFamily="2" charset="0"/>
              </a:defRPr>
            </a:lvl1pPr>
          </a:lstStyle>
          <a:p>
            <a:pPr lvl="0"/>
            <a:r>
              <a:rPr lang="en-US"/>
              <a:t>01</a:t>
            </a:r>
            <a:endParaRPr lang="en-IN"/>
          </a:p>
        </p:txBody>
      </p:sp>
      <p:sp>
        <p:nvSpPr>
          <p:cNvPr id="7" name="Text Placeholder 37">
            <a:extLst>
              <a:ext uri="{FF2B5EF4-FFF2-40B4-BE49-F238E27FC236}">
                <a16:creationId xmlns:a16="http://schemas.microsoft.com/office/drawing/2014/main" id="{034A5FC7-E079-EC58-476C-0A4F9B151211}"/>
              </a:ext>
            </a:extLst>
          </p:cNvPr>
          <p:cNvSpPr>
            <a:spLocks noGrp="1"/>
          </p:cNvSpPr>
          <p:nvPr>
            <p:ph type="body" sz="quarter" idx="37" hasCustomPrompt="1"/>
          </p:nvPr>
        </p:nvSpPr>
        <p:spPr>
          <a:xfrm>
            <a:off x="3940628" y="2978363"/>
            <a:ext cx="4310742" cy="539871"/>
          </a:xfrm>
        </p:spPr>
        <p:txBody>
          <a:bodyPr>
            <a:noAutofit/>
          </a:bodyPr>
          <a:lstStyle>
            <a:lvl1pPr marL="0" indent="0" algn="ctr">
              <a:buNone/>
              <a:defRPr lang="en-IN" sz="3200" b="1" kern="1200" dirty="0">
                <a:solidFill>
                  <a:schemeClr val="tx2"/>
                </a:solidFill>
                <a:latin typeface="Barlow Medium" panose="00000600000000000000" pitchFamily="2" charset="0"/>
                <a:ea typeface="+mj-ea"/>
                <a:cs typeface="+mj-cs"/>
              </a:defRPr>
            </a:lvl1pPr>
          </a:lstStyle>
          <a:p>
            <a:pPr lvl="0"/>
            <a:r>
              <a:rPr lang="en-US"/>
              <a:t>Click to add text</a:t>
            </a:r>
            <a:endParaRPr lang="en-IN"/>
          </a:p>
        </p:txBody>
      </p:sp>
      <p:sp>
        <p:nvSpPr>
          <p:cNvPr id="9" name="Text Placeholder 2">
            <a:extLst>
              <a:ext uri="{FF2B5EF4-FFF2-40B4-BE49-F238E27FC236}">
                <a16:creationId xmlns:a16="http://schemas.microsoft.com/office/drawing/2014/main" id="{81293E63-5803-F9A5-C6BB-D8C8AA4856B0}"/>
              </a:ext>
            </a:extLst>
          </p:cNvPr>
          <p:cNvSpPr>
            <a:spLocks noGrp="1"/>
          </p:cNvSpPr>
          <p:nvPr>
            <p:ph idx="1"/>
          </p:nvPr>
        </p:nvSpPr>
        <p:spPr>
          <a:xfrm>
            <a:off x="838200" y="3783033"/>
            <a:ext cx="10515600" cy="195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849160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genda/Topics">
    <p:spTree>
      <p:nvGrpSpPr>
        <p:cNvPr id="1" name=""/>
        <p:cNvGrpSpPr/>
        <p:nvPr/>
      </p:nvGrpSpPr>
      <p:grpSpPr>
        <a:xfrm>
          <a:off x="0" y="0"/>
          <a:ext cx="0" cy="0"/>
          <a:chOff x="0" y="0"/>
          <a:chExt cx="0" cy="0"/>
        </a:xfrm>
      </p:grpSpPr>
      <p:sp>
        <p:nvSpPr>
          <p:cNvPr id="8" name="Picture Placeholder 33">
            <a:extLst>
              <a:ext uri="{FF2B5EF4-FFF2-40B4-BE49-F238E27FC236}">
                <a16:creationId xmlns:a16="http://schemas.microsoft.com/office/drawing/2014/main" id="{6EE604FD-48EE-A084-5146-0B4279C892DF}"/>
              </a:ext>
            </a:extLst>
          </p:cNvPr>
          <p:cNvSpPr>
            <a:spLocks noGrp="1"/>
          </p:cNvSpPr>
          <p:nvPr>
            <p:ph type="pic" sz="quarter" idx="11"/>
          </p:nvPr>
        </p:nvSpPr>
        <p:spPr>
          <a:xfrm>
            <a:off x="4598435" y="3203575"/>
            <a:ext cx="2462213" cy="2851150"/>
          </a:xfrm>
          <a:solidFill>
            <a:schemeClr val="bg1">
              <a:lumMod val="95000"/>
            </a:schemeClr>
          </a:solidFill>
        </p:spPr>
        <p:txBody>
          <a:bodyPr/>
          <a:lstStyle>
            <a:lvl1pPr>
              <a:defRPr>
                <a:solidFill>
                  <a:schemeClr val="tx1"/>
                </a:solidFill>
              </a:defRPr>
            </a:lvl1pPr>
          </a:lstStyle>
          <a:p>
            <a:endParaRPr lang="en-IN"/>
          </a:p>
        </p:txBody>
      </p:sp>
      <p:sp>
        <p:nvSpPr>
          <p:cNvPr id="11" name="Title 1">
            <a:extLst>
              <a:ext uri="{FF2B5EF4-FFF2-40B4-BE49-F238E27FC236}">
                <a16:creationId xmlns:a16="http://schemas.microsoft.com/office/drawing/2014/main" id="{AAEFD626-0FB9-90A7-A837-3804FC6AF928}"/>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12" name="Rectangle 11">
            <a:extLst>
              <a:ext uri="{FF2B5EF4-FFF2-40B4-BE49-F238E27FC236}">
                <a16:creationId xmlns:a16="http://schemas.microsoft.com/office/drawing/2014/main" id="{09F2BF07-3F11-9B42-B30B-E4BD79323828}"/>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9841068F-C9A4-D43E-E643-C4C8D5EAF260}"/>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4" name="Text Placeholder 37">
            <a:extLst>
              <a:ext uri="{FF2B5EF4-FFF2-40B4-BE49-F238E27FC236}">
                <a16:creationId xmlns:a16="http://schemas.microsoft.com/office/drawing/2014/main" id="{5EE45784-96AF-F9D2-8B67-013732EC8A19}"/>
              </a:ext>
            </a:extLst>
          </p:cNvPr>
          <p:cNvSpPr>
            <a:spLocks noGrp="1"/>
          </p:cNvSpPr>
          <p:nvPr>
            <p:ph type="body" sz="quarter" idx="12" hasCustomPrompt="1"/>
          </p:nvPr>
        </p:nvSpPr>
        <p:spPr>
          <a:xfrm>
            <a:off x="480386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15" name="Text Placeholder 37">
            <a:extLst>
              <a:ext uri="{FF2B5EF4-FFF2-40B4-BE49-F238E27FC236}">
                <a16:creationId xmlns:a16="http://schemas.microsoft.com/office/drawing/2014/main" id="{016DBCDF-C1B4-EA55-E10A-65BA8CA1A213}"/>
              </a:ext>
            </a:extLst>
          </p:cNvPr>
          <p:cNvSpPr>
            <a:spLocks noGrp="1"/>
          </p:cNvSpPr>
          <p:nvPr>
            <p:ph type="body" sz="quarter" idx="13" hasCustomPrompt="1"/>
          </p:nvPr>
        </p:nvSpPr>
        <p:spPr>
          <a:xfrm>
            <a:off x="480386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02</a:t>
            </a:r>
            <a:endParaRPr lang="en-IN"/>
          </a:p>
        </p:txBody>
      </p:sp>
      <p:sp>
        <p:nvSpPr>
          <p:cNvPr id="16" name="Text Placeholder 37">
            <a:extLst>
              <a:ext uri="{FF2B5EF4-FFF2-40B4-BE49-F238E27FC236}">
                <a16:creationId xmlns:a16="http://schemas.microsoft.com/office/drawing/2014/main" id="{3B8417F7-E2A6-7B5C-6B0F-CB5DF4D65B5A}"/>
              </a:ext>
            </a:extLst>
          </p:cNvPr>
          <p:cNvSpPr>
            <a:spLocks noGrp="1"/>
          </p:cNvSpPr>
          <p:nvPr>
            <p:ph type="body" sz="quarter" idx="14" hasCustomPrompt="1"/>
          </p:nvPr>
        </p:nvSpPr>
        <p:spPr>
          <a:xfrm>
            <a:off x="480386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2" name="Picture Placeholder 33">
            <a:extLst>
              <a:ext uri="{FF2B5EF4-FFF2-40B4-BE49-F238E27FC236}">
                <a16:creationId xmlns:a16="http://schemas.microsoft.com/office/drawing/2014/main" id="{099FC05D-3DE2-F66A-8653-2AA71D0F3F59}"/>
              </a:ext>
            </a:extLst>
          </p:cNvPr>
          <p:cNvSpPr>
            <a:spLocks noGrp="1"/>
          </p:cNvSpPr>
          <p:nvPr>
            <p:ph type="pic" sz="quarter" idx="20"/>
          </p:nvPr>
        </p:nvSpPr>
        <p:spPr>
          <a:xfrm>
            <a:off x="7162373"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3" name="Text Placeholder 37">
            <a:extLst>
              <a:ext uri="{FF2B5EF4-FFF2-40B4-BE49-F238E27FC236}">
                <a16:creationId xmlns:a16="http://schemas.microsoft.com/office/drawing/2014/main" id="{E7F92616-B01E-082C-1AE0-83915486A083}"/>
              </a:ext>
            </a:extLst>
          </p:cNvPr>
          <p:cNvSpPr>
            <a:spLocks noGrp="1"/>
          </p:cNvSpPr>
          <p:nvPr>
            <p:ph type="body" sz="quarter" idx="21" hasCustomPrompt="1"/>
          </p:nvPr>
        </p:nvSpPr>
        <p:spPr>
          <a:xfrm>
            <a:off x="7368124"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4" name="Text Placeholder 37">
            <a:extLst>
              <a:ext uri="{FF2B5EF4-FFF2-40B4-BE49-F238E27FC236}">
                <a16:creationId xmlns:a16="http://schemas.microsoft.com/office/drawing/2014/main" id="{8B5ECCAE-2FD0-9E06-DD59-F13F42208326}"/>
              </a:ext>
            </a:extLst>
          </p:cNvPr>
          <p:cNvSpPr>
            <a:spLocks noGrp="1"/>
          </p:cNvSpPr>
          <p:nvPr>
            <p:ph type="body" sz="quarter" idx="22" hasCustomPrompt="1"/>
          </p:nvPr>
        </p:nvSpPr>
        <p:spPr>
          <a:xfrm>
            <a:off x="7368124"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03</a:t>
            </a:r>
            <a:endParaRPr lang="en-IN"/>
          </a:p>
        </p:txBody>
      </p:sp>
      <p:sp>
        <p:nvSpPr>
          <p:cNvPr id="25" name="Text Placeholder 37">
            <a:extLst>
              <a:ext uri="{FF2B5EF4-FFF2-40B4-BE49-F238E27FC236}">
                <a16:creationId xmlns:a16="http://schemas.microsoft.com/office/drawing/2014/main" id="{096380EB-20FA-DCCE-3E3E-E0D01E08A0BA}"/>
              </a:ext>
            </a:extLst>
          </p:cNvPr>
          <p:cNvSpPr>
            <a:spLocks noGrp="1"/>
          </p:cNvSpPr>
          <p:nvPr>
            <p:ph type="body" sz="quarter" idx="23" hasCustomPrompt="1"/>
          </p:nvPr>
        </p:nvSpPr>
        <p:spPr>
          <a:xfrm>
            <a:off x="7368124"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6" name="Picture Placeholder 33">
            <a:extLst>
              <a:ext uri="{FF2B5EF4-FFF2-40B4-BE49-F238E27FC236}">
                <a16:creationId xmlns:a16="http://schemas.microsoft.com/office/drawing/2014/main" id="{E1D78B23-AC99-415E-F5A8-F4EC89B576F3}"/>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7" name="Text Placeholder 37">
            <a:extLst>
              <a:ext uri="{FF2B5EF4-FFF2-40B4-BE49-F238E27FC236}">
                <a16:creationId xmlns:a16="http://schemas.microsoft.com/office/drawing/2014/main" id="{B21BF39C-5380-3F53-7510-E1B958B5AE40}"/>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8" name="Text Placeholder 37">
            <a:extLst>
              <a:ext uri="{FF2B5EF4-FFF2-40B4-BE49-F238E27FC236}">
                <a16:creationId xmlns:a16="http://schemas.microsoft.com/office/drawing/2014/main" id="{DAC7C0CE-6BF4-09A2-9B2C-46692B60BBEE}"/>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04</a:t>
            </a:r>
            <a:endParaRPr lang="en-IN"/>
          </a:p>
        </p:txBody>
      </p:sp>
      <p:sp>
        <p:nvSpPr>
          <p:cNvPr id="29" name="Text Placeholder 37">
            <a:extLst>
              <a:ext uri="{FF2B5EF4-FFF2-40B4-BE49-F238E27FC236}">
                <a16:creationId xmlns:a16="http://schemas.microsoft.com/office/drawing/2014/main" id="{3755B927-A0C6-9B95-8975-78E5814C7405}"/>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1" name="Rectangle 40">
            <a:extLst>
              <a:ext uri="{FF2B5EF4-FFF2-40B4-BE49-F238E27FC236}">
                <a16:creationId xmlns:a16="http://schemas.microsoft.com/office/drawing/2014/main" id="{0D269521-AB6F-FEB8-6646-124213ABB645}"/>
              </a:ext>
            </a:extLst>
          </p:cNvPr>
          <p:cNvSpPr/>
          <p:nvPr userDrawn="1"/>
        </p:nvSpPr>
        <p:spPr>
          <a:xfrm>
            <a:off x="2320714" y="2949672"/>
            <a:ext cx="647613" cy="769441"/>
          </a:xfrm>
          <a:prstGeom prst="rect">
            <a:avLst/>
          </a:prstGeom>
        </p:spPr>
        <p:txBody>
          <a:bodyPr wrap="none" lIns="0" rIns="0">
            <a:spAutoFit/>
          </a:bodyPr>
          <a:lstStyle/>
          <a:p>
            <a:pPr algn="ctr">
              <a:spcBef>
                <a:spcPts val="2400"/>
              </a:spcBef>
            </a:pPr>
            <a:r>
              <a:rPr lang="en-US" sz="4400" b="1">
                <a:solidFill>
                  <a:srgbClr val="FFFFFF"/>
                </a:solidFill>
                <a:latin typeface="Segoe UI" panose="020B0502040204020203" pitchFamily="34" charset="0"/>
                <a:ea typeface="Open Sans" charset="0"/>
                <a:cs typeface="Segoe UI" panose="020B0502040204020203" pitchFamily="34" charset="0"/>
              </a:rPr>
              <a:t>02</a:t>
            </a:r>
          </a:p>
        </p:txBody>
      </p:sp>
      <p:pic>
        <p:nvPicPr>
          <p:cNvPr id="42" name="Graphic 41">
            <a:extLst>
              <a:ext uri="{FF2B5EF4-FFF2-40B4-BE49-F238E27FC236}">
                <a16:creationId xmlns:a16="http://schemas.microsoft.com/office/drawing/2014/main" id="{9DD6BC2F-9246-6E82-4BE9-97CEC0EB3F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610" y="2638523"/>
            <a:ext cx="391390" cy="358774"/>
          </a:xfrm>
          <a:prstGeom prst="rect">
            <a:avLst/>
          </a:prstGeom>
        </p:spPr>
      </p:pic>
      <p:sp>
        <p:nvSpPr>
          <p:cNvPr id="43" name="Picture Placeholder 33">
            <a:extLst>
              <a:ext uri="{FF2B5EF4-FFF2-40B4-BE49-F238E27FC236}">
                <a16:creationId xmlns:a16="http://schemas.microsoft.com/office/drawing/2014/main" id="{6CD5EFDA-C31A-8467-87AB-E90970975248}"/>
              </a:ext>
            </a:extLst>
          </p:cNvPr>
          <p:cNvSpPr>
            <a:spLocks noGrp="1"/>
          </p:cNvSpPr>
          <p:nvPr>
            <p:ph type="pic" sz="quarter" idx="31"/>
          </p:nvPr>
        </p:nvSpPr>
        <p:spPr>
          <a:xfrm>
            <a:off x="2030510" y="2372361"/>
            <a:ext cx="2462213" cy="3682364"/>
          </a:xfrm>
          <a:solidFill>
            <a:schemeClr val="tx2"/>
          </a:solidFill>
        </p:spPr>
        <p:txBody>
          <a:bodyPr/>
          <a:lstStyle>
            <a:lvl1pPr>
              <a:defRPr>
                <a:solidFill>
                  <a:schemeClr val="bg1"/>
                </a:solidFill>
              </a:defRPr>
            </a:lvl1pPr>
          </a:lstStyle>
          <a:p>
            <a:endParaRPr lang="en-IN"/>
          </a:p>
        </p:txBody>
      </p:sp>
      <p:sp>
        <p:nvSpPr>
          <p:cNvPr id="44" name="Text Placeholder 37">
            <a:extLst>
              <a:ext uri="{FF2B5EF4-FFF2-40B4-BE49-F238E27FC236}">
                <a16:creationId xmlns:a16="http://schemas.microsoft.com/office/drawing/2014/main" id="{5C1A8521-9DB1-494E-8742-5D6AA3C721DA}"/>
              </a:ext>
            </a:extLst>
          </p:cNvPr>
          <p:cNvSpPr>
            <a:spLocks noGrp="1"/>
          </p:cNvSpPr>
          <p:nvPr>
            <p:ph type="body" sz="quarter" idx="32" hasCustomPrompt="1"/>
          </p:nvPr>
        </p:nvSpPr>
        <p:spPr>
          <a:xfrm>
            <a:off x="2235941"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45" name="Text Placeholder 37">
            <a:extLst>
              <a:ext uri="{FF2B5EF4-FFF2-40B4-BE49-F238E27FC236}">
                <a16:creationId xmlns:a16="http://schemas.microsoft.com/office/drawing/2014/main" id="{F6AAC11A-094F-312F-AD68-2CB1547DCAE7}"/>
              </a:ext>
            </a:extLst>
          </p:cNvPr>
          <p:cNvSpPr>
            <a:spLocks noGrp="1"/>
          </p:cNvSpPr>
          <p:nvPr>
            <p:ph type="body" sz="quarter" idx="33" hasCustomPrompt="1"/>
          </p:nvPr>
        </p:nvSpPr>
        <p:spPr>
          <a:xfrm>
            <a:off x="2235941"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a:t>01</a:t>
            </a:r>
            <a:endParaRPr lang="en-IN"/>
          </a:p>
        </p:txBody>
      </p:sp>
      <p:sp>
        <p:nvSpPr>
          <p:cNvPr id="46" name="Text Placeholder 37">
            <a:extLst>
              <a:ext uri="{FF2B5EF4-FFF2-40B4-BE49-F238E27FC236}">
                <a16:creationId xmlns:a16="http://schemas.microsoft.com/office/drawing/2014/main" id="{F175CA0C-22C5-684C-D4CC-3356CD3E6F71}"/>
              </a:ext>
            </a:extLst>
          </p:cNvPr>
          <p:cNvSpPr>
            <a:spLocks noGrp="1"/>
          </p:cNvSpPr>
          <p:nvPr>
            <p:ph type="body" sz="quarter" idx="34" hasCustomPrompt="1"/>
          </p:nvPr>
        </p:nvSpPr>
        <p:spPr>
          <a:xfrm>
            <a:off x="2235941"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7" name="Content Placeholder 51">
            <a:extLst>
              <a:ext uri="{FF2B5EF4-FFF2-40B4-BE49-F238E27FC236}">
                <a16:creationId xmlns:a16="http://schemas.microsoft.com/office/drawing/2014/main" id="{A8BB0185-BC07-CD65-FEEF-D82A6104BE23}"/>
              </a:ext>
            </a:extLst>
          </p:cNvPr>
          <p:cNvSpPr>
            <a:spLocks noGrp="1"/>
          </p:cNvSpPr>
          <p:nvPr>
            <p:ph sz="quarter" idx="35" hasCustomPrompt="1"/>
          </p:nvPr>
        </p:nvSpPr>
        <p:spPr>
          <a:xfrm>
            <a:off x="3826186" y="2501900"/>
            <a:ext cx="460375" cy="579438"/>
          </a:xfrm>
        </p:spPr>
        <p:txBody>
          <a:bodyPr>
            <a:noAutofit/>
          </a:bodyPr>
          <a:lstStyle>
            <a:lvl1pPr marL="0" indent="0" algn="ctr">
              <a:buNone/>
              <a:defRPr sz="800">
                <a:solidFill>
                  <a:schemeClr val="bg1"/>
                </a:solidFill>
              </a:defRPr>
            </a:lvl1pPr>
          </a:lstStyle>
          <a:p>
            <a:pPr lvl="0"/>
            <a:r>
              <a:rPr lang="en-US"/>
              <a:t>Insert Icon here</a:t>
            </a:r>
            <a:endParaRPr lang="en-IN"/>
          </a:p>
        </p:txBody>
      </p:sp>
    </p:spTree>
    <p:extLst>
      <p:ext uri="{BB962C8B-B14F-4D97-AF65-F5344CB8AC3E}">
        <p14:creationId xmlns:p14="http://schemas.microsoft.com/office/powerpoint/2010/main" val="2493757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Agenda/Topics">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1FF237B7-8015-09EF-7990-429E9F9D024D}"/>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a:p>
        </p:txBody>
      </p:sp>
      <p:sp>
        <p:nvSpPr>
          <p:cNvPr id="15" name="Rectangle 14">
            <a:extLst>
              <a:ext uri="{FF2B5EF4-FFF2-40B4-BE49-F238E27FC236}">
                <a16:creationId xmlns:a16="http://schemas.microsoft.com/office/drawing/2014/main" id="{ABB0DFD5-EC03-7C13-92D3-95C263B60051}"/>
              </a:ext>
            </a:extLst>
          </p:cNvPr>
          <p:cNvSpPr/>
          <p:nvPr userDrawn="1"/>
        </p:nvSpPr>
        <p:spPr>
          <a:xfrm>
            <a:off x="4885803" y="2949672"/>
            <a:ext cx="647613" cy="769441"/>
          </a:xfrm>
          <a:prstGeom prst="rect">
            <a:avLst/>
          </a:prstGeom>
        </p:spPr>
        <p:txBody>
          <a:bodyPr wrap="none" lIns="0" rIns="0">
            <a:spAutoFit/>
          </a:bodyPr>
          <a:lstStyle/>
          <a:p>
            <a:pPr algn="ctr">
              <a:spcBef>
                <a:spcPts val="2400"/>
              </a:spcBef>
            </a:pPr>
            <a:r>
              <a:rPr lang="en-US" sz="4400" b="1">
                <a:solidFill>
                  <a:srgbClr val="FFFFFF"/>
                </a:solidFill>
                <a:latin typeface="Segoe UI" panose="020B0502040204020203" pitchFamily="34" charset="0"/>
                <a:ea typeface="Open Sans" charset="0"/>
                <a:cs typeface="Segoe UI" panose="020B0502040204020203" pitchFamily="34" charset="0"/>
              </a:rPr>
              <a:t>02</a:t>
            </a:r>
          </a:p>
        </p:txBody>
      </p:sp>
      <p:pic>
        <p:nvPicPr>
          <p:cNvPr id="16" name="Graphic 15">
            <a:extLst>
              <a:ext uri="{FF2B5EF4-FFF2-40B4-BE49-F238E27FC236}">
                <a16:creationId xmlns:a16="http://schemas.microsoft.com/office/drawing/2014/main" id="{68D3135B-BDB6-3302-3AE9-132C2159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90699" y="2638523"/>
            <a:ext cx="391390" cy="358774"/>
          </a:xfrm>
          <a:prstGeom prst="rect">
            <a:avLst/>
          </a:prstGeom>
        </p:spPr>
      </p:pic>
      <p:sp>
        <p:nvSpPr>
          <p:cNvPr id="28" name="Title 1">
            <a:extLst>
              <a:ext uri="{FF2B5EF4-FFF2-40B4-BE49-F238E27FC236}">
                <a16:creationId xmlns:a16="http://schemas.microsoft.com/office/drawing/2014/main" id="{56D72B48-86E0-A19C-BF54-0ACCD30C0972}"/>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29" name="Rectangle 28">
            <a:extLst>
              <a:ext uri="{FF2B5EF4-FFF2-40B4-BE49-F238E27FC236}">
                <a16:creationId xmlns:a16="http://schemas.microsoft.com/office/drawing/2014/main" id="{A9C97C2A-1F40-D32B-B31B-182B25DB6D53}"/>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ubtitle 2">
            <a:extLst>
              <a:ext uri="{FF2B5EF4-FFF2-40B4-BE49-F238E27FC236}">
                <a16:creationId xmlns:a16="http://schemas.microsoft.com/office/drawing/2014/main" id="{02D1EE33-E415-6645-7776-9CF2A96766DB}"/>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39" name="Text Placeholder 37">
            <a:extLst>
              <a:ext uri="{FF2B5EF4-FFF2-40B4-BE49-F238E27FC236}">
                <a16:creationId xmlns:a16="http://schemas.microsoft.com/office/drawing/2014/main" id="{A67E9280-7AA6-D4DE-CFBB-C9EBC909F982}"/>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41" name="Text Placeholder 37">
            <a:extLst>
              <a:ext uri="{FF2B5EF4-FFF2-40B4-BE49-F238E27FC236}">
                <a16:creationId xmlns:a16="http://schemas.microsoft.com/office/drawing/2014/main" id="{44E83B8C-F811-EB6C-D697-F9018EDB3CB5}"/>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01</a:t>
            </a:r>
            <a:endParaRPr lang="en-IN"/>
          </a:p>
        </p:txBody>
      </p:sp>
      <p:sp>
        <p:nvSpPr>
          <p:cNvPr id="42" name="Text Placeholder 37">
            <a:extLst>
              <a:ext uri="{FF2B5EF4-FFF2-40B4-BE49-F238E27FC236}">
                <a16:creationId xmlns:a16="http://schemas.microsoft.com/office/drawing/2014/main" id="{F27E5D43-A6C5-BE43-C80C-5C13A01F082E}"/>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7" name="Picture Placeholder 33">
            <a:extLst>
              <a:ext uri="{FF2B5EF4-FFF2-40B4-BE49-F238E27FC236}">
                <a16:creationId xmlns:a16="http://schemas.microsoft.com/office/drawing/2014/main" id="{ED88EBC0-C2F3-2E75-B989-C84F8E7E12BA}"/>
              </a:ext>
            </a:extLst>
          </p:cNvPr>
          <p:cNvSpPr>
            <a:spLocks noGrp="1"/>
          </p:cNvSpPr>
          <p:nvPr>
            <p:ph type="pic" sz="quarter" idx="15"/>
          </p:nvPr>
        </p:nvSpPr>
        <p:spPr>
          <a:xfrm>
            <a:off x="4595599" y="2372361"/>
            <a:ext cx="2462213" cy="3682364"/>
          </a:xfrm>
          <a:solidFill>
            <a:schemeClr val="tx2"/>
          </a:solidFill>
        </p:spPr>
        <p:txBody>
          <a:bodyPr/>
          <a:lstStyle>
            <a:lvl1pPr>
              <a:defRPr>
                <a:solidFill>
                  <a:schemeClr val="bg1"/>
                </a:solidFill>
              </a:defRPr>
            </a:lvl1pPr>
          </a:lstStyle>
          <a:p>
            <a:endParaRPr lang="en-IN"/>
          </a:p>
        </p:txBody>
      </p:sp>
      <p:sp>
        <p:nvSpPr>
          <p:cNvPr id="48" name="Text Placeholder 37">
            <a:extLst>
              <a:ext uri="{FF2B5EF4-FFF2-40B4-BE49-F238E27FC236}">
                <a16:creationId xmlns:a16="http://schemas.microsoft.com/office/drawing/2014/main" id="{B570BA34-9423-2566-1B19-46CB414C9866}"/>
              </a:ext>
            </a:extLst>
          </p:cNvPr>
          <p:cNvSpPr>
            <a:spLocks noGrp="1"/>
          </p:cNvSpPr>
          <p:nvPr>
            <p:ph type="body" sz="quarter" idx="16" hasCustomPrompt="1"/>
          </p:nvPr>
        </p:nvSpPr>
        <p:spPr>
          <a:xfrm>
            <a:off x="4801030"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49" name="Text Placeholder 37">
            <a:extLst>
              <a:ext uri="{FF2B5EF4-FFF2-40B4-BE49-F238E27FC236}">
                <a16:creationId xmlns:a16="http://schemas.microsoft.com/office/drawing/2014/main" id="{E381F9F2-CB0F-FD6E-7419-6E930F54D993}"/>
              </a:ext>
            </a:extLst>
          </p:cNvPr>
          <p:cNvSpPr>
            <a:spLocks noGrp="1"/>
          </p:cNvSpPr>
          <p:nvPr>
            <p:ph type="body" sz="quarter" idx="17" hasCustomPrompt="1"/>
          </p:nvPr>
        </p:nvSpPr>
        <p:spPr>
          <a:xfrm>
            <a:off x="4801030"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a:t>02</a:t>
            </a:r>
            <a:endParaRPr lang="en-IN"/>
          </a:p>
        </p:txBody>
      </p:sp>
      <p:sp>
        <p:nvSpPr>
          <p:cNvPr id="50" name="Text Placeholder 37">
            <a:extLst>
              <a:ext uri="{FF2B5EF4-FFF2-40B4-BE49-F238E27FC236}">
                <a16:creationId xmlns:a16="http://schemas.microsoft.com/office/drawing/2014/main" id="{525B970E-AF3A-4EDB-A48B-631F3063BB1D}"/>
              </a:ext>
            </a:extLst>
          </p:cNvPr>
          <p:cNvSpPr>
            <a:spLocks noGrp="1"/>
          </p:cNvSpPr>
          <p:nvPr>
            <p:ph type="body" sz="quarter" idx="18" hasCustomPrompt="1"/>
          </p:nvPr>
        </p:nvSpPr>
        <p:spPr>
          <a:xfrm>
            <a:off x="4801030"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2" name="Content Placeholder 51">
            <a:extLst>
              <a:ext uri="{FF2B5EF4-FFF2-40B4-BE49-F238E27FC236}">
                <a16:creationId xmlns:a16="http://schemas.microsoft.com/office/drawing/2014/main" id="{9A32F8C6-F543-86A4-411B-F7A82CBAD1DF}"/>
              </a:ext>
            </a:extLst>
          </p:cNvPr>
          <p:cNvSpPr>
            <a:spLocks noGrp="1"/>
          </p:cNvSpPr>
          <p:nvPr>
            <p:ph sz="quarter" idx="19" hasCustomPrompt="1"/>
          </p:nvPr>
        </p:nvSpPr>
        <p:spPr>
          <a:xfrm>
            <a:off x="6391275" y="2501900"/>
            <a:ext cx="460375" cy="579438"/>
          </a:xfrm>
        </p:spPr>
        <p:txBody>
          <a:bodyPr>
            <a:noAutofit/>
          </a:bodyPr>
          <a:lstStyle>
            <a:lvl1pPr marL="0" indent="0" algn="ctr">
              <a:buNone/>
              <a:defRPr sz="800">
                <a:solidFill>
                  <a:schemeClr val="bg1"/>
                </a:solidFill>
              </a:defRPr>
            </a:lvl1pPr>
          </a:lstStyle>
          <a:p>
            <a:pPr lvl="0"/>
            <a:r>
              <a:rPr lang="en-US"/>
              <a:t>Insert Icon here</a:t>
            </a:r>
            <a:endParaRPr lang="en-IN"/>
          </a:p>
        </p:txBody>
      </p:sp>
      <p:sp>
        <p:nvSpPr>
          <p:cNvPr id="57" name="Picture Placeholder 33">
            <a:extLst>
              <a:ext uri="{FF2B5EF4-FFF2-40B4-BE49-F238E27FC236}">
                <a16:creationId xmlns:a16="http://schemas.microsoft.com/office/drawing/2014/main" id="{93E8929C-F85C-4BC7-DD77-D40DCD3B5CFF}"/>
              </a:ext>
            </a:extLst>
          </p:cNvPr>
          <p:cNvSpPr>
            <a:spLocks noGrp="1"/>
          </p:cNvSpPr>
          <p:nvPr>
            <p:ph type="pic" sz="quarter" idx="20"/>
          </p:nvPr>
        </p:nvSpPr>
        <p:spPr>
          <a:xfrm>
            <a:off x="7162373"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58" name="Text Placeholder 37">
            <a:extLst>
              <a:ext uri="{FF2B5EF4-FFF2-40B4-BE49-F238E27FC236}">
                <a16:creationId xmlns:a16="http://schemas.microsoft.com/office/drawing/2014/main" id="{A9E36D95-5EC6-B080-1302-2F2D4E3D0B0E}"/>
              </a:ext>
            </a:extLst>
          </p:cNvPr>
          <p:cNvSpPr>
            <a:spLocks noGrp="1"/>
          </p:cNvSpPr>
          <p:nvPr>
            <p:ph type="body" sz="quarter" idx="21" hasCustomPrompt="1"/>
          </p:nvPr>
        </p:nvSpPr>
        <p:spPr>
          <a:xfrm>
            <a:off x="7368124"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59" name="Text Placeholder 37">
            <a:extLst>
              <a:ext uri="{FF2B5EF4-FFF2-40B4-BE49-F238E27FC236}">
                <a16:creationId xmlns:a16="http://schemas.microsoft.com/office/drawing/2014/main" id="{E145F5B3-FB2E-ABC1-6FBE-3F6038A18A9D}"/>
              </a:ext>
            </a:extLst>
          </p:cNvPr>
          <p:cNvSpPr>
            <a:spLocks noGrp="1"/>
          </p:cNvSpPr>
          <p:nvPr>
            <p:ph type="body" sz="quarter" idx="22" hasCustomPrompt="1"/>
          </p:nvPr>
        </p:nvSpPr>
        <p:spPr>
          <a:xfrm>
            <a:off x="7368124"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03</a:t>
            </a:r>
            <a:endParaRPr lang="en-IN"/>
          </a:p>
        </p:txBody>
      </p:sp>
      <p:sp>
        <p:nvSpPr>
          <p:cNvPr id="60" name="Text Placeholder 37">
            <a:extLst>
              <a:ext uri="{FF2B5EF4-FFF2-40B4-BE49-F238E27FC236}">
                <a16:creationId xmlns:a16="http://schemas.microsoft.com/office/drawing/2014/main" id="{027554F2-F7AB-485D-0B21-5BA8D6A414FD}"/>
              </a:ext>
            </a:extLst>
          </p:cNvPr>
          <p:cNvSpPr>
            <a:spLocks noGrp="1"/>
          </p:cNvSpPr>
          <p:nvPr>
            <p:ph type="body" sz="quarter" idx="23" hasCustomPrompt="1"/>
          </p:nvPr>
        </p:nvSpPr>
        <p:spPr>
          <a:xfrm>
            <a:off x="7368124"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2" name="Picture Placeholder 33">
            <a:extLst>
              <a:ext uri="{FF2B5EF4-FFF2-40B4-BE49-F238E27FC236}">
                <a16:creationId xmlns:a16="http://schemas.microsoft.com/office/drawing/2014/main" id="{1D1F2AE2-3567-99CC-824D-6ECB840E5412}"/>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63" name="Text Placeholder 37">
            <a:extLst>
              <a:ext uri="{FF2B5EF4-FFF2-40B4-BE49-F238E27FC236}">
                <a16:creationId xmlns:a16="http://schemas.microsoft.com/office/drawing/2014/main" id="{7F4005D5-65DA-FEE5-6036-5FA19C1D2344}"/>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64" name="Text Placeholder 37">
            <a:extLst>
              <a:ext uri="{FF2B5EF4-FFF2-40B4-BE49-F238E27FC236}">
                <a16:creationId xmlns:a16="http://schemas.microsoft.com/office/drawing/2014/main" id="{B3E3E185-0A2C-4367-520F-2EAD931BCA39}"/>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04</a:t>
            </a:r>
            <a:endParaRPr lang="en-IN"/>
          </a:p>
        </p:txBody>
      </p:sp>
      <p:sp>
        <p:nvSpPr>
          <p:cNvPr id="65" name="Text Placeholder 37">
            <a:extLst>
              <a:ext uri="{FF2B5EF4-FFF2-40B4-BE49-F238E27FC236}">
                <a16:creationId xmlns:a16="http://schemas.microsoft.com/office/drawing/2014/main" id="{4A8ADF34-7962-3E2D-0885-D8DA7EB104F3}"/>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4232692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Agenda/Topics">
    <p:spTree>
      <p:nvGrpSpPr>
        <p:cNvPr id="1" name=""/>
        <p:cNvGrpSpPr/>
        <p:nvPr/>
      </p:nvGrpSpPr>
      <p:grpSpPr>
        <a:xfrm>
          <a:off x="0" y="0"/>
          <a:ext cx="0" cy="0"/>
          <a:chOff x="0" y="0"/>
          <a:chExt cx="0" cy="0"/>
        </a:xfrm>
      </p:grpSpPr>
      <p:sp>
        <p:nvSpPr>
          <p:cNvPr id="9" name="Picture Placeholder 33">
            <a:extLst>
              <a:ext uri="{FF2B5EF4-FFF2-40B4-BE49-F238E27FC236}">
                <a16:creationId xmlns:a16="http://schemas.microsoft.com/office/drawing/2014/main" id="{9E220401-C279-5A75-E79E-B3C2F3E61281}"/>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a:p>
        </p:txBody>
      </p:sp>
      <p:sp>
        <p:nvSpPr>
          <p:cNvPr id="10" name="Rectangle 9">
            <a:extLst>
              <a:ext uri="{FF2B5EF4-FFF2-40B4-BE49-F238E27FC236}">
                <a16:creationId xmlns:a16="http://schemas.microsoft.com/office/drawing/2014/main" id="{1E8B928E-4924-E3AA-E6DD-4902C66312FC}"/>
              </a:ext>
            </a:extLst>
          </p:cNvPr>
          <p:cNvSpPr/>
          <p:nvPr userDrawn="1"/>
        </p:nvSpPr>
        <p:spPr>
          <a:xfrm>
            <a:off x="7452577" y="2949672"/>
            <a:ext cx="647613" cy="769441"/>
          </a:xfrm>
          <a:prstGeom prst="rect">
            <a:avLst/>
          </a:prstGeom>
        </p:spPr>
        <p:txBody>
          <a:bodyPr wrap="none" lIns="0" rIns="0">
            <a:spAutoFit/>
          </a:bodyPr>
          <a:lstStyle/>
          <a:p>
            <a:pPr algn="ctr">
              <a:spcBef>
                <a:spcPts val="2400"/>
              </a:spcBef>
            </a:pPr>
            <a:r>
              <a:rPr lang="en-US" sz="4400" b="1">
                <a:solidFill>
                  <a:srgbClr val="FFFFFF"/>
                </a:solidFill>
                <a:latin typeface="Segoe UI" panose="020B0502040204020203" pitchFamily="34" charset="0"/>
                <a:ea typeface="Open Sans" charset="0"/>
                <a:cs typeface="Segoe UI" panose="020B0502040204020203" pitchFamily="34" charset="0"/>
              </a:rPr>
              <a:t>02</a:t>
            </a:r>
          </a:p>
        </p:txBody>
      </p:sp>
      <p:pic>
        <p:nvPicPr>
          <p:cNvPr id="11" name="Graphic 10">
            <a:extLst>
              <a:ext uri="{FF2B5EF4-FFF2-40B4-BE49-F238E27FC236}">
                <a16:creationId xmlns:a16="http://schemas.microsoft.com/office/drawing/2014/main" id="{741C4B56-D91C-EAE6-E14A-F7EF02A4C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57473" y="2638523"/>
            <a:ext cx="391390" cy="358774"/>
          </a:xfrm>
          <a:prstGeom prst="rect">
            <a:avLst/>
          </a:prstGeom>
        </p:spPr>
      </p:pic>
      <p:sp>
        <p:nvSpPr>
          <p:cNvPr id="12" name="Title 1">
            <a:extLst>
              <a:ext uri="{FF2B5EF4-FFF2-40B4-BE49-F238E27FC236}">
                <a16:creationId xmlns:a16="http://schemas.microsoft.com/office/drawing/2014/main" id="{4E83683A-8FAE-ECFE-858C-40B7194D37DB}"/>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13" name="Rectangle 12">
            <a:extLst>
              <a:ext uri="{FF2B5EF4-FFF2-40B4-BE49-F238E27FC236}">
                <a16:creationId xmlns:a16="http://schemas.microsoft.com/office/drawing/2014/main" id="{73824315-B5DE-36AE-2DCE-E7BE9BA7B476}"/>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C653E87C-C30B-A55C-CAE4-4ED8F963495A}"/>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5" name="Text Placeholder 37">
            <a:extLst>
              <a:ext uri="{FF2B5EF4-FFF2-40B4-BE49-F238E27FC236}">
                <a16:creationId xmlns:a16="http://schemas.microsoft.com/office/drawing/2014/main" id="{A616F389-7FB4-9BCF-8361-CC6F70CC23CD}"/>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AFD49B92-BC62-5115-308D-6E75E1F720F9}"/>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01</a:t>
            </a:r>
            <a:endParaRPr lang="en-IN"/>
          </a:p>
        </p:txBody>
      </p:sp>
      <p:sp>
        <p:nvSpPr>
          <p:cNvPr id="17" name="Text Placeholder 37">
            <a:extLst>
              <a:ext uri="{FF2B5EF4-FFF2-40B4-BE49-F238E27FC236}">
                <a16:creationId xmlns:a16="http://schemas.microsoft.com/office/drawing/2014/main" id="{96984DB0-633B-BF3C-B959-37D6EAB545A8}"/>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8" name="Picture Placeholder 33">
            <a:extLst>
              <a:ext uri="{FF2B5EF4-FFF2-40B4-BE49-F238E27FC236}">
                <a16:creationId xmlns:a16="http://schemas.microsoft.com/office/drawing/2014/main" id="{D228BC18-0A5B-2E96-B64C-0B9E8100D38F}"/>
              </a:ext>
            </a:extLst>
          </p:cNvPr>
          <p:cNvSpPr>
            <a:spLocks noGrp="1"/>
          </p:cNvSpPr>
          <p:nvPr>
            <p:ph type="pic" sz="quarter" idx="15"/>
          </p:nvPr>
        </p:nvSpPr>
        <p:spPr>
          <a:xfrm>
            <a:off x="7162373" y="2372361"/>
            <a:ext cx="2462213" cy="3682364"/>
          </a:xfrm>
          <a:solidFill>
            <a:schemeClr val="tx2"/>
          </a:solidFill>
        </p:spPr>
        <p:txBody>
          <a:bodyPr/>
          <a:lstStyle>
            <a:lvl1pPr>
              <a:defRPr>
                <a:solidFill>
                  <a:schemeClr val="bg1"/>
                </a:solidFill>
              </a:defRPr>
            </a:lvl1pPr>
          </a:lstStyle>
          <a:p>
            <a:endParaRPr lang="en-IN"/>
          </a:p>
        </p:txBody>
      </p:sp>
      <p:sp>
        <p:nvSpPr>
          <p:cNvPr id="19" name="Text Placeholder 37">
            <a:extLst>
              <a:ext uri="{FF2B5EF4-FFF2-40B4-BE49-F238E27FC236}">
                <a16:creationId xmlns:a16="http://schemas.microsoft.com/office/drawing/2014/main" id="{AFEBBBC7-C356-A790-292A-24FF23304DBF}"/>
              </a:ext>
            </a:extLst>
          </p:cNvPr>
          <p:cNvSpPr>
            <a:spLocks noGrp="1"/>
          </p:cNvSpPr>
          <p:nvPr>
            <p:ph type="body" sz="quarter" idx="16" hasCustomPrompt="1"/>
          </p:nvPr>
        </p:nvSpPr>
        <p:spPr>
          <a:xfrm>
            <a:off x="7367804"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20" name="Text Placeholder 37">
            <a:extLst>
              <a:ext uri="{FF2B5EF4-FFF2-40B4-BE49-F238E27FC236}">
                <a16:creationId xmlns:a16="http://schemas.microsoft.com/office/drawing/2014/main" id="{652678D2-DE38-5B75-ECCE-29A45AF00A7D}"/>
              </a:ext>
            </a:extLst>
          </p:cNvPr>
          <p:cNvSpPr>
            <a:spLocks noGrp="1"/>
          </p:cNvSpPr>
          <p:nvPr>
            <p:ph type="body" sz="quarter" idx="17" hasCustomPrompt="1"/>
          </p:nvPr>
        </p:nvSpPr>
        <p:spPr>
          <a:xfrm>
            <a:off x="7367804"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a:t>03</a:t>
            </a:r>
            <a:endParaRPr lang="en-IN"/>
          </a:p>
        </p:txBody>
      </p:sp>
      <p:sp>
        <p:nvSpPr>
          <p:cNvPr id="21" name="Text Placeholder 37">
            <a:extLst>
              <a:ext uri="{FF2B5EF4-FFF2-40B4-BE49-F238E27FC236}">
                <a16:creationId xmlns:a16="http://schemas.microsoft.com/office/drawing/2014/main" id="{232F0683-D529-40D7-2787-AB0BD35DAD0E}"/>
              </a:ext>
            </a:extLst>
          </p:cNvPr>
          <p:cNvSpPr>
            <a:spLocks noGrp="1"/>
          </p:cNvSpPr>
          <p:nvPr>
            <p:ph type="body" sz="quarter" idx="18" hasCustomPrompt="1"/>
          </p:nvPr>
        </p:nvSpPr>
        <p:spPr>
          <a:xfrm>
            <a:off x="7367804"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2" name="Content Placeholder 51">
            <a:extLst>
              <a:ext uri="{FF2B5EF4-FFF2-40B4-BE49-F238E27FC236}">
                <a16:creationId xmlns:a16="http://schemas.microsoft.com/office/drawing/2014/main" id="{67A0953E-13D1-8A22-1241-8F0375527332}"/>
              </a:ext>
            </a:extLst>
          </p:cNvPr>
          <p:cNvSpPr>
            <a:spLocks noGrp="1"/>
          </p:cNvSpPr>
          <p:nvPr>
            <p:ph sz="quarter" idx="19" hasCustomPrompt="1"/>
          </p:nvPr>
        </p:nvSpPr>
        <p:spPr>
          <a:xfrm>
            <a:off x="8958049" y="2501900"/>
            <a:ext cx="460375" cy="579438"/>
          </a:xfrm>
        </p:spPr>
        <p:txBody>
          <a:bodyPr>
            <a:noAutofit/>
          </a:bodyPr>
          <a:lstStyle>
            <a:lvl1pPr marL="0" indent="0" algn="ctr">
              <a:buNone/>
              <a:defRPr sz="800">
                <a:solidFill>
                  <a:schemeClr val="bg1"/>
                </a:solidFill>
              </a:defRPr>
            </a:lvl1pPr>
          </a:lstStyle>
          <a:p>
            <a:pPr lvl="0"/>
            <a:r>
              <a:rPr lang="en-US"/>
              <a:t>Insert Icon here</a:t>
            </a:r>
            <a:endParaRPr lang="en-IN"/>
          </a:p>
        </p:txBody>
      </p:sp>
      <p:sp>
        <p:nvSpPr>
          <p:cNvPr id="23" name="Picture Placeholder 33">
            <a:extLst>
              <a:ext uri="{FF2B5EF4-FFF2-40B4-BE49-F238E27FC236}">
                <a16:creationId xmlns:a16="http://schemas.microsoft.com/office/drawing/2014/main" id="{01D40387-DD15-16AB-923A-1B2DFA9B3046}"/>
              </a:ext>
            </a:extLst>
          </p:cNvPr>
          <p:cNvSpPr>
            <a:spLocks noGrp="1"/>
          </p:cNvSpPr>
          <p:nvPr>
            <p:ph type="pic" sz="quarter" idx="20"/>
          </p:nvPr>
        </p:nvSpPr>
        <p:spPr>
          <a:xfrm>
            <a:off x="4597124"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4" name="Text Placeholder 37">
            <a:extLst>
              <a:ext uri="{FF2B5EF4-FFF2-40B4-BE49-F238E27FC236}">
                <a16:creationId xmlns:a16="http://schemas.microsoft.com/office/drawing/2014/main" id="{234B3329-0B9A-1C64-8837-BF867B5E44A4}"/>
              </a:ext>
            </a:extLst>
          </p:cNvPr>
          <p:cNvSpPr>
            <a:spLocks noGrp="1"/>
          </p:cNvSpPr>
          <p:nvPr>
            <p:ph type="body" sz="quarter" idx="21" hasCustomPrompt="1"/>
          </p:nvPr>
        </p:nvSpPr>
        <p:spPr>
          <a:xfrm>
            <a:off x="4802875"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5" name="Text Placeholder 37">
            <a:extLst>
              <a:ext uri="{FF2B5EF4-FFF2-40B4-BE49-F238E27FC236}">
                <a16:creationId xmlns:a16="http://schemas.microsoft.com/office/drawing/2014/main" id="{FBBB7DE2-7E10-89F2-78ED-C2DB6D709DC8}"/>
              </a:ext>
            </a:extLst>
          </p:cNvPr>
          <p:cNvSpPr>
            <a:spLocks noGrp="1"/>
          </p:cNvSpPr>
          <p:nvPr>
            <p:ph type="body" sz="quarter" idx="22" hasCustomPrompt="1"/>
          </p:nvPr>
        </p:nvSpPr>
        <p:spPr>
          <a:xfrm>
            <a:off x="4802875"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02</a:t>
            </a:r>
            <a:endParaRPr lang="en-IN"/>
          </a:p>
        </p:txBody>
      </p:sp>
      <p:sp>
        <p:nvSpPr>
          <p:cNvPr id="26" name="Text Placeholder 37">
            <a:extLst>
              <a:ext uri="{FF2B5EF4-FFF2-40B4-BE49-F238E27FC236}">
                <a16:creationId xmlns:a16="http://schemas.microsoft.com/office/drawing/2014/main" id="{6B41F9FC-7377-A91B-EFEE-6DD1B0368755}"/>
              </a:ext>
            </a:extLst>
          </p:cNvPr>
          <p:cNvSpPr>
            <a:spLocks noGrp="1"/>
          </p:cNvSpPr>
          <p:nvPr>
            <p:ph type="body" sz="quarter" idx="23" hasCustomPrompt="1"/>
          </p:nvPr>
        </p:nvSpPr>
        <p:spPr>
          <a:xfrm>
            <a:off x="4802875"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7" name="Picture Placeholder 33">
            <a:extLst>
              <a:ext uri="{FF2B5EF4-FFF2-40B4-BE49-F238E27FC236}">
                <a16:creationId xmlns:a16="http://schemas.microsoft.com/office/drawing/2014/main" id="{EFA566A5-3E4E-D157-D0DE-67352B32FC58}"/>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8" name="Text Placeholder 37">
            <a:extLst>
              <a:ext uri="{FF2B5EF4-FFF2-40B4-BE49-F238E27FC236}">
                <a16:creationId xmlns:a16="http://schemas.microsoft.com/office/drawing/2014/main" id="{A0A8CFF2-957B-2AF0-E32F-D0E9C6415592}"/>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15C50F6E-7085-66AC-D639-7F51591B9E92}"/>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04</a:t>
            </a:r>
            <a:endParaRPr lang="en-IN"/>
          </a:p>
        </p:txBody>
      </p:sp>
      <p:sp>
        <p:nvSpPr>
          <p:cNvPr id="30" name="Text Placeholder 37">
            <a:extLst>
              <a:ext uri="{FF2B5EF4-FFF2-40B4-BE49-F238E27FC236}">
                <a16:creationId xmlns:a16="http://schemas.microsoft.com/office/drawing/2014/main" id="{714361A5-C069-C8AB-1C70-CC4B528EECEF}"/>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3528101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Agenda/Topics">
    <p:spTree>
      <p:nvGrpSpPr>
        <p:cNvPr id="1" name=""/>
        <p:cNvGrpSpPr/>
        <p:nvPr/>
      </p:nvGrpSpPr>
      <p:grpSpPr>
        <a:xfrm>
          <a:off x="0" y="0"/>
          <a:ext cx="0" cy="0"/>
          <a:chOff x="0" y="0"/>
          <a:chExt cx="0" cy="0"/>
        </a:xfrm>
      </p:grpSpPr>
      <p:sp>
        <p:nvSpPr>
          <p:cNvPr id="9" name="Picture Placeholder 33">
            <a:extLst>
              <a:ext uri="{FF2B5EF4-FFF2-40B4-BE49-F238E27FC236}">
                <a16:creationId xmlns:a16="http://schemas.microsoft.com/office/drawing/2014/main" id="{9E220401-C279-5A75-E79E-B3C2F3E61281}"/>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a:p>
        </p:txBody>
      </p:sp>
      <p:sp>
        <p:nvSpPr>
          <p:cNvPr id="10" name="Rectangle 9">
            <a:extLst>
              <a:ext uri="{FF2B5EF4-FFF2-40B4-BE49-F238E27FC236}">
                <a16:creationId xmlns:a16="http://schemas.microsoft.com/office/drawing/2014/main" id="{1E8B928E-4924-E3AA-E6DD-4902C66312FC}"/>
              </a:ext>
            </a:extLst>
          </p:cNvPr>
          <p:cNvSpPr/>
          <p:nvPr userDrawn="1"/>
        </p:nvSpPr>
        <p:spPr>
          <a:xfrm>
            <a:off x="10019991" y="2949672"/>
            <a:ext cx="647613" cy="769441"/>
          </a:xfrm>
          <a:prstGeom prst="rect">
            <a:avLst/>
          </a:prstGeom>
        </p:spPr>
        <p:txBody>
          <a:bodyPr wrap="none" lIns="0" rIns="0">
            <a:spAutoFit/>
          </a:bodyPr>
          <a:lstStyle/>
          <a:p>
            <a:pPr algn="ctr">
              <a:spcBef>
                <a:spcPts val="2400"/>
              </a:spcBef>
            </a:pPr>
            <a:r>
              <a:rPr lang="en-US" sz="4400" b="1">
                <a:solidFill>
                  <a:srgbClr val="FFFFFF"/>
                </a:solidFill>
                <a:latin typeface="Segoe UI" panose="020B0502040204020203" pitchFamily="34" charset="0"/>
                <a:ea typeface="Open Sans" charset="0"/>
                <a:cs typeface="Segoe UI" panose="020B0502040204020203" pitchFamily="34" charset="0"/>
              </a:rPr>
              <a:t>02</a:t>
            </a:r>
          </a:p>
        </p:txBody>
      </p:sp>
      <p:pic>
        <p:nvPicPr>
          <p:cNvPr id="11" name="Graphic 10">
            <a:extLst>
              <a:ext uri="{FF2B5EF4-FFF2-40B4-BE49-F238E27FC236}">
                <a16:creationId xmlns:a16="http://schemas.microsoft.com/office/drawing/2014/main" id="{741C4B56-D91C-EAE6-E14A-F7EF02A4C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4887" y="2638523"/>
            <a:ext cx="391390" cy="358774"/>
          </a:xfrm>
          <a:prstGeom prst="rect">
            <a:avLst/>
          </a:prstGeom>
        </p:spPr>
      </p:pic>
      <p:sp>
        <p:nvSpPr>
          <p:cNvPr id="12" name="Title 1">
            <a:extLst>
              <a:ext uri="{FF2B5EF4-FFF2-40B4-BE49-F238E27FC236}">
                <a16:creationId xmlns:a16="http://schemas.microsoft.com/office/drawing/2014/main" id="{4E83683A-8FAE-ECFE-858C-40B7194D37DB}"/>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13" name="Rectangle 12">
            <a:extLst>
              <a:ext uri="{FF2B5EF4-FFF2-40B4-BE49-F238E27FC236}">
                <a16:creationId xmlns:a16="http://schemas.microsoft.com/office/drawing/2014/main" id="{73824315-B5DE-36AE-2DCE-E7BE9BA7B476}"/>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C653E87C-C30B-A55C-CAE4-4ED8F963495A}"/>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5" name="Text Placeholder 37">
            <a:extLst>
              <a:ext uri="{FF2B5EF4-FFF2-40B4-BE49-F238E27FC236}">
                <a16:creationId xmlns:a16="http://schemas.microsoft.com/office/drawing/2014/main" id="{A616F389-7FB4-9BCF-8361-CC6F70CC23CD}"/>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AFD49B92-BC62-5115-308D-6E75E1F720F9}"/>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01</a:t>
            </a:r>
            <a:endParaRPr lang="en-IN"/>
          </a:p>
        </p:txBody>
      </p:sp>
      <p:sp>
        <p:nvSpPr>
          <p:cNvPr id="17" name="Text Placeholder 37">
            <a:extLst>
              <a:ext uri="{FF2B5EF4-FFF2-40B4-BE49-F238E27FC236}">
                <a16:creationId xmlns:a16="http://schemas.microsoft.com/office/drawing/2014/main" id="{96984DB0-633B-BF3C-B959-37D6EAB545A8}"/>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8" name="Picture Placeholder 33">
            <a:extLst>
              <a:ext uri="{FF2B5EF4-FFF2-40B4-BE49-F238E27FC236}">
                <a16:creationId xmlns:a16="http://schemas.microsoft.com/office/drawing/2014/main" id="{D228BC18-0A5B-2E96-B64C-0B9E8100D38F}"/>
              </a:ext>
            </a:extLst>
          </p:cNvPr>
          <p:cNvSpPr>
            <a:spLocks noGrp="1"/>
          </p:cNvSpPr>
          <p:nvPr>
            <p:ph type="pic" sz="quarter" idx="15"/>
          </p:nvPr>
        </p:nvSpPr>
        <p:spPr>
          <a:xfrm>
            <a:off x="9729787" y="2372361"/>
            <a:ext cx="2462213" cy="3682364"/>
          </a:xfrm>
          <a:solidFill>
            <a:schemeClr val="tx2"/>
          </a:solidFill>
        </p:spPr>
        <p:txBody>
          <a:bodyPr/>
          <a:lstStyle>
            <a:lvl1pPr>
              <a:defRPr>
                <a:solidFill>
                  <a:schemeClr val="bg1"/>
                </a:solidFill>
              </a:defRPr>
            </a:lvl1pPr>
          </a:lstStyle>
          <a:p>
            <a:endParaRPr lang="en-IN"/>
          </a:p>
        </p:txBody>
      </p:sp>
      <p:sp>
        <p:nvSpPr>
          <p:cNvPr id="19" name="Text Placeholder 37">
            <a:extLst>
              <a:ext uri="{FF2B5EF4-FFF2-40B4-BE49-F238E27FC236}">
                <a16:creationId xmlns:a16="http://schemas.microsoft.com/office/drawing/2014/main" id="{AFEBBBC7-C356-A790-292A-24FF23304DBF}"/>
              </a:ext>
            </a:extLst>
          </p:cNvPr>
          <p:cNvSpPr>
            <a:spLocks noGrp="1"/>
          </p:cNvSpPr>
          <p:nvPr>
            <p:ph type="body" sz="quarter" idx="16" hasCustomPrompt="1"/>
          </p:nvPr>
        </p:nvSpPr>
        <p:spPr>
          <a:xfrm>
            <a:off x="9935218"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20" name="Text Placeholder 37">
            <a:extLst>
              <a:ext uri="{FF2B5EF4-FFF2-40B4-BE49-F238E27FC236}">
                <a16:creationId xmlns:a16="http://schemas.microsoft.com/office/drawing/2014/main" id="{652678D2-DE38-5B75-ECCE-29A45AF00A7D}"/>
              </a:ext>
            </a:extLst>
          </p:cNvPr>
          <p:cNvSpPr>
            <a:spLocks noGrp="1"/>
          </p:cNvSpPr>
          <p:nvPr>
            <p:ph type="body" sz="quarter" idx="17" hasCustomPrompt="1"/>
          </p:nvPr>
        </p:nvSpPr>
        <p:spPr>
          <a:xfrm>
            <a:off x="9935218"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a:t>04</a:t>
            </a:r>
            <a:endParaRPr lang="en-IN"/>
          </a:p>
        </p:txBody>
      </p:sp>
      <p:sp>
        <p:nvSpPr>
          <p:cNvPr id="21" name="Text Placeholder 37">
            <a:extLst>
              <a:ext uri="{FF2B5EF4-FFF2-40B4-BE49-F238E27FC236}">
                <a16:creationId xmlns:a16="http://schemas.microsoft.com/office/drawing/2014/main" id="{232F0683-D529-40D7-2787-AB0BD35DAD0E}"/>
              </a:ext>
            </a:extLst>
          </p:cNvPr>
          <p:cNvSpPr>
            <a:spLocks noGrp="1"/>
          </p:cNvSpPr>
          <p:nvPr>
            <p:ph type="body" sz="quarter" idx="18" hasCustomPrompt="1"/>
          </p:nvPr>
        </p:nvSpPr>
        <p:spPr>
          <a:xfrm>
            <a:off x="9935218"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2" name="Content Placeholder 51">
            <a:extLst>
              <a:ext uri="{FF2B5EF4-FFF2-40B4-BE49-F238E27FC236}">
                <a16:creationId xmlns:a16="http://schemas.microsoft.com/office/drawing/2014/main" id="{67A0953E-13D1-8A22-1241-8F0375527332}"/>
              </a:ext>
            </a:extLst>
          </p:cNvPr>
          <p:cNvSpPr>
            <a:spLocks noGrp="1"/>
          </p:cNvSpPr>
          <p:nvPr>
            <p:ph sz="quarter" idx="19" hasCustomPrompt="1"/>
          </p:nvPr>
        </p:nvSpPr>
        <p:spPr>
          <a:xfrm>
            <a:off x="11525463" y="2501900"/>
            <a:ext cx="460375" cy="579438"/>
          </a:xfrm>
        </p:spPr>
        <p:txBody>
          <a:bodyPr>
            <a:noAutofit/>
          </a:bodyPr>
          <a:lstStyle>
            <a:lvl1pPr marL="0" indent="0" algn="ctr">
              <a:buNone/>
              <a:defRPr sz="800">
                <a:solidFill>
                  <a:schemeClr val="bg1"/>
                </a:solidFill>
              </a:defRPr>
            </a:lvl1pPr>
          </a:lstStyle>
          <a:p>
            <a:pPr lvl="0"/>
            <a:r>
              <a:rPr lang="en-US"/>
              <a:t>Insert Icon here</a:t>
            </a:r>
            <a:endParaRPr lang="en-IN"/>
          </a:p>
        </p:txBody>
      </p:sp>
      <p:sp>
        <p:nvSpPr>
          <p:cNvPr id="23" name="Picture Placeholder 33">
            <a:extLst>
              <a:ext uri="{FF2B5EF4-FFF2-40B4-BE49-F238E27FC236}">
                <a16:creationId xmlns:a16="http://schemas.microsoft.com/office/drawing/2014/main" id="{01D40387-DD15-16AB-923A-1B2DFA9B3046}"/>
              </a:ext>
            </a:extLst>
          </p:cNvPr>
          <p:cNvSpPr>
            <a:spLocks noGrp="1"/>
          </p:cNvSpPr>
          <p:nvPr>
            <p:ph type="pic" sz="quarter" idx="20"/>
          </p:nvPr>
        </p:nvSpPr>
        <p:spPr>
          <a:xfrm>
            <a:off x="4597124"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4" name="Text Placeholder 37">
            <a:extLst>
              <a:ext uri="{FF2B5EF4-FFF2-40B4-BE49-F238E27FC236}">
                <a16:creationId xmlns:a16="http://schemas.microsoft.com/office/drawing/2014/main" id="{234B3329-0B9A-1C64-8837-BF867B5E44A4}"/>
              </a:ext>
            </a:extLst>
          </p:cNvPr>
          <p:cNvSpPr>
            <a:spLocks noGrp="1"/>
          </p:cNvSpPr>
          <p:nvPr>
            <p:ph type="body" sz="quarter" idx="21" hasCustomPrompt="1"/>
          </p:nvPr>
        </p:nvSpPr>
        <p:spPr>
          <a:xfrm>
            <a:off x="4802875"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5" name="Text Placeholder 37">
            <a:extLst>
              <a:ext uri="{FF2B5EF4-FFF2-40B4-BE49-F238E27FC236}">
                <a16:creationId xmlns:a16="http://schemas.microsoft.com/office/drawing/2014/main" id="{FBBB7DE2-7E10-89F2-78ED-C2DB6D709DC8}"/>
              </a:ext>
            </a:extLst>
          </p:cNvPr>
          <p:cNvSpPr>
            <a:spLocks noGrp="1"/>
          </p:cNvSpPr>
          <p:nvPr>
            <p:ph type="body" sz="quarter" idx="22" hasCustomPrompt="1"/>
          </p:nvPr>
        </p:nvSpPr>
        <p:spPr>
          <a:xfrm>
            <a:off x="4802875"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02</a:t>
            </a:r>
            <a:endParaRPr lang="en-IN"/>
          </a:p>
        </p:txBody>
      </p:sp>
      <p:sp>
        <p:nvSpPr>
          <p:cNvPr id="26" name="Text Placeholder 37">
            <a:extLst>
              <a:ext uri="{FF2B5EF4-FFF2-40B4-BE49-F238E27FC236}">
                <a16:creationId xmlns:a16="http://schemas.microsoft.com/office/drawing/2014/main" id="{6B41F9FC-7377-A91B-EFEE-6DD1B0368755}"/>
              </a:ext>
            </a:extLst>
          </p:cNvPr>
          <p:cNvSpPr>
            <a:spLocks noGrp="1"/>
          </p:cNvSpPr>
          <p:nvPr>
            <p:ph type="body" sz="quarter" idx="23" hasCustomPrompt="1"/>
          </p:nvPr>
        </p:nvSpPr>
        <p:spPr>
          <a:xfrm>
            <a:off x="4802875"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7" name="Picture Placeholder 33">
            <a:extLst>
              <a:ext uri="{FF2B5EF4-FFF2-40B4-BE49-F238E27FC236}">
                <a16:creationId xmlns:a16="http://schemas.microsoft.com/office/drawing/2014/main" id="{EFA566A5-3E4E-D157-D0DE-67352B32FC58}"/>
              </a:ext>
            </a:extLst>
          </p:cNvPr>
          <p:cNvSpPr>
            <a:spLocks noGrp="1"/>
          </p:cNvSpPr>
          <p:nvPr>
            <p:ph type="pic" sz="quarter" idx="24"/>
          </p:nvPr>
        </p:nvSpPr>
        <p:spPr>
          <a:xfrm>
            <a:off x="7164858"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a:p>
        </p:txBody>
      </p:sp>
      <p:sp>
        <p:nvSpPr>
          <p:cNvPr id="28" name="Text Placeholder 37">
            <a:extLst>
              <a:ext uri="{FF2B5EF4-FFF2-40B4-BE49-F238E27FC236}">
                <a16:creationId xmlns:a16="http://schemas.microsoft.com/office/drawing/2014/main" id="{A0A8CFF2-957B-2AF0-E32F-D0E9C6415592}"/>
              </a:ext>
            </a:extLst>
          </p:cNvPr>
          <p:cNvSpPr>
            <a:spLocks noGrp="1"/>
          </p:cNvSpPr>
          <p:nvPr>
            <p:ph type="body" sz="quarter" idx="25" hasCustomPrompt="1"/>
          </p:nvPr>
        </p:nvSpPr>
        <p:spPr>
          <a:xfrm>
            <a:off x="7370609"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15C50F6E-7085-66AC-D639-7F51591B9E92}"/>
              </a:ext>
            </a:extLst>
          </p:cNvPr>
          <p:cNvSpPr>
            <a:spLocks noGrp="1"/>
          </p:cNvSpPr>
          <p:nvPr>
            <p:ph type="body" sz="quarter" idx="26" hasCustomPrompt="1"/>
          </p:nvPr>
        </p:nvSpPr>
        <p:spPr>
          <a:xfrm>
            <a:off x="7370609"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a:t>03</a:t>
            </a:r>
            <a:endParaRPr lang="en-IN"/>
          </a:p>
        </p:txBody>
      </p:sp>
      <p:sp>
        <p:nvSpPr>
          <p:cNvPr id="30" name="Text Placeholder 37">
            <a:extLst>
              <a:ext uri="{FF2B5EF4-FFF2-40B4-BE49-F238E27FC236}">
                <a16:creationId xmlns:a16="http://schemas.microsoft.com/office/drawing/2014/main" id="{714361A5-C069-C8AB-1C70-CC4B528EECEF}"/>
              </a:ext>
            </a:extLst>
          </p:cNvPr>
          <p:cNvSpPr>
            <a:spLocks noGrp="1"/>
          </p:cNvSpPr>
          <p:nvPr>
            <p:ph type="body" sz="quarter" idx="27" hasCustomPrompt="1"/>
          </p:nvPr>
        </p:nvSpPr>
        <p:spPr>
          <a:xfrm>
            <a:off x="7370609"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1643083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mage +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6681D1E-CCB4-8F17-75CC-7BB8D076C27A}"/>
              </a:ext>
            </a:extLst>
          </p:cNvPr>
          <p:cNvSpPr/>
          <p:nvPr userDrawn="1"/>
        </p:nvSpPr>
        <p:spPr>
          <a:xfrm>
            <a:off x="8921623" y="4626433"/>
            <a:ext cx="1592758" cy="1555292"/>
          </a:xfrm>
          <a:prstGeom prst="parallelogram">
            <a:avLst>
              <a:gd name="adj" fmla="val 32821"/>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ID" sz="1600" b="1">
              <a:solidFill>
                <a:srgbClr val="FFFFFF"/>
              </a:solidFill>
              <a:latin typeface="Segoe UI" panose="020B0502040204020203" pitchFamily="34" charset="0"/>
              <a:ea typeface="Open Sans" charset="0"/>
              <a:cs typeface="Segoe UI" panose="020B0502040204020203" pitchFamily="34" charset="0"/>
            </a:endParaRPr>
          </a:p>
        </p:txBody>
      </p:sp>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p:spPr>
        <p:txBody>
          <a:bodyPr/>
          <a:lstStyle/>
          <a:p>
            <a:endParaRPr lang="en-IN"/>
          </a:p>
        </p:txBody>
      </p:sp>
      <p:sp>
        <p:nvSpPr>
          <p:cNvPr id="4" name="Picture Placeholder 3">
            <a:extLst>
              <a:ext uri="{FF2B5EF4-FFF2-40B4-BE49-F238E27FC236}">
                <a16:creationId xmlns:a16="http://schemas.microsoft.com/office/drawing/2014/main" id="{8E91C17B-E488-B7FE-8F79-EE3741D683B0}"/>
              </a:ext>
            </a:extLst>
          </p:cNvPr>
          <p:cNvSpPr>
            <a:spLocks noGrp="1"/>
          </p:cNvSpPr>
          <p:nvPr>
            <p:ph type="pic" sz="quarter" idx="32"/>
          </p:nvPr>
        </p:nvSpPr>
        <p:spPr>
          <a:xfrm>
            <a:off x="6621458" y="4188053"/>
            <a:ext cx="4032071" cy="1773425"/>
          </a:xfrm>
          <a:custGeom>
            <a:avLst/>
            <a:gdLst>
              <a:gd name="connsiteX0" fmla="*/ 0 w 3793532"/>
              <a:gd name="connsiteY0" fmla="*/ 1763486 h 1763486"/>
              <a:gd name="connsiteX1" fmla="*/ 440872 w 3793532"/>
              <a:gd name="connsiteY1" fmla="*/ 0 h 1763486"/>
              <a:gd name="connsiteX2" fmla="*/ 3793532 w 3793532"/>
              <a:gd name="connsiteY2" fmla="*/ 0 h 1763486"/>
              <a:gd name="connsiteX3" fmla="*/ 3352661 w 3793532"/>
              <a:gd name="connsiteY3" fmla="*/ 1763486 h 1763486"/>
              <a:gd name="connsiteX4" fmla="*/ 0 w 3793532"/>
              <a:gd name="connsiteY4" fmla="*/ 1763486 h 1763486"/>
              <a:gd name="connsiteX0" fmla="*/ 0 w 3892923"/>
              <a:gd name="connsiteY0" fmla="*/ 1773425 h 1773425"/>
              <a:gd name="connsiteX1" fmla="*/ 540263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3892923"/>
              <a:gd name="connsiteY0" fmla="*/ 1773425 h 1773425"/>
              <a:gd name="connsiteX1" fmla="*/ 580019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4022132"/>
              <a:gd name="connsiteY0" fmla="*/ 1773425 h 1773425"/>
              <a:gd name="connsiteX1" fmla="*/ 580019 w 4022132"/>
              <a:gd name="connsiteY1" fmla="*/ 0 h 1773425"/>
              <a:gd name="connsiteX2" fmla="*/ 4022132 w 4022132"/>
              <a:gd name="connsiteY2" fmla="*/ 0 h 1773425"/>
              <a:gd name="connsiteX3" fmla="*/ 3452052 w 4022132"/>
              <a:gd name="connsiteY3" fmla="*/ 1763486 h 1773425"/>
              <a:gd name="connsiteX4" fmla="*/ 0 w 4022132"/>
              <a:gd name="connsiteY4" fmla="*/ 1773425 h 1773425"/>
              <a:gd name="connsiteX0" fmla="*/ 0 w 4032071"/>
              <a:gd name="connsiteY0" fmla="*/ 1773425 h 1773425"/>
              <a:gd name="connsiteX1" fmla="*/ 580019 w 4032071"/>
              <a:gd name="connsiteY1" fmla="*/ 0 h 1773425"/>
              <a:gd name="connsiteX2" fmla="*/ 4032071 w 4032071"/>
              <a:gd name="connsiteY2" fmla="*/ 0 h 1773425"/>
              <a:gd name="connsiteX3" fmla="*/ 3452052 w 4032071"/>
              <a:gd name="connsiteY3" fmla="*/ 1763486 h 1773425"/>
              <a:gd name="connsiteX4" fmla="*/ 0 w 4032071"/>
              <a:gd name="connsiteY4" fmla="*/ 1773425 h 177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71" h="1773425">
                <a:moveTo>
                  <a:pt x="0" y="1773425"/>
                </a:moveTo>
                <a:lnTo>
                  <a:pt x="580019" y="0"/>
                </a:lnTo>
                <a:lnTo>
                  <a:pt x="4032071" y="0"/>
                </a:lnTo>
                <a:lnTo>
                  <a:pt x="3452052" y="1763486"/>
                </a:lnTo>
                <a:lnTo>
                  <a:pt x="0" y="1773425"/>
                </a:lnTo>
                <a:close/>
              </a:path>
            </a:pathLst>
          </a:custGeom>
          <a:solidFill>
            <a:schemeClr val="tx2"/>
          </a:solidFill>
        </p:spPr>
        <p:txBody>
          <a:bodyPr/>
          <a:lstStyle/>
          <a:p>
            <a:endParaRPr lang="en-IN"/>
          </a:p>
        </p:txBody>
      </p:sp>
      <p:sp>
        <p:nvSpPr>
          <p:cNvPr id="43" name="Content Placeholder 41">
            <a:extLst>
              <a:ext uri="{FF2B5EF4-FFF2-40B4-BE49-F238E27FC236}">
                <a16:creationId xmlns:a16="http://schemas.microsoft.com/office/drawing/2014/main" id="{20D7B730-6FA5-64AF-0FE0-C7EEF4DAC668}"/>
              </a:ext>
            </a:extLst>
          </p:cNvPr>
          <p:cNvSpPr>
            <a:spLocks noGrp="1"/>
          </p:cNvSpPr>
          <p:nvPr>
            <p:ph sz="quarter" idx="11" hasCustomPrompt="1"/>
          </p:nvPr>
        </p:nvSpPr>
        <p:spPr>
          <a:xfrm>
            <a:off x="9304338" y="4775200"/>
            <a:ext cx="642937" cy="642938"/>
          </a:xfrm>
        </p:spPr>
        <p:txBody>
          <a:bodyPr>
            <a:noAutofit/>
          </a:bodyPr>
          <a:lstStyle>
            <a:lvl1pPr marL="0" indent="0" algn="ctr">
              <a:buNone/>
              <a:defRPr sz="1100">
                <a:solidFill>
                  <a:schemeClr val="bg1"/>
                </a:solidFill>
              </a:defRPr>
            </a:lvl1pPr>
          </a:lstStyle>
          <a:p>
            <a:pPr lvl="0"/>
            <a:r>
              <a:rPr lang="en-US"/>
              <a:t>Insert Icon here</a:t>
            </a:r>
            <a:endParaRPr lang="en-IN"/>
          </a:p>
        </p:txBody>
      </p:sp>
      <p:sp>
        <p:nvSpPr>
          <p:cNvPr id="44" name="Title 1">
            <a:extLst>
              <a:ext uri="{FF2B5EF4-FFF2-40B4-BE49-F238E27FC236}">
                <a16:creationId xmlns:a16="http://schemas.microsoft.com/office/drawing/2014/main" id="{186DB59D-D7F8-7931-5348-66DA644969D0}"/>
              </a:ext>
            </a:extLst>
          </p:cNvPr>
          <p:cNvSpPr>
            <a:spLocks noGrp="1"/>
          </p:cNvSpPr>
          <p:nvPr>
            <p:ph type="ctrTitle" hasCustomPrompt="1"/>
          </p:nvPr>
        </p:nvSpPr>
        <p:spPr>
          <a:xfrm>
            <a:off x="7224766" y="4681675"/>
            <a:ext cx="1863426" cy="276999"/>
          </a:xfrm>
          <a:prstGeom prst="rect">
            <a:avLst/>
          </a:prstGeom>
        </p:spPr>
        <p:txBody>
          <a:bodyPr vert="horz" wrap="square" lIns="0" tIns="0" rIns="0" bIns="0" rtlCol="0" anchor="t" anchorCtr="0">
            <a:spAutoFit/>
          </a:bodyPr>
          <a:lstStyle>
            <a:lvl1pPr algn="ctr">
              <a:lnSpc>
                <a:spcPct val="100000"/>
              </a:lnSpc>
              <a:defRPr lang="en-US" sz="2000" b="1" kern="1200" dirty="0">
                <a:solidFill>
                  <a:schemeClr val="bg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GB"/>
              <a:t>Heading</a:t>
            </a:r>
            <a:endParaRPr lang="en-US"/>
          </a:p>
        </p:txBody>
      </p:sp>
      <p:sp>
        <p:nvSpPr>
          <p:cNvPr id="52" name="Content Placeholder 50">
            <a:extLst>
              <a:ext uri="{FF2B5EF4-FFF2-40B4-BE49-F238E27FC236}">
                <a16:creationId xmlns:a16="http://schemas.microsoft.com/office/drawing/2014/main" id="{FB17CE1D-2011-C199-3294-9C2263A2A3F6}"/>
              </a:ext>
            </a:extLst>
          </p:cNvPr>
          <p:cNvSpPr>
            <a:spLocks noGrp="1"/>
          </p:cNvSpPr>
          <p:nvPr>
            <p:ph sz="quarter" idx="12" hasCustomPrompt="1"/>
          </p:nvPr>
        </p:nvSpPr>
        <p:spPr>
          <a:xfrm>
            <a:off x="5868315" y="465138"/>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solidFill>
                  <a:schemeClr val="tx1"/>
                </a:solidFill>
                <a:latin typeface="Barlow" panose="00000500000000000000" pitchFamily="2" charset="0"/>
              </a:defRPr>
            </a:lvl1pPr>
          </a:lstStyle>
          <a:p>
            <a:pPr marL="0" lvl="0" indent="0" algn="ctr">
              <a:buNone/>
            </a:pPr>
            <a:r>
              <a:rPr lang="en-US"/>
              <a:t>01</a:t>
            </a:r>
            <a:endParaRPr lang="en-IN"/>
          </a:p>
        </p:txBody>
      </p:sp>
      <p:sp>
        <p:nvSpPr>
          <p:cNvPr id="56" name="Content Placeholder 50">
            <a:extLst>
              <a:ext uri="{FF2B5EF4-FFF2-40B4-BE49-F238E27FC236}">
                <a16:creationId xmlns:a16="http://schemas.microsoft.com/office/drawing/2014/main" id="{346788EE-266F-DA82-577A-286D92FF7143}"/>
              </a:ext>
            </a:extLst>
          </p:cNvPr>
          <p:cNvSpPr>
            <a:spLocks noGrp="1"/>
          </p:cNvSpPr>
          <p:nvPr>
            <p:ph sz="quarter" idx="15" hasCustomPrompt="1"/>
          </p:nvPr>
        </p:nvSpPr>
        <p:spPr>
          <a:xfrm>
            <a:off x="4396703" y="4970463"/>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latin typeface="Barlow" panose="00000500000000000000" pitchFamily="2" charset="0"/>
              </a:defRPr>
            </a:lvl1pPr>
          </a:lstStyle>
          <a:p>
            <a:pPr marL="0" lvl="0" indent="0" algn="ctr">
              <a:buNone/>
            </a:pPr>
            <a:r>
              <a:rPr lang="en-US"/>
              <a:t>04</a:t>
            </a:r>
            <a:endParaRPr lang="en-IN"/>
          </a:p>
        </p:txBody>
      </p:sp>
      <p:sp>
        <p:nvSpPr>
          <p:cNvPr id="57" name="Content Placeholder 50">
            <a:extLst>
              <a:ext uri="{FF2B5EF4-FFF2-40B4-BE49-F238E27FC236}">
                <a16:creationId xmlns:a16="http://schemas.microsoft.com/office/drawing/2014/main" id="{992F6B07-ED0B-B633-8864-3BB1D8CAE1D5}"/>
              </a:ext>
            </a:extLst>
          </p:cNvPr>
          <p:cNvSpPr>
            <a:spLocks noGrp="1"/>
          </p:cNvSpPr>
          <p:nvPr>
            <p:ph sz="quarter" idx="14" hasCustomPrompt="1"/>
          </p:nvPr>
        </p:nvSpPr>
        <p:spPr>
          <a:xfrm>
            <a:off x="4877715" y="3468689"/>
            <a:ext cx="981075" cy="981075"/>
          </a:xfrm>
          <a:prstGeom prst="ellipse">
            <a:avLst/>
          </a:prstGeom>
          <a:solidFill>
            <a:schemeClr val="tx2"/>
          </a:solidFill>
        </p:spPr>
        <p:txBody>
          <a:bodyPr tIns="91440" bIns="91440">
            <a:normAutofit/>
          </a:bodyPr>
          <a:lstStyle>
            <a:lvl1pPr marL="0" indent="0" algn="ctr">
              <a:buNone/>
              <a:defRPr sz="3200" b="1">
                <a:solidFill>
                  <a:schemeClr val="bg1"/>
                </a:solidFill>
                <a:latin typeface="Barlow" panose="00000500000000000000" pitchFamily="2" charset="0"/>
              </a:defRPr>
            </a:lvl1pPr>
          </a:lstStyle>
          <a:p>
            <a:pPr lvl="0"/>
            <a:r>
              <a:rPr lang="en-US"/>
              <a:t>03</a:t>
            </a:r>
            <a:endParaRPr lang="en-IN"/>
          </a:p>
        </p:txBody>
      </p:sp>
      <p:sp>
        <p:nvSpPr>
          <p:cNvPr id="58" name="Content Placeholder 50">
            <a:extLst>
              <a:ext uri="{FF2B5EF4-FFF2-40B4-BE49-F238E27FC236}">
                <a16:creationId xmlns:a16="http://schemas.microsoft.com/office/drawing/2014/main" id="{4281D770-A3E8-4015-3D1F-786BFD3B177A}"/>
              </a:ext>
            </a:extLst>
          </p:cNvPr>
          <p:cNvSpPr>
            <a:spLocks noGrp="1"/>
          </p:cNvSpPr>
          <p:nvPr>
            <p:ph sz="quarter" idx="13" hasCustomPrompt="1"/>
          </p:nvPr>
        </p:nvSpPr>
        <p:spPr>
          <a:xfrm>
            <a:off x="5379743" y="1966914"/>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latin typeface="Barlow" panose="00000500000000000000" pitchFamily="2" charset="0"/>
              </a:defRPr>
            </a:lvl1pPr>
          </a:lstStyle>
          <a:p>
            <a:pPr marL="0" lvl="0" indent="0" algn="ctr">
              <a:buNone/>
            </a:pPr>
            <a:r>
              <a:rPr lang="en-US"/>
              <a:t>02</a:t>
            </a:r>
            <a:endParaRPr lang="en-IN"/>
          </a:p>
        </p:txBody>
      </p:sp>
      <p:cxnSp>
        <p:nvCxnSpPr>
          <p:cNvPr id="59" name="Straight Connector 58">
            <a:extLst>
              <a:ext uri="{FF2B5EF4-FFF2-40B4-BE49-F238E27FC236}">
                <a16:creationId xmlns:a16="http://schemas.microsoft.com/office/drawing/2014/main" id="{4BAF6FA9-9849-7360-E3AA-A7BAA5F5B4FC}"/>
              </a:ext>
            </a:extLst>
          </p:cNvPr>
          <p:cNvCxnSpPr/>
          <p:nvPr userDrawn="1"/>
        </p:nvCxnSpPr>
        <p:spPr>
          <a:xfrm flipH="1">
            <a:off x="678825" y="1714352"/>
            <a:ext cx="45974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28D7415-2587-02DB-DF53-18E83F018695}"/>
              </a:ext>
            </a:extLst>
          </p:cNvPr>
          <p:cNvCxnSpPr>
            <a:cxnSpLocks/>
          </p:cNvCxnSpPr>
          <p:nvPr userDrawn="1"/>
        </p:nvCxnSpPr>
        <p:spPr>
          <a:xfrm flipH="1">
            <a:off x="678825" y="3216128"/>
            <a:ext cx="40894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18A602E-2958-3079-40BA-275EEE47304B}"/>
              </a:ext>
            </a:extLst>
          </p:cNvPr>
          <p:cNvCxnSpPr>
            <a:cxnSpLocks/>
          </p:cNvCxnSpPr>
          <p:nvPr userDrawn="1"/>
        </p:nvCxnSpPr>
        <p:spPr>
          <a:xfrm flipH="1">
            <a:off x="678825" y="4717902"/>
            <a:ext cx="35687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2" name="Text Placeholder 37">
            <a:extLst>
              <a:ext uri="{FF2B5EF4-FFF2-40B4-BE49-F238E27FC236}">
                <a16:creationId xmlns:a16="http://schemas.microsoft.com/office/drawing/2014/main" id="{706475DB-6D52-41D7-685D-D1BDE09BF73B}"/>
              </a:ext>
            </a:extLst>
          </p:cNvPr>
          <p:cNvSpPr>
            <a:spLocks noGrp="1"/>
          </p:cNvSpPr>
          <p:nvPr>
            <p:ph type="body" sz="quarter" idx="16" hasCustomPrompt="1"/>
          </p:nvPr>
        </p:nvSpPr>
        <p:spPr>
          <a:xfrm>
            <a:off x="678824" y="691497"/>
            <a:ext cx="4879179"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a:t>Click to add text</a:t>
            </a:r>
            <a:endParaRPr lang="en-IN"/>
          </a:p>
        </p:txBody>
      </p:sp>
      <p:sp>
        <p:nvSpPr>
          <p:cNvPr id="72" name="Text Placeholder 37">
            <a:extLst>
              <a:ext uri="{FF2B5EF4-FFF2-40B4-BE49-F238E27FC236}">
                <a16:creationId xmlns:a16="http://schemas.microsoft.com/office/drawing/2014/main" id="{15114829-AB75-D63C-02D3-823E159EF2E9}"/>
              </a:ext>
            </a:extLst>
          </p:cNvPr>
          <p:cNvSpPr>
            <a:spLocks noGrp="1"/>
          </p:cNvSpPr>
          <p:nvPr>
            <p:ph type="body" sz="quarter" idx="17" hasCustomPrompt="1"/>
          </p:nvPr>
        </p:nvSpPr>
        <p:spPr>
          <a:xfrm>
            <a:off x="678823" y="977143"/>
            <a:ext cx="4879180"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5" name="Text Placeholder 37">
            <a:extLst>
              <a:ext uri="{FF2B5EF4-FFF2-40B4-BE49-F238E27FC236}">
                <a16:creationId xmlns:a16="http://schemas.microsoft.com/office/drawing/2014/main" id="{8E221E9A-C8CC-27FC-AD39-A00E6087CDCF}"/>
              </a:ext>
            </a:extLst>
          </p:cNvPr>
          <p:cNvSpPr>
            <a:spLocks noGrp="1"/>
          </p:cNvSpPr>
          <p:nvPr>
            <p:ph type="body" sz="quarter" idx="18" hasCustomPrompt="1"/>
          </p:nvPr>
        </p:nvSpPr>
        <p:spPr>
          <a:xfrm>
            <a:off x="678824" y="2211296"/>
            <a:ext cx="4387417"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a:t>Click to add text</a:t>
            </a:r>
            <a:endParaRPr lang="en-IN"/>
          </a:p>
        </p:txBody>
      </p:sp>
      <p:sp>
        <p:nvSpPr>
          <p:cNvPr id="76" name="Text Placeholder 37">
            <a:extLst>
              <a:ext uri="{FF2B5EF4-FFF2-40B4-BE49-F238E27FC236}">
                <a16:creationId xmlns:a16="http://schemas.microsoft.com/office/drawing/2014/main" id="{B0A26A45-E5B0-871E-9BAD-C69DBDAF053F}"/>
              </a:ext>
            </a:extLst>
          </p:cNvPr>
          <p:cNvSpPr>
            <a:spLocks noGrp="1"/>
          </p:cNvSpPr>
          <p:nvPr>
            <p:ph type="body" sz="quarter" idx="19" hasCustomPrompt="1"/>
          </p:nvPr>
        </p:nvSpPr>
        <p:spPr>
          <a:xfrm>
            <a:off x="678823" y="2496942"/>
            <a:ext cx="4387418"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9" name="Text Placeholder 37">
            <a:extLst>
              <a:ext uri="{FF2B5EF4-FFF2-40B4-BE49-F238E27FC236}">
                <a16:creationId xmlns:a16="http://schemas.microsoft.com/office/drawing/2014/main" id="{6D7E3728-8D0D-D009-A046-34681F170E47}"/>
              </a:ext>
            </a:extLst>
          </p:cNvPr>
          <p:cNvSpPr>
            <a:spLocks noGrp="1"/>
          </p:cNvSpPr>
          <p:nvPr>
            <p:ph type="body" sz="quarter" idx="20" hasCustomPrompt="1"/>
          </p:nvPr>
        </p:nvSpPr>
        <p:spPr>
          <a:xfrm>
            <a:off x="678824" y="3713594"/>
            <a:ext cx="3887353"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a:t>Click to add text</a:t>
            </a:r>
            <a:endParaRPr lang="en-IN"/>
          </a:p>
        </p:txBody>
      </p:sp>
      <p:sp>
        <p:nvSpPr>
          <p:cNvPr id="80" name="Text Placeholder 37">
            <a:extLst>
              <a:ext uri="{FF2B5EF4-FFF2-40B4-BE49-F238E27FC236}">
                <a16:creationId xmlns:a16="http://schemas.microsoft.com/office/drawing/2014/main" id="{366D2E2B-E93A-7827-E869-A37A8A522EE9}"/>
              </a:ext>
            </a:extLst>
          </p:cNvPr>
          <p:cNvSpPr>
            <a:spLocks noGrp="1"/>
          </p:cNvSpPr>
          <p:nvPr>
            <p:ph type="body" sz="quarter" idx="21" hasCustomPrompt="1"/>
          </p:nvPr>
        </p:nvSpPr>
        <p:spPr>
          <a:xfrm>
            <a:off x="678823" y="3999240"/>
            <a:ext cx="3887354"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3" name="Text Placeholder 37">
            <a:extLst>
              <a:ext uri="{FF2B5EF4-FFF2-40B4-BE49-F238E27FC236}">
                <a16:creationId xmlns:a16="http://schemas.microsoft.com/office/drawing/2014/main" id="{3F5A52E8-9D57-660B-EB55-7DBE4CEF2EB5}"/>
              </a:ext>
            </a:extLst>
          </p:cNvPr>
          <p:cNvSpPr>
            <a:spLocks noGrp="1"/>
          </p:cNvSpPr>
          <p:nvPr>
            <p:ph type="body" sz="quarter" idx="22" hasCustomPrompt="1"/>
          </p:nvPr>
        </p:nvSpPr>
        <p:spPr>
          <a:xfrm>
            <a:off x="678825" y="5162048"/>
            <a:ext cx="3500694"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51925A67-D207-7369-FBB0-70EE2A3BC4E8}"/>
              </a:ext>
            </a:extLst>
          </p:cNvPr>
          <p:cNvSpPr>
            <a:spLocks noGrp="1"/>
          </p:cNvSpPr>
          <p:nvPr>
            <p:ph type="body" sz="quarter" idx="23" hasCustomPrompt="1"/>
          </p:nvPr>
        </p:nvSpPr>
        <p:spPr>
          <a:xfrm>
            <a:off x="678823" y="5447694"/>
            <a:ext cx="3500695"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0" name="Text Placeholder 88">
            <a:extLst>
              <a:ext uri="{FF2B5EF4-FFF2-40B4-BE49-F238E27FC236}">
                <a16:creationId xmlns:a16="http://schemas.microsoft.com/office/drawing/2014/main" id="{2ADD3D66-3DFC-D491-E6D3-3248F45B9C93}"/>
              </a:ext>
            </a:extLst>
          </p:cNvPr>
          <p:cNvSpPr>
            <a:spLocks noGrp="1"/>
          </p:cNvSpPr>
          <p:nvPr>
            <p:ph type="body" sz="quarter" idx="31" hasCustomPrompt="1"/>
          </p:nvPr>
        </p:nvSpPr>
        <p:spPr>
          <a:xfrm>
            <a:off x="7222826" y="5125408"/>
            <a:ext cx="1863725" cy="290512"/>
          </a:xfrm>
        </p:spPr>
        <p:txBody>
          <a:bodyPr>
            <a:noAutofit/>
          </a:bodyPr>
          <a:lstStyle>
            <a:lvl1pPr marL="0" indent="0" algn="ctr">
              <a:buNone/>
              <a:defRPr sz="1400">
                <a:solidFill>
                  <a:schemeClr val="bg1"/>
                </a:solidFill>
              </a:defRPr>
            </a:lvl1pPr>
          </a:lstStyle>
          <a:p>
            <a:pPr lvl="0"/>
            <a:r>
              <a:rPr lang="en-US"/>
              <a:t>Description</a:t>
            </a:r>
            <a:endParaRPr lang="en-IN"/>
          </a:p>
        </p:txBody>
      </p:sp>
    </p:spTree>
    <p:extLst>
      <p:ext uri="{BB962C8B-B14F-4D97-AF65-F5344CB8AC3E}">
        <p14:creationId xmlns:p14="http://schemas.microsoft.com/office/powerpoint/2010/main" val="1729058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4C67A9-B9CE-84AB-B023-35262618BA48}"/>
              </a:ext>
            </a:extLst>
          </p:cNvPr>
          <p:cNvSpPr>
            <a:spLocks noGrp="1"/>
          </p:cNvSpPr>
          <p:nvPr>
            <p:ph type="pic" sz="quarter" idx="13"/>
          </p:nvPr>
        </p:nvSpPr>
        <p:spPr>
          <a:xfrm>
            <a:off x="360000" y="360000"/>
            <a:ext cx="11484000" cy="6120000"/>
          </a:xfrm>
        </p:spPr>
        <p:txBody>
          <a:bodyPr/>
          <a:lstStyle/>
          <a:p>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2891246" y="4512763"/>
            <a:ext cx="8904069" cy="1980000"/>
          </a:xfrm>
        </p:spPr>
        <p:txBody>
          <a:bodyPr bIns="0">
            <a:noAutofit/>
          </a:bodyPr>
          <a:lstStyle>
            <a:lvl1pPr marL="0" indent="0" algn="l">
              <a:lnSpc>
                <a:spcPct val="100000"/>
              </a:lnSpc>
              <a:buNone/>
              <a:defRPr sz="3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F6B8D04E-BDD5-1F64-6209-2F4B4F2000E7}"/>
              </a:ext>
            </a:extLst>
          </p:cNvPr>
          <p:cNvSpPr>
            <a:spLocks noGrp="1"/>
          </p:cNvSpPr>
          <p:nvPr>
            <p:ph type="ctrTitle"/>
          </p:nvPr>
        </p:nvSpPr>
        <p:spPr>
          <a:xfrm>
            <a:off x="825111" y="1087382"/>
            <a:ext cx="6568466" cy="1087081"/>
          </a:xfrm>
          <a:prstGeom prst="rect">
            <a:avLst/>
          </a:prstGeom>
        </p:spPr>
        <p:txBody>
          <a:bodyPr anchor="ctr" anchorCtr="0">
            <a:noAutofit/>
          </a:bodyPr>
          <a:lstStyle>
            <a:lvl1pPr algn="l">
              <a:lnSpc>
                <a:spcPct val="100000"/>
              </a:lnSpc>
              <a:defRPr sz="4000">
                <a:solidFill>
                  <a:schemeClr val="tx2"/>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FDB94897-42FC-D542-4330-DC6910EC0E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1315" y="3032604"/>
            <a:ext cx="2212338" cy="3461859"/>
          </a:xfrm>
          <a:prstGeom prst="rect">
            <a:avLst/>
          </a:prstGeom>
        </p:spPr>
      </p:pic>
    </p:spTree>
    <p:extLst>
      <p:ext uri="{BB962C8B-B14F-4D97-AF65-F5344CB8AC3E}">
        <p14:creationId xmlns:p14="http://schemas.microsoft.com/office/powerpoint/2010/main" val="3034252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Image +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6681D1E-CCB4-8F17-75CC-7BB8D076C27A}"/>
              </a:ext>
            </a:extLst>
          </p:cNvPr>
          <p:cNvSpPr/>
          <p:nvPr userDrawn="1"/>
        </p:nvSpPr>
        <p:spPr>
          <a:xfrm>
            <a:off x="8921623" y="4626433"/>
            <a:ext cx="1592758" cy="1555292"/>
          </a:xfrm>
          <a:prstGeom prst="parallelogram">
            <a:avLst>
              <a:gd name="adj" fmla="val 32821"/>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ID" sz="1600" b="1">
              <a:solidFill>
                <a:srgbClr val="FFFFFF"/>
              </a:solidFill>
              <a:latin typeface="Segoe UI" panose="020B0502040204020203" pitchFamily="34" charset="0"/>
              <a:ea typeface="Open Sans" charset="0"/>
              <a:cs typeface="Segoe UI" panose="020B0502040204020203" pitchFamily="34" charset="0"/>
            </a:endParaRPr>
          </a:p>
        </p:txBody>
      </p:sp>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p:spPr>
        <p:txBody>
          <a:bodyPr/>
          <a:lstStyle/>
          <a:p>
            <a:endParaRPr lang="en-IN"/>
          </a:p>
        </p:txBody>
      </p:sp>
      <p:sp>
        <p:nvSpPr>
          <p:cNvPr id="2" name="Title 1">
            <a:extLst>
              <a:ext uri="{FF2B5EF4-FFF2-40B4-BE49-F238E27FC236}">
                <a16:creationId xmlns:a16="http://schemas.microsoft.com/office/drawing/2014/main" id="{F4F918E0-D41A-17E7-5AE7-19226146F999}"/>
              </a:ext>
            </a:extLst>
          </p:cNvPr>
          <p:cNvSpPr txBox="1">
            <a:spLocks/>
          </p:cNvSpPr>
          <p:nvPr userDrawn="1"/>
        </p:nvSpPr>
        <p:spPr>
          <a:xfrm>
            <a:off x="707679" y="1980905"/>
            <a:ext cx="4484082" cy="984885"/>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lang="en-US" sz="3200" b="1" kern="1200" dirty="0">
                <a:solidFill>
                  <a:schemeClr val="bg1"/>
                </a:solidFill>
                <a:latin typeface="Barlow Medium" panose="00000600000000000000" pitchFamily="2" charset="0"/>
                <a:ea typeface="+mj-ea"/>
                <a:cs typeface="+mj-cs"/>
              </a:defRPr>
            </a:lvl1pPr>
          </a:lstStyle>
          <a:p>
            <a:r>
              <a:rPr lang="en-US">
                <a:solidFill>
                  <a:schemeClr val="tx1"/>
                </a:solidFill>
              </a:rPr>
              <a:t>Click to edit </a:t>
            </a:r>
            <a:br>
              <a:rPr lang="en-US">
                <a:solidFill>
                  <a:schemeClr val="tx1"/>
                </a:solidFill>
              </a:rPr>
            </a:br>
            <a:r>
              <a:rPr lang="en-US">
                <a:solidFill>
                  <a:schemeClr val="tx1"/>
                </a:solidFill>
              </a:rPr>
              <a:t>Master title style</a:t>
            </a:r>
          </a:p>
        </p:txBody>
      </p:sp>
      <p:sp>
        <p:nvSpPr>
          <p:cNvPr id="4" name="Subtitle 2">
            <a:extLst>
              <a:ext uri="{FF2B5EF4-FFF2-40B4-BE49-F238E27FC236}">
                <a16:creationId xmlns:a16="http://schemas.microsoft.com/office/drawing/2014/main" id="{C7B10A87-351F-C852-4078-7A30074E9F75}"/>
              </a:ext>
            </a:extLst>
          </p:cNvPr>
          <p:cNvSpPr>
            <a:spLocks noGrp="1"/>
          </p:cNvSpPr>
          <p:nvPr>
            <p:ph type="subTitle" idx="1"/>
          </p:nvPr>
        </p:nvSpPr>
        <p:spPr>
          <a:xfrm>
            <a:off x="707679" y="3688881"/>
            <a:ext cx="3569682" cy="648126"/>
          </a:xfrm>
        </p:spPr>
        <p:txBody>
          <a:bodyPr wrap="square">
            <a:spAutoFit/>
          </a:bodyPr>
          <a:lstStyle>
            <a:lvl1pPr marL="270000" indent="-270000" algn="l">
              <a:spcBef>
                <a:spcPts val="600"/>
              </a:spcBef>
              <a:buFont typeface="Arial" panose="020B0604020202020204" pitchFamily="34" charset="0"/>
              <a:buChar char="•"/>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Picture Placeholder 3">
            <a:extLst>
              <a:ext uri="{FF2B5EF4-FFF2-40B4-BE49-F238E27FC236}">
                <a16:creationId xmlns:a16="http://schemas.microsoft.com/office/drawing/2014/main" id="{CF6DA02F-DCAD-DC34-233F-A8B5B933619D}"/>
              </a:ext>
            </a:extLst>
          </p:cNvPr>
          <p:cNvSpPr>
            <a:spLocks noGrp="1"/>
          </p:cNvSpPr>
          <p:nvPr>
            <p:ph type="pic" sz="quarter" idx="32"/>
          </p:nvPr>
        </p:nvSpPr>
        <p:spPr>
          <a:xfrm>
            <a:off x="6621458" y="4188053"/>
            <a:ext cx="4032071" cy="1773425"/>
          </a:xfrm>
          <a:custGeom>
            <a:avLst/>
            <a:gdLst>
              <a:gd name="connsiteX0" fmla="*/ 0 w 3793532"/>
              <a:gd name="connsiteY0" fmla="*/ 1763486 h 1763486"/>
              <a:gd name="connsiteX1" fmla="*/ 440872 w 3793532"/>
              <a:gd name="connsiteY1" fmla="*/ 0 h 1763486"/>
              <a:gd name="connsiteX2" fmla="*/ 3793532 w 3793532"/>
              <a:gd name="connsiteY2" fmla="*/ 0 h 1763486"/>
              <a:gd name="connsiteX3" fmla="*/ 3352661 w 3793532"/>
              <a:gd name="connsiteY3" fmla="*/ 1763486 h 1763486"/>
              <a:gd name="connsiteX4" fmla="*/ 0 w 3793532"/>
              <a:gd name="connsiteY4" fmla="*/ 1763486 h 1763486"/>
              <a:gd name="connsiteX0" fmla="*/ 0 w 3892923"/>
              <a:gd name="connsiteY0" fmla="*/ 1773425 h 1773425"/>
              <a:gd name="connsiteX1" fmla="*/ 540263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3892923"/>
              <a:gd name="connsiteY0" fmla="*/ 1773425 h 1773425"/>
              <a:gd name="connsiteX1" fmla="*/ 580019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4022132"/>
              <a:gd name="connsiteY0" fmla="*/ 1773425 h 1773425"/>
              <a:gd name="connsiteX1" fmla="*/ 580019 w 4022132"/>
              <a:gd name="connsiteY1" fmla="*/ 0 h 1773425"/>
              <a:gd name="connsiteX2" fmla="*/ 4022132 w 4022132"/>
              <a:gd name="connsiteY2" fmla="*/ 0 h 1773425"/>
              <a:gd name="connsiteX3" fmla="*/ 3452052 w 4022132"/>
              <a:gd name="connsiteY3" fmla="*/ 1763486 h 1773425"/>
              <a:gd name="connsiteX4" fmla="*/ 0 w 4022132"/>
              <a:gd name="connsiteY4" fmla="*/ 1773425 h 1773425"/>
              <a:gd name="connsiteX0" fmla="*/ 0 w 4032071"/>
              <a:gd name="connsiteY0" fmla="*/ 1773425 h 1773425"/>
              <a:gd name="connsiteX1" fmla="*/ 580019 w 4032071"/>
              <a:gd name="connsiteY1" fmla="*/ 0 h 1773425"/>
              <a:gd name="connsiteX2" fmla="*/ 4032071 w 4032071"/>
              <a:gd name="connsiteY2" fmla="*/ 0 h 1773425"/>
              <a:gd name="connsiteX3" fmla="*/ 3452052 w 4032071"/>
              <a:gd name="connsiteY3" fmla="*/ 1763486 h 1773425"/>
              <a:gd name="connsiteX4" fmla="*/ 0 w 4032071"/>
              <a:gd name="connsiteY4" fmla="*/ 1773425 h 177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71" h="1773425">
                <a:moveTo>
                  <a:pt x="0" y="1773425"/>
                </a:moveTo>
                <a:lnTo>
                  <a:pt x="580019" y="0"/>
                </a:lnTo>
                <a:lnTo>
                  <a:pt x="4032071" y="0"/>
                </a:lnTo>
                <a:lnTo>
                  <a:pt x="3452052" y="1763486"/>
                </a:lnTo>
                <a:lnTo>
                  <a:pt x="0" y="1773425"/>
                </a:lnTo>
                <a:close/>
              </a:path>
            </a:pathLst>
          </a:custGeom>
          <a:solidFill>
            <a:schemeClr val="tx2"/>
          </a:solidFill>
        </p:spPr>
        <p:txBody>
          <a:bodyPr/>
          <a:lstStyle/>
          <a:p>
            <a:endParaRPr lang="en-IN"/>
          </a:p>
        </p:txBody>
      </p:sp>
      <p:sp>
        <p:nvSpPr>
          <p:cNvPr id="6" name="Content Placeholder 41">
            <a:extLst>
              <a:ext uri="{FF2B5EF4-FFF2-40B4-BE49-F238E27FC236}">
                <a16:creationId xmlns:a16="http://schemas.microsoft.com/office/drawing/2014/main" id="{3CC5A66C-91EE-7C8A-F453-80BDC9A0F6D6}"/>
              </a:ext>
            </a:extLst>
          </p:cNvPr>
          <p:cNvSpPr>
            <a:spLocks noGrp="1"/>
          </p:cNvSpPr>
          <p:nvPr>
            <p:ph sz="quarter" idx="11" hasCustomPrompt="1"/>
          </p:nvPr>
        </p:nvSpPr>
        <p:spPr>
          <a:xfrm>
            <a:off x="9304338" y="4775200"/>
            <a:ext cx="642937" cy="642938"/>
          </a:xfrm>
        </p:spPr>
        <p:txBody>
          <a:bodyPr>
            <a:noAutofit/>
          </a:bodyPr>
          <a:lstStyle>
            <a:lvl1pPr marL="0" indent="0" algn="ctr">
              <a:buNone/>
              <a:defRPr sz="1100">
                <a:solidFill>
                  <a:schemeClr val="bg1"/>
                </a:solidFill>
              </a:defRPr>
            </a:lvl1pPr>
          </a:lstStyle>
          <a:p>
            <a:pPr lvl="0"/>
            <a:r>
              <a:rPr lang="en-US"/>
              <a:t>Insert Icon here</a:t>
            </a:r>
            <a:endParaRPr lang="en-IN"/>
          </a:p>
        </p:txBody>
      </p:sp>
      <p:sp>
        <p:nvSpPr>
          <p:cNvPr id="8" name="Title 1">
            <a:extLst>
              <a:ext uri="{FF2B5EF4-FFF2-40B4-BE49-F238E27FC236}">
                <a16:creationId xmlns:a16="http://schemas.microsoft.com/office/drawing/2014/main" id="{44D90839-F5BF-9915-3E15-35E36DE98B1E}"/>
              </a:ext>
            </a:extLst>
          </p:cNvPr>
          <p:cNvSpPr>
            <a:spLocks noGrp="1"/>
          </p:cNvSpPr>
          <p:nvPr>
            <p:ph type="ctrTitle" hasCustomPrompt="1"/>
          </p:nvPr>
        </p:nvSpPr>
        <p:spPr>
          <a:xfrm>
            <a:off x="7224766" y="4681675"/>
            <a:ext cx="1863426" cy="276999"/>
          </a:xfrm>
          <a:prstGeom prst="rect">
            <a:avLst/>
          </a:prstGeom>
        </p:spPr>
        <p:txBody>
          <a:bodyPr vert="horz" wrap="square" lIns="0" tIns="0" rIns="0" bIns="0" rtlCol="0" anchor="t" anchorCtr="0">
            <a:spAutoFit/>
          </a:bodyPr>
          <a:lstStyle>
            <a:lvl1pPr algn="ctr">
              <a:lnSpc>
                <a:spcPct val="100000"/>
              </a:lnSpc>
              <a:defRPr lang="en-US" sz="2000" b="1" kern="1200" dirty="0">
                <a:solidFill>
                  <a:schemeClr val="bg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GB"/>
              <a:t>Heading</a:t>
            </a:r>
            <a:endParaRPr lang="en-US"/>
          </a:p>
        </p:txBody>
      </p:sp>
      <p:sp>
        <p:nvSpPr>
          <p:cNvPr id="9" name="Text Placeholder 88">
            <a:extLst>
              <a:ext uri="{FF2B5EF4-FFF2-40B4-BE49-F238E27FC236}">
                <a16:creationId xmlns:a16="http://schemas.microsoft.com/office/drawing/2014/main" id="{483D2CC2-F18D-4036-A661-8DA661457BC7}"/>
              </a:ext>
            </a:extLst>
          </p:cNvPr>
          <p:cNvSpPr>
            <a:spLocks noGrp="1"/>
          </p:cNvSpPr>
          <p:nvPr>
            <p:ph type="body" sz="quarter" idx="31" hasCustomPrompt="1"/>
          </p:nvPr>
        </p:nvSpPr>
        <p:spPr>
          <a:xfrm>
            <a:off x="7222826" y="5125408"/>
            <a:ext cx="1863725" cy="290512"/>
          </a:xfrm>
        </p:spPr>
        <p:txBody>
          <a:bodyPr>
            <a:noAutofit/>
          </a:bodyPr>
          <a:lstStyle>
            <a:lvl1pPr marL="0" indent="0" algn="ctr">
              <a:buNone/>
              <a:defRPr sz="1400">
                <a:solidFill>
                  <a:schemeClr val="bg1"/>
                </a:solidFill>
              </a:defRPr>
            </a:lvl1pPr>
          </a:lstStyle>
          <a:p>
            <a:pPr lvl="0"/>
            <a:r>
              <a:rPr lang="en-US"/>
              <a:t>Description</a:t>
            </a:r>
            <a:endParaRPr lang="en-IN"/>
          </a:p>
        </p:txBody>
      </p:sp>
    </p:spTree>
    <p:extLst>
      <p:ext uri="{BB962C8B-B14F-4D97-AF65-F5344CB8AC3E}">
        <p14:creationId xmlns:p14="http://schemas.microsoft.com/office/powerpoint/2010/main" val="3707638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Image + Content">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a:solidFill>
            <a:schemeClr val="bg1">
              <a:alpha val="20000"/>
            </a:schemeClr>
          </a:solidFill>
        </p:spPr>
        <p:txBody>
          <a:bodyPr/>
          <a:lstStyle/>
          <a:p>
            <a:endParaRPr lang="en-IN"/>
          </a:p>
        </p:txBody>
      </p:sp>
      <p:sp>
        <p:nvSpPr>
          <p:cNvPr id="2" name="Title 1">
            <a:extLst>
              <a:ext uri="{FF2B5EF4-FFF2-40B4-BE49-F238E27FC236}">
                <a16:creationId xmlns:a16="http://schemas.microsoft.com/office/drawing/2014/main" id="{31763772-1BB6-9FCE-D196-8B0635F8212F}"/>
              </a:ext>
            </a:extLst>
          </p:cNvPr>
          <p:cNvSpPr>
            <a:spLocks noGrp="1"/>
          </p:cNvSpPr>
          <p:nvPr>
            <p:ph type="ctrTitle" hasCustomPrompt="1"/>
          </p:nvPr>
        </p:nvSpPr>
        <p:spPr>
          <a:xfrm>
            <a:off x="707679" y="1980905"/>
            <a:ext cx="4484082" cy="984885"/>
          </a:xfrm>
          <a:prstGeom prst="rect">
            <a:avLst/>
          </a:prstGeom>
        </p:spPr>
        <p:txBody>
          <a:bodyPr vert="horz" wrap="square" lIns="0" tIns="0" rIns="0" bIns="0" rtlCol="0" anchor="ctr" anchorCtr="0">
            <a:spAutoFit/>
          </a:bodyPr>
          <a:lstStyle>
            <a:lvl1pPr algn="l">
              <a:lnSpc>
                <a:spcPct val="100000"/>
              </a:lnSpc>
              <a:defRPr lang="en-US" sz="3200" dirty="0">
                <a:solidFill>
                  <a:schemeClr val="bg1"/>
                </a:solidFill>
              </a:defRPr>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0D4EDA2E-020E-68F1-5959-A4717FEFC88E}"/>
              </a:ext>
            </a:extLst>
          </p:cNvPr>
          <p:cNvSpPr>
            <a:spLocks noGrp="1"/>
          </p:cNvSpPr>
          <p:nvPr>
            <p:ph type="subTitle" idx="1"/>
          </p:nvPr>
        </p:nvSpPr>
        <p:spPr>
          <a:xfrm>
            <a:off x="707679" y="3688881"/>
            <a:ext cx="3569682" cy="648126"/>
          </a:xfrm>
        </p:spPr>
        <p:txBody>
          <a:bodyPr wrap="square">
            <a:spAutoFit/>
          </a:bodyPr>
          <a:lstStyle>
            <a:lvl1pPr marL="270000" indent="-270000" algn="l">
              <a:spcBef>
                <a:spcPts val="600"/>
              </a:spcBef>
              <a:buFont typeface="Arial" panose="020B0604020202020204" pitchFamily="34" charset="0"/>
              <a:buChar char="•"/>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48819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Image + Content">
    <p:spTree>
      <p:nvGrpSpPr>
        <p:cNvPr id="1" name=""/>
        <p:cNvGrpSpPr/>
        <p:nvPr/>
      </p:nvGrpSpPr>
      <p:grpSpPr>
        <a:xfrm>
          <a:off x="0" y="0"/>
          <a:ext cx="0" cy="0"/>
          <a:chOff x="0" y="0"/>
          <a:chExt cx="0" cy="0"/>
        </a:xfrm>
      </p:grpSpPr>
      <p:sp>
        <p:nvSpPr>
          <p:cNvPr id="50" name="Text Placeholder 48">
            <a:extLst>
              <a:ext uri="{FF2B5EF4-FFF2-40B4-BE49-F238E27FC236}">
                <a16:creationId xmlns:a16="http://schemas.microsoft.com/office/drawing/2014/main" id="{C734AFB7-B581-3529-B7EB-48FCDF40B44F}"/>
              </a:ext>
            </a:extLst>
          </p:cNvPr>
          <p:cNvSpPr>
            <a:spLocks noGrp="1"/>
          </p:cNvSpPr>
          <p:nvPr>
            <p:ph type="body" sz="quarter" idx="13" hasCustomPrompt="1"/>
          </p:nvPr>
        </p:nvSpPr>
        <p:spPr>
          <a:xfrm>
            <a:off x="2802996" y="5094168"/>
            <a:ext cx="5058303"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a:t>Insert Text</a:t>
            </a:r>
            <a:endParaRPr lang="en-IN"/>
          </a:p>
        </p:txBody>
      </p:sp>
      <p:sp>
        <p:nvSpPr>
          <p:cNvPr id="49" name="Text Placeholder 48">
            <a:extLst>
              <a:ext uri="{FF2B5EF4-FFF2-40B4-BE49-F238E27FC236}">
                <a16:creationId xmlns:a16="http://schemas.microsoft.com/office/drawing/2014/main" id="{F3326ED7-A903-6A67-0638-B7FF90EB0914}"/>
              </a:ext>
            </a:extLst>
          </p:cNvPr>
          <p:cNvSpPr>
            <a:spLocks noGrp="1"/>
          </p:cNvSpPr>
          <p:nvPr>
            <p:ph type="body" sz="quarter" idx="12" hasCustomPrompt="1"/>
          </p:nvPr>
        </p:nvSpPr>
        <p:spPr>
          <a:xfrm>
            <a:off x="2792413" y="4214813"/>
            <a:ext cx="3376612"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a:t>Insert Text</a:t>
            </a:r>
            <a:endParaRPr lang="en-IN"/>
          </a:p>
        </p:txBody>
      </p:sp>
      <p:pic>
        <p:nvPicPr>
          <p:cNvPr id="12" name="Picture 11">
            <a:extLst>
              <a:ext uri="{FF2B5EF4-FFF2-40B4-BE49-F238E27FC236}">
                <a16:creationId xmlns:a16="http://schemas.microsoft.com/office/drawing/2014/main" id="{41A03414-4F71-643D-9A35-F2220E3928A0}"/>
              </a:ext>
            </a:extLst>
          </p:cNvPr>
          <p:cNvPicPr>
            <a:picLocks noChangeAspect="1"/>
          </p:cNvPicPr>
          <p:nvPr userDrawn="1"/>
        </p:nvPicPr>
        <p:blipFill>
          <a:blip r:embed="rId2">
            <a:alphaModFix amt="49000"/>
            <a:extLst>
              <a:ext uri="{28A0092B-C50C-407E-A947-70E740481C1C}">
                <a14:useLocalDpi xmlns:a14="http://schemas.microsoft.com/office/drawing/2010/main"/>
              </a:ext>
            </a:extLst>
          </a:blip>
          <a:stretch>
            <a:fillRect/>
          </a:stretch>
        </p:blipFill>
        <p:spPr>
          <a:xfrm rot="1065417" flipH="1">
            <a:off x="4240470" y="-171291"/>
            <a:ext cx="1138782" cy="7518105"/>
          </a:xfrm>
          <a:prstGeom prst="rect">
            <a:avLst/>
          </a:prstGeom>
        </p:spPr>
      </p:pic>
      <p:cxnSp>
        <p:nvCxnSpPr>
          <p:cNvPr id="16" name="Straight Connector 15">
            <a:extLst>
              <a:ext uri="{FF2B5EF4-FFF2-40B4-BE49-F238E27FC236}">
                <a16:creationId xmlns:a16="http://schemas.microsoft.com/office/drawing/2014/main" id="{C223FFE5-2205-50B6-2299-2A987682DD7D}"/>
              </a:ext>
            </a:extLst>
          </p:cNvPr>
          <p:cNvCxnSpPr/>
          <p:nvPr userDrawn="1"/>
        </p:nvCxnSpPr>
        <p:spPr>
          <a:xfrm>
            <a:off x="8759295" y="1195253"/>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0F463E-CCD1-B7E1-3B71-D978A28406FD}"/>
              </a:ext>
            </a:extLst>
          </p:cNvPr>
          <p:cNvCxnSpPr>
            <a:cxnSpLocks/>
          </p:cNvCxnSpPr>
          <p:nvPr userDrawn="1"/>
        </p:nvCxnSpPr>
        <p:spPr>
          <a:xfrm>
            <a:off x="9073621" y="1195253"/>
            <a:ext cx="3105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Picture Placeholder 42">
            <a:extLst>
              <a:ext uri="{FF2B5EF4-FFF2-40B4-BE49-F238E27FC236}">
                <a16:creationId xmlns:a16="http://schemas.microsoft.com/office/drawing/2014/main" id="{F86504EF-BFC7-9B0B-7F13-2DDC8689144D}"/>
              </a:ext>
            </a:extLst>
          </p:cNvPr>
          <p:cNvSpPr>
            <a:spLocks noGrp="1"/>
          </p:cNvSpPr>
          <p:nvPr>
            <p:ph type="pic" sz="quarter" idx="11"/>
          </p:nvPr>
        </p:nvSpPr>
        <p:spPr>
          <a:xfrm>
            <a:off x="0" y="0"/>
            <a:ext cx="5408613" cy="6866313"/>
          </a:xfrm>
          <a:custGeom>
            <a:avLst/>
            <a:gdLst>
              <a:gd name="connsiteX0" fmla="*/ 0 w 5408613"/>
              <a:gd name="connsiteY0" fmla="*/ 6858000 h 6858000"/>
              <a:gd name="connsiteX1" fmla="*/ 1352153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58000"/>
              <a:gd name="connsiteX1" fmla="*/ 5491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66313"/>
              <a:gd name="connsiteX1" fmla="*/ 5491 w 5408613"/>
              <a:gd name="connsiteY1" fmla="*/ 0 h 6866313"/>
              <a:gd name="connsiteX2" fmla="*/ 5408613 w 5408613"/>
              <a:gd name="connsiteY2" fmla="*/ 0 h 6866313"/>
              <a:gd name="connsiteX3" fmla="*/ 3216875 w 5408613"/>
              <a:gd name="connsiteY3" fmla="*/ 6866313 h 6866313"/>
              <a:gd name="connsiteX4" fmla="*/ 0 w 5408613"/>
              <a:gd name="connsiteY4" fmla="*/ 6858000 h 686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613" h="6866313">
                <a:moveTo>
                  <a:pt x="0" y="6858000"/>
                </a:moveTo>
                <a:cubicBezTo>
                  <a:pt x="1830" y="4572000"/>
                  <a:pt x="3661" y="2286000"/>
                  <a:pt x="5491" y="0"/>
                </a:cubicBezTo>
                <a:lnTo>
                  <a:pt x="5408613" y="0"/>
                </a:lnTo>
                <a:lnTo>
                  <a:pt x="3216875" y="6866313"/>
                </a:lnTo>
                <a:lnTo>
                  <a:pt x="0" y="6858000"/>
                </a:lnTo>
                <a:close/>
              </a:path>
            </a:pathLst>
          </a:custGeom>
          <a:effectLst>
            <a:outerShdw blurRad="50800" dist="38100" dir="2700000" algn="tl" rotWithShape="0">
              <a:prstClr val="black">
                <a:alpha val="40000"/>
              </a:prstClr>
            </a:outerShdw>
          </a:effectLst>
        </p:spPr>
        <p:txBody>
          <a:bodyPr/>
          <a:lstStyle/>
          <a:p>
            <a:endParaRPr lang="en-IN"/>
          </a:p>
        </p:txBody>
      </p:sp>
      <p:sp>
        <p:nvSpPr>
          <p:cNvPr id="54" name="Text Placeholder 37">
            <a:extLst>
              <a:ext uri="{FF2B5EF4-FFF2-40B4-BE49-F238E27FC236}">
                <a16:creationId xmlns:a16="http://schemas.microsoft.com/office/drawing/2014/main" id="{98976037-0E5F-034D-7CE2-A1BC24444D7C}"/>
              </a:ext>
            </a:extLst>
          </p:cNvPr>
          <p:cNvSpPr>
            <a:spLocks noGrp="1"/>
          </p:cNvSpPr>
          <p:nvPr>
            <p:ph type="body" sz="quarter" idx="21" hasCustomPrompt="1"/>
          </p:nvPr>
        </p:nvSpPr>
        <p:spPr>
          <a:xfrm>
            <a:off x="8633394" y="1316647"/>
            <a:ext cx="2902459"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D888971C-B70A-072E-DF4A-D269998AE2BA}"/>
              </a:ext>
            </a:extLst>
          </p:cNvPr>
          <p:cNvSpPr>
            <a:spLocks noGrp="1"/>
          </p:cNvSpPr>
          <p:nvPr>
            <p:ph type="body" sz="quarter" idx="20" hasCustomPrompt="1"/>
          </p:nvPr>
        </p:nvSpPr>
        <p:spPr>
          <a:xfrm>
            <a:off x="8633396" y="803941"/>
            <a:ext cx="2902458"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97" name="Content Placeholder 51">
            <a:extLst>
              <a:ext uri="{FF2B5EF4-FFF2-40B4-BE49-F238E27FC236}">
                <a16:creationId xmlns:a16="http://schemas.microsoft.com/office/drawing/2014/main" id="{8E457D21-E349-1874-2B98-7061AEACC60E}"/>
              </a:ext>
            </a:extLst>
          </p:cNvPr>
          <p:cNvSpPr>
            <a:spLocks noGrp="1"/>
          </p:cNvSpPr>
          <p:nvPr>
            <p:ph sz="quarter" idx="14" hasCustomPrompt="1"/>
          </p:nvPr>
        </p:nvSpPr>
        <p:spPr>
          <a:xfrm>
            <a:off x="8763694" y="303959"/>
            <a:ext cx="467451" cy="467451"/>
          </a:xfrm>
          <a:noFill/>
        </p:spPr>
        <p:txBody>
          <a:bodyPr anchor="ctr">
            <a:noAutofit/>
          </a:bodyPr>
          <a:lstStyle>
            <a:lvl1pPr marL="0" indent="0" algn="ctr">
              <a:buNone/>
              <a:defRPr sz="700" b="1">
                <a:solidFill>
                  <a:schemeClr val="tx2"/>
                </a:solidFill>
              </a:defRPr>
            </a:lvl1pPr>
          </a:lstStyle>
          <a:p>
            <a:pPr lvl="0"/>
            <a:r>
              <a:rPr lang="en-US"/>
              <a:t>Insert Icon Here</a:t>
            </a:r>
            <a:endParaRPr lang="en-IN"/>
          </a:p>
        </p:txBody>
      </p:sp>
      <p:cxnSp>
        <p:nvCxnSpPr>
          <p:cNvPr id="103" name="Straight Connector 102">
            <a:extLst>
              <a:ext uri="{FF2B5EF4-FFF2-40B4-BE49-F238E27FC236}">
                <a16:creationId xmlns:a16="http://schemas.microsoft.com/office/drawing/2014/main" id="{EFE67893-4E6D-CAA6-D921-D97B29CA14C6}"/>
              </a:ext>
            </a:extLst>
          </p:cNvPr>
          <p:cNvCxnSpPr/>
          <p:nvPr userDrawn="1"/>
        </p:nvCxnSpPr>
        <p:spPr>
          <a:xfrm>
            <a:off x="7774400" y="3280818"/>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48EFCE4-3350-C777-9AB0-2BE4740EE3F5}"/>
              </a:ext>
            </a:extLst>
          </p:cNvPr>
          <p:cNvCxnSpPr>
            <a:cxnSpLocks/>
          </p:cNvCxnSpPr>
          <p:nvPr userDrawn="1"/>
        </p:nvCxnSpPr>
        <p:spPr>
          <a:xfrm>
            <a:off x="8088726" y="3280818"/>
            <a:ext cx="41032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5" name="Text Placeholder 37">
            <a:extLst>
              <a:ext uri="{FF2B5EF4-FFF2-40B4-BE49-F238E27FC236}">
                <a16:creationId xmlns:a16="http://schemas.microsoft.com/office/drawing/2014/main" id="{88182724-374F-9051-FD51-3A35FFDE6F0C}"/>
              </a:ext>
            </a:extLst>
          </p:cNvPr>
          <p:cNvSpPr>
            <a:spLocks noGrp="1"/>
          </p:cNvSpPr>
          <p:nvPr>
            <p:ph type="body" sz="quarter" idx="22" hasCustomPrompt="1"/>
          </p:nvPr>
        </p:nvSpPr>
        <p:spPr>
          <a:xfrm>
            <a:off x="7648499" y="3402212"/>
            <a:ext cx="3887354"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6" name="Text Placeholder 37">
            <a:extLst>
              <a:ext uri="{FF2B5EF4-FFF2-40B4-BE49-F238E27FC236}">
                <a16:creationId xmlns:a16="http://schemas.microsoft.com/office/drawing/2014/main" id="{5C43D540-A593-5E80-A23E-1B552236A280}"/>
              </a:ext>
            </a:extLst>
          </p:cNvPr>
          <p:cNvSpPr>
            <a:spLocks noGrp="1"/>
          </p:cNvSpPr>
          <p:nvPr>
            <p:ph type="body" sz="quarter" idx="23" hasCustomPrompt="1"/>
          </p:nvPr>
        </p:nvSpPr>
        <p:spPr>
          <a:xfrm>
            <a:off x="7648500" y="2889506"/>
            <a:ext cx="3887353"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107" name="Content Placeholder 51">
            <a:extLst>
              <a:ext uri="{FF2B5EF4-FFF2-40B4-BE49-F238E27FC236}">
                <a16:creationId xmlns:a16="http://schemas.microsoft.com/office/drawing/2014/main" id="{D49E74EE-8BC2-B565-7BC1-81B81B3977DB}"/>
              </a:ext>
            </a:extLst>
          </p:cNvPr>
          <p:cNvSpPr>
            <a:spLocks noGrp="1"/>
          </p:cNvSpPr>
          <p:nvPr>
            <p:ph sz="quarter" idx="24" hasCustomPrompt="1"/>
          </p:nvPr>
        </p:nvSpPr>
        <p:spPr>
          <a:xfrm>
            <a:off x="7778799" y="2389524"/>
            <a:ext cx="467451" cy="467451"/>
          </a:xfrm>
          <a:noFill/>
        </p:spPr>
        <p:txBody>
          <a:bodyPr anchor="ctr">
            <a:noAutofit/>
          </a:bodyPr>
          <a:lstStyle>
            <a:lvl1pPr marL="0" indent="0" algn="ctr">
              <a:buNone/>
              <a:defRPr sz="700" b="1">
                <a:solidFill>
                  <a:schemeClr val="tx2"/>
                </a:solidFill>
              </a:defRPr>
            </a:lvl1pPr>
          </a:lstStyle>
          <a:p>
            <a:pPr lvl="0"/>
            <a:r>
              <a:rPr lang="en-US"/>
              <a:t>Insert Icon Here</a:t>
            </a:r>
            <a:endParaRPr lang="en-IN"/>
          </a:p>
        </p:txBody>
      </p:sp>
      <p:cxnSp>
        <p:nvCxnSpPr>
          <p:cNvPr id="114" name="Straight Connector 113">
            <a:extLst>
              <a:ext uri="{FF2B5EF4-FFF2-40B4-BE49-F238E27FC236}">
                <a16:creationId xmlns:a16="http://schemas.microsoft.com/office/drawing/2014/main" id="{F4194E6A-BCE5-9821-D670-4B656F6E0BB7}"/>
              </a:ext>
            </a:extLst>
          </p:cNvPr>
          <p:cNvCxnSpPr/>
          <p:nvPr userDrawn="1"/>
        </p:nvCxnSpPr>
        <p:spPr>
          <a:xfrm>
            <a:off x="8759295" y="5370844"/>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C133F6C-9B15-F3F7-DE55-C9045873C3E2}"/>
              </a:ext>
            </a:extLst>
          </p:cNvPr>
          <p:cNvCxnSpPr>
            <a:cxnSpLocks/>
          </p:cNvCxnSpPr>
          <p:nvPr userDrawn="1"/>
        </p:nvCxnSpPr>
        <p:spPr>
          <a:xfrm>
            <a:off x="9073621" y="5370844"/>
            <a:ext cx="3105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6" name="Text Placeholder 37">
            <a:extLst>
              <a:ext uri="{FF2B5EF4-FFF2-40B4-BE49-F238E27FC236}">
                <a16:creationId xmlns:a16="http://schemas.microsoft.com/office/drawing/2014/main" id="{8C7F83C8-B74B-6E6D-F81D-3F808356EE2E}"/>
              </a:ext>
            </a:extLst>
          </p:cNvPr>
          <p:cNvSpPr>
            <a:spLocks noGrp="1"/>
          </p:cNvSpPr>
          <p:nvPr>
            <p:ph type="body" sz="quarter" idx="25" hasCustomPrompt="1"/>
          </p:nvPr>
        </p:nvSpPr>
        <p:spPr>
          <a:xfrm>
            <a:off x="8633394" y="5492238"/>
            <a:ext cx="2902459"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17" name="Text Placeholder 37">
            <a:extLst>
              <a:ext uri="{FF2B5EF4-FFF2-40B4-BE49-F238E27FC236}">
                <a16:creationId xmlns:a16="http://schemas.microsoft.com/office/drawing/2014/main" id="{9DE693B2-DD8F-2828-8EAB-10DF780CB39E}"/>
              </a:ext>
            </a:extLst>
          </p:cNvPr>
          <p:cNvSpPr>
            <a:spLocks noGrp="1"/>
          </p:cNvSpPr>
          <p:nvPr>
            <p:ph type="body" sz="quarter" idx="26" hasCustomPrompt="1"/>
          </p:nvPr>
        </p:nvSpPr>
        <p:spPr>
          <a:xfrm>
            <a:off x="8633396" y="4979532"/>
            <a:ext cx="2902458"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118" name="Content Placeholder 51">
            <a:extLst>
              <a:ext uri="{FF2B5EF4-FFF2-40B4-BE49-F238E27FC236}">
                <a16:creationId xmlns:a16="http://schemas.microsoft.com/office/drawing/2014/main" id="{92F61B63-2DDB-71BD-5A0A-837AED51FA6B}"/>
              </a:ext>
            </a:extLst>
          </p:cNvPr>
          <p:cNvSpPr>
            <a:spLocks noGrp="1"/>
          </p:cNvSpPr>
          <p:nvPr>
            <p:ph sz="quarter" idx="27" hasCustomPrompt="1"/>
          </p:nvPr>
        </p:nvSpPr>
        <p:spPr>
          <a:xfrm>
            <a:off x="8763694" y="4479550"/>
            <a:ext cx="467451" cy="467451"/>
          </a:xfrm>
          <a:noFill/>
        </p:spPr>
        <p:txBody>
          <a:bodyPr anchor="ctr">
            <a:noAutofit/>
          </a:bodyPr>
          <a:lstStyle>
            <a:lvl1pPr marL="0" indent="0" algn="ctr">
              <a:buNone/>
              <a:defRPr sz="700" b="1">
                <a:solidFill>
                  <a:schemeClr val="tx2"/>
                </a:solidFill>
              </a:defRPr>
            </a:lvl1pPr>
          </a:lstStyle>
          <a:p>
            <a:pPr lvl="0"/>
            <a:r>
              <a:rPr lang="en-US"/>
              <a:t>Insert Icon Here</a:t>
            </a:r>
            <a:endParaRPr lang="en-IN"/>
          </a:p>
        </p:txBody>
      </p:sp>
    </p:spTree>
    <p:extLst>
      <p:ext uri="{BB962C8B-B14F-4D97-AF65-F5344CB8AC3E}">
        <p14:creationId xmlns:p14="http://schemas.microsoft.com/office/powerpoint/2010/main" val="3811558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Image + Content">
    <p:spTree>
      <p:nvGrpSpPr>
        <p:cNvPr id="1" name=""/>
        <p:cNvGrpSpPr/>
        <p:nvPr/>
      </p:nvGrpSpPr>
      <p:grpSpPr>
        <a:xfrm>
          <a:off x="0" y="0"/>
          <a:ext cx="0" cy="0"/>
          <a:chOff x="0" y="0"/>
          <a:chExt cx="0" cy="0"/>
        </a:xfrm>
      </p:grpSpPr>
      <p:sp>
        <p:nvSpPr>
          <p:cNvPr id="50" name="Text Placeholder 48">
            <a:extLst>
              <a:ext uri="{FF2B5EF4-FFF2-40B4-BE49-F238E27FC236}">
                <a16:creationId xmlns:a16="http://schemas.microsoft.com/office/drawing/2014/main" id="{C734AFB7-B581-3529-B7EB-48FCDF40B44F}"/>
              </a:ext>
            </a:extLst>
          </p:cNvPr>
          <p:cNvSpPr>
            <a:spLocks noGrp="1"/>
          </p:cNvSpPr>
          <p:nvPr>
            <p:ph type="body" sz="quarter" idx="13" hasCustomPrompt="1"/>
          </p:nvPr>
        </p:nvSpPr>
        <p:spPr>
          <a:xfrm>
            <a:off x="2802996" y="5493558"/>
            <a:ext cx="5058303"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a:t>Insert Text</a:t>
            </a:r>
            <a:endParaRPr lang="en-IN"/>
          </a:p>
        </p:txBody>
      </p:sp>
      <p:sp>
        <p:nvSpPr>
          <p:cNvPr id="49" name="Text Placeholder 48">
            <a:extLst>
              <a:ext uri="{FF2B5EF4-FFF2-40B4-BE49-F238E27FC236}">
                <a16:creationId xmlns:a16="http://schemas.microsoft.com/office/drawing/2014/main" id="{F3326ED7-A903-6A67-0638-B7FF90EB0914}"/>
              </a:ext>
            </a:extLst>
          </p:cNvPr>
          <p:cNvSpPr>
            <a:spLocks noGrp="1"/>
          </p:cNvSpPr>
          <p:nvPr>
            <p:ph type="body" sz="quarter" idx="12" hasCustomPrompt="1"/>
          </p:nvPr>
        </p:nvSpPr>
        <p:spPr>
          <a:xfrm>
            <a:off x="2792413" y="4614203"/>
            <a:ext cx="3376612"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a:t>Insert Text</a:t>
            </a:r>
            <a:endParaRPr lang="en-IN"/>
          </a:p>
        </p:txBody>
      </p:sp>
      <p:pic>
        <p:nvPicPr>
          <p:cNvPr id="12" name="Picture 11">
            <a:extLst>
              <a:ext uri="{FF2B5EF4-FFF2-40B4-BE49-F238E27FC236}">
                <a16:creationId xmlns:a16="http://schemas.microsoft.com/office/drawing/2014/main" id="{41A03414-4F71-643D-9A35-F2220E3928A0}"/>
              </a:ext>
            </a:extLst>
          </p:cNvPr>
          <p:cNvPicPr>
            <a:picLocks noChangeAspect="1"/>
          </p:cNvPicPr>
          <p:nvPr userDrawn="1"/>
        </p:nvPicPr>
        <p:blipFill>
          <a:blip r:embed="rId2">
            <a:alphaModFix amt="49000"/>
            <a:extLst>
              <a:ext uri="{28A0092B-C50C-407E-A947-70E740481C1C}">
                <a14:useLocalDpi xmlns:a14="http://schemas.microsoft.com/office/drawing/2010/main"/>
              </a:ext>
            </a:extLst>
          </a:blip>
          <a:stretch>
            <a:fillRect/>
          </a:stretch>
        </p:blipFill>
        <p:spPr>
          <a:xfrm rot="1065417" flipH="1">
            <a:off x="4240470" y="-171291"/>
            <a:ext cx="1138782" cy="7518105"/>
          </a:xfrm>
          <a:prstGeom prst="rect">
            <a:avLst/>
          </a:prstGeom>
        </p:spPr>
      </p:pic>
      <p:sp>
        <p:nvSpPr>
          <p:cNvPr id="44" name="Picture Placeholder 42">
            <a:extLst>
              <a:ext uri="{FF2B5EF4-FFF2-40B4-BE49-F238E27FC236}">
                <a16:creationId xmlns:a16="http://schemas.microsoft.com/office/drawing/2014/main" id="{F86504EF-BFC7-9B0B-7F13-2DDC8689144D}"/>
              </a:ext>
            </a:extLst>
          </p:cNvPr>
          <p:cNvSpPr>
            <a:spLocks noGrp="1"/>
          </p:cNvSpPr>
          <p:nvPr>
            <p:ph type="pic" sz="quarter" idx="11"/>
          </p:nvPr>
        </p:nvSpPr>
        <p:spPr>
          <a:xfrm>
            <a:off x="0" y="0"/>
            <a:ext cx="5408613" cy="6866313"/>
          </a:xfrm>
          <a:custGeom>
            <a:avLst/>
            <a:gdLst>
              <a:gd name="connsiteX0" fmla="*/ 0 w 5408613"/>
              <a:gd name="connsiteY0" fmla="*/ 6858000 h 6858000"/>
              <a:gd name="connsiteX1" fmla="*/ 1352153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58000"/>
              <a:gd name="connsiteX1" fmla="*/ 5491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66313"/>
              <a:gd name="connsiteX1" fmla="*/ 5491 w 5408613"/>
              <a:gd name="connsiteY1" fmla="*/ 0 h 6866313"/>
              <a:gd name="connsiteX2" fmla="*/ 5408613 w 5408613"/>
              <a:gd name="connsiteY2" fmla="*/ 0 h 6866313"/>
              <a:gd name="connsiteX3" fmla="*/ 3216875 w 5408613"/>
              <a:gd name="connsiteY3" fmla="*/ 6866313 h 6866313"/>
              <a:gd name="connsiteX4" fmla="*/ 0 w 5408613"/>
              <a:gd name="connsiteY4" fmla="*/ 6858000 h 686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613" h="6866313">
                <a:moveTo>
                  <a:pt x="0" y="6858000"/>
                </a:moveTo>
                <a:cubicBezTo>
                  <a:pt x="1830" y="4572000"/>
                  <a:pt x="3661" y="2286000"/>
                  <a:pt x="5491" y="0"/>
                </a:cubicBezTo>
                <a:lnTo>
                  <a:pt x="5408613" y="0"/>
                </a:lnTo>
                <a:lnTo>
                  <a:pt x="3216875" y="6866313"/>
                </a:lnTo>
                <a:lnTo>
                  <a:pt x="0" y="6858000"/>
                </a:lnTo>
                <a:close/>
              </a:path>
            </a:pathLst>
          </a:custGeom>
          <a:effectLst>
            <a:outerShdw blurRad="50800" dist="38100" dir="2700000" algn="tl" rotWithShape="0">
              <a:prstClr val="black">
                <a:alpha val="40000"/>
              </a:prstClr>
            </a:outerShdw>
          </a:effectLst>
        </p:spPr>
        <p:txBody>
          <a:bodyPr/>
          <a:lstStyle/>
          <a:p>
            <a:endParaRPr lang="en-IN"/>
          </a:p>
        </p:txBody>
      </p:sp>
      <p:sp>
        <p:nvSpPr>
          <p:cNvPr id="54" name="Text Placeholder 37">
            <a:extLst>
              <a:ext uri="{FF2B5EF4-FFF2-40B4-BE49-F238E27FC236}">
                <a16:creationId xmlns:a16="http://schemas.microsoft.com/office/drawing/2014/main" id="{98976037-0E5F-034D-7CE2-A1BC24444D7C}"/>
              </a:ext>
            </a:extLst>
          </p:cNvPr>
          <p:cNvSpPr>
            <a:spLocks noGrp="1"/>
          </p:cNvSpPr>
          <p:nvPr>
            <p:ph type="body" sz="quarter" idx="21" hasCustomPrompt="1"/>
          </p:nvPr>
        </p:nvSpPr>
        <p:spPr>
          <a:xfrm>
            <a:off x="6816726" y="2229619"/>
            <a:ext cx="4702611" cy="284687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D888971C-B70A-072E-DF4A-D269998AE2BA}"/>
              </a:ext>
            </a:extLst>
          </p:cNvPr>
          <p:cNvSpPr>
            <a:spLocks noGrp="1"/>
          </p:cNvSpPr>
          <p:nvPr>
            <p:ph type="body" sz="quarter" idx="20" hasCustomPrompt="1"/>
          </p:nvPr>
        </p:nvSpPr>
        <p:spPr>
          <a:xfrm>
            <a:off x="6816726" y="782055"/>
            <a:ext cx="4702611" cy="1334419"/>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Tree>
    <p:extLst>
      <p:ext uri="{BB962C8B-B14F-4D97-AF65-F5344CB8AC3E}">
        <p14:creationId xmlns:p14="http://schemas.microsoft.com/office/powerpoint/2010/main" val="94748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548789"/>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496552"/>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44431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39207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78E1E1B-6B22-2275-1DEC-E2497CE4C981}"/>
              </a:ext>
            </a:extLst>
          </p:cNvPr>
          <p:cNvSpPr/>
          <p:nvPr userDrawn="1"/>
        </p:nvSpPr>
        <p:spPr>
          <a:xfrm>
            <a:off x="2133600" y="5360440"/>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4536599" y="1480628"/>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01</a:t>
            </a:r>
            <a:endParaRPr lang="en-IN"/>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4544561" y="2428670"/>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02</a:t>
            </a:r>
            <a:endParaRPr lang="en-IN"/>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4511669" y="3378453"/>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03</a:t>
            </a:r>
            <a:endParaRPr lang="en-IN"/>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4530481" y="4341722"/>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04</a:t>
            </a:r>
            <a:endParaRPr lang="en-IN"/>
          </a:p>
        </p:txBody>
      </p:sp>
      <p:sp>
        <p:nvSpPr>
          <p:cNvPr id="82" name="Content Placeholder 50">
            <a:extLst>
              <a:ext uri="{FF2B5EF4-FFF2-40B4-BE49-F238E27FC236}">
                <a16:creationId xmlns:a16="http://schemas.microsoft.com/office/drawing/2014/main" id="{F5A9671E-0D3D-4BAC-C7FF-F65B784C1823}"/>
              </a:ext>
            </a:extLst>
          </p:cNvPr>
          <p:cNvSpPr>
            <a:spLocks noGrp="1"/>
          </p:cNvSpPr>
          <p:nvPr>
            <p:ph sz="quarter" idx="18" hasCustomPrompt="1"/>
          </p:nvPr>
        </p:nvSpPr>
        <p:spPr>
          <a:xfrm>
            <a:off x="4530480" y="5274877"/>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05</a:t>
            </a:r>
            <a:endParaRPr lang="en-IN"/>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500426" y="1691896"/>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500425" y="2664887"/>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500426" y="3590697"/>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500425" y="4563688"/>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0" name="Text Placeholder 37">
            <a:extLst>
              <a:ext uri="{FF2B5EF4-FFF2-40B4-BE49-F238E27FC236}">
                <a16:creationId xmlns:a16="http://schemas.microsoft.com/office/drawing/2014/main" id="{4AAE85F7-BC33-0D17-39C6-A0BB171F5C63}"/>
              </a:ext>
            </a:extLst>
          </p:cNvPr>
          <p:cNvSpPr>
            <a:spLocks noGrp="1"/>
          </p:cNvSpPr>
          <p:nvPr>
            <p:ph type="body" sz="quarter" idx="25" hasCustomPrompt="1"/>
          </p:nvPr>
        </p:nvSpPr>
        <p:spPr>
          <a:xfrm>
            <a:off x="5500425" y="5508033"/>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5" name="Text Placeholder 37">
            <a:extLst>
              <a:ext uri="{FF2B5EF4-FFF2-40B4-BE49-F238E27FC236}">
                <a16:creationId xmlns:a16="http://schemas.microsoft.com/office/drawing/2014/main" id="{DB4417A2-59BE-E1EA-191B-F8A6C4EE8E38}"/>
              </a:ext>
            </a:extLst>
          </p:cNvPr>
          <p:cNvSpPr>
            <a:spLocks noGrp="1"/>
          </p:cNvSpPr>
          <p:nvPr>
            <p:ph type="body" sz="quarter" idx="20" hasCustomPrompt="1"/>
          </p:nvPr>
        </p:nvSpPr>
        <p:spPr>
          <a:xfrm>
            <a:off x="2812026" y="1703976"/>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1</a:t>
            </a:r>
            <a:endParaRPr lang="en-IN"/>
          </a:p>
        </p:txBody>
      </p:sp>
      <p:sp>
        <p:nvSpPr>
          <p:cNvPr id="22" name="Text Placeholder 37">
            <a:extLst>
              <a:ext uri="{FF2B5EF4-FFF2-40B4-BE49-F238E27FC236}">
                <a16:creationId xmlns:a16="http://schemas.microsoft.com/office/drawing/2014/main" id="{F9B33DDC-B06D-9DE9-0E02-B12036AE88A3}"/>
              </a:ext>
            </a:extLst>
          </p:cNvPr>
          <p:cNvSpPr>
            <a:spLocks noGrp="1"/>
          </p:cNvSpPr>
          <p:nvPr>
            <p:ph type="body" sz="quarter" idx="26" hasCustomPrompt="1"/>
          </p:nvPr>
        </p:nvSpPr>
        <p:spPr>
          <a:xfrm>
            <a:off x="2812025" y="2671195"/>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2</a:t>
            </a:r>
            <a:endParaRPr lang="en-IN"/>
          </a:p>
        </p:txBody>
      </p:sp>
      <p:sp>
        <p:nvSpPr>
          <p:cNvPr id="23" name="Text Placeholder 37">
            <a:extLst>
              <a:ext uri="{FF2B5EF4-FFF2-40B4-BE49-F238E27FC236}">
                <a16:creationId xmlns:a16="http://schemas.microsoft.com/office/drawing/2014/main" id="{E631A40E-2E83-ABBE-2268-0292550C3DCC}"/>
              </a:ext>
            </a:extLst>
          </p:cNvPr>
          <p:cNvSpPr>
            <a:spLocks noGrp="1"/>
          </p:cNvSpPr>
          <p:nvPr>
            <p:ph type="body" sz="quarter" idx="27" hasCustomPrompt="1"/>
          </p:nvPr>
        </p:nvSpPr>
        <p:spPr>
          <a:xfrm>
            <a:off x="2804550" y="3608549"/>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3</a:t>
            </a:r>
            <a:endParaRPr lang="en-IN"/>
          </a:p>
        </p:txBody>
      </p:sp>
      <p:sp>
        <p:nvSpPr>
          <p:cNvPr id="24" name="Text Placeholder 37">
            <a:extLst>
              <a:ext uri="{FF2B5EF4-FFF2-40B4-BE49-F238E27FC236}">
                <a16:creationId xmlns:a16="http://schemas.microsoft.com/office/drawing/2014/main" id="{245D9F7D-BC32-4224-3B60-1D70794453B3}"/>
              </a:ext>
            </a:extLst>
          </p:cNvPr>
          <p:cNvSpPr>
            <a:spLocks noGrp="1"/>
          </p:cNvSpPr>
          <p:nvPr>
            <p:ph type="body" sz="quarter" idx="28" hasCustomPrompt="1"/>
          </p:nvPr>
        </p:nvSpPr>
        <p:spPr>
          <a:xfrm>
            <a:off x="2804549" y="4575768"/>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4</a:t>
            </a:r>
            <a:endParaRPr lang="en-IN"/>
          </a:p>
        </p:txBody>
      </p:sp>
      <p:sp>
        <p:nvSpPr>
          <p:cNvPr id="25" name="Text Placeholder 37">
            <a:extLst>
              <a:ext uri="{FF2B5EF4-FFF2-40B4-BE49-F238E27FC236}">
                <a16:creationId xmlns:a16="http://schemas.microsoft.com/office/drawing/2014/main" id="{D514F02C-D35E-BF40-1C7B-5C8037A0DEBD}"/>
              </a:ext>
            </a:extLst>
          </p:cNvPr>
          <p:cNvSpPr>
            <a:spLocks noGrp="1"/>
          </p:cNvSpPr>
          <p:nvPr>
            <p:ph type="body" sz="quarter" idx="29" hasCustomPrompt="1"/>
          </p:nvPr>
        </p:nvSpPr>
        <p:spPr>
          <a:xfrm>
            <a:off x="2812025" y="5514073"/>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5</a:t>
            </a:r>
            <a:endParaRPr lang="en-IN"/>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163975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259042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545041"/>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49570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8" name="Content Placeholder 78">
            <a:extLst>
              <a:ext uri="{FF2B5EF4-FFF2-40B4-BE49-F238E27FC236}">
                <a16:creationId xmlns:a16="http://schemas.microsoft.com/office/drawing/2014/main" id="{1737F89D-F7DA-88FE-E212-BCFD996D78C3}"/>
              </a:ext>
            </a:extLst>
          </p:cNvPr>
          <p:cNvSpPr>
            <a:spLocks noGrp="1"/>
          </p:cNvSpPr>
          <p:nvPr>
            <p:ph sz="quarter" idx="34" hasCustomPrompt="1"/>
          </p:nvPr>
        </p:nvSpPr>
        <p:spPr>
          <a:xfrm>
            <a:off x="2241083" y="544187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Tree>
    <p:extLst>
      <p:ext uri="{BB962C8B-B14F-4D97-AF65-F5344CB8AC3E}">
        <p14:creationId xmlns:p14="http://schemas.microsoft.com/office/powerpoint/2010/main" val="1732411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95869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906460"/>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854223"/>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80198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4536599" y="1890536"/>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01</a:t>
            </a:r>
            <a:endParaRPr lang="en-IN"/>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4544561" y="2838578"/>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02</a:t>
            </a:r>
            <a:endParaRPr lang="en-IN"/>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4511669" y="3788361"/>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03</a:t>
            </a:r>
            <a:endParaRPr lang="en-IN"/>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4530481" y="4751630"/>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a:t>04</a:t>
            </a:r>
            <a:endParaRPr lang="en-IN"/>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500426" y="2101804"/>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500425" y="3074795"/>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500426" y="4000605"/>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500425" y="4973596"/>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5" name="Text Placeholder 37">
            <a:extLst>
              <a:ext uri="{FF2B5EF4-FFF2-40B4-BE49-F238E27FC236}">
                <a16:creationId xmlns:a16="http://schemas.microsoft.com/office/drawing/2014/main" id="{DB4417A2-59BE-E1EA-191B-F8A6C4EE8E38}"/>
              </a:ext>
            </a:extLst>
          </p:cNvPr>
          <p:cNvSpPr>
            <a:spLocks noGrp="1"/>
          </p:cNvSpPr>
          <p:nvPr>
            <p:ph type="body" sz="quarter" idx="20" hasCustomPrompt="1"/>
          </p:nvPr>
        </p:nvSpPr>
        <p:spPr>
          <a:xfrm>
            <a:off x="2812026" y="2113884"/>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1</a:t>
            </a:r>
            <a:endParaRPr lang="en-IN"/>
          </a:p>
        </p:txBody>
      </p:sp>
      <p:sp>
        <p:nvSpPr>
          <p:cNvPr id="22" name="Text Placeholder 37">
            <a:extLst>
              <a:ext uri="{FF2B5EF4-FFF2-40B4-BE49-F238E27FC236}">
                <a16:creationId xmlns:a16="http://schemas.microsoft.com/office/drawing/2014/main" id="{F9B33DDC-B06D-9DE9-0E02-B12036AE88A3}"/>
              </a:ext>
            </a:extLst>
          </p:cNvPr>
          <p:cNvSpPr>
            <a:spLocks noGrp="1"/>
          </p:cNvSpPr>
          <p:nvPr>
            <p:ph type="body" sz="quarter" idx="26" hasCustomPrompt="1"/>
          </p:nvPr>
        </p:nvSpPr>
        <p:spPr>
          <a:xfrm>
            <a:off x="2812025" y="3081103"/>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2</a:t>
            </a:r>
            <a:endParaRPr lang="en-IN"/>
          </a:p>
        </p:txBody>
      </p:sp>
      <p:sp>
        <p:nvSpPr>
          <p:cNvPr id="23" name="Text Placeholder 37">
            <a:extLst>
              <a:ext uri="{FF2B5EF4-FFF2-40B4-BE49-F238E27FC236}">
                <a16:creationId xmlns:a16="http://schemas.microsoft.com/office/drawing/2014/main" id="{E631A40E-2E83-ABBE-2268-0292550C3DCC}"/>
              </a:ext>
            </a:extLst>
          </p:cNvPr>
          <p:cNvSpPr>
            <a:spLocks noGrp="1"/>
          </p:cNvSpPr>
          <p:nvPr>
            <p:ph type="body" sz="quarter" idx="27" hasCustomPrompt="1"/>
          </p:nvPr>
        </p:nvSpPr>
        <p:spPr>
          <a:xfrm>
            <a:off x="2804550" y="4018457"/>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3</a:t>
            </a:r>
            <a:endParaRPr lang="en-IN"/>
          </a:p>
        </p:txBody>
      </p:sp>
      <p:sp>
        <p:nvSpPr>
          <p:cNvPr id="24" name="Text Placeholder 37">
            <a:extLst>
              <a:ext uri="{FF2B5EF4-FFF2-40B4-BE49-F238E27FC236}">
                <a16:creationId xmlns:a16="http://schemas.microsoft.com/office/drawing/2014/main" id="{245D9F7D-BC32-4224-3B60-1D70794453B3}"/>
              </a:ext>
            </a:extLst>
          </p:cNvPr>
          <p:cNvSpPr>
            <a:spLocks noGrp="1"/>
          </p:cNvSpPr>
          <p:nvPr>
            <p:ph type="body" sz="quarter" idx="28" hasCustomPrompt="1"/>
          </p:nvPr>
        </p:nvSpPr>
        <p:spPr>
          <a:xfrm>
            <a:off x="2804549" y="4985676"/>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Heading 4</a:t>
            </a:r>
            <a:endParaRPr lang="en-IN"/>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204966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3000333"/>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95494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90561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a:t>Icon</a:t>
            </a:r>
            <a:endParaRPr lang="en-IN"/>
          </a:p>
        </p:txBody>
      </p:sp>
    </p:spTree>
    <p:extLst>
      <p:ext uri="{BB962C8B-B14F-4D97-AF65-F5344CB8AC3E}">
        <p14:creationId xmlns:p14="http://schemas.microsoft.com/office/powerpoint/2010/main" val="3478506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EFD0C3-9018-32A5-E7A1-5CA1E3CD9FC5}"/>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46307A03-750A-7422-8C8B-F4FCFF4D22ED}"/>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1EEE1AB-0FB0-4BE4-0920-C095C792A366}"/>
              </a:ext>
            </a:extLst>
          </p:cNvPr>
          <p:cNvSpPr/>
          <p:nvPr userDrawn="1"/>
        </p:nvSpPr>
        <p:spPr>
          <a:xfrm>
            <a:off x="4063908" y="3314102"/>
            <a:ext cx="3872616" cy="808305"/>
          </a:xfrm>
          <a:prstGeom prst="roundRect">
            <a:avLst>
              <a:gd name="adj" fmla="val 50000"/>
            </a:avLst>
          </a:prstGeom>
          <a:solidFill>
            <a:schemeClr val="tx2"/>
          </a:solidFill>
          <a:effectLst/>
        </p:spPr>
        <p:txBody>
          <a:bodyPr wrap="square" lIns="1440000" tIns="0" rIns="0" bIns="0" anchor="ctr" anchorCtr="0">
            <a:noAutofit/>
          </a:bodyPr>
          <a:lstStyle/>
          <a:p>
            <a:endParaRPr lang="en-US" sz="2000" b="1">
              <a:solidFill>
                <a:schemeClr val="bg1"/>
              </a:solidFill>
              <a:latin typeface="Segoe UI" panose="020B0502040204020203" pitchFamily="34" charset="0"/>
              <a:cs typeface="Segoe UI" panose="020B0502040204020203" pitchFamily="34" charset="0"/>
            </a:endParaRPr>
          </a:p>
        </p:txBody>
      </p:sp>
      <p:sp>
        <p:nvSpPr>
          <p:cNvPr id="18" name="Rectangle: Rounded Corners 17">
            <a:extLst>
              <a:ext uri="{FF2B5EF4-FFF2-40B4-BE49-F238E27FC236}">
                <a16:creationId xmlns:a16="http://schemas.microsoft.com/office/drawing/2014/main" id="{0CF8D045-EC67-3A42-DF00-773E470DE925}"/>
              </a:ext>
            </a:extLst>
          </p:cNvPr>
          <p:cNvSpPr/>
          <p:nvPr userDrawn="1"/>
        </p:nvSpPr>
        <p:spPr>
          <a:xfrm>
            <a:off x="3319858" y="5089531"/>
            <a:ext cx="4630341" cy="808305"/>
          </a:xfrm>
          <a:prstGeom prst="roundRect">
            <a:avLst>
              <a:gd name="adj" fmla="val 50000"/>
            </a:avLst>
          </a:prstGeom>
          <a:solidFill>
            <a:schemeClr val="accent1"/>
          </a:solidFill>
          <a:effectLst/>
        </p:spPr>
        <p:txBody>
          <a:bodyPr wrap="square" lIns="1440000" tIns="0" rIns="0" bIns="0" anchor="ctr" anchorCtr="0">
            <a:noAutofit/>
          </a:bodyPr>
          <a:lstStyle/>
          <a:p>
            <a:endParaRPr lang="en-US" sz="2000" b="1">
              <a:solidFill>
                <a:schemeClr val="bg1"/>
              </a:solidFill>
              <a:latin typeface="Segoe UI" panose="020B0502040204020203" pitchFamily="34" charset="0"/>
              <a:cs typeface="Segoe UI" panose="020B0502040204020203" pitchFamily="34" charset="0"/>
            </a:endParaRPr>
          </a:p>
        </p:txBody>
      </p:sp>
      <p:sp>
        <p:nvSpPr>
          <p:cNvPr id="19" name="Rectangle: Rounded Corners 18">
            <a:extLst>
              <a:ext uri="{FF2B5EF4-FFF2-40B4-BE49-F238E27FC236}">
                <a16:creationId xmlns:a16="http://schemas.microsoft.com/office/drawing/2014/main" id="{D4EC984A-88CB-374B-254E-79EDBD342641}"/>
              </a:ext>
            </a:extLst>
          </p:cNvPr>
          <p:cNvSpPr/>
          <p:nvPr userDrawn="1"/>
        </p:nvSpPr>
        <p:spPr>
          <a:xfrm>
            <a:off x="3319858" y="1536102"/>
            <a:ext cx="4630341" cy="808305"/>
          </a:xfrm>
          <a:prstGeom prst="roundRect">
            <a:avLst>
              <a:gd name="adj" fmla="val 50000"/>
            </a:avLst>
          </a:prstGeom>
          <a:solidFill>
            <a:schemeClr val="accent2"/>
          </a:solidFill>
          <a:effectLst/>
        </p:spPr>
        <p:txBody>
          <a:bodyPr wrap="square" lIns="1440000" tIns="0" rIns="0" bIns="0" anchor="ctr" anchorCtr="0">
            <a:noAutofit/>
          </a:bodyPr>
          <a:lstStyle/>
          <a:p>
            <a:endParaRPr lang="en-US" sz="2000" b="1">
              <a:solidFill>
                <a:schemeClr val="bg1"/>
              </a:solidFill>
              <a:latin typeface="Segoe UI" panose="020B0502040204020203" pitchFamily="34" charset="0"/>
              <a:cs typeface="Segoe UI" panose="020B0502040204020203" pitchFamily="34" charset="0"/>
            </a:endParaRPr>
          </a:p>
        </p:txBody>
      </p:sp>
      <p:sp>
        <p:nvSpPr>
          <p:cNvPr id="20" name="Oval 19">
            <a:extLst>
              <a:ext uri="{FF2B5EF4-FFF2-40B4-BE49-F238E27FC236}">
                <a16:creationId xmlns:a16="http://schemas.microsoft.com/office/drawing/2014/main" id="{0D39F2EB-70C5-C952-B5F4-5AC6B7BD34EE}"/>
              </a:ext>
            </a:extLst>
          </p:cNvPr>
          <p:cNvSpPr>
            <a:spLocks noChangeArrowheads="1"/>
          </p:cNvSpPr>
          <p:nvPr userDrawn="1"/>
        </p:nvSpPr>
        <p:spPr bwMode="auto">
          <a:xfrm>
            <a:off x="3122973" y="1256124"/>
            <a:ext cx="158340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3DA05484-BAFF-578C-162D-ACC73CD4FC22}"/>
              </a:ext>
            </a:extLst>
          </p:cNvPr>
          <p:cNvSpPr>
            <a:spLocks noChangeArrowheads="1"/>
          </p:cNvSpPr>
          <p:nvPr userDrawn="1"/>
        </p:nvSpPr>
        <p:spPr bwMode="auto">
          <a:xfrm>
            <a:off x="3852041" y="2923714"/>
            <a:ext cx="158340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Oval 21">
            <a:extLst>
              <a:ext uri="{FF2B5EF4-FFF2-40B4-BE49-F238E27FC236}">
                <a16:creationId xmlns:a16="http://schemas.microsoft.com/office/drawing/2014/main" id="{8CE99E17-476C-F159-EDFD-9218E84F8310}"/>
              </a:ext>
            </a:extLst>
          </p:cNvPr>
          <p:cNvSpPr>
            <a:spLocks noChangeArrowheads="1"/>
          </p:cNvSpPr>
          <p:nvPr userDrawn="1"/>
        </p:nvSpPr>
        <p:spPr bwMode="auto">
          <a:xfrm>
            <a:off x="3115053" y="4794814"/>
            <a:ext cx="158065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Oval 22">
            <a:extLst>
              <a:ext uri="{FF2B5EF4-FFF2-40B4-BE49-F238E27FC236}">
                <a16:creationId xmlns:a16="http://schemas.microsoft.com/office/drawing/2014/main" id="{2BE51A22-90F6-2E68-DEF6-39D3DC8EFC87}"/>
              </a:ext>
            </a:extLst>
          </p:cNvPr>
          <p:cNvSpPr>
            <a:spLocks noChangeArrowheads="1"/>
          </p:cNvSpPr>
          <p:nvPr userDrawn="1"/>
        </p:nvSpPr>
        <p:spPr bwMode="auto">
          <a:xfrm>
            <a:off x="546100" y="2133366"/>
            <a:ext cx="3166175" cy="3166176"/>
          </a:xfrm>
          <a:prstGeom prst="ellipse">
            <a:avLst/>
          </a:prstGeom>
          <a:solidFill>
            <a:schemeClr val="accent1"/>
          </a:solidFill>
          <a:ln w="15875"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Oval 23">
            <a:extLst>
              <a:ext uri="{FF2B5EF4-FFF2-40B4-BE49-F238E27FC236}">
                <a16:creationId xmlns:a16="http://schemas.microsoft.com/office/drawing/2014/main" id="{A7FE4D61-5471-89BE-6360-3E15DAD22A8F}"/>
              </a:ext>
            </a:extLst>
          </p:cNvPr>
          <p:cNvSpPr>
            <a:spLocks noChangeArrowheads="1"/>
          </p:cNvSpPr>
          <p:nvPr userDrawn="1"/>
        </p:nvSpPr>
        <p:spPr bwMode="auto">
          <a:xfrm>
            <a:off x="806334" y="2391534"/>
            <a:ext cx="2645708" cy="2649839"/>
          </a:xfrm>
          <a:prstGeom prst="ellipse">
            <a:avLst/>
          </a:prstGeom>
          <a:solidFill>
            <a:schemeClr val="tx2"/>
          </a:solidFill>
          <a:ln w="38100"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Oval 24">
            <a:extLst>
              <a:ext uri="{FF2B5EF4-FFF2-40B4-BE49-F238E27FC236}">
                <a16:creationId xmlns:a16="http://schemas.microsoft.com/office/drawing/2014/main" id="{39BFFB99-D941-1CF4-DC56-89A2F4BCB43E}"/>
              </a:ext>
            </a:extLst>
          </p:cNvPr>
          <p:cNvSpPr>
            <a:spLocks noChangeArrowheads="1"/>
          </p:cNvSpPr>
          <p:nvPr userDrawn="1"/>
        </p:nvSpPr>
        <p:spPr bwMode="auto">
          <a:xfrm>
            <a:off x="1064502" y="2651767"/>
            <a:ext cx="2129371" cy="2129372"/>
          </a:xfrm>
          <a:prstGeom prst="ellipse">
            <a:avLst/>
          </a:prstGeom>
          <a:solidFill>
            <a:schemeClr val="accent2"/>
          </a:solidFill>
          <a:ln w="38100"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Oval 25">
            <a:extLst>
              <a:ext uri="{FF2B5EF4-FFF2-40B4-BE49-F238E27FC236}">
                <a16:creationId xmlns:a16="http://schemas.microsoft.com/office/drawing/2014/main" id="{E7F1134B-5CC6-4514-273E-8DC8F06AC2A5}"/>
              </a:ext>
            </a:extLst>
          </p:cNvPr>
          <p:cNvSpPr>
            <a:spLocks noChangeArrowheads="1"/>
          </p:cNvSpPr>
          <p:nvPr userDrawn="1"/>
        </p:nvSpPr>
        <p:spPr bwMode="auto">
          <a:xfrm>
            <a:off x="1328865" y="2916132"/>
            <a:ext cx="1600643" cy="1600644"/>
          </a:xfrm>
          <a:prstGeom prst="ellipse">
            <a:avLst/>
          </a:prstGeom>
          <a:solidFill>
            <a:sysClr val="window" lastClr="FFFFFF"/>
          </a:solidFill>
          <a:ln w="15875"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Oval 26">
            <a:extLst>
              <a:ext uri="{FF2B5EF4-FFF2-40B4-BE49-F238E27FC236}">
                <a16:creationId xmlns:a16="http://schemas.microsoft.com/office/drawing/2014/main" id="{B8C34AD5-83F2-B428-A926-370252CE99CB}"/>
              </a:ext>
            </a:extLst>
          </p:cNvPr>
          <p:cNvSpPr>
            <a:spLocks noChangeArrowheads="1"/>
          </p:cNvSpPr>
          <p:nvPr userDrawn="1"/>
        </p:nvSpPr>
        <p:spPr bwMode="auto">
          <a:xfrm>
            <a:off x="3319859" y="1348534"/>
            <a:ext cx="1189639" cy="1189639"/>
          </a:xfrm>
          <a:prstGeom prst="ellipse">
            <a:avLst/>
          </a:prstGeom>
          <a:solidFill>
            <a:schemeClr val="accent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Oval 27">
            <a:extLst>
              <a:ext uri="{FF2B5EF4-FFF2-40B4-BE49-F238E27FC236}">
                <a16:creationId xmlns:a16="http://schemas.microsoft.com/office/drawing/2014/main" id="{ECE97C07-6EF1-199D-6943-60B285D74707}"/>
              </a:ext>
            </a:extLst>
          </p:cNvPr>
          <p:cNvSpPr>
            <a:spLocks noChangeArrowheads="1"/>
          </p:cNvSpPr>
          <p:nvPr userDrawn="1"/>
        </p:nvSpPr>
        <p:spPr bwMode="auto">
          <a:xfrm>
            <a:off x="4048927" y="3120600"/>
            <a:ext cx="1189639" cy="1189639"/>
          </a:xfrm>
          <a:prstGeom prst="ellipse">
            <a:avLst/>
          </a:prstGeom>
          <a:solidFill>
            <a:schemeClr val="tx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Oval 28">
            <a:extLst>
              <a:ext uri="{FF2B5EF4-FFF2-40B4-BE49-F238E27FC236}">
                <a16:creationId xmlns:a16="http://schemas.microsoft.com/office/drawing/2014/main" id="{F026070F-C3BE-EC57-0093-991CA0A0FAD2}"/>
              </a:ext>
            </a:extLst>
          </p:cNvPr>
          <p:cNvSpPr>
            <a:spLocks noChangeArrowheads="1"/>
          </p:cNvSpPr>
          <p:nvPr userDrawn="1"/>
        </p:nvSpPr>
        <p:spPr bwMode="auto">
          <a:xfrm>
            <a:off x="3311597" y="4973295"/>
            <a:ext cx="1187573" cy="1189639"/>
          </a:xfrm>
          <a:prstGeom prst="ellipse">
            <a:avLst/>
          </a:prstGeom>
          <a:solidFill>
            <a:schemeClr val="accent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 name="Freeform 22">
            <a:extLst>
              <a:ext uri="{FF2B5EF4-FFF2-40B4-BE49-F238E27FC236}">
                <a16:creationId xmlns:a16="http://schemas.microsoft.com/office/drawing/2014/main" id="{54B75B26-9BDF-BD1F-BB21-DCDA8B1A6B67}"/>
              </a:ext>
            </a:extLst>
          </p:cNvPr>
          <p:cNvSpPr>
            <a:spLocks/>
          </p:cNvSpPr>
          <p:nvPr userDrawn="1"/>
        </p:nvSpPr>
        <p:spPr bwMode="auto">
          <a:xfrm>
            <a:off x="2762216" y="2255222"/>
            <a:ext cx="828203" cy="826138"/>
          </a:xfrm>
          <a:custGeom>
            <a:avLst/>
            <a:gdLst>
              <a:gd name="T0" fmla="*/ 0 w 401"/>
              <a:gd name="T1" fmla="*/ 310 h 400"/>
              <a:gd name="T2" fmla="*/ 313 w 401"/>
              <a:gd name="T3" fmla="*/ 0 h 400"/>
              <a:gd name="T4" fmla="*/ 391 w 401"/>
              <a:gd name="T5" fmla="*/ 5 h 400"/>
              <a:gd name="T6" fmla="*/ 401 w 401"/>
              <a:gd name="T7" fmla="*/ 90 h 400"/>
              <a:gd name="T8" fmla="*/ 90 w 401"/>
              <a:gd name="T9" fmla="*/ 400 h 400"/>
              <a:gd name="T10" fmla="*/ 24 w 401"/>
              <a:gd name="T11" fmla="*/ 377 h 400"/>
              <a:gd name="T12" fmla="*/ 0 w 401"/>
              <a:gd name="T13" fmla="*/ 310 h 400"/>
            </a:gdLst>
            <a:ahLst/>
            <a:cxnLst>
              <a:cxn ang="0">
                <a:pos x="T0" y="T1"/>
              </a:cxn>
              <a:cxn ang="0">
                <a:pos x="T2" y="T3"/>
              </a:cxn>
              <a:cxn ang="0">
                <a:pos x="T4" y="T5"/>
              </a:cxn>
              <a:cxn ang="0">
                <a:pos x="T6" y="T7"/>
              </a:cxn>
              <a:cxn ang="0">
                <a:pos x="T8" y="T9"/>
              </a:cxn>
              <a:cxn ang="0">
                <a:pos x="T10" y="T11"/>
              </a:cxn>
              <a:cxn ang="0">
                <a:pos x="T12" y="T13"/>
              </a:cxn>
            </a:cxnLst>
            <a:rect l="0" t="0" r="r" b="b"/>
            <a:pathLst>
              <a:path w="401" h="400">
                <a:moveTo>
                  <a:pt x="0" y="310"/>
                </a:moveTo>
                <a:lnTo>
                  <a:pt x="313" y="0"/>
                </a:lnTo>
                <a:lnTo>
                  <a:pt x="391" y="5"/>
                </a:lnTo>
                <a:lnTo>
                  <a:pt x="401" y="90"/>
                </a:lnTo>
                <a:lnTo>
                  <a:pt x="90" y="400"/>
                </a:lnTo>
                <a:lnTo>
                  <a:pt x="24" y="377"/>
                </a:lnTo>
                <a:lnTo>
                  <a:pt x="0" y="310"/>
                </a:lnTo>
                <a:close/>
              </a:path>
            </a:pathLst>
          </a:custGeom>
          <a:solidFill>
            <a:schemeClr val="accent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 name="Freeform 23">
            <a:extLst>
              <a:ext uri="{FF2B5EF4-FFF2-40B4-BE49-F238E27FC236}">
                <a16:creationId xmlns:a16="http://schemas.microsoft.com/office/drawing/2014/main" id="{B4EC27A8-EBD4-5713-65E5-AE7B0C60CA46}"/>
              </a:ext>
            </a:extLst>
          </p:cNvPr>
          <p:cNvSpPr>
            <a:spLocks/>
          </p:cNvSpPr>
          <p:nvPr userDrawn="1"/>
        </p:nvSpPr>
        <p:spPr bwMode="auto">
          <a:xfrm>
            <a:off x="3315728" y="3587369"/>
            <a:ext cx="811680" cy="258169"/>
          </a:xfrm>
          <a:custGeom>
            <a:avLst/>
            <a:gdLst>
              <a:gd name="T0" fmla="*/ 38 w 393"/>
              <a:gd name="T1" fmla="*/ 0 h 125"/>
              <a:gd name="T2" fmla="*/ 362 w 393"/>
              <a:gd name="T3" fmla="*/ 0 h 125"/>
              <a:gd name="T4" fmla="*/ 393 w 393"/>
              <a:gd name="T5" fmla="*/ 35 h 125"/>
              <a:gd name="T6" fmla="*/ 362 w 393"/>
              <a:gd name="T7" fmla="*/ 125 h 125"/>
              <a:gd name="T8" fmla="*/ 40 w 393"/>
              <a:gd name="T9" fmla="*/ 125 h 125"/>
              <a:gd name="T10" fmla="*/ 0 w 393"/>
              <a:gd name="T11" fmla="*/ 38 h 125"/>
              <a:gd name="T12" fmla="*/ 38 w 393"/>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393" h="125">
                <a:moveTo>
                  <a:pt x="38" y="0"/>
                </a:moveTo>
                <a:lnTo>
                  <a:pt x="362" y="0"/>
                </a:lnTo>
                <a:lnTo>
                  <a:pt x="393" y="35"/>
                </a:lnTo>
                <a:lnTo>
                  <a:pt x="362" y="125"/>
                </a:lnTo>
                <a:lnTo>
                  <a:pt x="40" y="125"/>
                </a:lnTo>
                <a:lnTo>
                  <a:pt x="0" y="38"/>
                </a:lnTo>
                <a:lnTo>
                  <a:pt x="38" y="0"/>
                </a:lnTo>
                <a:close/>
              </a:path>
            </a:pathLst>
          </a:custGeom>
          <a:solidFill>
            <a:schemeClr val="tx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 name="Freeform 24">
            <a:extLst>
              <a:ext uri="{FF2B5EF4-FFF2-40B4-BE49-F238E27FC236}">
                <a16:creationId xmlns:a16="http://schemas.microsoft.com/office/drawing/2014/main" id="{3A9D2B57-3025-B3F7-6D86-8D2E7D2F654A}"/>
              </a:ext>
            </a:extLst>
          </p:cNvPr>
          <p:cNvSpPr>
            <a:spLocks/>
          </p:cNvSpPr>
          <p:nvPr userDrawn="1"/>
        </p:nvSpPr>
        <p:spPr bwMode="auto">
          <a:xfrm>
            <a:off x="3086475" y="4684068"/>
            <a:ext cx="620008" cy="559681"/>
          </a:xfrm>
          <a:custGeom>
            <a:avLst/>
            <a:gdLst>
              <a:gd name="T0" fmla="*/ 99 w 251"/>
              <a:gd name="T1" fmla="*/ 0 h 239"/>
              <a:gd name="T2" fmla="*/ 246 w 251"/>
              <a:gd name="T3" fmla="*/ 147 h 239"/>
              <a:gd name="T4" fmla="*/ 251 w 251"/>
              <a:gd name="T5" fmla="*/ 222 h 239"/>
              <a:gd name="T6" fmla="*/ 151 w 251"/>
              <a:gd name="T7" fmla="*/ 239 h 239"/>
              <a:gd name="T8" fmla="*/ 0 w 251"/>
              <a:gd name="T9" fmla="*/ 85 h 239"/>
              <a:gd name="T10" fmla="*/ 12 w 251"/>
              <a:gd name="T11" fmla="*/ 42 h 239"/>
              <a:gd name="T12" fmla="*/ 99 w 251"/>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251" h="239">
                <a:moveTo>
                  <a:pt x="99" y="0"/>
                </a:moveTo>
                <a:lnTo>
                  <a:pt x="246" y="147"/>
                </a:lnTo>
                <a:lnTo>
                  <a:pt x="251" y="222"/>
                </a:lnTo>
                <a:lnTo>
                  <a:pt x="151" y="239"/>
                </a:lnTo>
                <a:lnTo>
                  <a:pt x="0" y="85"/>
                </a:lnTo>
                <a:lnTo>
                  <a:pt x="12" y="42"/>
                </a:lnTo>
                <a:lnTo>
                  <a:pt x="99" y="0"/>
                </a:lnTo>
                <a:close/>
              </a:path>
            </a:pathLst>
          </a:custGeom>
          <a:solidFill>
            <a:schemeClr val="accent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 name="Oval 18">
            <a:extLst>
              <a:ext uri="{FF2B5EF4-FFF2-40B4-BE49-F238E27FC236}">
                <a16:creationId xmlns:a16="http://schemas.microsoft.com/office/drawing/2014/main" id="{11F77542-95EE-97FF-1D04-E03B4E7599AD}"/>
              </a:ext>
            </a:extLst>
          </p:cNvPr>
          <p:cNvSpPr>
            <a:spLocks noChangeArrowheads="1"/>
          </p:cNvSpPr>
          <p:nvPr userDrawn="1"/>
        </p:nvSpPr>
        <p:spPr bwMode="auto">
          <a:xfrm>
            <a:off x="3503987" y="1532662"/>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Oval 18">
            <a:extLst>
              <a:ext uri="{FF2B5EF4-FFF2-40B4-BE49-F238E27FC236}">
                <a16:creationId xmlns:a16="http://schemas.microsoft.com/office/drawing/2014/main" id="{33010B02-6EE5-4E47-3118-C9EBAFCADA43}"/>
              </a:ext>
            </a:extLst>
          </p:cNvPr>
          <p:cNvSpPr>
            <a:spLocks noChangeArrowheads="1"/>
          </p:cNvSpPr>
          <p:nvPr userDrawn="1"/>
        </p:nvSpPr>
        <p:spPr bwMode="auto">
          <a:xfrm>
            <a:off x="4233055" y="3304728"/>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 name="Oval 18">
            <a:extLst>
              <a:ext uri="{FF2B5EF4-FFF2-40B4-BE49-F238E27FC236}">
                <a16:creationId xmlns:a16="http://schemas.microsoft.com/office/drawing/2014/main" id="{F3D5716C-1FC1-A63A-0E71-A110CD002AAE}"/>
              </a:ext>
            </a:extLst>
          </p:cNvPr>
          <p:cNvSpPr>
            <a:spLocks noChangeArrowheads="1"/>
          </p:cNvSpPr>
          <p:nvPr userDrawn="1"/>
        </p:nvSpPr>
        <p:spPr bwMode="auto">
          <a:xfrm>
            <a:off x="3494692" y="5178689"/>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 name="Freeform 55">
            <a:extLst>
              <a:ext uri="{FF2B5EF4-FFF2-40B4-BE49-F238E27FC236}">
                <a16:creationId xmlns:a16="http://schemas.microsoft.com/office/drawing/2014/main" id="{6D85A67C-7A56-DE2B-22A3-ED2B40C80C8F}"/>
              </a:ext>
            </a:extLst>
          </p:cNvPr>
          <p:cNvSpPr>
            <a:spLocks noEditPoints="1"/>
          </p:cNvSpPr>
          <p:nvPr userDrawn="1"/>
        </p:nvSpPr>
        <p:spPr bwMode="auto">
          <a:xfrm>
            <a:off x="7355515" y="1745733"/>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55">
            <a:extLst>
              <a:ext uri="{FF2B5EF4-FFF2-40B4-BE49-F238E27FC236}">
                <a16:creationId xmlns:a16="http://schemas.microsoft.com/office/drawing/2014/main" id="{271FD54B-823D-1391-2FD1-60C75B0D6A71}"/>
              </a:ext>
            </a:extLst>
          </p:cNvPr>
          <p:cNvSpPr>
            <a:spLocks noEditPoints="1"/>
          </p:cNvSpPr>
          <p:nvPr userDrawn="1"/>
        </p:nvSpPr>
        <p:spPr bwMode="auto">
          <a:xfrm>
            <a:off x="7355515" y="3523733"/>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55">
            <a:extLst>
              <a:ext uri="{FF2B5EF4-FFF2-40B4-BE49-F238E27FC236}">
                <a16:creationId xmlns:a16="http://schemas.microsoft.com/office/drawing/2014/main" id="{1F0FBAA0-C49C-F9A3-DB93-FACD5F8C8063}"/>
              </a:ext>
            </a:extLst>
          </p:cNvPr>
          <p:cNvSpPr>
            <a:spLocks noEditPoints="1"/>
          </p:cNvSpPr>
          <p:nvPr userDrawn="1"/>
        </p:nvSpPr>
        <p:spPr bwMode="auto">
          <a:xfrm>
            <a:off x="7355515" y="5299162"/>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42" name="Straight Connector 41">
            <a:extLst>
              <a:ext uri="{FF2B5EF4-FFF2-40B4-BE49-F238E27FC236}">
                <a16:creationId xmlns:a16="http://schemas.microsoft.com/office/drawing/2014/main" id="{43469BD5-DD37-4B4A-A76F-41DBCCB5DF20}"/>
              </a:ext>
            </a:extLst>
          </p:cNvPr>
          <p:cNvCxnSpPr>
            <a:cxnSpLocks/>
          </p:cNvCxnSpPr>
          <p:nvPr userDrawn="1"/>
        </p:nvCxnSpPr>
        <p:spPr>
          <a:xfrm>
            <a:off x="8229600" y="2806682"/>
            <a:ext cx="3962399"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D531E9-1A0A-DBC7-18BB-ABC9BEBC389B}"/>
              </a:ext>
            </a:extLst>
          </p:cNvPr>
          <p:cNvCxnSpPr>
            <a:cxnSpLocks/>
          </p:cNvCxnSpPr>
          <p:nvPr userDrawn="1"/>
        </p:nvCxnSpPr>
        <p:spPr>
          <a:xfrm>
            <a:off x="8229600" y="4618217"/>
            <a:ext cx="3962399"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50" name="Content Placeholder 48">
            <a:extLst>
              <a:ext uri="{FF2B5EF4-FFF2-40B4-BE49-F238E27FC236}">
                <a16:creationId xmlns:a16="http://schemas.microsoft.com/office/drawing/2014/main" id="{FF5A177C-03B8-06A2-809E-D1AB7CE7C0C0}"/>
              </a:ext>
            </a:extLst>
          </p:cNvPr>
          <p:cNvSpPr>
            <a:spLocks noGrp="1"/>
          </p:cNvSpPr>
          <p:nvPr>
            <p:ph sz="quarter" idx="13" hasCustomPrompt="1"/>
          </p:nvPr>
        </p:nvSpPr>
        <p:spPr>
          <a:xfrm>
            <a:off x="1695450" y="3282983"/>
            <a:ext cx="866775" cy="866775"/>
          </a:xfrm>
          <a:prstGeom prst="ellipse">
            <a:avLst/>
          </a:prstGeom>
          <a:noFill/>
        </p:spPr>
        <p:txBody>
          <a:bodyPr anchor="ctr">
            <a:noAutofit/>
          </a:bodyPr>
          <a:lstStyle>
            <a:lvl1pPr marL="0" indent="0" algn="ctr">
              <a:buNone/>
              <a:defRPr sz="1200" b="0">
                <a:solidFill>
                  <a:schemeClr val="tx1"/>
                </a:solidFill>
              </a:defRPr>
            </a:lvl1pPr>
          </a:lstStyle>
          <a:p>
            <a:pPr lvl="0"/>
            <a:r>
              <a:rPr lang="en-US"/>
              <a:t>Insert Icon here</a:t>
            </a:r>
            <a:endParaRPr lang="en-IN"/>
          </a:p>
        </p:txBody>
      </p:sp>
      <p:sp>
        <p:nvSpPr>
          <p:cNvPr id="52" name="Content Placeholder 48">
            <a:extLst>
              <a:ext uri="{FF2B5EF4-FFF2-40B4-BE49-F238E27FC236}">
                <a16:creationId xmlns:a16="http://schemas.microsoft.com/office/drawing/2014/main" id="{05F77255-05C0-9A74-DD40-A5916AAD5B0C}"/>
              </a:ext>
            </a:extLst>
          </p:cNvPr>
          <p:cNvSpPr>
            <a:spLocks noGrp="1"/>
          </p:cNvSpPr>
          <p:nvPr>
            <p:ph sz="quarter" idx="14" hasCustomPrompt="1"/>
          </p:nvPr>
        </p:nvSpPr>
        <p:spPr>
          <a:xfrm>
            <a:off x="3591617" y="1628048"/>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a:t>Insert Icon here</a:t>
            </a:r>
            <a:endParaRPr lang="en-IN"/>
          </a:p>
        </p:txBody>
      </p:sp>
      <p:sp>
        <p:nvSpPr>
          <p:cNvPr id="53" name="Content Placeholder 48">
            <a:extLst>
              <a:ext uri="{FF2B5EF4-FFF2-40B4-BE49-F238E27FC236}">
                <a16:creationId xmlns:a16="http://schemas.microsoft.com/office/drawing/2014/main" id="{77F5205B-9112-EE4B-620A-91B4E4B97C98}"/>
              </a:ext>
            </a:extLst>
          </p:cNvPr>
          <p:cNvSpPr>
            <a:spLocks noGrp="1"/>
          </p:cNvSpPr>
          <p:nvPr>
            <p:ph sz="quarter" idx="15" hasCustomPrompt="1"/>
          </p:nvPr>
        </p:nvSpPr>
        <p:spPr>
          <a:xfrm>
            <a:off x="4316692" y="3384869"/>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a:t>Insert Icon here</a:t>
            </a:r>
            <a:endParaRPr lang="en-IN"/>
          </a:p>
        </p:txBody>
      </p:sp>
      <p:sp>
        <p:nvSpPr>
          <p:cNvPr id="54" name="Content Placeholder 48">
            <a:extLst>
              <a:ext uri="{FF2B5EF4-FFF2-40B4-BE49-F238E27FC236}">
                <a16:creationId xmlns:a16="http://schemas.microsoft.com/office/drawing/2014/main" id="{3858EDFE-7F0B-98AF-BF6E-4F3225FE588A}"/>
              </a:ext>
            </a:extLst>
          </p:cNvPr>
          <p:cNvSpPr>
            <a:spLocks noGrp="1"/>
          </p:cNvSpPr>
          <p:nvPr>
            <p:ph sz="quarter" idx="16" hasCustomPrompt="1"/>
          </p:nvPr>
        </p:nvSpPr>
        <p:spPr>
          <a:xfrm>
            <a:off x="3582495" y="5267687"/>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a:t>Insert Icon here</a:t>
            </a:r>
            <a:endParaRPr lang="en-IN"/>
          </a:p>
        </p:txBody>
      </p:sp>
      <p:sp>
        <p:nvSpPr>
          <p:cNvPr id="58" name="Text Placeholder 37">
            <a:extLst>
              <a:ext uri="{FF2B5EF4-FFF2-40B4-BE49-F238E27FC236}">
                <a16:creationId xmlns:a16="http://schemas.microsoft.com/office/drawing/2014/main" id="{B593B476-5837-8062-5891-DAC6F0B8ADB9}"/>
              </a:ext>
            </a:extLst>
          </p:cNvPr>
          <p:cNvSpPr>
            <a:spLocks noGrp="1"/>
          </p:cNvSpPr>
          <p:nvPr>
            <p:ph type="body" sz="quarter" idx="17" hasCustomPrompt="1"/>
          </p:nvPr>
        </p:nvSpPr>
        <p:spPr>
          <a:xfrm>
            <a:off x="4779296" y="1760224"/>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60" name="Text Placeholder 37">
            <a:extLst>
              <a:ext uri="{FF2B5EF4-FFF2-40B4-BE49-F238E27FC236}">
                <a16:creationId xmlns:a16="http://schemas.microsoft.com/office/drawing/2014/main" id="{3F5D3575-335B-A44B-13A3-674D27F0BFCF}"/>
              </a:ext>
            </a:extLst>
          </p:cNvPr>
          <p:cNvSpPr>
            <a:spLocks noGrp="1"/>
          </p:cNvSpPr>
          <p:nvPr>
            <p:ph type="body" sz="quarter" idx="19" hasCustomPrompt="1"/>
          </p:nvPr>
        </p:nvSpPr>
        <p:spPr>
          <a:xfrm>
            <a:off x="5506682" y="3564546"/>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62" name="Text Placeholder 37">
            <a:extLst>
              <a:ext uri="{FF2B5EF4-FFF2-40B4-BE49-F238E27FC236}">
                <a16:creationId xmlns:a16="http://schemas.microsoft.com/office/drawing/2014/main" id="{B1D4934E-1083-3A67-D325-D1F4D254CC8D}"/>
              </a:ext>
            </a:extLst>
          </p:cNvPr>
          <p:cNvSpPr>
            <a:spLocks noGrp="1"/>
          </p:cNvSpPr>
          <p:nvPr>
            <p:ph type="body" sz="quarter" idx="20" hasCustomPrompt="1"/>
          </p:nvPr>
        </p:nvSpPr>
        <p:spPr>
          <a:xfrm>
            <a:off x="4779296" y="5353719"/>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a:t>Click to add text</a:t>
            </a:r>
            <a:endParaRPr lang="en-IN"/>
          </a:p>
        </p:txBody>
      </p:sp>
      <p:sp>
        <p:nvSpPr>
          <p:cNvPr id="63" name="Text Placeholder 37">
            <a:extLst>
              <a:ext uri="{FF2B5EF4-FFF2-40B4-BE49-F238E27FC236}">
                <a16:creationId xmlns:a16="http://schemas.microsoft.com/office/drawing/2014/main" id="{936A35AC-9CB7-807A-A8F9-16D71A589A95}"/>
              </a:ext>
            </a:extLst>
          </p:cNvPr>
          <p:cNvSpPr>
            <a:spLocks noGrp="1"/>
          </p:cNvSpPr>
          <p:nvPr>
            <p:ph type="body" sz="quarter" idx="18" hasCustomPrompt="1"/>
          </p:nvPr>
        </p:nvSpPr>
        <p:spPr>
          <a:xfrm>
            <a:off x="8195944" y="1571162"/>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5" name="Text Placeholder 37">
            <a:extLst>
              <a:ext uri="{FF2B5EF4-FFF2-40B4-BE49-F238E27FC236}">
                <a16:creationId xmlns:a16="http://schemas.microsoft.com/office/drawing/2014/main" id="{5F6B095A-1098-0FC1-A1C5-34223CB04D6D}"/>
              </a:ext>
            </a:extLst>
          </p:cNvPr>
          <p:cNvSpPr>
            <a:spLocks noGrp="1"/>
          </p:cNvSpPr>
          <p:nvPr>
            <p:ph type="body" sz="quarter" idx="21" hasCustomPrompt="1"/>
          </p:nvPr>
        </p:nvSpPr>
        <p:spPr>
          <a:xfrm>
            <a:off x="8195944" y="3373388"/>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7" name="Text Placeholder 37">
            <a:extLst>
              <a:ext uri="{FF2B5EF4-FFF2-40B4-BE49-F238E27FC236}">
                <a16:creationId xmlns:a16="http://schemas.microsoft.com/office/drawing/2014/main" id="{F6A5C0E3-76BF-4BA6-E071-47CE251478C4}"/>
              </a:ext>
            </a:extLst>
          </p:cNvPr>
          <p:cNvSpPr>
            <a:spLocks noGrp="1"/>
          </p:cNvSpPr>
          <p:nvPr>
            <p:ph type="body" sz="quarter" idx="22" hasCustomPrompt="1"/>
          </p:nvPr>
        </p:nvSpPr>
        <p:spPr>
          <a:xfrm>
            <a:off x="8195944" y="5198260"/>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1099300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B70706-665F-D233-927E-7E77D2E88119}"/>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01C507B7-A66D-F0AD-7032-3DC6DCBA8BCA}"/>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491EB-A06E-9980-2FDB-4D51DF8F522E}"/>
              </a:ext>
            </a:extLst>
          </p:cNvPr>
          <p:cNvSpPr/>
          <p:nvPr userDrawn="1"/>
        </p:nvSpPr>
        <p:spPr>
          <a:xfrm>
            <a:off x="1670127" y="3161760"/>
            <a:ext cx="921774" cy="921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28C64CAD-DDF0-5A97-A7CA-7E4B4EE036FC}"/>
              </a:ext>
            </a:extLst>
          </p:cNvPr>
          <p:cNvSpPr/>
          <p:nvPr userDrawn="1"/>
        </p:nvSpPr>
        <p:spPr>
          <a:xfrm>
            <a:off x="983098" y="2474731"/>
            <a:ext cx="2295832" cy="2295832"/>
          </a:xfrm>
          <a:prstGeom prst="donut">
            <a:avLst>
              <a:gd name="adj" fmla="val 104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ircle: Hollow 13">
            <a:extLst>
              <a:ext uri="{FF2B5EF4-FFF2-40B4-BE49-F238E27FC236}">
                <a16:creationId xmlns:a16="http://schemas.microsoft.com/office/drawing/2014/main" id="{82C2629D-D253-6650-BDF7-34936B0CCC64}"/>
              </a:ext>
            </a:extLst>
          </p:cNvPr>
          <p:cNvSpPr/>
          <p:nvPr userDrawn="1"/>
        </p:nvSpPr>
        <p:spPr>
          <a:xfrm>
            <a:off x="1325491" y="2817124"/>
            <a:ext cx="1611046" cy="1611046"/>
          </a:xfrm>
          <a:prstGeom prst="donut">
            <a:avLst>
              <a:gd name="adj" fmla="val 12789"/>
            </a:avLst>
          </a:prstGeom>
          <a:solidFill>
            <a:schemeClr val="tx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6D6733-293C-169D-1343-B7AA221AFDA0}"/>
              </a:ext>
            </a:extLst>
          </p:cNvPr>
          <p:cNvSpPr/>
          <p:nvPr userDrawn="1"/>
        </p:nvSpPr>
        <p:spPr>
          <a:xfrm>
            <a:off x="4241244" y="1474242"/>
            <a:ext cx="853762" cy="853762"/>
          </a:xfrm>
          <a:prstGeom prst="ellipse">
            <a:avLst/>
          </a:prstGeom>
          <a:solidFill>
            <a:schemeClr val="accent1"/>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FDE78F-686F-FE71-67A0-4CAAE2054F7A}"/>
              </a:ext>
            </a:extLst>
          </p:cNvPr>
          <p:cNvSpPr/>
          <p:nvPr userDrawn="1"/>
        </p:nvSpPr>
        <p:spPr>
          <a:xfrm>
            <a:off x="4241244" y="3195766"/>
            <a:ext cx="853762" cy="853762"/>
          </a:xfrm>
          <a:prstGeom prst="ellipse">
            <a:avLst/>
          </a:prstGeom>
          <a:solidFill>
            <a:schemeClr val="tx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3A2BD4-7029-0ADC-6E6C-557C9E2ED926}"/>
              </a:ext>
            </a:extLst>
          </p:cNvPr>
          <p:cNvSpPr/>
          <p:nvPr userDrawn="1"/>
        </p:nvSpPr>
        <p:spPr>
          <a:xfrm>
            <a:off x="4241244" y="4917290"/>
            <a:ext cx="853762" cy="853762"/>
          </a:xfrm>
          <a:prstGeom prst="ellipse">
            <a:avLst/>
          </a:prstGeom>
          <a:solidFill>
            <a:schemeClr val="accent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40917F2-D105-B262-24B4-612AB9BA4C7C}"/>
              </a:ext>
            </a:extLst>
          </p:cNvPr>
          <p:cNvCxnSpPr>
            <a:cxnSpLocks/>
            <a:stCxn id="13" idx="7"/>
            <a:endCxn id="16" idx="2"/>
          </p:cNvCxnSpPr>
          <p:nvPr userDrawn="1"/>
        </p:nvCxnSpPr>
        <p:spPr>
          <a:xfrm flipV="1">
            <a:off x="2942713" y="1901123"/>
            <a:ext cx="1298531" cy="9098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F856E4-94A5-2A18-E908-01D719F37849}"/>
              </a:ext>
            </a:extLst>
          </p:cNvPr>
          <p:cNvCxnSpPr>
            <a:cxnSpLocks/>
            <a:stCxn id="14" idx="6"/>
            <a:endCxn id="17" idx="2"/>
          </p:cNvCxnSpPr>
          <p:nvPr userDrawn="1"/>
        </p:nvCxnSpPr>
        <p:spPr>
          <a:xfrm>
            <a:off x="2936537" y="3622647"/>
            <a:ext cx="130470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257B5D-566B-DEB5-AAC3-8744847BD2E9}"/>
              </a:ext>
            </a:extLst>
          </p:cNvPr>
          <p:cNvCxnSpPr>
            <a:cxnSpLocks/>
            <a:stCxn id="12" idx="5"/>
            <a:endCxn id="18" idx="2"/>
          </p:cNvCxnSpPr>
          <p:nvPr userDrawn="1"/>
        </p:nvCxnSpPr>
        <p:spPr>
          <a:xfrm>
            <a:off x="2456910" y="3948543"/>
            <a:ext cx="1784334" cy="139562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8E07A1E-7547-E365-0AFF-0AB1AD229B6D}"/>
              </a:ext>
            </a:extLst>
          </p:cNvPr>
          <p:cNvGrpSpPr/>
          <p:nvPr userDrawn="1"/>
        </p:nvGrpSpPr>
        <p:grpSpPr>
          <a:xfrm>
            <a:off x="5341666" y="2761885"/>
            <a:ext cx="6334396" cy="1721524"/>
            <a:chOff x="4668125" y="3006439"/>
            <a:chExt cx="7007937" cy="1721524"/>
          </a:xfrm>
        </p:grpSpPr>
        <p:cxnSp>
          <p:nvCxnSpPr>
            <p:cNvPr id="26" name="Straight Connector 25">
              <a:extLst>
                <a:ext uri="{FF2B5EF4-FFF2-40B4-BE49-F238E27FC236}">
                  <a16:creationId xmlns:a16="http://schemas.microsoft.com/office/drawing/2014/main" id="{276C1A8B-EFE3-2BC1-84CD-C1E37827BA76}"/>
                </a:ext>
              </a:extLst>
            </p:cNvPr>
            <p:cNvCxnSpPr/>
            <p:nvPr/>
          </p:nvCxnSpPr>
          <p:spPr>
            <a:xfrm>
              <a:off x="4668125" y="3006439"/>
              <a:ext cx="7007937"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3AF28A-61CA-C34B-46C9-1EC1A93462D7}"/>
                </a:ext>
              </a:extLst>
            </p:cNvPr>
            <p:cNvCxnSpPr/>
            <p:nvPr/>
          </p:nvCxnSpPr>
          <p:spPr>
            <a:xfrm>
              <a:off x="4668125" y="4727963"/>
              <a:ext cx="7007937"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itle 1">
            <a:extLst>
              <a:ext uri="{FF2B5EF4-FFF2-40B4-BE49-F238E27FC236}">
                <a16:creationId xmlns:a16="http://schemas.microsoft.com/office/drawing/2014/main" id="{E0F5C361-A437-A52A-FA93-EC7C046758C6}"/>
              </a:ext>
            </a:extLst>
          </p:cNvPr>
          <p:cNvSpPr txBox="1">
            <a:spLocks/>
          </p:cNvSpPr>
          <p:nvPr userDrawn="1"/>
        </p:nvSpPr>
        <p:spPr>
          <a:xfrm>
            <a:off x="8948107" y="1181122"/>
            <a:ext cx="2727955" cy="1440000"/>
          </a:xfrm>
          <a:prstGeom prst="rect">
            <a:avLst/>
          </a:prstGeom>
          <a:solidFill>
            <a:schemeClr val="accent1"/>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a:solidFill>
                <a:schemeClr val="bg2"/>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32" name="Title 1">
            <a:extLst>
              <a:ext uri="{FF2B5EF4-FFF2-40B4-BE49-F238E27FC236}">
                <a16:creationId xmlns:a16="http://schemas.microsoft.com/office/drawing/2014/main" id="{721DE227-155D-2984-CAF6-C85A1B2220DE}"/>
              </a:ext>
            </a:extLst>
          </p:cNvPr>
          <p:cNvSpPr txBox="1">
            <a:spLocks/>
          </p:cNvSpPr>
          <p:nvPr userDrawn="1"/>
        </p:nvSpPr>
        <p:spPr>
          <a:xfrm>
            <a:off x="8948107" y="2902646"/>
            <a:ext cx="2727955" cy="1439998"/>
          </a:xfrm>
          <a:prstGeom prst="rect">
            <a:avLst/>
          </a:prstGeom>
          <a:solidFill>
            <a:schemeClr val="tx2"/>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a:solidFill>
                <a:srgbClr val="00144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33" name="Title 1">
            <a:extLst>
              <a:ext uri="{FF2B5EF4-FFF2-40B4-BE49-F238E27FC236}">
                <a16:creationId xmlns:a16="http://schemas.microsoft.com/office/drawing/2014/main" id="{E4867A67-1B64-CC00-33FE-3D5F826A4DD3}"/>
              </a:ext>
            </a:extLst>
          </p:cNvPr>
          <p:cNvSpPr txBox="1">
            <a:spLocks/>
          </p:cNvSpPr>
          <p:nvPr userDrawn="1"/>
        </p:nvSpPr>
        <p:spPr>
          <a:xfrm>
            <a:off x="8948107" y="4624170"/>
            <a:ext cx="2727955" cy="1439997"/>
          </a:xfrm>
          <a:prstGeom prst="rect">
            <a:avLst/>
          </a:prstGeom>
          <a:solidFill>
            <a:schemeClr val="accent2"/>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a:solidFill>
                <a:srgbClr val="00144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47" name="Content Placeholder 48">
            <a:extLst>
              <a:ext uri="{FF2B5EF4-FFF2-40B4-BE49-F238E27FC236}">
                <a16:creationId xmlns:a16="http://schemas.microsoft.com/office/drawing/2014/main" id="{C4263C6C-B123-303E-D5A8-DDB6BFEF38D0}"/>
              </a:ext>
            </a:extLst>
          </p:cNvPr>
          <p:cNvSpPr>
            <a:spLocks noGrp="1"/>
          </p:cNvSpPr>
          <p:nvPr>
            <p:ph sz="quarter" idx="13" hasCustomPrompt="1"/>
          </p:nvPr>
        </p:nvSpPr>
        <p:spPr>
          <a:xfrm>
            <a:off x="1791624" y="3289230"/>
            <a:ext cx="683166" cy="683166"/>
          </a:xfrm>
          <a:prstGeom prst="ellipse">
            <a:avLst/>
          </a:prstGeom>
          <a:noFill/>
        </p:spPr>
        <p:txBody>
          <a:bodyPr anchor="ctr">
            <a:noAutofit/>
          </a:bodyPr>
          <a:lstStyle>
            <a:lvl1pPr marL="0" indent="0" algn="ctr">
              <a:buNone/>
              <a:defRPr sz="1100" b="0">
                <a:solidFill>
                  <a:schemeClr val="tx1"/>
                </a:solidFill>
              </a:defRPr>
            </a:lvl1pPr>
          </a:lstStyle>
          <a:p>
            <a:pPr lvl="0"/>
            <a:r>
              <a:rPr lang="en-US"/>
              <a:t>Icon</a:t>
            </a:r>
            <a:endParaRPr lang="en-IN"/>
          </a:p>
        </p:txBody>
      </p:sp>
      <p:sp>
        <p:nvSpPr>
          <p:cNvPr id="150" name="Content Placeholder 50">
            <a:extLst>
              <a:ext uri="{FF2B5EF4-FFF2-40B4-BE49-F238E27FC236}">
                <a16:creationId xmlns:a16="http://schemas.microsoft.com/office/drawing/2014/main" id="{E8827325-34B0-0964-CD9C-2E5FE604F49C}"/>
              </a:ext>
            </a:extLst>
          </p:cNvPr>
          <p:cNvSpPr>
            <a:spLocks noGrp="1"/>
          </p:cNvSpPr>
          <p:nvPr>
            <p:ph sz="quarter" idx="14" hasCustomPrompt="1"/>
          </p:nvPr>
        </p:nvSpPr>
        <p:spPr>
          <a:xfrm>
            <a:off x="4355457" y="1590666"/>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152" name="Content Placeholder 50">
            <a:extLst>
              <a:ext uri="{FF2B5EF4-FFF2-40B4-BE49-F238E27FC236}">
                <a16:creationId xmlns:a16="http://schemas.microsoft.com/office/drawing/2014/main" id="{7E0F1F70-D974-03EE-826E-9C32F8F4B6C8}"/>
              </a:ext>
            </a:extLst>
          </p:cNvPr>
          <p:cNvSpPr>
            <a:spLocks noGrp="1"/>
          </p:cNvSpPr>
          <p:nvPr>
            <p:ph sz="quarter" idx="15" hasCustomPrompt="1"/>
          </p:nvPr>
        </p:nvSpPr>
        <p:spPr>
          <a:xfrm>
            <a:off x="4349802" y="3307167"/>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02</a:t>
            </a:r>
            <a:endParaRPr lang="en-IN"/>
          </a:p>
        </p:txBody>
      </p:sp>
      <p:sp>
        <p:nvSpPr>
          <p:cNvPr id="154" name="Content Placeholder 50">
            <a:extLst>
              <a:ext uri="{FF2B5EF4-FFF2-40B4-BE49-F238E27FC236}">
                <a16:creationId xmlns:a16="http://schemas.microsoft.com/office/drawing/2014/main" id="{FCCF1862-E649-649A-6E50-0154871E9516}"/>
              </a:ext>
            </a:extLst>
          </p:cNvPr>
          <p:cNvSpPr>
            <a:spLocks noGrp="1"/>
          </p:cNvSpPr>
          <p:nvPr>
            <p:ph sz="quarter" idx="16" hasCustomPrompt="1"/>
          </p:nvPr>
        </p:nvSpPr>
        <p:spPr>
          <a:xfrm>
            <a:off x="4349802" y="5033195"/>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03</a:t>
            </a:r>
            <a:endParaRPr lang="en-IN"/>
          </a:p>
        </p:txBody>
      </p:sp>
      <p:sp>
        <p:nvSpPr>
          <p:cNvPr id="155" name="Text Placeholder 37">
            <a:extLst>
              <a:ext uri="{FF2B5EF4-FFF2-40B4-BE49-F238E27FC236}">
                <a16:creationId xmlns:a16="http://schemas.microsoft.com/office/drawing/2014/main" id="{F0498DDA-7E44-3523-F943-CDA41C134E24}"/>
              </a:ext>
            </a:extLst>
          </p:cNvPr>
          <p:cNvSpPr>
            <a:spLocks noGrp="1"/>
          </p:cNvSpPr>
          <p:nvPr>
            <p:ph type="body" sz="quarter" idx="18" hasCustomPrompt="1"/>
          </p:nvPr>
        </p:nvSpPr>
        <p:spPr>
          <a:xfrm>
            <a:off x="5220205" y="1461114"/>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56" name="Text Placeholder 37">
            <a:extLst>
              <a:ext uri="{FF2B5EF4-FFF2-40B4-BE49-F238E27FC236}">
                <a16:creationId xmlns:a16="http://schemas.microsoft.com/office/drawing/2014/main" id="{340B35E3-575F-DDA8-EC88-43C1DBAB5331}"/>
              </a:ext>
            </a:extLst>
          </p:cNvPr>
          <p:cNvSpPr>
            <a:spLocks noGrp="1"/>
          </p:cNvSpPr>
          <p:nvPr>
            <p:ph type="body" sz="quarter" idx="19" hasCustomPrompt="1"/>
          </p:nvPr>
        </p:nvSpPr>
        <p:spPr>
          <a:xfrm>
            <a:off x="5222482" y="3187031"/>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57" name="Text Placeholder 37">
            <a:extLst>
              <a:ext uri="{FF2B5EF4-FFF2-40B4-BE49-F238E27FC236}">
                <a16:creationId xmlns:a16="http://schemas.microsoft.com/office/drawing/2014/main" id="{5AB6CBB4-FBB8-E26F-589D-63C8ADF1076C}"/>
              </a:ext>
            </a:extLst>
          </p:cNvPr>
          <p:cNvSpPr>
            <a:spLocks noGrp="1"/>
          </p:cNvSpPr>
          <p:nvPr>
            <p:ph type="body" sz="quarter" idx="20" hasCustomPrompt="1"/>
          </p:nvPr>
        </p:nvSpPr>
        <p:spPr>
          <a:xfrm>
            <a:off x="5220204" y="4904162"/>
            <a:ext cx="3304363" cy="87752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59" name="Text Placeholder 37">
            <a:extLst>
              <a:ext uri="{FF2B5EF4-FFF2-40B4-BE49-F238E27FC236}">
                <a16:creationId xmlns:a16="http://schemas.microsoft.com/office/drawing/2014/main" id="{2FE499D0-899F-94C0-8F9F-AD0805A0B64F}"/>
              </a:ext>
            </a:extLst>
          </p:cNvPr>
          <p:cNvSpPr>
            <a:spLocks noGrp="1"/>
          </p:cNvSpPr>
          <p:nvPr>
            <p:ph type="body" sz="quarter" idx="21" hasCustomPrompt="1"/>
          </p:nvPr>
        </p:nvSpPr>
        <p:spPr>
          <a:xfrm>
            <a:off x="8948107" y="1847629"/>
            <a:ext cx="2556321" cy="674630"/>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1" name="Text Placeholder 37">
            <a:extLst>
              <a:ext uri="{FF2B5EF4-FFF2-40B4-BE49-F238E27FC236}">
                <a16:creationId xmlns:a16="http://schemas.microsoft.com/office/drawing/2014/main" id="{5095DA80-723D-46D7-0C63-E8B5C98AE5D0}"/>
              </a:ext>
            </a:extLst>
          </p:cNvPr>
          <p:cNvSpPr>
            <a:spLocks noGrp="1"/>
          </p:cNvSpPr>
          <p:nvPr>
            <p:ph type="body" sz="quarter" idx="22" hasCustomPrompt="1"/>
          </p:nvPr>
        </p:nvSpPr>
        <p:spPr>
          <a:xfrm>
            <a:off x="8948106" y="3531362"/>
            <a:ext cx="2556321" cy="674630"/>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3" name="Text Placeholder 37">
            <a:extLst>
              <a:ext uri="{FF2B5EF4-FFF2-40B4-BE49-F238E27FC236}">
                <a16:creationId xmlns:a16="http://schemas.microsoft.com/office/drawing/2014/main" id="{5BFDC6FA-396A-E049-22C1-CF9E942A8E2E}"/>
              </a:ext>
            </a:extLst>
          </p:cNvPr>
          <p:cNvSpPr>
            <a:spLocks noGrp="1"/>
          </p:cNvSpPr>
          <p:nvPr>
            <p:ph type="body" sz="quarter" idx="23" hasCustomPrompt="1"/>
          </p:nvPr>
        </p:nvSpPr>
        <p:spPr>
          <a:xfrm>
            <a:off x="8948105" y="5314934"/>
            <a:ext cx="2556321" cy="674630"/>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5" name="Content Placeholder 78">
            <a:extLst>
              <a:ext uri="{FF2B5EF4-FFF2-40B4-BE49-F238E27FC236}">
                <a16:creationId xmlns:a16="http://schemas.microsoft.com/office/drawing/2014/main" id="{A9FF4C4C-89EC-6F7C-2D3E-763926983887}"/>
              </a:ext>
            </a:extLst>
          </p:cNvPr>
          <p:cNvSpPr>
            <a:spLocks noGrp="1"/>
          </p:cNvSpPr>
          <p:nvPr>
            <p:ph sz="quarter" idx="30" hasCustomPrompt="1"/>
          </p:nvPr>
        </p:nvSpPr>
        <p:spPr>
          <a:xfrm>
            <a:off x="9058332" y="1318259"/>
            <a:ext cx="458418" cy="442123"/>
          </a:xfrm>
          <a:prstGeom prst="rect">
            <a:avLst/>
          </a:prstGeom>
          <a:noFill/>
        </p:spPr>
        <p:txBody>
          <a:bodyPr lIns="0" rIns="0" anchor="ctr">
            <a:noAutofit/>
          </a:bodyPr>
          <a:lstStyle>
            <a:lvl1pPr marL="0" indent="0" algn="ctr">
              <a:buNone/>
              <a:defRPr sz="900" b="1">
                <a:solidFill>
                  <a:schemeClr val="bg2"/>
                </a:solidFill>
              </a:defRPr>
            </a:lvl1pPr>
          </a:lstStyle>
          <a:p>
            <a:pPr lvl="0"/>
            <a:r>
              <a:rPr lang="en-US"/>
              <a:t>Icon</a:t>
            </a:r>
            <a:endParaRPr lang="en-IN"/>
          </a:p>
        </p:txBody>
      </p:sp>
      <p:sp>
        <p:nvSpPr>
          <p:cNvPr id="167" name="Content Placeholder 78">
            <a:extLst>
              <a:ext uri="{FF2B5EF4-FFF2-40B4-BE49-F238E27FC236}">
                <a16:creationId xmlns:a16="http://schemas.microsoft.com/office/drawing/2014/main" id="{5B546DF5-E573-5EDF-7934-9FFB73E74FC4}"/>
              </a:ext>
            </a:extLst>
          </p:cNvPr>
          <p:cNvSpPr>
            <a:spLocks noGrp="1"/>
          </p:cNvSpPr>
          <p:nvPr>
            <p:ph sz="quarter" idx="31" hasCustomPrompt="1"/>
          </p:nvPr>
        </p:nvSpPr>
        <p:spPr>
          <a:xfrm>
            <a:off x="9058332" y="2992816"/>
            <a:ext cx="458418" cy="442123"/>
          </a:xfrm>
          <a:prstGeom prst="rect">
            <a:avLst/>
          </a:prstGeom>
          <a:noFill/>
        </p:spPr>
        <p:txBody>
          <a:bodyPr lIns="0" rIns="0" anchor="ctr">
            <a:noAutofit/>
          </a:bodyPr>
          <a:lstStyle>
            <a:lvl1pPr marL="0" indent="0" algn="ctr">
              <a:buNone/>
              <a:defRPr sz="900" b="1">
                <a:solidFill>
                  <a:schemeClr val="bg2"/>
                </a:solidFill>
              </a:defRPr>
            </a:lvl1pPr>
          </a:lstStyle>
          <a:p>
            <a:pPr lvl="0"/>
            <a:r>
              <a:rPr lang="en-US"/>
              <a:t>Icon</a:t>
            </a:r>
            <a:endParaRPr lang="en-IN"/>
          </a:p>
        </p:txBody>
      </p:sp>
      <p:sp>
        <p:nvSpPr>
          <p:cNvPr id="169" name="Content Placeholder 78">
            <a:extLst>
              <a:ext uri="{FF2B5EF4-FFF2-40B4-BE49-F238E27FC236}">
                <a16:creationId xmlns:a16="http://schemas.microsoft.com/office/drawing/2014/main" id="{FF88B4C8-1997-E4B8-340A-22ECD454DC0B}"/>
              </a:ext>
            </a:extLst>
          </p:cNvPr>
          <p:cNvSpPr>
            <a:spLocks noGrp="1"/>
          </p:cNvSpPr>
          <p:nvPr>
            <p:ph sz="quarter" idx="32" hasCustomPrompt="1"/>
          </p:nvPr>
        </p:nvSpPr>
        <p:spPr>
          <a:xfrm>
            <a:off x="9058332" y="4770563"/>
            <a:ext cx="458418" cy="442123"/>
          </a:xfrm>
          <a:prstGeom prst="rect">
            <a:avLst/>
          </a:prstGeom>
          <a:noFill/>
        </p:spPr>
        <p:txBody>
          <a:bodyPr lIns="0" rIns="0" anchor="ctr">
            <a:noAutofit/>
          </a:bodyPr>
          <a:lstStyle>
            <a:lvl1pPr marL="0" indent="0" algn="ctr">
              <a:buNone/>
              <a:defRPr sz="900" b="1">
                <a:solidFill>
                  <a:schemeClr val="bg2"/>
                </a:solidFill>
              </a:defRPr>
            </a:lvl1pPr>
          </a:lstStyle>
          <a:p>
            <a:pPr lvl="0"/>
            <a:r>
              <a:rPr lang="en-US"/>
              <a:t>Icon</a:t>
            </a:r>
            <a:endParaRPr lang="en-IN"/>
          </a:p>
        </p:txBody>
      </p:sp>
    </p:spTree>
    <p:extLst>
      <p:ext uri="{BB962C8B-B14F-4D97-AF65-F5344CB8AC3E}">
        <p14:creationId xmlns:p14="http://schemas.microsoft.com/office/powerpoint/2010/main" val="1484916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Objectives">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EF464E36-3D58-E289-8BB4-A3980CFE8361}"/>
              </a:ext>
            </a:extLst>
          </p:cNvPr>
          <p:cNvSpPr/>
          <p:nvPr userDrawn="1"/>
        </p:nvSpPr>
        <p:spPr>
          <a:xfrm>
            <a:off x="70351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AD398410-E365-6F19-18A5-49537316D865}"/>
              </a:ext>
            </a:extLst>
          </p:cNvPr>
          <p:cNvSpPr/>
          <p:nvPr userDrawn="1"/>
        </p:nvSpPr>
        <p:spPr>
          <a:xfrm>
            <a:off x="351656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CC473D90-11D2-B60E-C89A-F8F597AB7353}"/>
              </a:ext>
            </a:extLst>
          </p:cNvPr>
          <p:cNvSpPr/>
          <p:nvPr userDrawn="1"/>
        </p:nvSpPr>
        <p:spPr>
          <a:xfrm>
            <a:off x="632961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a16="http://schemas.microsoft.com/office/drawing/2014/main" id="{2955A60B-5C68-2796-76D9-9896E459AE46}"/>
              </a:ext>
            </a:extLst>
          </p:cNvPr>
          <p:cNvSpPr/>
          <p:nvPr userDrawn="1"/>
        </p:nvSpPr>
        <p:spPr>
          <a:xfrm>
            <a:off x="9142662" y="1539576"/>
            <a:ext cx="2345826" cy="2649945"/>
          </a:xfrm>
          <a:custGeom>
            <a:avLst/>
            <a:gdLst>
              <a:gd name="connsiteX0" fmla="*/ 1172913 w 2345826"/>
              <a:gd name="connsiteY0" fmla="*/ 0 h 2649945"/>
              <a:gd name="connsiteX1" fmla="*/ 2345826 w 2345826"/>
              <a:gd name="connsiteY1" fmla="*/ 1172913 h 2649945"/>
              <a:gd name="connsiteX2" fmla="*/ 1521701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4CD54FF0-DEF8-BE93-EDF5-3C288B91142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146F0990-3B8E-D6A5-89E4-A147C65EE9F1}"/>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ontent Placeholder 50">
            <a:extLst>
              <a:ext uri="{FF2B5EF4-FFF2-40B4-BE49-F238E27FC236}">
                <a16:creationId xmlns:a16="http://schemas.microsoft.com/office/drawing/2014/main" id="{A934CBA5-1275-47B8-79BD-1F97697E3559}"/>
              </a:ext>
            </a:extLst>
          </p:cNvPr>
          <p:cNvSpPr>
            <a:spLocks noGrp="1"/>
          </p:cNvSpPr>
          <p:nvPr>
            <p:ph sz="quarter" idx="19" hasCustomPrompt="1"/>
          </p:nvPr>
        </p:nvSpPr>
        <p:spPr>
          <a:xfrm>
            <a:off x="3885203" y="1911373"/>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78" name="Content Placeholder 50">
            <a:extLst>
              <a:ext uri="{FF2B5EF4-FFF2-40B4-BE49-F238E27FC236}">
                <a16:creationId xmlns:a16="http://schemas.microsoft.com/office/drawing/2014/main" id="{9F787AD2-DBB6-7DA1-B325-AE95FC699DF7}"/>
              </a:ext>
            </a:extLst>
          </p:cNvPr>
          <p:cNvSpPr>
            <a:spLocks noGrp="1"/>
          </p:cNvSpPr>
          <p:nvPr>
            <p:ph sz="quarter" idx="20" hasCustomPrompt="1"/>
          </p:nvPr>
        </p:nvSpPr>
        <p:spPr>
          <a:xfrm>
            <a:off x="3782988" y="1960672"/>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79" name="Content Placeholder 50">
            <a:extLst>
              <a:ext uri="{FF2B5EF4-FFF2-40B4-BE49-F238E27FC236}">
                <a16:creationId xmlns:a16="http://schemas.microsoft.com/office/drawing/2014/main" id="{308A84F9-3130-7762-7F4E-A849EAB4F551}"/>
              </a:ext>
            </a:extLst>
          </p:cNvPr>
          <p:cNvSpPr>
            <a:spLocks noGrp="1"/>
          </p:cNvSpPr>
          <p:nvPr>
            <p:ph sz="quarter" idx="18" hasCustomPrompt="1"/>
          </p:nvPr>
        </p:nvSpPr>
        <p:spPr>
          <a:xfrm>
            <a:off x="1075309" y="1911373"/>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0" name="Content Placeholder 50">
            <a:extLst>
              <a:ext uri="{FF2B5EF4-FFF2-40B4-BE49-F238E27FC236}">
                <a16:creationId xmlns:a16="http://schemas.microsoft.com/office/drawing/2014/main" id="{7A614E02-7FDC-9EB0-DAAF-AB9D0A033435}"/>
              </a:ext>
            </a:extLst>
          </p:cNvPr>
          <p:cNvSpPr>
            <a:spLocks noGrp="1"/>
          </p:cNvSpPr>
          <p:nvPr>
            <p:ph sz="quarter" idx="14" hasCustomPrompt="1"/>
          </p:nvPr>
        </p:nvSpPr>
        <p:spPr>
          <a:xfrm>
            <a:off x="973094" y="1960672"/>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83" name="Content Placeholder 50">
            <a:extLst>
              <a:ext uri="{FF2B5EF4-FFF2-40B4-BE49-F238E27FC236}">
                <a16:creationId xmlns:a16="http://schemas.microsoft.com/office/drawing/2014/main" id="{8B057DCB-73A2-773E-1E1A-B95C1C709519}"/>
              </a:ext>
            </a:extLst>
          </p:cNvPr>
          <p:cNvSpPr>
            <a:spLocks noGrp="1"/>
          </p:cNvSpPr>
          <p:nvPr>
            <p:ph sz="quarter" idx="21" hasCustomPrompt="1"/>
          </p:nvPr>
        </p:nvSpPr>
        <p:spPr>
          <a:xfrm>
            <a:off x="6704306" y="1920087"/>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4" name="Content Placeholder 50">
            <a:extLst>
              <a:ext uri="{FF2B5EF4-FFF2-40B4-BE49-F238E27FC236}">
                <a16:creationId xmlns:a16="http://schemas.microsoft.com/office/drawing/2014/main" id="{34BFB755-45DF-82D0-6F5A-122A81A7D5C8}"/>
              </a:ext>
            </a:extLst>
          </p:cNvPr>
          <p:cNvSpPr>
            <a:spLocks noGrp="1"/>
          </p:cNvSpPr>
          <p:nvPr>
            <p:ph sz="quarter" idx="22" hasCustomPrompt="1"/>
          </p:nvPr>
        </p:nvSpPr>
        <p:spPr>
          <a:xfrm>
            <a:off x="6602091" y="1969386"/>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87" name="Content Placeholder 50">
            <a:extLst>
              <a:ext uri="{FF2B5EF4-FFF2-40B4-BE49-F238E27FC236}">
                <a16:creationId xmlns:a16="http://schemas.microsoft.com/office/drawing/2014/main" id="{EF565687-58F5-DE5B-196A-90B3E2D4140D}"/>
              </a:ext>
            </a:extLst>
          </p:cNvPr>
          <p:cNvSpPr>
            <a:spLocks noGrp="1"/>
          </p:cNvSpPr>
          <p:nvPr>
            <p:ph sz="quarter" idx="23" hasCustomPrompt="1"/>
          </p:nvPr>
        </p:nvSpPr>
        <p:spPr>
          <a:xfrm>
            <a:off x="9514460" y="1902641"/>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8" name="Content Placeholder 50">
            <a:extLst>
              <a:ext uri="{FF2B5EF4-FFF2-40B4-BE49-F238E27FC236}">
                <a16:creationId xmlns:a16="http://schemas.microsoft.com/office/drawing/2014/main" id="{40D3559D-C107-E78F-6CA3-BCD630758B40}"/>
              </a:ext>
            </a:extLst>
          </p:cNvPr>
          <p:cNvSpPr>
            <a:spLocks noGrp="1"/>
          </p:cNvSpPr>
          <p:nvPr>
            <p:ph sz="quarter" idx="24" hasCustomPrompt="1"/>
          </p:nvPr>
        </p:nvSpPr>
        <p:spPr>
          <a:xfrm>
            <a:off x="9412245" y="1951940"/>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91" name="Text Placeholder 37">
            <a:extLst>
              <a:ext uri="{FF2B5EF4-FFF2-40B4-BE49-F238E27FC236}">
                <a16:creationId xmlns:a16="http://schemas.microsoft.com/office/drawing/2014/main" id="{F29A4B6A-6930-5284-6604-ECCA46CCB6BA}"/>
              </a:ext>
            </a:extLst>
          </p:cNvPr>
          <p:cNvSpPr>
            <a:spLocks noGrp="1"/>
          </p:cNvSpPr>
          <p:nvPr>
            <p:ph type="body" sz="quarter" idx="25" hasCustomPrompt="1"/>
          </p:nvPr>
        </p:nvSpPr>
        <p:spPr>
          <a:xfrm>
            <a:off x="585355" y="4402172"/>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2" name="Text Placeholder 37">
            <a:extLst>
              <a:ext uri="{FF2B5EF4-FFF2-40B4-BE49-F238E27FC236}">
                <a16:creationId xmlns:a16="http://schemas.microsoft.com/office/drawing/2014/main" id="{E01784C6-C40B-9FF2-9B79-BF4AAB93DDB0}"/>
              </a:ext>
            </a:extLst>
          </p:cNvPr>
          <p:cNvSpPr>
            <a:spLocks noGrp="1"/>
          </p:cNvSpPr>
          <p:nvPr>
            <p:ph type="body" sz="quarter" idx="26" hasCustomPrompt="1"/>
          </p:nvPr>
        </p:nvSpPr>
        <p:spPr>
          <a:xfrm>
            <a:off x="585355" y="5004638"/>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97C8140E-8A63-7FB1-567D-7B1CD6484449}"/>
              </a:ext>
            </a:extLst>
          </p:cNvPr>
          <p:cNvSpPr>
            <a:spLocks noGrp="1"/>
          </p:cNvSpPr>
          <p:nvPr>
            <p:ph type="body" sz="quarter" idx="27" hasCustomPrompt="1"/>
          </p:nvPr>
        </p:nvSpPr>
        <p:spPr>
          <a:xfrm>
            <a:off x="3412720" y="4402172"/>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7" name="Text Placeholder 37">
            <a:extLst>
              <a:ext uri="{FF2B5EF4-FFF2-40B4-BE49-F238E27FC236}">
                <a16:creationId xmlns:a16="http://schemas.microsoft.com/office/drawing/2014/main" id="{21F1BD80-AE7E-A1A5-A53E-2CEB3E481406}"/>
              </a:ext>
            </a:extLst>
          </p:cNvPr>
          <p:cNvSpPr>
            <a:spLocks noGrp="1"/>
          </p:cNvSpPr>
          <p:nvPr>
            <p:ph type="body" sz="quarter" idx="28" hasCustomPrompt="1"/>
          </p:nvPr>
        </p:nvSpPr>
        <p:spPr>
          <a:xfrm>
            <a:off x="3412720" y="5004638"/>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8" name="Text Placeholder 37">
            <a:extLst>
              <a:ext uri="{FF2B5EF4-FFF2-40B4-BE49-F238E27FC236}">
                <a16:creationId xmlns:a16="http://schemas.microsoft.com/office/drawing/2014/main" id="{EA8E4E55-A1E9-8934-99AC-44BA4642ACC5}"/>
              </a:ext>
            </a:extLst>
          </p:cNvPr>
          <p:cNvSpPr>
            <a:spLocks noGrp="1"/>
          </p:cNvSpPr>
          <p:nvPr>
            <p:ph type="body" sz="quarter" idx="29" hasCustomPrompt="1"/>
          </p:nvPr>
        </p:nvSpPr>
        <p:spPr>
          <a:xfrm>
            <a:off x="6240085" y="4397370"/>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9" name="Text Placeholder 37">
            <a:extLst>
              <a:ext uri="{FF2B5EF4-FFF2-40B4-BE49-F238E27FC236}">
                <a16:creationId xmlns:a16="http://schemas.microsoft.com/office/drawing/2014/main" id="{DB31ED58-3AF7-CC66-6C12-C258A5C0F7A7}"/>
              </a:ext>
            </a:extLst>
          </p:cNvPr>
          <p:cNvSpPr>
            <a:spLocks noGrp="1"/>
          </p:cNvSpPr>
          <p:nvPr>
            <p:ph type="body" sz="quarter" idx="30" hasCustomPrompt="1"/>
          </p:nvPr>
        </p:nvSpPr>
        <p:spPr>
          <a:xfrm>
            <a:off x="6240085" y="4999836"/>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00" name="Text Placeholder 37">
            <a:extLst>
              <a:ext uri="{FF2B5EF4-FFF2-40B4-BE49-F238E27FC236}">
                <a16:creationId xmlns:a16="http://schemas.microsoft.com/office/drawing/2014/main" id="{AD22421A-7B7E-546F-41BF-0B095C5FAD02}"/>
              </a:ext>
            </a:extLst>
          </p:cNvPr>
          <p:cNvSpPr>
            <a:spLocks noGrp="1"/>
          </p:cNvSpPr>
          <p:nvPr>
            <p:ph type="body" sz="quarter" idx="31" hasCustomPrompt="1"/>
          </p:nvPr>
        </p:nvSpPr>
        <p:spPr>
          <a:xfrm>
            <a:off x="9067450" y="4397370"/>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101" name="Text Placeholder 37">
            <a:extLst>
              <a:ext uri="{FF2B5EF4-FFF2-40B4-BE49-F238E27FC236}">
                <a16:creationId xmlns:a16="http://schemas.microsoft.com/office/drawing/2014/main" id="{72E9D0E6-3143-70EE-C2D7-10D8026F6E5B}"/>
              </a:ext>
            </a:extLst>
          </p:cNvPr>
          <p:cNvSpPr>
            <a:spLocks noGrp="1"/>
          </p:cNvSpPr>
          <p:nvPr>
            <p:ph type="body" sz="quarter" idx="32" hasCustomPrompt="1"/>
          </p:nvPr>
        </p:nvSpPr>
        <p:spPr>
          <a:xfrm>
            <a:off x="9067450" y="4999836"/>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2705591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Objectives">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EF464E36-3D58-E289-8BB4-A3980CFE8361}"/>
              </a:ext>
            </a:extLst>
          </p:cNvPr>
          <p:cNvSpPr/>
          <p:nvPr userDrawn="1"/>
        </p:nvSpPr>
        <p:spPr>
          <a:xfrm>
            <a:off x="703512" y="2463501"/>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AD398410-E365-6F19-18A5-49537316D865}"/>
              </a:ext>
            </a:extLst>
          </p:cNvPr>
          <p:cNvSpPr/>
          <p:nvPr userDrawn="1"/>
        </p:nvSpPr>
        <p:spPr>
          <a:xfrm>
            <a:off x="3516562" y="2463501"/>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CC473D90-11D2-B60E-C89A-F8F597AB7353}"/>
              </a:ext>
            </a:extLst>
          </p:cNvPr>
          <p:cNvSpPr/>
          <p:nvPr userDrawn="1"/>
        </p:nvSpPr>
        <p:spPr>
          <a:xfrm>
            <a:off x="6329612" y="2463501"/>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a16="http://schemas.microsoft.com/office/drawing/2014/main" id="{2955A60B-5C68-2796-76D9-9896E459AE46}"/>
              </a:ext>
            </a:extLst>
          </p:cNvPr>
          <p:cNvSpPr/>
          <p:nvPr userDrawn="1"/>
        </p:nvSpPr>
        <p:spPr>
          <a:xfrm>
            <a:off x="9142662" y="2463501"/>
            <a:ext cx="2345826" cy="2649945"/>
          </a:xfrm>
          <a:custGeom>
            <a:avLst/>
            <a:gdLst>
              <a:gd name="connsiteX0" fmla="*/ 1172913 w 2345826"/>
              <a:gd name="connsiteY0" fmla="*/ 0 h 2649945"/>
              <a:gd name="connsiteX1" fmla="*/ 2345826 w 2345826"/>
              <a:gd name="connsiteY1" fmla="*/ 1172913 h 2649945"/>
              <a:gd name="connsiteX2" fmla="*/ 1521701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Content Placeholder 50">
            <a:extLst>
              <a:ext uri="{FF2B5EF4-FFF2-40B4-BE49-F238E27FC236}">
                <a16:creationId xmlns:a16="http://schemas.microsoft.com/office/drawing/2014/main" id="{A934CBA5-1275-47B8-79BD-1F97697E3559}"/>
              </a:ext>
            </a:extLst>
          </p:cNvPr>
          <p:cNvSpPr>
            <a:spLocks noGrp="1"/>
          </p:cNvSpPr>
          <p:nvPr>
            <p:ph sz="quarter" idx="19" hasCustomPrompt="1"/>
          </p:nvPr>
        </p:nvSpPr>
        <p:spPr>
          <a:xfrm>
            <a:off x="3885203" y="2835298"/>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78" name="Content Placeholder 50">
            <a:extLst>
              <a:ext uri="{FF2B5EF4-FFF2-40B4-BE49-F238E27FC236}">
                <a16:creationId xmlns:a16="http://schemas.microsoft.com/office/drawing/2014/main" id="{9F787AD2-DBB6-7DA1-B325-AE95FC699DF7}"/>
              </a:ext>
            </a:extLst>
          </p:cNvPr>
          <p:cNvSpPr>
            <a:spLocks noGrp="1"/>
          </p:cNvSpPr>
          <p:nvPr>
            <p:ph sz="quarter" idx="20" hasCustomPrompt="1"/>
          </p:nvPr>
        </p:nvSpPr>
        <p:spPr>
          <a:xfrm>
            <a:off x="3782988" y="2884597"/>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79" name="Content Placeholder 50">
            <a:extLst>
              <a:ext uri="{FF2B5EF4-FFF2-40B4-BE49-F238E27FC236}">
                <a16:creationId xmlns:a16="http://schemas.microsoft.com/office/drawing/2014/main" id="{308A84F9-3130-7762-7F4E-A849EAB4F551}"/>
              </a:ext>
            </a:extLst>
          </p:cNvPr>
          <p:cNvSpPr>
            <a:spLocks noGrp="1"/>
          </p:cNvSpPr>
          <p:nvPr>
            <p:ph sz="quarter" idx="18" hasCustomPrompt="1"/>
          </p:nvPr>
        </p:nvSpPr>
        <p:spPr>
          <a:xfrm>
            <a:off x="1075309" y="2835298"/>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0" name="Content Placeholder 50">
            <a:extLst>
              <a:ext uri="{FF2B5EF4-FFF2-40B4-BE49-F238E27FC236}">
                <a16:creationId xmlns:a16="http://schemas.microsoft.com/office/drawing/2014/main" id="{7A614E02-7FDC-9EB0-DAAF-AB9D0A033435}"/>
              </a:ext>
            </a:extLst>
          </p:cNvPr>
          <p:cNvSpPr>
            <a:spLocks noGrp="1"/>
          </p:cNvSpPr>
          <p:nvPr>
            <p:ph sz="quarter" idx="14" hasCustomPrompt="1"/>
          </p:nvPr>
        </p:nvSpPr>
        <p:spPr>
          <a:xfrm>
            <a:off x="973094" y="2884597"/>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83" name="Content Placeholder 50">
            <a:extLst>
              <a:ext uri="{FF2B5EF4-FFF2-40B4-BE49-F238E27FC236}">
                <a16:creationId xmlns:a16="http://schemas.microsoft.com/office/drawing/2014/main" id="{8B057DCB-73A2-773E-1E1A-B95C1C709519}"/>
              </a:ext>
            </a:extLst>
          </p:cNvPr>
          <p:cNvSpPr>
            <a:spLocks noGrp="1"/>
          </p:cNvSpPr>
          <p:nvPr>
            <p:ph sz="quarter" idx="21" hasCustomPrompt="1"/>
          </p:nvPr>
        </p:nvSpPr>
        <p:spPr>
          <a:xfrm>
            <a:off x="6704306" y="2844012"/>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4" name="Content Placeholder 50">
            <a:extLst>
              <a:ext uri="{FF2B5EF4-FFF2-40B4-BE49-F238E27FC236}">
                <a16:creationId xmlns:a16="http://schemas.microsoft.com/office/drawing/2014/main" id="{34BFB755-45DF-82D0-6F5A-122A81A7D5C8}"/>
              </a:ext>
            </a:extLst>
          </p:cNvPr>
          <p:cNvSpPr>
            <a:spLocks noGrp="1"/>
          </p:cNvSpPr>
          <p:nvPr>
            <p:ph sz="quarter" idx="22" hasCustomPrompt="1"/>
          </p:nvPr>
        </p:nvSpPr>
        <p:spPr>
          <a:xfrm>
            <a:off x="6602091" y="2893311"/>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87" name="Content Placeholder 50">
            <a:extLst>
              <a:ext uri="{FF2B5EF4-FFF2-40B4-BE49-F238E27FC236}">
                <a16:creationId xmlns:a16="http://schemas.microsoft.com/office/drawing/2014/main" id="{EF565687-58F5-DE5B-196A-90B3E2D4140D}"/>
              </a:ext>
            </a:extLst>
          </p:cNvPr>
          <p:cNvSpPr>
            <a:spLocks noGrp="1"/>
          </p:cNvSpPr>
          <p:nvPr>
            <p:ph sz="quarter" idx="23" hasCustomPrompt="1"/>
          </p:nvPr>
        </p:nvSpPr>
        <p:spPr>
          <a:xfrm>
            <a:off x="9514460" y="2826566"/>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a:t>Insert Icon Here</a:t>
            </a:r>
            <a:endParaRPr lang="en-IN"/>
          </a:p>
        </p:txBody>
      </p:sp>
      <p:sp>
        <p:nvSpPr>
          <p:cNvPr id="88" name="Content Placeholder 50">
            <a:extLst>
              <a:ext uri="{FF2B5EF4-FFF2-40B4-BE49-F238E27FC236}">
                <a16:creationId xmlns:a16="http://schemas.microsoft.com/office/drawing/2014/main" id="{40D3559D-C107-E78F-6CA3-BCD630758B40}"/>
              </a:ext>
            </a:extLst>
          </p:cNvPr>
          <p:cNvSpPr>
            <a:spLocks noGrp="1"/>
          </p:cNvSpPr>
          <p:nvPr>
            <p:ph sz="quarter" idx="24" hasCustomPrompt="1"/>
          </p:nvPr>
        </p:nvSpPr>
        <p:spPr>
          <a:xfrm>
            <a:off x="9412245" y="2875865"/>
            <a:ext cx="561545" cy="561545"/>
          </a:xfrm>
          <a:prstGeom prst="ellipse">
            <a:avLst/>
          </a:prstGeom>
          <a:solidFill>
            <a:schemeClr val="accent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91" name="Text Placeholder 37">
            <a:extLst>
              <a:ext uri="{FF2B5EF4-FFF2-40B4-BE49-F238E27FC236}">
                <a16:creationId xmlns:a16="http://schemas.microsoft.com/office/drawing/2014/main" id="{F29A4B6A-6930-5284-6604-ECCA46CCB6BA}"/>
              </a:ext>
            </a:extLst>
          </p:cNvPr>
          <p:cNvSpPr>
            <a:spLocks noGrp="1"/>
          </p:cNvSpPr>
          <p:nvPr>
            <p:ph type="body" sz="quarter" idx="25" hasCustomPrompt="1"/>
          </p:nvPr>
        </p:nvSpPr>
        <p:spPr>
          <a:xfrm>
            <a:off x="585355" y="5326097"/>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6" name="Text Placeholder 37">
            <a:extLst>
              <a:ext uri="{FF2B5EF4-FFF2-40B4-BE49-F238E27FC236}">
                <a16:creationId xmlns:a16="http://schemas.microsoft.com/office/drawing/2014/main" id="{97C8140E-8A63-7FB1-567D-7B1CD6484449}"/>
              </a:ext>
            </a:extLst>
          </p:cNvPr>
          <p:cNvSpPr>
            <a:spLocks noGrp="1"/>
          </p:cNvSpPr>
          <p:nvPr>
            <p:ph type="body" sz="quarter" idx="27" hasCustomPrompt="1"/>
          </p:nvPr>
        </p:nvSpPr>
        <p:spPr>
          <a:xfrm>
            <a:off x="3412720" y="5326097"/>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98" name="Text Placeholder 37">
            <a:extLst>
              <a:ext uri="{FF2B5EF4-FFF2-40B4-BE49-F238E27FC236}">
                <a16:creationId xmlns:a16="http://schemas.microsoft.com/office/drawing/2014/main" id="{EA8E4E55-A1E9-8934-99AC-44BA4642ACC5}"/>
              </a:ext>
            </a:extLst>
          </p:cNvPr>
          <p:cNvSpPr>
            <a:spLocks noGrp="1"/>
          </p:cNvSpPr>
          <p:nvPr>
            <p:ph type="body" sz="quarter" idx="29" hasCustomPrompt="1"/>
          </p:nvPr>
        </p:nvSpPr>
        <p:spPr>
          <a:xfrm>
            <a:off x="6240085" y="5321295"/>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100" name="Text Placeholder 37">
            <a:extLst>
              <a:ext uri="{FF2B5EF4-FFF2-40B4-BE49-F238E27FC236}">
                <a16:creationId xmlns:a16="http://schemas.microsoft.com/office/drawing/2014/main" id="{AD22421A-7B7E-546F-41BF-0B095C5FAD02}"/>
              </a:ext>
            </a:extLst>
          </p:cNvPr>
          <p:cNvSpPr>
            <a:spLocks noGrp="1"/>
          </p:cNvSpPr>
          <p:nvPr>
            <p:ph type="body" sz="quarter" idx="31" hasCustomPrompt="1"/>
          </p:nvPr>
        </p:nvSpPr>
        <p:spPr>
          <a:xfrm>
            <a:off x="9067450" y="5321295"/>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a:t>Click to add text</a:t>
            </a:r>
            <a:endParaRPr lang="en-IN"/>
          </a:p>
        </p:txBody>
      </p:sp>
      <p:sp>
        <p:nvSpPr>
          <p:cNvPr id="2" name="Title 1">
            <a:extLst>
              <a:ext uri="{FF2B5EF4-FFF2-40B4-BE49-F238E27FC236}">
                <a16:creationId xmlns:a16="http://schemas.microsoft.com/office/drawing/2014/main" id="{C70F0129-1E78-00AA-6C32-D62668C5D65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3" name="Rectangle 2">
            <a:extLst>
              <a:ext uri="{FF2B5EF4-FFF2-40B4-BE49-F238E27FC236}">
                <a16:creationId xmlns:a16="http://schemas.microsoft.com/office/drawing/2014/main" id="{E99410F8-9AF4-4EFC-B402-7AA87BFDC94F}"/>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0F85C12F-D032-CE0C-6CAF-2C49CB7B448F}"/>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331451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bg>
      <p:bgPr>
        <a:gradFill>
          <a:gsLst>
            <a:gs pos="0">
              <a:srgbClr val="BF2026"/>
            </a:gs>
            <a:gs pos="100000">
              <a:srgbClr val="F2672A"/>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E24D-AB13-DA6A-AB49-527A6F75AE8D}"/>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IN"/>
          </a:p>
        </p:txBody>
      </p:sp>
      <p:sp>
        <p:nvSpPr>
          <p:cNvPr id="3" name="Subtitle 2">
            <a:extLst>
              <a:ext uri="{FF2B5EF4-FFF2-40B4-BE49-F238E27FC236}">
                <a16:creationId xmlns:a16="http://schemas.microsoft.com/office/drawing/2014/main" id="{5E222839-42DC-9914-BAEF-69A254AA80F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Barlow"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grpSp>
        <p:nvGrpSpPr>
          <p:cNvPr id="31" name="Group 30">
            <a:extLst>
              <a:ext uri="{FF2B5EF4-FFF2-40B4-BE49-F238E27FC236}">
                <a16:creationId xmlns:a16="http://schemas.microsoft.com/office/drawing/2014/main" id="{9ECD0644-BEF3-4C85-D9DF-5C08C0FA02EB}"/>
              </a:ext>
            </a:extLst>
          </p:cNvPr>
          <p:cNvGrpSpPr/>
          <p:nvPr userDrawn="1"/>
        </p:nvGrpSpPr>
        <p:grpSpPr>
          <a:xfrm>
            <a:off x="10668000" y="304798"/>
            <a:ext cx="1179720" cy="581555"/>
            <a:chOff x="969962" y="2846965"/>
            <a:chExt cx="1740598" cy="872299"/>
          </a:xfrm>
          <a:solidFill>
            <a:schemeClr val="bg1"/>
          </a:solidFill>
        </p:grpSpPr>
        <p:sp>
          <p:nvSpPr>
            <p:cNvPr id="32" name="Freeform: Shape 23">
              <a:extLst>
                <a:ext uri="{FF2B5EF4-FFF2-40B4-BE49-F238E27FC236}">
                  <a16:creationId xmlns:a16="http://schemas.microsoft.com/office/drawing/2014/main" id="{86846790-9A35-DC90-BCFB-EDB6E03D617D}"/>
                </a:ext>
              </a:extLst>
            </p:cNvPr>
            <p:cNvSpPr/>
            <p:nvPr/>
          </p:nvSpPr>
          <p:spPr>
            <a:xfrm>
              <a:off x="969962" y="3381507"/>
              <a:ext cx="274415" cy="160305"/>
            </a:xfrm>
            <a:custGeom>
              <a:avLst/>
              <a:gdLst>
                <a:gd name="connsiteX0" fmla="*/ 274415 w 274415"/>
                <a:gd name="connsiteY0" fmla="*/ 0 h 160305"/>
                <a:gd name="connsiteX1" fmla="*/ 205931 w 274415"/>
                <a:gd name="connsiteY1" fmla="*/ 160306 h 160305"/>
                <a:gd name="connsiteX2" fmla="*/ 178308 w 274415"/>
                <a:gd name="connsiteY2" fmla="*/ 160306 h 160305"/>
                <a:gd name="connsiteX3" fmla="*/ 137160 w 274415"/>
                <a:gd name="connsiteY3" fmla="*/ 66961 h 160305"/>
                <a:gd name="connsiteX4" fmla="*/ 95059 w 274415"/>
                <a:gd name="connsiteY4" fmla="*/ 160306 h 160305"/>
                <a:gd name="connsiteX5" fmla="*/ 67151 w 274415"/>
                <a:gd name="connsiteY5" fmla="*/ 160306 h 160305"/>
                <a:gd name="connsiteX6" fmla="*/ 0 w 274415"/>
                <a:gd name="connsiteY6" fmla="*/ 0 h 160305"/>
                <a:gd name="connsiteX7" fmla="*/ 49435 w 274415"/>
                <a:gd name="connsiteY7" fmla="*/ 0 h 160305"/>
                <a:gd name="connsiteX8" fmla="*/ 82296 w 274415"/>
                <a:gd name="connsiteY8" fmla="*/ 87725 h 160305"/>
                <a:gd name="connsiteX9" fmla="*/ 120015 w 274415"/>
                <a:gd name="connsiteY9" fmla="*/ 0 h 160305"/>
                <a:gd name="connsiteX10" fmla="*/ 154210 w 274415"/>
                <a:gd name="connsiteY10" fmla="*/ 0 h 160305"/>
                <a:gd name="connsiteX11" fmla="*/ 191167 w 274415"/>
                <a:gd name="connsiteY11" fmla="*/ 87725 h 160305"/>
                <a:gd name="connsiteX12" fmla="*/ 225552 w 274415"/>
                <a:gd name="connsiteY12" fmla="*/ 0 h 160305"/>
                <a:gd name="connsiteX13" fmla="*/ 274415 w 274415"/>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415" h="16030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grpFill/>
            <a:ln w="9525" cap="flat">
              <a:noFill/>
              <a:prstDash val="solid"/>
              <a:miter/>
            </a:ln>
          </p:spPr>
          <p:txBody>
            <a:bodyPr rtlCol="0" anchor="ctr"/>
            <a:lstStyle/>
            <a:p>
              <a:endParaRPr lang="en-GB"/>
            </a:p>
          </p:txBody>
        </p:sp>
        <p:sp>
          <p:nvSpPr>
            <p:cNvPr id="33" name="Freeform: Shape 25">
              <a:extLst>
                <a:ext uri="{FF2B5EF4-FFF2-40B4-BE49-F238E27FC236}">
                  <a16:creationId xmlns:a16="http://schemas.microsoft.com/office/drawing/2014/main" id="{9C4E9CEE-1A49-DE23-64FE-5C945F561132}"/>
                </a:ext>
              </a:extLst>
            </p:cNvPr>
            <p:cNvSpPr/>
            <p:nvPr/>
          </p:nvSpPr>
          <p:spPr>
            <a:xfrm>
              <a:off x="1239614" y="3381412"/>
              <a:ext cx="192595" cy="158305"/>
            </a:xfrm>
            <a:custGeom>
              <a:avLst/>
              <a:gdLst>
                <a:gd name="connsiteX0" fmla="*/ 192596 w 192595"/>
                <a:gd name="connsiteY0" fmla="*/ 158306 h 158305"/>
                <a:gd name="connsiteX1" fmla="*/ 143732 w 192595"/>
                <a:gd name="connsiteY1" fmla="*/ 158306 h 158305"/>
                <a:gd name="connsiteX2" fmla="*/ 130778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920 w 192595"/>
                <a:gd name="connsiteY9" fmla="*/ 98679 h 158305"/>
                <a:gd name="connsiteX10" fmla="*/ 96679 w 192595"/>
                <a:gd name="connsiteY10" fmla="*/ 40862 h 158305"/>
                <a:gd name="connsiteX11" fmla="*/ 73342 w 192595"/>
                <a:gd name="connsiteY11" fmla="*/ 98679 h 158305"/>
                <a:gd name="connsiteX12" fmla="*/ 119920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grpFill/>
            <a:ln w="9525" cap="flat">
              <a:noFill/>
              <a:prstDash val="solid"/>
              <a:miter/>
            </a:ln>
          </p:spPr>
          <p:txBody>
            <a:bodyPr rtlCol="0" anchor="ctr"/>
            <a:lstStyle/>
            <a:p>
              <a:endParaRPr lang="en-GB"/>
            </a:p>
          </p:txBody>
        </p:sp>
        <p:sp>
          <p:nvSpPr>
            <p:cNvPr id="34" name="Freeform: Shape 26">
              <a:extLst>
                <a:ext uri="{FF2B5EF4-FFF2-40B4-BE49-F238E27FC236}">
                  <a16:creationId xmlns:a16="http://schemas.microsoft.com/office/drawing/2014/main" id="{91558449-F5CB-533C-CF65-CA30D8E070A1}"/>
                </a:ext>
              </a:extLst>
            </p:cNvPr>
            <p:cNvSpPr/>
            <p:nvPr/>
          </p:nvSpPr>
          <p:spPr>
            <a:xfrm>
              <a:off x="1483264" y="3381507"/>
              <a:ext cx="162782" cy="158210"/>
            </a:xfrm>
            <a:custGeom>
              <a:avLst/>
              <a:gdLst>
                <a:gd name="connsiteX0" fmla="*/ 162782 w 162782"/>
                <a:gd name="connsiteY0" fmla="*/ 81915 h 158210"/>
                <a:gd name="connsiteX1" fmla="*/ 153924 w 162782"/>
                <a:gd name="connsiteY1" fmla="*/ 120968 h 158210"/>
                <a:gd name="connsiteX2" fmla="*/ 133064 w 162782"/>
                <a:gd name="connsiteY2" fmla="*/ 144875 h 158210"/>
                <a:gd name="connsiteX3" fmla="*/ 85439 w 162782"/>
                <a:gd name="connsiteY3" fmla="*/ 158210 h 158210"/>
                <a:gd name="connsiteX4" fmla="*/ 0 w 162782"/>
                <a:gd name="connsiteY4" fmla="*/ 158210 h 158210"/>
                <a:gd name="connsiteX5" fmla="*/ 0 w 162782"/>
                <a:gd name="connsiteY5" fmla="*/ 0 h 158210"/>
                <a:gd name="connsiteX6" fmla="*/ 65723 w 162782"/>
                <a:gd name="connsiteY6" fmla="*/ 0 h 158210"/>
                <a:gd name="connsiteX7" fmla="*/ 91154 w 162782"/>
                <a:gd name="connsiteY7" fmla="*/ 1524 h 158210"/>
                <a:gd name="connsiteX8" fmla="*/ 110204 w 162782"/>
                <a:gd name="connsiteY8" fmla="*/ 5906 h 158210"/>
                <a:gd name="connsiteX9" fmla="*/ 124587 w 162782"/>
                <a:gd name="connsiteY9" fmla="*/ 12192 h 158210"/>
                <a:gd name="connsiteX10" fmla="*/ 135160 w 162782"/>
                <a:gd name="connsiteY10" fmla="*/ 19717 h 158210"/>
                <a:gd name="connsiteX11" fmla="*/ 149352 w 162782"/>
                <a:gd name="connsiteY11" fmla="*/ 35338 h 158210"/>
                <a:gd name="connsiteX12" fmla="*/ 159067 w 162782"/>
                <a:gd name="connsiteY12" fmla="*/ 56293 h 158210"/>
                <a:gd name="connsiteX13" fmla="*/ 162687 w 162782"/>
                <a:gd name="connsiteY13" fmla="*/ 82105 h 158210"/>
                <a:gd name="connsiteX14" fmla="*/ 114205 w 162782"/>
                <a:gd name="connsiteY14" fmla="*/ 80010 h 158210"/>
                <a:gd name="connsiteX15" fmla="*/ 106871 w 162782"/>
                <a:gd name="connsiteY15" fmla="*/ 49911 h 158210"/>
                <a:gd name="connsiteX16" fmla="*/ 89154 w 162782"/>
                <a:gd name="connsiteY16" fmla="*/ 35433 h 158210"/>
                <a:gd name="connsiteX17" fmla="*/ 68104 w 162782"/>
                <a:gd name="connsiteY17" fmla="*/ 31718 h 158210"/>
                <a:gd name="connsiteX18" fmla="*/ 47816 w 162782"/>
                <a:gd name="connsiteY18" fmla="*/ 31718 h 158210"/>
                <a:gd name="connsiteX19" fmla="*/ 47816 w 162782"/>
                <a:gd name="connsiteY19" fmla="*/ 125444 h 158210"/>
                <a:gd name="connsiteX20" fmla="*/ 68104 w 162782"/>
                <a:gd name="connsiteY20" fmla="*/ 125444 h 158210"/>
                <a:gd name="connsiteX21" fmla="*/ 100584 w 162782"/>
                <a:gd name="connsiteY21" fmla="*/ 116586 h 158210"/>
                <a:gd name="connsiteX22" fmla="*/ 114300 w 162782"/>
                <a:gd name="connsiteY22" fmla="*/ 79915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82" h="158210">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grpFill/>
            <a:ln w="9525" cap="flat">
              <a:noFill/>
              <a:prstDash val="solid"/>
              <a:miter/>
            </a:ln>
          </p:spPr>
          <p:txBody>
            <a:bodyPr rtlCol="0" anchor="ctr"/>
            <a:lstStyle/>
            <a:p>
              <a:endParaRPr lang="en-GB"/>
            </a:p>
          </p:txBody>
        </p:sp>
        <p:sp>
          <p:nvSpPr>
            <p:cNvPr id="35" name="Freeform: Shape 27">
              <a:extLst>
                <a:ext uri="{FF2B5EF4-FFF2-40B4-BE49-F238E27FC236}">
                  <a16:creationId xmlns:a16="http://schemas.microsoft.com/office/drawing/2014/main" id="{6CA92632-66E8-EDF6-D5AD-4F8622279C3E}"/>
                </a:ext>
              </a:extLst>
            </p:cNvPr>
            <p:cNvSpPr/>
            <p:nvPr/>
          </p:nvSpPr>
          <p:spPr>
            <a:xfrm>
              <a:off x="1698910" y="3381507"/>
              <a:ext cx="167163" cy="158210"/>
            </a:xfrm>
            <a:custGeom>
              <a:avLst/>
              <a:gdLst>
                <a:gd name="connsiteX0" fmla="*/ 167164 w 167163"/>
                <a:gd name="connsiteY0" fmla="*/ 158210 h 158210"/>
                <a:gd name="connsiteX1" fmla="*/ 119539 w 167163"/>
                <a:gd name="connsiteY1" fmla="*/ 158210 h 158210"/>
                <a:gd name="connsiteX2" fmla="*/ 119539 w 167163"/>
                <a:gd name="connsiteY2" fmla="*/ 96488 h 158210"/>
                <a:gd name="connsiteX3" fmla="*/ 47720 w 167163"/>
                <a:gd name="connsiteY3" fmla="*/ 96488 h 158210"/>
                <a:gd name="connsiteX4" fmla="*/ 47720 w 167163"/>
                <a:gd name="connsiteY4" fmla="*/ 158210 h 158210"/>
                <a:gd name="connsiteX5" fmla="*/ 0 w 167163"/>
                <a:gd name="connsiteY5" fmla="*/ 158210 h 158210"/>
                <a:gd name="connsiteX6" fmla="*/ 0 w 167163"/>
                <a:gd name="connsiteY6" fmla="*/ 0 h 158210"/>
                <a:gd name="connsiteX7" fmla="*/ 47720 w 167163"/>
                <a:gd name="connsiteY7" fmla="*/ 0 h 158210"/>
                <a:gd name="connsiteX8" fmla="*/ 47720 w 167163"/>
                <a:gd name="connsiteY8" fmla="*/ 58103 h 158210"/>
                <a:gd name="connsiteX9" fmla="*/ 119539 w 167163"/>
                <a:gd name="connsiteY9" fmla="*/ 58103 h 158210"/>
                <a:gd name="connsiteX10" fmla="*/ 119539 w 167163"/>
                <a:gd name="connsiteY10" fmla="*/ 0 h 158210"/>
                <a:gd name="connsiteX11" fmla="*/ 167164 w 167163"/>
                <a:gd name="connsiteY11" fmla="*/ 0 h 158210"/>
                <a:gd name="connsiteX12" fmla="*/ 167164 w 167163"/>
                <a:gd name="connsiteY12"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63" h="158210">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grpFill/>
            <a:ln w="9525" cap="flat">
              <a:noFill/>
              <a:prstDash val="solid"/>
              <a:miter/>
            </a:ln>
          </p:spPr>
          <p:txBody>
            <a:bodyPr rtlCol="0" anchor="ctr"/>
            <a:lstStyle/>
            <a:p>
              <a:endParaRPr lang="en-GB"/>
            </a:p>
          </p:txBody>
        </p:sp>
        <p:sp>
          <p:nvSpPr>
            <p:cNvPr id="36" name="Freeform: Shape 28">
              <a:extLst>
                <a:ext uri="{FF2B5EF4-FFF2-40B4-BE49-F238E27FC236}">
                  <a16:creationId xmlns:a16="http://schemas.microsoft.com/office/drawing/2014/main" id="{A17F9F1F-C904-9A5F-E960-31EB44FDB7E2}"/>
                </a:ext>
              </a:extLst>
            </p:cNvPr>
            <p:cNvSpPr/>
            <p:nvPr/>
          </p:nvSpPr>
          <p:spPr>
            <a:xfrm>
              <a:off x="1913984" y="3381507"/>
              <a:ext cx="274510" cy="160305"/>
            </a:xfrm>
            <a:custGeom>
              <a:avLst/>
              <a:gdLst>
                <a:gd name="connsiteX0" fmla="*/ 274511 w 274510"/>
                <a:gd name="connsiteY0" fmla="*/ 0 h 160305"/>
                <a:gd name="connsiteX1" fmla="*/ 205931 w 274510"/>
                <a:gd name="connsiteY1" fmla="*/ 160306 h 160305"/>
                <a:gd name="connsiteX2" fmla="*/ 178308 w 274510"/>
                <a:gd name="connsiteY2" fmla="*/ 160306 h 160305"/>
                <a:gd name="connsiteX3" fmla="*/ 137160 w 274510"/>
                <a:gd name="connsiteY3" fmla="*/ 66961 h 160305"/>
                <a:gd name="connsiteX4" fmla="*/ 95059 w 274510"/>
                <a:gd name="connsiteY4" fmla="*/ 160306 h 160305"/>
                <a:gd name="connsiteX5" fmla="*/ 67246 w 274510"/>
                <a:gd name="connsiteY5" fmla="*/ 160306 h 160305"/>
                <a:gd name="connsiteX6" fmla="*/ 0 w 274510"/>
                <a:gd name="connsiteY6" fmla="*/ 0 h 160305"/>
                <a:gd name="connsiteX7" fmla="*/ 49530 w 274510"/>
                <a:gd name="connsiteY7" fmla="*/ 0 h 160305"/>
                <a:gd name="connsiteX8" fmla="*/ 82391 w 274510"/>
                <a:gd name="connsiteY8" fmla="*/ 87725 h 160305"/>
                <a:gd name="connsiteX9" fmla="*/ 120110 w 274510"/>
                <a:gd name="connsiteY9" fmla="*/ 0 h 160305"/>
                <a:gd name="connsiteX10" fmla="*/ 154210 w 274510"/>
                <a:gd name="connsiteY10" fmla="*/ 0 h 160305"/>
                <a:gd name="connsiteX11" fmla="*/ 191262 w 274510"/>
                <a:gd name="connsiteY11" fmla="*/ 87725 h 160305"/>
                <a:gd name="connsiteX12" fmla="*/ 225647 w 274510"/>
                <a:gd name="connsiteY12" fmla="*/ 0 h 160305"/>
                <a:gd name="connsiteX13" fmla="*/ 274511 w 274510"/>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510" h="160305">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grpFill/>
            <a:ln w="9525" cap="flat">
              <a:noFill/>
              <a:prstDash val="solid"/>
              <a:miter/>
            </a:ln>
          </p:spPr>
          <p:txBody>
            <a:bodyPr rtlCol="0" anchor="ctr"/>
            <a:lstStyle/>
            <a:p>
              <a:endParaRPr lang="en-GB"/>
            </a:p>
          </p:txBody>
        </p:sp>
        <p:sp>
          <p:nvSpPr>
            <p:cNvPr id="37" name="Freeform: Shape 29">
              <a:extLst>
                <a:ext uri="{FF2B5EF4-FFF2-40B4-BE49-F238E27FC236}">
                  <a16:creationId xmlns:a16="http://schemas.microsoft.com/office/drawing/2014/main" id="{65CB7476-7537-66C9-EFBD-6CC69D6BED59}"/>
                </a:ext>
              </a:extLst>
            </p:cNvPr>
            <p:cNvSpPr/>
            <p:nvPr/>
          </p:nvSpPr>
          <p:spPr>
            <a:xfrm>
              <a:off x="2184970" y="3381412"/>
              <a:ext cx="192595" cy="158305"/>
            </a:xfrm>
            <a:custGeom>
              <a:avLst/>
              <a:gdLst>
                <a:gd name="connsiteX0" fmla="*/ 192500 w 192595"/>
                <a:gd name="connsiteY0" fmla="*/ 158306 h 158305"/>
                <a:gd name="connsiteX1" fmla="*/ 143637 w 192595"/>
                <a:gd name="connsiteY1" fmla="*/ 158306 h 158305"/>
                <a:gd name="connsiteX2" fmla="*/ 130683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729 w 192595"/>
                <a:gd name="connsiteY9" fmla="*/ 98679 h 158305"/>
                <a:gd name="connsiteX10" fmla="*/ 96583 w 192595"/>
                <a:gd name="connsiteY10" fmla="*/ 40862 h 158305"/>
                <a:gd name="connsiteX11" fmla="*/ 73152 w 192595"/>
                <a:gd name="connsiteY11" fmla="*/ 98679 h 158305"/>
                <a:gd name="connsiteX12" fmla="*/ 119729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grpFill/>
            <a:ln w="9525" cap="flat">
              <a:noFill/>
              <a:prstDash val="solid"/>
              <a:miter/>
            </a:ln>
          </p:spPr>
          <p:txBody>
            <a:bodyPr rtlCol="0" anchor="ctr"/>
            <a:lstStyle/>
            <a:p>
              <a:endParaRPr lang="en-GB"/>
            </a:p>
          </p:txBody>
        </p:sp>
        <p:sp>
          <p:nvSpPr>
            <p:cNvPr id="38" name="Freeform: Shape 30">
              <a:extLst>
                <a:ext uri="{FF2B5EF4-FFF2-40B4-BE49-F238E27FC236}">
                  <a16:creationId xmlns:a16="http://schemas.microsoft.com/office/drawing/2014/main" id="{08506D09-A114-A134-9524-222ED3D0272B}"/>
                </a:ext>
              </a:extLst>
            </p:cNvPr>
            <p:cNvSpPr/>
            <p:nvPr/>
          </p:nvSpPr>
          <p:spPr>
            <a:xfrm>
              <a:off x="2427572" y="3381507"/>
              <a:ext cx="171926" cy="158210"/>
            </a:xfrm>
            <a:custGeom>
              <a:avLst/>
              <a:gdLst>
                <a:gd name="connsiteX0" fmla="*/ 171926 w 171926"/>
                <a:gd name="connsiteY0" fmla="*/ 158210 h 158210"/>
                <a:gd name="connsiteX1" fmla="*/ 129445 w 171926"/>
                <a:gd name="connsiteY1" fmla="*/ 158210 h 158210"/>
                <a:gd name="connsiteX2" fmla="*/ 47339 w 171926"/>
                <a:gd name="connsiteY2" fmla="*/ 70104 h 158210"/>
                <a:gd name="connsiteX3" fmla="*/ 47339 w 171926"/>
                <a:gd name="connsiteY3" fmla="*/ 158210 h 158210"/>
                <a:gd name="connsiteX4" fmla="*/ 0 w 171926"/>
                <a:gd name="connsiteY4" fmla="*/ 158210 h 158210"/>
                <a:gd name="connsiteX5" fmla="*/ 0 w 171926"/>
                <a:gd name="connsiteY5" fmla="*/ 0 h 158210"/>
                <a:gd name="connsiteX6" fmla="*/ 42386 w 171926"/>
                <a:gd name="connsiteY6" fmla="*/ 0 h 158210"/>
                <a:gd name="connsiteX7" fmla="*/ 124301 w 171926"/>
                <a:gd name="connsiteY7" fmla="*/ 87630 h 158210"/>
                <a:gd name="connsiteX8" fmla="*/ 124301 w 171926"/>
                <a:gd name="connsiteY8" fmla="*/ 0 h 158210"/>
                <a:gd name="connsiteX9" fmla="*/ 171926 w 171926"/>
                <a:gd name="connsiteY9" fmla="*/ 0 h 158210"/>
                <a:gd name="connsiteX10" fmla="*/ 171926 w 171926"/>
                <a:gd name="connsiteY10"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26" h="158210">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grpFill/>
            <a:ln w="9525" cap="flat">
              <a:noFill/>
              <a:prstDash val="solid"/>
              <a:miter/>
            </a:ln>
          </p:spPr>
          <p:txBody>
            <a:bodyPr rtlCol="0" anchor="ctr"/>
            <a:lstStyle/>
            <a:p>
              <a:endParaRPr lang="en-GB"/>
            </a:p>
          </p:txBody>
        </p:sp>
        <p:sp>
          <p:nvSpPr>
            <p:cNvPr id="39" name="Freeform: Shape 31">
              <a:extLst>
                <a:ext uri="{FF2B5EF4-FFF2-40B4-BE49-F238E27FC236}">
                  <a16:creationId xmlns:a16="http://schemas.microsoft.com/office/drawing/2014/main" id="{DD84B964-D3D3-AF13-F1F6-A0D8C3E2E97A}"/>
                </a:ext>
              </a:extLst>
            </p:cNvPr>
            <p:cNvSpPr/>
            <p:nvPr/>
          </p:nvSpPr>
          <p:spPr>
            <a:xfrm>
              <a:off x="2662840" y="3381508"/>
              <a:ext cx="47720" cy="158210"/>
            </a:xfrm>
            <a:custGeom>
              <a:avLst/>
              <a:gdLst>
                <a:gd name="connsiteX0" fmla="*/ 0 w 47720"/>
                <a:gd name="connsiteY0" fmla="*/ 0 h 158210"/>
                <a:gd name="connsiteX1" fmla="*/ 47720 w 47720"/>
                <a:gd name="connsiteY1" fmla="*/ 0 h 158210"/>
                <a:gd name="connsiteX2" fmla="*/ 47720 w 47720"/>
                <a:gd name="connsiteY2" fmla="*/ 158210 h 158210"/>
                <a:gd name="connsiteX3" fmla="*/ 0 w 47720"/>
                <a:gd name="connsiteY3" fmla="*/ 158210 h 158210"/>
              </a:gdLst>
              <a:ahLst/>
              <a:cxnLst>
                <a:cxn ang="0">
                  <a:pos x="connsiteX0" y="connsiteY0"/>
                </a:cxn>
                <a:cxn ang="0">
                  <a:pos x="connsiteX1" y="connsiteY1"/>
                </a:cxn>
                <a:cxn ang="0">
                  <a:pos x="connsiteX2" y="connsiteY2"/>
                </a:cxn>
                <a:cxn ang="0">
                  <a:pos x="connsiteX3" y="connsiteY3"/>
                </a:cxn>
              </a:cxnLst>
              <a:rect l="l" t="t" r="r" b="b"/>
              <a:pathLst>
                <a:path w="47720" h="158210">
                  <a:moveTo>
                    <a:pt x="0" y="0"/>
                  </a:moveTo>
                  <a:lnTo>
                    <a:pt x="47720" y="0"/>
                  </a:lnTo>
                  <a:lnTo>
                    <a:pt x="47720" y="158210"/>
                  </a:lnTo>
                  <a:lnTo>
                    <a:pt x="0" y="158210"/>
                  </a:lnTo>
                  <a:close/>
                </a:path>
              </a:pathLst>
            </a:custGeom>
            <a:grpFill/>
            <a:ln w="9525" cap="flat">
              <a:noFill/>
              <a:prstDash val="solid"/>
              <a:miter/>
            </a:ln>
          </p:spPr>
          <p:txBody>
            <a:bodyPr rtlCol="0" anchor="ctr"/>
            <a:lstStyle/>
            <a:p>
              <a:endParaRPr lang="en-GB"/>
            </a:p>
          </p:txBody>
        </p:sp>
        <p:sp>
          <p:nvSpPr>
            <p:cNvPr id="40" name="Freeform: Shape 32">
              <a:extLst>
                <a:ext uri="{FF2B5EF4-FFF2-40B4-BE49-F238E27FC236}">
                  <a16:creationId xmlns:a16="http://schemas.microsoft.com/office/drawing/2014/main" id="{D001200B-EC98-156E-E7EA-5962B546879C}"/>
                </a:ext>
              </a:extLst>
            </p:cNvPr>
            <p:cNvSpPr/>
            <p:nvPr/>
          </p:nvSpPr>
          <p:spPr>
            <a:xfrm>
              <a:off x="1237900" y="3614298"/>
              <a:ext cx="54864" cy="103155"/>
            </a:xfrm>
            <a:custGeom>
              <a:avLst/>
              <a:gdLst>
                <a:gd name="connsiteX0" fmla="*/ 0 w 54864"/>
                <a:gd name="connsiteY0" fmla="*/ 103156 h 103155"/>
                <a:gd name="connsiteX1" fmla="*/ 0 w 54864"/>
                <a:gd name="connsiteY1" fmla="*/ 0 h 103155"/>
                <a:gd name="connsiteX2" fmla="*/ 54864 w 54864"/>
                <a:gd name="connsiteY2" fmla="*/ 0 h 103155"/>
                <a:gd name="connsiteX3" fmla="*/ 54864 w 54864"/>
                <a:gd name="connsiteY3" fmla="*/ 12954 h 103155"/>
                <a:gd name="connsiteX4" fmla="*/ 14764 w 54864"/>
                <a:gd name="connsiteY4" fmla="*/ 12954 h 103155"/>
                <a:gd name="connsiteX5" fmla="*/ 14764 w 54864"/>
                <a:gd name="connsiteY5" fmla="*/ 43148 h 103155"/>
                <a:gd name="connsiteX6" fmla="*/ 53054 w 54864"/>
                <a:gd name="connsiteY6" fmla="*/ 43148 h 103155"/>
                <a:gd name="connsiteX7" fmla="*/ 53054 w 54864"/>
                <a:gd name="connsiteY7" fmla="*/ 56198 h 103155"/>
                <a:gd name="connsiteX8" fmla="*/ 14764 w 54864"/>
                <a:gd name="connsiteY8" fmla="*/ 56198 h 103155"/>
                <a:gd name="connsiteX9" fmla="*/ 14764 w 54864"/>
                <a:gd name="connsiteY9" fmla="*/ 103156 h 103155"/>
                <a:gd name="connsiteX10" fmla="*/ 0 w 54864"/>
                <a:gd name="connsiteY10"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103155">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grpFill/>
            <a:ln w="9525" cap="flat">
              <a:noFill/>
              <a:prstDash val="solid"/>
              <a:miter/>
            </a:ln>
          </p:spPr>
          <p:txBody>
            <a:bodyPr rtlCol="0" anchor="ctr"/>
            <a:lstStyle/>
            <a:p>
              <a:endParaRPr lang="en-GB"/>
            </a:p>
          </p:txBody>
        </p:sp>
        <p:sp>
          <p:nvSpPr>
            <p:cNvPr id="41" name="Freeform: Shape 33">
              <a:extLst>
                <a:ext uri="{FF2B5EF4-FFF2-40B4-BE49-F238E27FC236}">
                  <a16:creationId xmlns:a16="http://schemas.microsoft.com/office/drawing/2014/main" id="{6AFE5557-3CFB-A97A-1944-79097E28F883}"/>
                </a:ext>
              </a:extLst>
            </p:cNvPr>
            <p:cNvSpPr/>
            <p:nvPr/>
          </p:nvSpPr>
          <p:spPr>
            <a:xfrm>
              <a:off x="1336865" y="3612489"/>
              <a:ext cx="99440" cy="106775"/>
            </a:xfrm>
            <a:custGeom>
              <a:avLst/>
              <a:gdLst>
                <a:gd name="connsiteX0" fmla="*/ 95 w 99440"/>
                <a:gd name="connsiteY0" fmla="*/ 53340 h 106775"/>
                <a:gd name="connsiteX1" fmla="*/ 13240 w 99440"/>
                <a:gd name="connsiteY1" fmla="*/ 15240 h 106775"/>
                <a:gd name="connsiteX2" fmla="*/ 49721 w 99440"/>
                <a:gd name="connsiteY2" fmla="*/ 0 h 106775"/>
                <a:gd name="connsiteX3" fmla="*/ 86392 w 99440"/>
                <a:gd name="connsiteY3" fmla="*/ 15240 h 106775"/>
                <a:gd name="connsiteX4" fmla="*/ 99441 w 99440"/>
                <a:gd name="connsiteY4" fmla="*/ 53340 h 106775"/>
                <a:gd name="connsiteX5" fmla="*/ 86392 w 99440"/>
                <a:gd name="connsiteY5" fmla="*/ 91821 h 106775"/>
                <a:gd name="connsiteX6" fmla="*/ 49721 w 99440"/>
                <a:gd name="connsiteY6" fmla="*/ 106775 h 106775"/>
                <a:gd name="connsiteX7" fmla="*/ 13049 w 99440"/>
                <a:gd name="connsiteY7" fmla="*/ 91821 h 106775"/>
                <a:gd name="connsiteX8" fmla="*/ 0 w 99440"/>
                <a:gd name="connsiteY8" fmla="*/ 53340 h 106775"/>
                <a:gd name="connsiteX9" fmla="*/ 15716 w 99440"/>
                <a:gd name="connsiteY9" fmla="*/ 53340 h 106775"/>
                <a:gd name="connsiteX10" fmla="*/ 23813 w 99440"/>
                <a:gd name="connsiteY10" fmla="*/ 81248 h 106775"/>
                <a:gd name="connsiteX11" fmla="*/ 49721 w 99440"/>
                <a:gd name="connsiteY11" fmla="*/ 93631 h 106775"/>
                <a:gd name="connsiteX12" fmla="*/ 75628 w 99440"/>
                <a:gd name="connsiteY12" fmla="*/ 81248 h 106775"/>
                <a:gd name="connsiteX13" fmla="*/ 83725 w 99440"/>
                <a:gd name="connsiteY13" fmla="*/ 53340 h 106775"/>
                <a:gd name="connsiteX14" fmla="*/ 75343 w 99440"/>
                <a:gd name="connsiteY14" fmla="*/ 25241 h 106775"/>
                <a:gd name="connsiteX15" fmla="*/ 49721 w 99440"/>
                <a:gd name="connsiteY15" fmla="*/ 12954 h 106775"/>
                <a:gd name="connsiteX16" fmla="*/ 24194 w 99440"/>
                <a:gd name="connsiteY16" fmla="*/ 25241 h 106775"/>
                <a:gd name="connsiteX17" fmla="*/ 15811 w 99440"/>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440" h="106775">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grpFill/>
            <a:ln w="9525" cap="flat">
              <a:noFill/>
              <a:prstDash val="solid"/>
              <a:miter/>
            </a:ln>
          </p:spPr>
          <p:txBody>
            <a:bodyPr rtlCol="0" anchor="ctr"/>
            <a:lstStyle/>
            <a:p>
              <a:endParaRPr lang="en-GB"/>
            </a:p>
          </p:txBody>
        </p:sp>
        <p:sp>
          <p:nvSpPr>
            <p:cNvPr id="42" name="Freeform: Shape 34">
              <a:extLst>
                <a:ext uri="{FF2B5EF4-FFF2-40B4-BE49-F238E27FC236}">
                  <a16:creationId xmlns:a16="http://schemas.microsoft.com/office/drawing/2014/main" id="{DFED58AB-47EB-314C-68CF-C8E2CE30204E}"/>
                </a:ext>
              </a:extLst>
            </p:cNvPr>
            <p:cNvSpPr/>
            <p:nvPr/>
          </p:nvSpPr>
          <p:spPr>
            <a:xfrm>
              <a:off x="1487931" y="3614298"/>
              <a:ext cx="80009" cy="104965"/>
            </a:xfrm>
            <a:custGeom>
              <a:avLst/>
              <a:gdLst>
                <a:gd name="connsiteX0" fmla="*/ 80010 w 80009"/>
                <a:gd name="connsiteY0" fmla="*/ 0 h 104965"/>
                <a:gd name="connsiteX1" fmla="*/ 80010 w 80009"/>
                <a:gd name="connsiteY1" fmla="*/ 60484 h 104965"/>
                <a:gd name="connsiteX2" fmla="*/ 69628 w 80009"/>
                <a:gd name="connsiteY2" fmla="*/ 93536 h 104965"/>
                <a:gd name="connsiteX3" fmla="*/ 40005 w 80009"/>
                <a:gd name="connsiteY3" fmla="*/ 104966 h 104965"/>
                <a:gd name="connsiteX4" fmla="*/ 10382 w 80009"/>
                <a:gd name="connsiteY4" fmla="*/ 93536 h 104965"/>
                <a:gd name="connsiteX5" fmla="*/ 0 w 80009"/>
                <a:gd name="connsiteY5" fmla="*/ 60484 h 104965"/>
                <a:gd name="connsiteX6" fmla="*/ 0 w 80009"/>
                <a:gd name="connsiteY6" fmla="*/ 0 h 104965"/>
                <a:gd name="connsiteX7" fmla="*/ 14764 w 80009"/>
                <a:gd name="connsiteY7" fmla="*/ 0 h 104965"/>
                <a:gd name="connsiteX8" fmla="*/ 14764 w 80009"/>
                <a:gd name="connsiteY8" fmla="*/ 58579 h 104965"/>
                <a:gd name="connsiteX9" fmla="*/ 40005 w 80009"/>
                <a:gd name="connsiteY9" fmla="*/ 92012 h 104965"/>
                <a:gd name="connsiteX10" fmla="*/ 65246 w 80009"/>
                <a:gd name="connsiteY10" fmla="*/ 58579 h 104965"/>
                <a:gd name="connsiteX11" fmla="*/ 65246 w 80009"/>
                <a:gd name="connsiteY11" fmla="*/ 0 h 104965"/>
                <a:gd name="connsiteX12" fmla="*/ 80010 w 80009"/>
                <a:gd name="connsiteY12"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09" h="104965">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grpFill/>
            <a:ln w="9525" cap="flat">
              <a:noFill/>
              <a:prstDash val="solid"/>
              <a:miter/>
            </a:ln>
          </p:spPr>
          <p:txBody>
            <a:bodyPr rtlCol="0" anchor="ctr"/>
            <a:lstStyle/>
            <a:p>
              <a:endParaRPr lang="en-GB"/>
            </a:p>
          </p:txBody>
        </p:sp>
        <p:sp>
          <p:nvSpPr>
            <p:cNvPr id="43" name="Freeform: Shape 35">
              <a:extLst>
                <a:ext uri="{FF2B5EF4-FFF2-40B4-BE49-F238E27FC236}">
                  <a16:creationId xmlns:a16="http://schemas.microsoft.com/office/drawing/2014/main" id="{C8EC3FFA-844D-756B-D6F6-39A0F7CAC8F3}"/>
                </a:ext>
              </a:extLst>
            </p:cNvPr>
            <p:cNvSpPr/>
            <p:nvPr/>
          </p:nvSpPr>
          <p:spPr>
            <a:xfrm>
              <a:off x="1624329" y="3614298"/>
              <a:ext cx="80772" cy="103155"/>
            </a:xfrm>
            <a:custGeom>
              <a:avLst/>
              <a:gdLst>
                <a:gd name="connsiteX0" fmla="*/ 0 w 80772"/>
                <a:gd name="connsiteY0" fmla="*/ 103156 h 103155"/>
                <a:gd name="connsiteX1" fmla="*/ 0 w 80772"/>
                <a:gd name="connsiteY1" fmla="*/ 0 h 103155"/>
                <a:gd name="connsiteX2" fmla="*/ 20098 w 80772"/>
                <a:gd name="connsiteY2" fmla="*/ 0 h 103155"/>
                <a:gd name="connsiteX3" fmla="*/ 65723 w 80772"/>
                <a:gd name="connsiteY3" fmla="*/ 83058 h 103155"/>
                <a:gd name="connsiteX4" fmla="*/ 66008 w 80772"/>
                <a:gd name="connsiteY4" fmla="*/ 83058 h 103155"/>
                <a:gd name="connsiteX5" fmla="*/ 66008 w 80772"/>
                <a:gd name="connsiteY5" fmla="*/ 0 h 103155"/>
                <a:gd name="connsiteX6" fmla="*/ 80772 w 80772"/>
                <a:gd name="connsiteY6" fmla="*/ 0 h 103155"/>
                <a:gd name="connsiteX7" fmla="*/ 80772 w 80772"/>
                <a:gd name="connsiteY7" fmla="*/ 103156 h 103155"/>
                <a:gd name="connsiteX8" fmla="*/ 61817 w 80772"/>
                <a:gd name="connsiteY8" fmla="*/ 103156 h 103155"/>
                <a:gd name="connsiteX9" fmla="*/ 15145 w 80772"/>
                <a:gd name="connsiteY9" fmla="*/ 18288 h 103155"/>
                <a:gd name="connsiteX10" fmla="*/ 14764 w 80772"/>
                <a:gd name="connsiteY10" fmla="*/ 18288 h 103155"/>
                <a:gd name="connsiteX11" fmla="*/ 14764 w 80772"/>
                <a:gd name="connsiteY11" fmla="*/ 103156 h 103155"/>
                <a:gd name="connsiteX12" fmla="*/ 0 w 80772"/>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2" h="103155">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44" name="Freeform: Shape 36">
              <a:extLst>
                <a:ext uri="{FF2B5EF4-FFF2-40B4-BE49-F238E27FC236}">
                  <a16:creationId xmlns:a16="http://schemas.microsoft.com/office/drawing/2014/main" id="{B2760A55-A4E5-2C37-4D3C-642DC5CB13D7}"/>
                </a:ext>
              </a:extLst>
            </p:cNvPr>
            <p:cNvSpPr/>
            <p:nvPr/>
          </p:nvSpPr>
          <p:spPr>
            <a:xfrm>
              <a:off x="1762251" y="3614298"/>
              <a:ext cx="85534" cy="103155"/>
            </a:xfrm>
            <a:custGeom>
              <a:avLst/>
              <a:gdLst>
                <a:gd name="connsiteX0" fmla="*/ 0 w 85534"/>
                <a:gd name="connsiteY0" fmla="*/ 103156 h 103155"/>
                <a:gd name="connsiteX1" fmla="*/ 0 w 85534"/>
                <a:gd name="connsiteY1" fmla="*/ 0 h 103155"/>
                <a:gd name="connsiteX2" fmla="*/ 30480 w 85534"/>
                <a:gd name="connsiteY2" fmla="*/ 0 h 103155"/>
                <a:gd name="connsiteX3" fmla="*/ 69533 w 85534"/>
                <a:gd name="connsiteY3" fmla="*/ 13430 h 103155"/>
                <a:gd name="connsiteX4" fmla="*/ 85535 w 85534"/>
                <a:gd name="connsiteY4" fmla="*/ 50673 h 103155"/>
                <a:gd name="connsiteX5" fmla="*/ 70961 w 85534"/>
                <a:gd name="connsiteY5" fmla="*/ 89726 h 103155"/>
                <a:gd name="connsiteX6" fmla="*/ 30575 w 85534"/>
                <a:gd name="connsiteY6" fmla="*/ 103156 h 103155"/>
                <a:gd name="connsiteX7" fmla="*/ 95 w 85534"/>
                <a:gd name="connsiteY7" fmla="*/ 103156 h 103155"/>
                <a:gd name="connsiteX8" fmla="*/ 14764 w 85534"/>
                <a:gd name="connsiteY8" fmla="*/ 12954 h 103155"/>
                <a:gd name="connsiteX9" fmla="*/ 14764 w 85534"/>
                <a:gd name="connsiteY9" fmla="*/ 90106 h 103155"/>
                <a:gd name="connsiteX10" fmla="*/ 30290 w 85534"/>
                <a:gd name="connsiteY10" fmla="*/ 90106 h 103155"/>
                <a:gd name="connsiteX11" fmla="*/ 69723 w 85534"/>
                <a:gd name="connsiteY11" fmla="*/ 51245 h 103155"/>
                <a:gd name="connsiteX12" fmla="*/ 58960 w 85534"/>
                <a:gd name="connsiteY12" fmla="*/ 23051 h 103155"/>
                <a:gd name="connsiteX13" fmla="*/ 32004 w 85534"/>
                <a:gd name="connsiteY13" fmla="*/ 12954 h 103155"/>
                <a:gd name="connsiteX14" fmla="*/ 14669 w 85534"/>
                <a:gd name="connsiteY14" fmla="*/ 12954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534" h="103155">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grpFill/>
            <a:ln w="9525" cap="flat">
              <a:noFill/>
              <a:prstDash val="solid"/>
              <a:miter/>
            </a:ln>
          </p:spPr>
          <p:txBody>
            <a:bodyPr rtlCol="0" anchor="ctr"/>
            <a:lstStyle/>
            <a:p>
              <a:endParaRPr lang="en-GB"/>
            </a:p>
          </p:txBody>
        </p:sp>
        <p:sp>
          <p:nvSpPr>
            <p:cNvPr id="45" name="Freeform: Shape 37">
              <a:extLst>
                <a:ext uri="{FF2B5EF4-FFF2-40B4-BE49-F238E27FC236}">
                  <a16:creationId xmlns:a16="http://schemas.microsoft.com/office/drawing/2014/main" id="{33828D5C-97A3-4351-2281-D8310BEE14EE}"/>
                </a:ext>
              </a:extLst>
            </p:cNvPr>
            <p:cNvSpPr/>
            <p:nvPr/>
          </p:nvSpPr>
          <p:spPr>
            <a:xfrm>
              <a:off x="1885790" y="3614298"/>
              <a:ext cx="103155" cy="103155"/>
            </a:xfrm>
            <a:custGeom>
              <a:avLst/>
              <a:gdLst>
                <a:gd name="connsiteX0" fmla="*/ 0 w 103155"/>
                <a:gd name="connsiteY0" fmla="*/ 103156 h 103155"/>
                <a:gd name="connsiteX1" fmla="*/ 44005 w 103155"/>
                <a:gd name="connsiteY1" fmla="*/ 0 h 103155"/>
                <a:gd name="connsiteX2" fmla="*/ 59531 w 103155"/>
                <a:gd name="connsiteY2" fmla="*/ 0 h 103155"/>
                <a:gd name="connsiteX3" fmla="*/ 103156 w 103155"/>
                <a:gd name="connsiteY3" fmla="*/ 103156 h 103155"/>
                <a:gd name="connsiteX4" fmla="*/ 87058 w 103155"/>
                <a:gd name="connsiteY4" fmla="*/ 103156 h 103155"/>
                <a:gd name="connsiteX5" fmla="*/ 76581 w 103155"/>
                <a:gd name="connsiteY5" fmla="*/ 77153 h 103155"/>
                <a:gd name="connsiteX6" fmla="*/ 26003 w 103155"/>
                <a:gd name="connsiteY6" fmla="*/ 77153 h 103155"/>
                <a:gd name="connsiteX7" fmla="*/ 15526 w 103155"/>
                <a:gd name="connsiteY7" fmla="*/ 103156 h 103155"/>
                <a:gd name="connsiteX8" fmla="*/ 0 w 103155"/>
                <a:gd name="connsiteY8" fmla="*/ 103156 h 103155"/>
                <a:gd name="connsiteX9" fmla="*/ 71819 w 103155"/>
                <a:gd name="connsiteY9" fmla="*/ 64960 h 103155"/>
                <a:gd name="connsiteX10" fmla="*/ 51244 w 103155"/>
                <a:gd name="connsiteY10" fmla="*/ 13811 h 103155"/>
                <a:gd name="connsiteX11" fmla="*/ 30671 w 103155"/>
                <a:gd name="connsiteY11" fmla="*/ 64960 h 103155"/>
                <a:gd name="connsiteX12" fmla="*/ 71819 w 103155"/>
                <a:gd name="connsiteY12" fmla="*/ 64960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5" h="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grpFill/>
            <a:ln w="9525" cap="flat">
              <a:noFill/>
              <a:prstDash val="solid"/>
              <a:miter/>
            </a:ln>
          </p:spPr>
          <p:txBody>
            <a:bodyPr rtlCol="0" anchor="ctr"/>
            <a:lstStyle/>
            <a:p>
              <a:endParaRPr lang="en-GB"/>
            </a:p>
          </p:txBody>
        </p:sp>
        <p:sp>
          <p:nvSpPr>
            <p:cNvPr id="46" name="Freeform: Shape 38">
              <a:extLst>
                <a:ext uri="{FF2B5EF4-FFF2-40B4-BE49-F238E27FC236}">
                  <a16:creationId xmlns:a16="http://schemas.microsoft.com/office/drawing/2014/main" id="{8C452903-DC56-25F4-BC76-2C6E0C53077D}"/>
                </a:ext>
              </a:extLst>
            </p:cNvPr>
            <p:cNvSpPr/>
            <p:nvPr/>
          </p:nvSpPr>
          <p:spPr>
            <a:xfrm>
              <a:off x="2021903" y="3614298"/>
              <a:ext cx="78962" cy="103155"/>
            </a:xfrm>
            <a:custGeom>
              <a:avLst/>
              <a:gdLst>
                <a:gd name="connsiteX0" fmla="*/ 32099 w 78962"/>
                <a:gd name="connsiteY0" fmla="*/ 103156 h 103155"/>
                <a:gd name="connsiteX1" fmla="*/ 32099 w 78962"/>
                <a:gd name="connsiteY1" fmla="*/ 12954 h 103155"/>
                <a:gd name="connsiteX2" fmla="*/ 0 w 78962"/>
                <a:gd name="connsiteY2" fmla="*/ 12954 h 103155"/>
                <a:gd name="connsiteX3" fmla="*/ 0 w 78962"/>
                <a:gd name="connsiteY3" fmla="*/ 0 h 103155"/>
                <a:gd name="connsiteX4" fmla="*/ 78962 w 78962"/>
                <a:gd name="connsiteY4" fmla="*/ 0 h 103155"/>
                <a:gd name="connsiteX5" fmla="*/ 78962 w 78962"/>
                <a:gd name="connsiteY5" fmla="*/ 12954 h 103155"/>
                <a:gd name="connsiteX6" fmla="*/ 46863 w 78962"/>
                <a:gd name="connsiteY6" fmla="*/ 12954 h 103155"/>
                <a:gd name="connsiteX7" fmla="*/ 46863 w 78962"/>
                <a:gd name="connsiteY7" fmla="*/ 103156 h 103155"/>
                <a:gd name="connsiteX8" fmla="*/ 32099 w 78962"/>
                <a:gd name="connsiteY8"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62" h="103155">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grpFill/>
            <a:ln w="9525" cap="flat">
              <a:noFill/>
              <a:prstDash val="solid"/>
              <a:miter/>
            </a:ln>
          </p:spPr>
          <p:txBody>
            <a:bodyPr rtlCol="0" anchor="ctr"/>
            <a:lstStyle/>
            <a:p>
              <a:endParaRPr lang="en-GB"/>
            </a:p>
          </p:txBody>
        </p:sp>
        <p:sp>
          <p:nvSpPr>
            <p:cNvPr id="47" name="Freeform: Shape 39">
              <a:extLst>
                <a:ext uri="{FF2B5EF4-FFF2-40B4-BE49-F238E27FC236}">
                  <a16:creationId xmlns:a16="http://schemas.microsoft.com/office/drawing/2014/main" id="{E0F1E513-76B1-65CE-6065-41D5E590A2FB}"/>
                </a:ext>
              </a:extLst>
            </p:cNvPr>
            <p:cNvSpPr/>
            <p:nvPr/>
          </p:nvSpPr>
          <p:spPr>
            <a:xfrm>
              <a:off x="2145251" y="3614299"/>
              <a:ext cx="14763" cy="103155"/>
            </a:xfrm>
            <a:custGeom>
              <a:avLst/>
              <a:gdLst>
                <a:gd name="connsiteX0" fmla="*/ 0 w 14763"/>
                <a:gd name="connsiteY0" fmla="*/ 0 h 103155"/>
                <a:gd name="connsiteX1" fmla="*/ 14764 w 14763"/>
                <a:gd name="connsiteY1" fmla="*/ 0 h 103155"/>
                <a:gd name="connsiteX2" fmla="*/ 14764 w 14763"/>
                <a:gd name="connsiteY2" fmla="*/ 103156 h 103155"/>
                <a:gd name="connsiteX3" fmla="*/ 0 w 14763"/>
                <a:gd name="connsiteY3" fmla="*/ 103156 h 103155"/>
              </a:gdLst>
              <a:ahLst/>
              <a:cxnLst>
                <a:cxn ang="0">
                  <a:pos x="connsiteX0" y="connsiteY0"/>
                </a:cxn>
                <a:cxn ang="0">
                  <a:pos x="connsiteX1" y="connsiteY1"/>
                </a:cxn>
                <a:cxn ang="0">
                  <a:pos x="connsiteX2" y="connsiteY2"/>
                </a:cxn>
                <a:cxn ang="0">
                  <a:pos x="connsiteX3" y="connsiteY3"/>
                </a:cxn>
              </a:cxnLst>
              <a:rect l="l" t="t" r="r" b="b"/>
              <a:pathLst>
                <a:path w="14763" h="103155">
                  <a:moveTo>
                    <a:pt x="0" y="0"/>
                  </a:moveTo>
                  <a:lnTo>
                    <a:pt x="14764" y="0"/>
                  </a:lnTo>
                  <a:lnTo>
                    <a:pt x="14764" y="103156"/>
                  </a:lnTo>
                  <a:lnTo>
                    <a:pt x="0" y="103156"/>
                  </a:lnTo>
                  <a:close/>
                </a:path>
              </a:pathLst>
            </a:custGeom>
            <a:grpFill/>
            <a:ln w="9525" cap="flat">
              <a:noFill/>
              <a:prstDash val="solid"/>
              <a:miter/>
            </a:ln>
          </p:spPr>
          <p:txBody>
            <a:bodyPr rtlCol="0" anchor="ctr"/>
            <a:lstStyle/>
            <a:p>
              <a:endParaRPr lang="en-GB"/>
            </a:p>
          </p:txBody>
        </p:sp>
        <p:sp>
          <p:nvSpPr>
            <p:cNvPr id="48" name="Freeform: Shape 40">
              <a:extLst>
                <a:ext uri="{FF2B5EF4-FFF2-40B4-BE49-F238E27FC236}">
                  <a16:creationId xmlns:a16="http://schemas.microsoft.com/office/drawing/2014/main" id="{580CE6DA-A4D8-AC92-F014-CFB12CBFB091}"/>
                </a:ext>
              </a:extLst>
            </p:cNvPr>
            <p:cNvSpPr/>
            <p:nvPr/>
          </p:nvSpPr>
          <p:spPr>
            <a:xfrm>
              <a:off x="2210593" y="3612489"/>
              <a:ext cx="99345" cy="106775"/>
            </a:xfrm>
            <a:custGeom>
              <a:avLst/>
              <a:gdLst>
                <a:gd name="connsiteX0" fmla="*/ 0 w 99345"/>
                <a:gd name="connsiteY0" fmla="*/ 53340 h 106775"/>
                <a:gd name="connsiteX1" fmla="*/ 13145 w 99345"/>
                <a:gd name="connsiteY1" fmla="*/ 15240 h 106775"/>
                <a:gd name="connsiteX2" fmla="*/ 49625 w 99345"/>
                <a:gd name="connsiteY2" fmla="*/ 0 h 106775"/>
                <a:gd name="connsiteX3" fmla="*/ 86296 w 99345"/>
                <a:gd name="connsiteY3" fmla="*/ 15240 h 106775"/>
                <a:gd name="connsiteX4" fmla="*/ 99346 w 99345"/>
                <a:gd name="connsiteY4" fmla="*/ 53340 h 106775"/>
                <a:gd name="connsiteX5" fmla="*/ 86296 w 99345"/>
                <a:gd name="connsiteY5" fmla="*/ 91821 h 106775"/>
                <a:gd name="connsiteX6" fmla="*/ 49625 w 99345"/>
                <a:gd name="connsiteY6" fmla="*/ 106775 h 106775"/>
                <a:gd name="connsiteX7" fmla="*/ 12954 w 99345"/>
                <a:gd name="connsiteY7" fmla="*/ 91821 h 106775"/>
                <a:gd name="connsiteX8" fmla="*/ 0 w 99345"/>
                <a:gd name="connsiteY8" fmla="*/ 53340 h 106775"/>
                <a:gd name="connsiteX9" fmla="*/ 15621 w 99345"/>
                <a:gd name="connsiteY9" fmla="*/ 53340 h 106775"/>
                <a:gd name="connsiteX10" fmla="*/ 23717 w 99345"/>
                <a:gd name="connsiteY10" fmla="*/ 81248 h 106775"/>
                <a:gd name="connsiteX11" fmla="*/ 49625 w 99345"/>
                <a:gd name="connsiteY11" fmla="*/ 93631 h 106775"/>
                <a:gd name="connsiteX12" fmla="*/ 75533 w 99345"/>
                <a:gd name="connsiteY12" fmla="*/ 81248 h 106775"/>
                <a:gd name="connsiteX13" fmla="*/ 83629 w 99345"/>
                <a:gd name="connsiteY13" fmla="*/ 53340 h 106775"/>
                <a:gd name="connsiteX14" fmla="*/ 75152 w 99345"/>
                <a:gd name="connsiteY14" fmla="*/ 25241 h 106775"/>
                <a:gd name="connsiteX15" fmla="*/ 49625 w 99345"/>
                <a:gd name="connsiteY15" fmla="*/ 12954 h 106775"/>
                <a:gd name="connsiteX16" fmla="*/ 24098 w 99345"/>
                <a:gd name="connsiteY16" fmla="*/ 25241 h 106775"/>
                <a:gd name="connsiteX17" fmla="*/ 15716 w 99345"/>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345" h="10677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grpFill/>
            <a:ln w="9525" cap="flat">
              <a:noFill/>
              <a:prstDash val="solid"/>
              <a:miter/>
            </a:ln>
          </p:spPr>
          <p:txBody>
            <a:bodyPr rtlCol="0" anchor="ctr"/>
            <a:lstStyle/>
            <a:p>
              <a:endParaRPr lang="en-GB"/>
            </a:p>
          </p:txBody>
        </p:sp>
        <p:sp>
          <p:nvSpPr>
            <p:cNvPr id="49" name="Freeform: Shape 41">
              <a:extLst>
                <a:ext uri="{FF2B5EF4-FFF2-40B4-BE49-F238E27FC236}">
                  <a16:creationId xmlns:a16="http://schemas.microsoft.com/office/drawing/2014/main" id="{BF9C919C-3E45-BE0C-CF32-42F06E59DC7D}"/>
                </a:ext>
              </a:extLst>
            </p:cNvPr>
            <p:cNvSpPr/>
            <p:nvPr/>
          </p:nvSpPr>
          <p:spPr>
            <a:xfrm>
              <a:off x="2358802" y="3614298"/>
              <a:ext cx="80771" cy="103155"/>
            </a:xfrm>
            <a:custGeom>
              <a:avLst/>
              <a:gdLst>
                <a:gd name="connsiteX0" fmla="*/ 0 w 80771"/>
                <a:gd name="connsiteY0" fmla="*/ 103156 h 103155"/>
                <a:gd name="connsiteX1" fmla="*/ 0 w 80771"/>
                <a:gd name="connsiteY1" fmla="*/ 0 h 103155"/>
                <a:gd name="connsiteX2" fmla="*/ 20098 w 80771"/>
                <a:gd name="connsiteY2" fmla="*/ 0 h 103155"/>
                <a:gd name="connsiteX3" fmla="*/ 65627 w 80771"/>
                <a:gd name="connsiteY3" fmla="*/ 83058 h 103155"/>
                <a:gd name="connsiteX4" fmla="*/ 65913 w 80771"/>
                <a:gd name="connsiteY4" fmla="*/ 83058 h 103155"/>
                <a:gd name="connsiteX5" fmla="*/ 65913 w 80771"/>
                <a:gd name="connsiteY5" fmla="*/ 0 h 103155"/>
                <a:gd name="connsiteX6" fmla="*/ 80772 w 80771"/>
                <a:gd name="connsiteY6" fmla="*/ 0 h 103155"/>
                <a:gd name="connsiteX7" fmla="*/ 80772 w 80771"/>
                <a:gd name="connsiteY7" fmla="*/ 103156 h 103155"/>
                <a:gd name="connsiteX8" fmla="*/ 61817 w 80771"/>
                <a:gd name="connsiteY8" fmla="*/ 103156 h 103155"/>
                <a:gd name="connsiteX9" fmla="*/ 15050 w 80771"/>
                <a:gd name="connsiteY9" fmla="*/ 18288 h 103155"/>
                <a:gd name="connsiteX10" fmla="*/ 14764 w 80771"/>
                <a:gd name="connsiteY10" fmla="*/ 18288 h 103155"/>
                <a:gd name="connsiteX11" fmla="*/ 14764 w 80771"/>
                <a:gd name="connsiteY11" fmla="*/ 103156 h 103155"/>
                <a:gd name="connsiteX12" fmla="*/ 0 w 80771"/>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1" h="103155">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50" name="Freeform: Shape 42">
              <a:extLst>
                <a:ext uri="{FF2B5EF4-FFF2-40B4-BE49-F238E27FC236}">
                  <a16:creationId xmlns:a16="http://schemas.microsoft.com/office/drawing/2014/main" id="{D3CF160F-4B8C-EDF9-6CBE-238C79E1C3AD}"/>
                </a:ext>
              </a:extLst>
            </p:cNvPr>
            <p:cNvSpPr/>
            <p:nvPr/>
          </p:nvSpPr>
          <p:spPr>
            <a:xfrm>
              <a:off x="970533" y="2918783"/>
              <a:ext cx="854201" cy="422719"/>
            </a:xfrm>
            <a:custGeom>
              <a:avLst/>
              <a:gdLst>
                <a:gd name="connsiteX0" fmla="*/ 321469 w 854201"/>
                <a:gd name="connsiteY0" fmla="*/ 41339 h 422719"/>
                <a:gd name="connsiteX1" fmla="*/ 0 w 854201"/>
                <a:gd name="connsiteY1" fmla="*/ 0 h 422719"/>
                <a:gd name="connsiteX2" fmla="*/ 854202 w 854201"/>
                <a:gd name="connsiteY2" fmla="*/ 422719 h 422719"/>
                <a:gd name="connsiteX3" fmla="*/ 321469 w 854201"/>
                <a:gd name="connsiteY3" fmla="*/ 41339 h 422719"/>
              </a:gdLst>
              <a:ahLst/>
              <a:cxnLst>
                <a:cxn ang="0">
                  <a:pos x="connsiteX0" y="connsiteY0"/>
                </a:cxn>
                <a:cxn ang="0">
                  <a:pos x="connsiteX1" y="connsiteY1"/>
                </a:cxn>
                <a:cxn ang="0">
                  <a:pos x="connsiteX2" y="connsiteY2"/>
                </a:cxn>
                <a:cxn ang="0">
                  <a:pos x="connsiteX3" y="connsiteY3"/>
                </a:cxn>
              </a:cxnLst>
              <a:rect l="l" t="t" r="r" b="b"/>
              <a:pathLst>
                <a:path w="854201" h="422719">
                  <a:moveTo>
                    <a:pt x="321469" y="41339"/>
                  </a:moveTo>
                  <a:lnTo>
                    <a:pt x="0" y="0"/>
                  </a:lnTo>
                  <a:lnTo>
                    <a:pt x="854202" y="422719"/>
                  </a:lnTo>
                  <a:lnTo>
                    <a:pt x="321469" y="41339"/>
                  </a:lnTo>
                  <a:close/>
                </a:path>
              </a:pathLst>
            </a:custGeom>
            <a:grpFill/>
            <a:ln w="9525" cap="flat">
              <a:noFill/>
              <a:prstDash val="solid"/>
              <a:miter/>
            </a:ln>
          </p:spPr>
          <p:txBody>
            <a:bodyPr rtlCol="0" anchor="ctr"/>
            <a:lstStyle/>
            <a:p>
              <a:endParaRPr lang="en-GB"/>
            </a:p>
          </p:txBody>
        </p:sp>
        <p:sp>
          <p:nvSpPr>
            <p:cNvPr id="51" name="Freeform: Shape 43">
              <a:extLst>
                <a:ext uri="{FF2B5EF4-FFF2-40B4-BE49-F238E27FC236}">
                  <a16:creationId xmlns:a16="http://schemas.microsoft.com/office/drawing/2014/main" id="{9DBD0412-916F-5420-A9F9-18293F157501}"/>
                </a:ext>
              </a:extLst>
            </p:cNvPr>
            <p:cNvSpPr/>
            <p:nvPr/>
          </p:nvSpPr>
          <p:spPr>
            <a:xfrm>
              <a:off x="1292002" y="2882207"/>
              <a:ext cx="534638" cy="453389"/>
            </a:xfrm>
            <a:custGeom>
              <a:avLst/>
              <a:gdLst>
                <a:gd name="connsiteX0" fmla="*/ 257080 w 534638"/>
                <a:gd name="connsiteY0" fmla="*/ 69914 h 453389"/>
                <a:gd name="connsiteX1" fmla="*/ 0 w 534638"/>
                <a:gd name="connsiteY1" fmla="*/ 0 h 453389"/>
                <a:gd name="connsiteX2" fmla="*/ 534638 w 534638"/>
                <a:gd name="connsiteY2" fmla="*/ 453390 h 453389"/>
                <a:gd name="connsiteX3" fmla="*/ 257080 w 534638"/>
                <a:gd name="connsiteY3" fmla="*/ 69914 h 453389"/>
              </a:gdLst>
              <a:ahLst/>
              <a:cxnLst>
                <a:cxn ang="0">
                  <a:pos x="connsiteX0" y="connsiteY0"/>
                </a:cxn>
                <a:cxn ang="0">
                  <a:pos x="connsiteX1" y="connsiteY1"/>
                </a:cxn>
                <a:cxn ang="0">
                  <a:pos x="connsiteX2" y="connsiteY2"/>
                </a:cxn>
                <a:cxn ang="0">
                  <a:pos x="connsiteX3" y="connsiteY3"/>
                </a:cxn>
              </a:cxnLst>
              <a:rect l="l" t="t" r="r" b="b"/>
              <a:pathLst>
                <a:path w="534638" h="453389">
                  <a:moveTo>
                    <a:pt x="257080" y="69914"/>
                  </a:moveTo>
                  <a:lnTo>
                    <a:pt x="0" y="0"/>
                  </a:lnTo>
                  <a:lnTo>
                    <a:pt x="534638" y="453390"/>
                  </a:lnTo>
                  <a:lnTo>
                    <a:pt x="257080" y="69914"/>
                  </a:lnTo>
                  <a:close/>
                </a:path>
              </a:pathLst>
            </a:custGeom>
            <a:grpFill/>
            <a:ln w="9525" cap="flat">
              <a:noFill/>
              <a:prstDash val="solid"/>
              <a:miter/>
            </a:ln>
          </p:spPr>
          <p:txBody>
            <a:bodyPr rtlCol="0" anchor="ctr"/>
            <a:lstStyle/>
            <a:p>
              <a:endParaRPr lang="en-GB"/>
            </a:p>
          </p:txBody>
        </p:sp>
        <p:sp>
          <p:nvSpPr>
            <p:cNvPr id="52" name="Freeform: Shape 44">
              <a:extLst>
                <a:ext uri="{FF2B5EF4-FFF2-40B4-BE49-F238E27FC236}">
                  <a16:creationId xmlns:a16="http://schemas.microsoft.com/office/drawing/2014/main" id="{0CD56C9E-D97F-7578-3299-3AFD1183BD3D}"/>
                </a:ext>
              </a:extLst>
            </p:cNvPr>
            <p:cNvSpPr/>
            <p:nvPr/>
          </p:nvSpPr>
          <p:spPr>
            <a:xfrm>
              <a:off x="1856072" y="2918688"/>
              <a:ext cx="854202" cy="422814"/>
            </a:xfrm>
            <a:custGeom>
              <a:avLst/>
              <a:gdLst>
                <a:gd name="connsiteX0" fmla="*/ 532733 w 854202"/>
                <a:gd name="connsiteY0" fmla="*/ 41434 h 422814"/>
                <a:gd name="connsiteX1" fmla="*/ 854202 w 854202"/>
                <a:gd name="connsiteY1" fmla="*/ 0 h 422814"/>
                <a:gd name="connsiteX2" fmla="*/ 0 w 854202"/>
                <a:gd name="connsiteY2" fmla="*/ 422815 h 422814"/>
                <a:gd name="connsiteX3" fmla="*/ 532733 w 854202"/>
                <a:gd name="connsiteY3" fmla="*/ 41434 h 422814"/>
              </a:gdLst>
              <a:ahLst/>
              <a:cxnLst>
                <a:cxn ang="0">
                  <a:pos x="connsiteX0" y="connsiteY0"/>
                </a:cxn>
                <a:cxn ang="0">
                  <a:pos x="connsiteX1" y="connsiteY1"/>
                </a:cxn>
                <a:cxn ang="0">
                  <a:pos x="connsiteX2" y="connsiteY2"/>
                </a:cxn>
                <a:cxn ang="0">
                  <a:pos x="connsiteX3" y="connsiteY3"/>
                </a:cxn>
              </a:cxnLst>
              <a:rect l="l" t="t" r="r" b="b"/>
              <a:pathLst>
                <a:path w="854202" h="422814">
                  <a:moveTo>
                    <a:pt x="532733" y="41434"/>
                  </a:moveTo>
                  <a:lnTo>
                    <a:pt x="854202" y="0"/>
                  </a:lnTo>
                  <a:lnTo>
                    <a:pt x="0" y="422815"/>
                  </a:lnTo>
                  <a:lnTo>
                    <a:pt x="532733" y="41434"/>
                  </a:lnTo>
                  <a:close/>
                </a:path>
              </a:pathLst>
            </a:custGeom>
            <a:grpFill/>
            <a:ln w="9525" cap="flat">
              <a:noFill/>
              <a:prstDash val="solid"/>
              <a:miter/>
            </a:ln>
          </p:spPr>
          <p:txBody>
            <a:bodyPr rtlCol="0" anchor="ctr"/>
            <a:lstStyle/>
            <a:p>
              <a:endParaRPr lang="en-GB"/>
            </a:p>
          </p:txBody>
        </p:sp>
        <p:sp>
          <p:nvSpPr>
            <p:cNvPr id="53" name="Freeform: Shape 45">
              <a:extLst>
                <a:ext uri="{FF2B5EF4-FFF2-40B4-BE49-F238E27FC236}">
                  <a16:creationId xmlns:a16="http://schemas.microsoft.com/office/drawing/2014/main" id="{D03FBC7E-1FB0-F546-9543-8AC73243478C}"/>
                </a:ext>
              </a:extLst>
            </p:cNvPr>
            <p:cNvSpPr/>
            <p:nvPr/>
          </p:nvSpPr>
          <p:spPr>
            <a:xfrm>
              <a:off x="1854167" y="2882207"/>
              <a:ext cx="534638" cy="453294"/>
            </a:xfrm>
            <a:custGeom>
              <a:avLst/>
              <a:gdLst>
                <a:gd name="connsiteX0" fmla="*/ 277654 w 534638"/>
                <a:gd name="connsiteY0" fmla="*/ 69914 h 453294"/>
                <a:gd name="connsiteX1" fmla="*/ 534638 w 534638"/>
                <a:gd name="connsiteY1" fmla="*/ 0 h 453294"/>
                <a:gd name="connsiteX2" fmla="*/ 0 w 534638"/>
                <a:gd name="connsiteY2" fmla="*/ 453295 h 453294"/>
                <a:gd name="connsiteX3" fmla="*/ 277654 w 534638"/>
                <a:gd name="connsiteY3" fmla="*/ 69914 h 453294"/>
              </a:gdLst>
              <a:ahLst/>
              <a:cxnLst>
                <a:cxn ang="0">
                  <a:pos x="connsiteX0" y="connsiteY0"/>
                </a:cxn>
                <a:cxn ang="0">
                  <a:pos x="connsiteX1" y="connsiteY1"/>
                </a:cxn>
                <a:cxn ang="0">
                  <a:pos x="connsiteX2" y="connsiteY2"/>
                </a:cxn>
                <a:cxn ang="0">
                  <a:pos x="connsiteX3" y="connsiteY3"/>
                </a:cxn>
              </a:cxnLst>
              <a:rect l="l" t="t" r="r" b="b"/>
              <a:pathLst>
                <a:path w="534638" h="453294">
                  <a:moveTo>
                    <a:pt x="277654" y="69914"/>
                  </a:moveTo>
                  <a:lnTo>
                    <a:pt x="534638" y="0"/>
                  </a:lnTo>
                  <a:lnTo>
                    <a:pt x="0" y="453295"/>
                  </a:lnTo>
                  <a:lnTo>
                    <a:pt x="277654" y="69914"/>
                  </a:lnTo>
                  <a:close/>
                </a:path>
              </a:pathLst>
            </a:custGeom>
            <a:grpFill/>
            <a:ln w="9525" cap="flat">
              <a:noFill/>
              <a:prstDash val="solid"/>
              <a:miter/>
            </a:ln>
          </p:spPr>
          <p:txBody>
            <a:bodyPr rtlCol="0" anchor="ctr"/>
            <a:lstStyle/>
            <a:p>
              <a:endParaRPr lang="en-GB"/>
            </a:p>
          </p:txBody>
        </p:sp>
        <p:sp>
          <p:nvSpPr>
            <p:cNvPr id="54" name="Freeform: Shape 46">
              <a:extLst>
                <a:ext uri="{FF2B5EF4-FFF2-40B4-BE49-F238E27FC236}">
                  <a16:creationId xmlns:a16="http://schemas.microsoft.com/office/drawing/2014/main" id="{B31390DA-1D9B-FE05-0048-4672E630345C}"/>
                </a:ext>
              </a:extLst>
            </p:cNvPr>
            <p:cNvSpPr/>
            <p:nvPr/>
          </p:nvSpPr>
          <p:spPr>
            <a:xfrm>
              <a:off x="1523935" y="2846965"/>
              <a:ext cx="633031" cy="495109"/>
            </a:xfrm>
            <a:custGeom>
              <a:avLst/>
              <a:gdLst>
                <a:gd name="connsiteX0" fmla="*/ 633032 w 633031"/>
                <a:gd name="connsiteY0" fmla="*/ 0 h 495109"/>
                <a:gd name="connsiteX1" fmla="*/ 426720 w 633031"/>
                <a:gd name="connsiteY1" fmla="*/ 97727 h 495109"/>
                <a:gd name="connsiteX2" fmla="*/ 388239 w 633031"/>
                <a:gd name="connsiteY2" fmla="*/ 252413 h 495109"/>
                <a:gd name="connsiteX3" fmla="*/ 316516 w 633031"/>
                <a:gd name="connsiteY3" fmla="*/ 111062 h 495109"/>
                <a:gd name="connsiteX4" fmla="*/ 244412 w 633031"/>
                <a:gd name="connsiteY4" fmla="*/ 252413 h 495109"/>
                <a:gd name="connsiteX5" fmla="*/ 206216 w 633031"/>
                <a:gd name="connsiteY5" fmla="*/ 97727 h 495109"/>
                <a:gd name="connsiteX6" fmla="*/ 0 w 633031"/>
                <a:gd name="connsiteY6" fmla="*/ 0 h 495109"/>
                <a:gd name="connsiteX7" fmla="*/ 316516 w 633031"/>
                <a:gd name="connsiteY7" fmla="*/ 495110 h 495109"/>
                <a:gd name="connsiteX8" fmla="*/ 633032 w 633031"/>
                <a:gd name="connsiteY8" fmla="*/ 0 h 4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1" h="495109">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674580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tch the follow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1576999" y="1419668"/>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a:t>Insert logo here</a:t>
            </a:r>
            <a:endParaRPr lang="en-IN"/>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1584961" y="2367710"/>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US" sz="1800" b="0" kern="1200" dirty="0" smtClean="0">
                <a:solidFill>
                  <a:schemeClr val="tx2"/>
                </a:solidFill>
                <a:latin typeface="Barlow" panose="00000500000000000000" pitchFamily="2" charset="0"/>
                <a:ea typeface="Open Sans" pitchFamily="2" charset="0"/>
                <a:cs typeface="Open Sans" pitchFamily="2" charset="0"/>
              </a:defRPr>
            </a:lvl1pPr>
          </a:lstStyle>
          <a:p>
            <a:pPr marL="0" lvl="0" indent="0" algn="ctr">
              <a:buNone/>
            </a:pPr>
            <a:r>
              <a:rPr lang="en-US"/>
              <a:t>Insert logo here</a:t>
            </a:r>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1552069" y="3317493"/>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a:t>Insert logo here</a:t>
            </a:r>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1570881" y="4280762"/>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a:t>Insert logo here</a:t>
            </a:r>
          </a:p>
        </p:txBody>
      </p:sp>
      <p:sp>
        <p:nvSpPr>
          <p:cNvPr id="82" name="Content Placeholder 50">
            <a:extLst>
              <a:ext uri="{FF2B5EF4-FFF2-40B4-BE49-F238E27FC236}">
                <a16:creationId xmlns:a16="http://schemas.microsoft.com/office/drawing/2014/main" id="{F5A9671E-0D3D-4BAC-C7FF-F65B784C1823}"/>
              </a:ext>
            </a:extLst>
          </p:cNvPr>
          <p:cNvSpPr>
            <a:spLocks noGrp="1"/>
          </p:cNvSpPr>
          <p:nvPr>
            <p:ph sz="quarter" idx="18" hasCustomPrompt="1"/>
          </p:nvPr>
        </p:nvSpPr>
        <p:spPr>
          <a:xfrm>
            <a:off x="1570880" y="5213917"/>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a:t>Insert logo here</a:t>
            </a:r>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033062" y="1496254"/>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033063" y="2425184"/>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033064" y="3389572"/>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033065" y="4353960"/>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0" name="Text Placeholder 37">
            <a:extLst>
              <a:ext uri="{FF2B5EF4-FFF2-40B4-BE49-F238E27FC236}">
                <a16:creationId xmlns:a16="http://schemas.microsoft.com/office/drawing/2014/main" id="{4AAE85F7-BC33-0D17-39C6-A0BB171F5C63}"/>
              </a:ext>
            </a:extLst>
          </p:cNvPr>
          <p:cNvSpPr>
            <a:spLocks noGrp="1"/>
          </p:cNvSpPr>
          <p:nvPr>
            <p:ph type="body" sz="quarter" idx="25" hasCustomPrompt="1"/>
          </p:nvPr>
        </p:nvSpPr>
        <p:spPr>
          <a:xfrm>
            <a:off x="5033065" y="5288669"/>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4197744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s &amp; Cons">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3206B09-0FAE-29ED-6A63-44AF836CBF54}"/>
              </a:ext>
            </a:extLst>
          </p:cNvPr>
          <p:cNvSpPr/>
          <p:nvPr userDrawn="1"/>
        </p:nvSpPr>
        <p:spPr>
          <a:xfrm>
            <a:off x="705717" y="570936"/>
            <a:ext cx="5230886" cy="1642106"/>
          </a:xfrm>
          <a:custGeom>
            <a:avLst/>
            <a:gdLst>
              <a:gd name="connsiteX0" fmla="*/ 464716 w 4183448"/>
              <a:gd name="connsiteY0" fmla="*/ 0 h 1313289"/>
              <a:gd name="connsiteX1" fmla="*/ 3718732 w 4183448"/>
              <a:gd name="connsiteY1" fmla="*/ 0 h 1313289"/>
              <a:gd name="connsiteX2" fmla="*/ 4183448 w 4183448"/>
              <a:gd name="connsiteY2" fmla="*/ 464716 h 1313289"/>
              <a:gd name="connsiteX3" fmla="*/ 3812389 w 4183448"/>
              <a:gd name="connsiteY3" fmla="*/ 919991 h 1313289"/>
              <a:gd name="connsiteX4" fmla="*/ 3784323 w 4183448"/>
              <a:gd name="connsiteY4" fmla="*/ 922820 h 1313289"/>
              <a:gd name="connsiteX5" fmla="*/ 3784323 w 4183448"/>
              <a:gd name="connsiteY5" fmla="*/ 1313289 h 1313289"/>
              <a:gd name="connsiteX6" fmla="*/ 3370070 w 4183448"/>
              <a:gd name="connsiteY6" fmla="*/ 929432 h 1313289"/>
              <a:gd name="connsiteX7" fmla="*/ 464716 w 4183448"/>
              <a:gd name="connsiteY7" fmla="*/ 929432 h 1313289"/>
              <a:gd name="connsiteX8" fmla="*/ 0 w 4183448"/>
              <a:gd name="connsiteY8" fmla="*/ 464716 h 1313289"/>
              <a:gd name="connsiteX9" fmla="*/ 464716 w 4183448"/>
              <a:gd name="connsiteY9" fmla="*/ 0 h 131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13289">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Freeform: Shape 7">
            <a:extLst>
              <a:ext uri="{FF2B5EF4-FFF2-40B4-BE49-F238E27FC236}">
                <a16:creationId xmlns:a16="http://schemas.microsoft.com/office/drawing/2014/main" id="{0AD7EFDE-4AFF-5C66-B3EA-8DD6442FF60F}"/>
              </a:ext>
            </a:extLst>
          </p:cNvPr>
          <p:cNvSpPr/>
          <p:nvPr userDrawn="1"/>
        </p:nvSpPr>
        <p:spPr>
          <a:xfrm>
            <a:off x="6095999" y="796701"/>
            <a:ext cx="4979587" cy="1582256"/>
          </a:xfrm>
          <a:custGeom>
            <a:avLst/>
            <a:gdLst>
              <a:gd name="connsiteX0" fmla="*/ 464716 w 4183448"/>
              <a:gd name="connsiteY0" fmla="*/ 0 h 1329284"/>
              <a:gd name="connsiteX1" fmla="*/ 3718732 w 4183448"/>
              <a:gd name="connsiteY1" fmla="*/ 0 h 1329284"/>
              <a:gd name="connsiteX2" fmla="*/ 4183448 w 4183448"/>
              <a:gd name="connsiteY2" fmla="*/ 464716 h 1329284"/>
              <a:gd name="connsiteX3" fmla="*/ 3718732 w 4183448"/>
              <a:gd name="connsiteY3" fmla="*/ 929432 h 1329284"/>
              <a:gd name="connsiteX4" fmla="*/ 858958 w 4183448"/>
              <a:gd name="connsiteY4" fmla="*/ 929432 h 1329284"/>
              <a:gd name="connsiteX5" fmla="*/ 427445 w 4183448"/>
              <a:gd name="connsiteY5" fmla="*/ 1329284 h 1329284"/>
              <a:gd name="connsiteX6" fmla="*/ 427445 w 4183448"/>
              <a:gd name="connsiteY6" fmla="*/ 929432 h 1329284"/>
              <a:gd name="connsiteX7" fmla="*/ 464716 w 4183448"/>
              <a:gd name="connsiteY7" fmla="*/ 929432 h 1329284"/>
              <a:gd name="connsiteX8" fmla="*/ 0 w 4183448"/>
              <a:gd name="connsiteY8" fmla="*/ 464716 h 1329284"/>
              <a:gd name="connsiteX9" fmla="*/ 464716 w 4183448"/>
              <a:gd name="connsiteY9" fmla="*/ 0 h 132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29284">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Arrow: Pentagon 11">
            <a:extLst>
              <a:ext uri="{FF2B5EF4-FFF2-40B4-BE49-F238E27FC236}">
                <a16:creationId xmlns:a16="http://schemas.microsoft.com/office/drawing/2014/main" id="{E49AFB17-3E79-DDDD-BCFF-861BB2D9FEDF}"/>
              </a:ext>
            </a:extLst>
          </p:cNvPr>
          <p:cNvSpPr/>
          <p:nvPr userDrawn="1"/>
        </p:nvSpPr>
        <p:spPr>
          <a:xfrm>
            <a:off x="6884662" y="4958948"/>
            <a:ext cx="4770090" cy="935671"/>
          </a:xfrm>
          <a:prstGeom prst="homePlate">
            <a:avLst>
              <a:gd name="adj" fmla="val 445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3" name="Group 12">
            <a:extLst>
              <a:ext uri="{FF2B5EF4-FFF2-40B4-BE49-F238E27FC236}">
                <a16:creationId xmlns:a16="http://schemas.microsoft.com/office/drawing/2014/main" id="{9823413E-9ADB-BD26-6B2C-76FE2FC71CE7}"/>
              </a:ext>
            </a:extLst>
          </p:cNvPr>
          <p:cNvGrpSpPr/>
          <p:nvPr userDrawn="1"/>
        </p:nvGrpSpPr>
        <p:grpSpPr>
          <a:xfrm>
            <a:off x="940561" y="2162360"/>
            <a:ext cx="4049937" cy="2542738"/>
            <a:chOff x="940561" y="1812131"/>
            <a:chExt cx="4049937" cy="2542738"/>
          </a:xfrm>
        </p:grpSpPr>
        <p:sp>
          <p:nvSpPr>
            <p:cNvPr id="14" name="Rectangle: Rounded Corners 13">
              <a:extLst>
                <a:ext uri="{FF2B5EF4-FFF2-40B4-BE49-F238E27FC236}">
                  <a16:creationId xmlns:a16="http://schemas.microsoft.com/office/drawing/2014/main" id="{D16E1A27-F279-431D-900D-55A76135A9B2}"/>
                </a:ext>
              </a:extLst>
            </p:cNvPr>
            <p:cNvSpPr/>
            <p:nvPr userDrawn="1"/>
          </p:nvSpPr>
          <p:spPr>
            <a:xfrm>
              <a:off x="940561" y="1812131"/>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a:p>
          </p:txBody>
        </p:sp>
        <p:sp>
          <p:nvSpPr>
            <p:cNvPr id="15" name="Rectangle: Rounded Corners 14">
              <a:extLst>
                <a:ext uri="{FF2B5EF4-FFF2-40B4-BE49-F238E27FC236}">
                  <a16:creationId xmlns:a16="http://schemas.microsoft.com/office/drawing/2014/main" id="{87AAC1C1-DFDB-FD87-756A-ED1F3BB8DBB9}"/>
                </a:ext>
              </a:extLst>
            </p:cNvPr>
            <p:cNvSpPr/>
            <p:nvPr/>
          </p:nvSpPr>
          <p:spPr>
            <a:xfrm>
              <a:off x="940561" y="2713630"/>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a:p>
          </p:txBody>
        </p:sp>
        <p:sp>
          <p:nvSpPr>
            <p:cNvPr id="16" name="Rectangle: Rounded Corners 15">
              <a:extLst>
                <a:ext uri="{FF2B5EF4-FFF2-40B4-BE49-F238E27FC236}">
                  <a16:creationId xmlns:a16="http://schemas.microsoft.com/office/drawing/2014/main" id="{245C8E87-08EB-7D7D-47F1-E6CBF63FAD36}"/>
                </a:ext>
              </a:extLst>
            </p:cNvPr>
            <p:cNvSpPr/>
            <p:nvPr/>
          </p:nvSpPr>
          <p:spPr>
            <a:xfrm>
              <a:off x="940561" y="3615129"/>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da-DK" sz="1400" b="0" i="0">
                <a:solidFill>
                  <a:srgbClr val="000000"/>
                </a:solidFill>
                <a:effectLst/>
                <a:latin typeface="Open Sans" pitchFamily="2" charset="0"/>
              </a:endParaRPr>
            </a:p>
          </p:txBody>
        </p:sp>
      </p:grpSp>
      <p:grpSp>
        <p:nvGrpSpPr>
          <p:cNvPr id="17" name="Group 16">
            <a:extLst>
              <a:ext uri="{FF2B5EF4-FFF2-40B4-BE49-F238E27FC236}">
                <a16:creationId xmlns:a16="http://schemas.microsoft.com/office/drawing/2014/main" id="{EDE858D0-C642-1337-995A-6E7BDE240A83}"/>
              </a:ext>
            </a:extLst>
          </p:cNvPr>
          <p:cNvGrpSpPr/>
          <p:nvPr userDrawn="1"/>
        </p:nvGrpSpPr>
        <p:grpSpPr>
          <a:xfrm>
            <a:off x="7204565" y="2162360"/>
            <a:ext cx="4049937" cy="2542738"/>
            <a:chOff x="7204565" y="2322318"/>
            <a:chExt cx="4049937" cy="2542738"/>
          </a:xfrm>
        </p:grpSpPr>
        <p:sp>
          <p:nvSpPr>
            <p:cNvPr id="18" name="Rectangle: Rounded Corners 17">
              <a:extLst>
                <a:ext uri="{FF2B5EF4-FFF2-40B4-BE49-F238E27FC236}">
                  <a16:creationId xmlns:a16="http://schemas.microsoft.com/office/drawing/2014/main" id="{DB1EE182-C645-726A-4D6D-ABD6EEE6A238}"/>
                </a:ext>
              </a:extLst>
            </p:cNvPr>
            <p:cNvSpPr/>
            <p:nvPr/>
          </p:nvSpPr>
          <p:spPr>
            <a:xfrm>
              <a:off x="7204565" y="2322318"/>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a:ln>
                  <a:noFill/>
                </a:ln>
                <a:solidFill>
                  <a:prstClr val="white"/>
                </a:solidFill>
                <a:effectLst/>
                <a:uLnTx/>
                <a:uFillTx/>
                <a:latin typeface="Segoe UI Light"/>
                <a:ea typeface="+mn-ea"/>
                <a:cs typeface="+mn-cs"/>
              </a:endParaRPr>
            </a:p>
          </p:txBody>
        </p:sp>
        <p:sp>
          <p:nvSpPr>
            <p:cNvPr id="19" name="Rectangle: Rounded Corners 18">
              <a:extLst>
                <a:ext uri="{FF2B5EF4-FFF2-40B4-BE49-F238E27FC236}">
                  <a16:creationId xmlns:a16="http://schemas.microsoft.com/office/drawing/2014/main" id="{3BA1541E-79E5-CC46-6D53-906C6A57C481}"/>
                </a:ext>
              </a:extLst>
            </p:cNvPr>
            <p:cNvSpPr/>
            <p:nvPr/>
          </p:nvSpPr>
          <p:spPr>
            <a:xfrm>
              <a:off x="7204565" y="3223817"/>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a:ln>
                  <a:noFill/>
                </a:ln>
                <a:solidFill>
                  <a:prstClr val="white"/>
                </a:solidFill>
                <a:effectLst/>
                <a:uLnTx/>
                <a:uFillTx/>
                <a:latin typeface="Segoe UI Light"/>
                <a:ea typeface="+mn-ea"/>
                <a:cs typeface="+mn-cs"/>
              </a:endParaRPr>
            </a:p>
          </p:txBody>
        </p:sp>
        <p:sp>
          <p:nvSpPr>
            <p:cNvPr id="20" name="Rectangle: Rounded Corners 19">
              <a:extLst>
                <a:ext uri="{FF2B5EF4-FFF2-40B4-BE49-F238E27FC236}">
                  <a16:creationId xmlns:a16="http://schemas.microsoft.com/office/drawing/2014/main" id="{E2445EDE-4CC0-9BE9-5BA1-166B6999F127}"/>
                </a:ext>
              </a:extLst>
            </p:cNvPr>
            <p:cNvSpPr/>
            <p:nvPr/>
          </p:nvSpPr>
          <p:spPr>
            <a:xfrm>
              <a:off x="7204565" y="4125316"/>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a:ln>
                  <a:noFill/>
                </a:ln>
                <a:solidFill>
                  <a:prstClr val="white"/>
                </a:solidFill>
                <a:effectLst/>
                <a:uLnTx/>
                <a:uFillTx/>
                <a:latin typeface="Segoe UI Light"/>
                <a:ea typeface="+mn-ea"/>
                <a:cs typeface="+mn-cs"/>
              </a:endParaRPr>
            </a:p>
          </p:txBody>
        </p:sp>
      </p:grpSp>
      <p:sp>
        <p:nvSpPr>
          <p:cNvPr id="21" name="TextBox 20">
            <a:extLst>
              <a:ext uri="{FF2B5EF4-FFF2-40B4-BE49-F238E27FC236}">
                <a16:creationId xmlns:a16="http://schemas.microsoft.com/office/drawing/2014/main" id="{9FED23E6-0F44-2B56-D842-C8F622C70E37}"/>
              </a:ext>
            </a:extLst>
          </p:cNvPr>
          <p:cNvSpPr txBox="1"/>
          <p:nvPr userDrawn="1"/>
        </p:nvSpPr>
        <p:spPr>
          <a:xfrm>
            <a:off x="2811854" y="818937"/>
            <a:ext cx="1136658" cy="646331"/>
          </a:xfrm>
          <a:prstGeom prst="rect">
            <a:avLst/>
          </a:prstGeom>
          <a:noFill/>
        </p:spPr>
        <p:txBody>
          <a:bodyPr wrap="none" rtlCol="0">
            <a:spAutoFit/>
          </a:bodyPr>
          <a:lstStyle/>
          <a:p>
            <a:r>
              <a:rPr lang="en-US" sz="3600" b="1">
                <a:solidFill>
                  <a:schemeClr val="bg1"/>
                </a:solidFill>
                <a:latin typeface="+mj-lt"/>
              </a:rPr>
              <a:t>Pros</a:t>
            </a:r>
            <a:endParaRPr lang="en-ID" sz="3600" b="1">
              <a:solidFill>
                <a:schemeClr val="bg1"/>
              </a:solidFill>
              <a:latin typeface="+mj-lt"/>
            </a:endParaRPr>
          </a:p>
        </p:txBody>
      </p:sp>
      <p:sp>
        <p:nvSpPr>
          <p:cNvPr id="22" name="TextBox 21">
            <a:extLst>
              <a:ext uri="{FF2B5EF4-FFF2-40B4-BE49-F238E27FC236}">
                <a16:creationId xmlns:a16="http://schemas.microsoft.com/office/drawing/2014/main" id="{3A9329AB-AD0A-7555-E0E9-DAABF0B24C7F}"/>
              </a:ext>
            </a:extLst>
          </p:cNvPr>
          <p:cNvSpPr txBox="1"/>
          <p:nvPr userDrawn="1"/>
        </p:nvSpPr>
        <p:spPr>
          <a:xfrm>
            <a:off x="8134146" y="992886"/>
            <a:ext cx="1237839" cy="646331"/>
          </a:xfrm>
          <a:prstGeom prst="rect">
            <a:avLst/>
          </a:prstGeom>
          <a:noFill/>
        </p:spPr>
        <p:txBody>
          <a:bodyPr wrap="none" rtlCol="0">
            <a:spAutoFit/>
          </a:bodyPr>
          <a:lstStyle/>
          <a:p>
            <a:r>
              <a:rPr lang="en-US" sz="3600" b="1">
                <a:solidFill>
                  <a:schemeClr val="bg1"/>
                </a:solidFill>
                <a:latin typeface="+mj-lt"/>
              </a:rPr>
              <a:t>Cons</a:t>
            </a:r>
            <a:endParaRPr lang="en-ID" sz="3600" b="1">
              <a:solidFill>
                <a:schemeClr val="bg1"/>
              </a:solidFill>
              <a:latin typeface="+mj-lt"/>
            </a:endParaRPr>
          </a:p>
        </p:txBody>
      </p:sp>
      <p:sp>
        <p:nvSpPr>
          <p:cNvPr id="23" name="Arrow: Pentagon 22">
            <a:extLst>
              <a:ext uri="{FF2B5EF4-FFF2-40B4-BE49-F238E27FC236}">
                <a16:creationId xmlns:a16="http://schemas.microsoft.com/office/drawing/2014/main" id="{E6886F20-8E1C-B3AA-80E5-80F24D9E83D8}"/>
              </a:ext>
            </a:extLst>
          </p:cNvPr>
          <p:cNvSpPr/>
          <p:nvPr userDrawn="1"/>
        </p:nvSpPr>
        <p:spPr>
          <a:xfrm rot="10800000">
            <a:off x="515938" y="4958947"/>
            <a:ext cx="4791401" cy="935671"/>
          </a:xfrm>
          <a:prstGeom prst="homePlate">
            <a:avLst>
              <a:gd name="adj" fmla="val 44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7" name="Group 26">
            <a:extLst>
              <a:ext uri="{FF2B5EF4-FFF2-40B4-BE49-F238E27FC236}">
                <a16:creationId xmlns:a16="http://schemas.microsoft.com/office/drawing/2014/main" id="{40CC6F63-AAB5-FF15-F023-9A6A64887934}"/>
              </a:ext>
            </a:extLst>
          </p:cNvPr>
          <p:cNvGrpSpPr/>
          <p:nvPr userDrawn="1"/>
        </p:nvGrpSpPr>
        <p:grpSpPr>
          <a:xfrm>
            <a:off x="517952" y="2079340"/>
            <a:ext cx="839091" cy="839091"/>
            <a:chOff x="9277350" y="-850900"/>
            <a:chExt cx="1243118" cy="1243118"/>
          </a:xfrm>
        </p:grpSpPr>
        <p:sp>
          <p:nvSpPr>
            <p:cNvPr id="28" name="Oval 27">
              <a:extLst>
                <a:ext uri="{FF2B5EF4-FFF2-40B4-BE49-F238E27FC236}">
                  <a16:creationId xmlns:a16="http://schemas.microsoft.com/office/drawing/2014/main" id="{2435BAD9-43B0-E746-BA17-AFE8C390A5AA}"/>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9" name="Group 28">
              <a:extLst>
                <a:ext uri="{FF2B5EF4-FFF2-40B4-BE49-F238E27FC236}">
                  <a16:creationId xmlns:a16="http://schemas.microsoft.com/office/drawing/2014/main" id="{C3BBD765-F4C0-2304-8D4D-6FB06326486D}"/>
                </a:ext>
              </a:extLst>
            </p:cNvPr>
            <p:cNvGrpSpPr/>
            <p:nvPr/>
          </p:nvGrpSpPr>
          <p:grpSpPr>
            <a:xfrm>
              <a:off x="9499624" y="-628626"/>
              <a:ext cx="798571" cy="798571"/>
              <a:chOff x="8559800" y="-698500"/>
              <a:chExt cx="558800" cy="558800"/>
            </a:xfrm>
          </p:grpSpPr>
          <p:sp>
            <p:nvSpPr>
              <p:cNvPr id="30" name="Oval 29">
                <a:extLst>
                  <a:ext uri="{FF2B5EF4-FFF2-40B4-BE49-F238E27FC236}">
                    <a16:creationId xmlns:a16="http://schemas.microsoft.com/office/drawing/2014/main" id="{A8EE5C71-3122-ED28-B0C2-7667C8C399FC}"/>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Freeform 30">
                <a:extLst>
                  <a:ext uri="{FF2B5EF4-FFF2-40B4-BE49-F238E27FC236}">
                    <a16:creationId xmlns:a16="http://schemas.microsoft.com/office/drawing/2014/main" id="{0745507A-EBEB-80CE-59EB-11C25FDD50D7}"/>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2" name="Group 31">
            <a:extLst>
              <a:ext uri="{FF2B5EF4-FFF2-40B4-BE49-F238E27FC236}">
                <a16:creationId xmlns:a16="http://schemas.microsoft.com/office/drawing/2014/main" id="{4F45F94B-7617-8DD2-F06B-310D6EA0A192}"/>
              </a:ext>
            </a:extLst>
          </p:cNvPr>
          <p:cNvGrpSpPr/>
          <p:nvPr userDrawn="1"/>
        </p:nvGrpSpPr>
        <p:grpSpPr>
          <a:xfrm>
            <a:off x="517952" y="3001484"/>
            <a:ext cx="839091" cy="839091"/>
            <a:chOff x="9277350" y="-850900"/>
            <a:chExt cx="1243118" cy="1243118"/>
          </a:xfrm>
        </p:grpSpPr>
        <p:sp>
          <p:nvSpPr>
            <p:cNvPr id="33" name="Oval 32">
              <a:extLst>
                <a:ext uri="{FF2B5EF4-FFF2-40B4-BE49-F238E27FC236}">
                  <a16:creationId xmlns:a16="http://schemas.microsoft.com/office/drawing/2014/main" id="{B2C04B61-92A8-9F6D-4F7F-91C470AB1CE4}"/>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4" name="Group 33">
              <a:extLst>
                <a:ext uri="{FF2B5EF4-FFF2-40B4-BE49-F238E27FC236}">
                  <a16:creationId xmlns:a16="http://schemas.microsoft.com/office/drawing/2014/main" id="{8A50A0D0-DBBA-E963-90CA-4473C1D535B5}"/>
                </a:ext>
              </a:extLst>
            </p:cNvPr>
            <p:cNvGrpSpPr/>
            <p:nvPr/>
          </p:nvGrpSpPr>
          <p:grpSpPr>
            <a:xfrm>
              <a:off x="9499624" y="-628626"/>
              <a:ext cx="798571" cy="798571"/>
              <a:chOff x="8559800" y="-698500"/>
              <a:chExt cx="558800" cy="558800"/>
            </a:xfrm>
          </p:grpSpPr>
          <p:sp>
            <p:nvSpPr>
              <p:cNvPr id="35" name="Oval 34">
                <a:extLst>
                  <a:ext uri="{FF2B5EF4-FFF2-40B4-BE49-F238E27FC236}">
                    <a16:creationId xmlns:a16="http://schemas.microsoft.com/office/drawing/2014/main" id="{29CAEDC6-CE39-2DAB-73B0-D2EEF7236BD3}"/>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Freeform 30">
                <a:extLst>
                  <a:ext uri="{FF2B5EF4-FFF2-40B4-BE49-F238E27FC236}">
                    <a16:creationId xmlns:a16="http://schemas.microsoft.com/office/drawing/2014/main" id="{DA3683E8-AD3B-305D-B2F4-4DAA31B8B9A8}"/>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7" name="Group 36">
            <a:extLst>
              <a:ext uri="{FF2B5EF4-FFF2-40B4-BE49-F238E27FC236}">
                <a16:creationId xmlns:a16="http://schemas.microsoft.com/office/drawing/2014/main" id="{7E603E73-0312-BA61-86C3-45153E5CB10F}"/>
              </a:ext>
            </a:extLst>
          </p:cNvPr>
          <p:cNvGrpSpPr/>
          <p:nvPr userDrawn="1"/>
        </p:nvGrpSpPr>
        <p:grpSpPr>
          <a:xfrm>
            <a:off x="517952" y="3923628"/>
            <a:ext cx="839091" cy="839091"/>
            <a:chOff x="9277350" y="-850900"/>
            <a:chExt cx="1243118" cy="1243118"/>
          </a:xfrm>
        </p:grpSpPr>
        <p:sp>
          <p:nvSpPr>
            <p:cNvPr id="38" name="Oval 37">
              <a:extLst>
                <a:ext uri="{FF2B5EF4-FFF2-40B4-BE49-F238E27FC236}">
                  <a16:creationId xmlns:a16="http://schemas.microsoft.com/office/drawing/2014/main" id="{B8E4A87A-06CF-EEEA-E30B-7CD22FB20F7E}"/>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9" name="Group 38">
              <a:extLst>
                <a:ext uri="{FF2B5EF4-FFF2-40B4-BE49-F238E27FC236}">
                  <a16:creationId xmlns:a16="http://schemas.microsoft.com/office/drawing/2014/main" id="{A951DBD0-2E79-AE6F-D16A-4A1A9B1425C0}"/>
                </a:ext>
              </a:extLst>
            </p:cNvPr>
            <p:cNvGrpSpPr/>
            <p:nvPr/>
          </p:nvGrpSpPr>
          <p:grpSpPr>
            <a:xfrm>
              <a:off x="9499624" y="-628626"/>
              <a:ext cx="798571" cy="798571"/>
              <a:chOff x="8559800" y="-698500"/>
              <a:chExt cx="558800" cy="558800"/>
            </a:xfrm>
          </p:grpSpPr>
          <p:sp>
            <p:nvSpPr>
              <p:cNvPr id="40" name="Oval 39">
                <a:extLst>
                  <a:ext uri="{FF2B5EF4-FFF2-40B4-BE49-F238E27FC236}">
                    <a16:creationId xmlns:a16="http://schemas.microsoft.com/office/drawing/2014/main" id="{309DF095-59FB-6B09-AFF6-3F2ADCBB380C}"/>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Freeform 30">
                <a:extLst>
                  <a:ext uri="{FF2B5EF4-FFF2-40B4-BE49-F238E27FC236}">
                    <a16:creationId xmlns:a16="http://schemas.microsoft.com/office/drawing/2014/main" id="{3FF1F3E8-95F4-F16A-8BD2-31DA4B114745}"/>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2" name="Group 41">
            <a:extLst>
              <a:ext uri="{FF2B5EF4-FFF2-40B4-BE49-F238E27FC236}">
                <a16:creationId xmlns:a16="http://schemas.microsoft.com/office/drawing/2014/main" id="{EEE65412-5813-E15F-F78E-AAA45766AB55}"/>
              </a:ext>
            </a:extLst>
          </p:cNvPr>
          <p:cNvGrpSpPr/>
          <p:nvPr userDrawn="1"/>
        </p:nvGrpSpPr>
        <p:grpSpPr>
          <a:xfrm>
            <a:off x="4985717" y="764067"/>
            <a:ext cx="739740" cy="739740"/>
            <a:chOff x="4276786" y="1375502"/>
            <a:chExt cx="474283" cy="474283"/>
          </a:xfrm>
          <a:effectLst>
            <a:outerShdw blurRad="152400" dist="38100" algn="l" rotWithShape="0">
              <a:prstClr val="black">
                <a:alpha val="38000"/>
              </a:prstClr>
            </a:outerShdw>
          </a:effectLst>
        </p:grpSpPr>
        <p:sp>
          <p:nvSpPr>
            <p:cNvPr id="43" name="Oval 42">
              <a:extLst>
                <a:ext uri="{FF2B5EF4-FFF2-40B4-BE49-F238E27FC236}">
                  <a16:creationId xmlns:a16="http://schemas.microsoft.com/office/drawing/2014/main" id="{AA6DE401-E539-B810-9DFE-3A5F9EEC370B}"/>
                </a:ext>
              </a:extLst>
            </p:cNvPr>
            <p:cNvSpPr/>
            <p:nvPr/>
          </p:nvSpPr>
          <p:spPr>
            <a:xfrm>
              <a:off x="4276786" y="1375502"/>
              <a:ext cx="474283" cy="474283"/>
            </a:xfrm>
            <a:prstGeom prst="ellipse">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61F0600-A497-BD75-ACCC-CC99167DB925}"/>
                </a:ext>
              </a:extLst>
            </p:cNvPr>
            <p:cNvGrpSpPr/>
            <p:nvPr/>
          </p:nvGrpSpPr>
          <p:grpSpPr>
            <a:xfrm>
              <a:off x="4370921" y="1480133"/>
              <a:ext cx="286013" cy="265021"/>
              <a:chOff x="2982913" y="6350"/>
              <a:chExt cx="346075" cy="320675"/>
            </a:xfrm>
          </p:grpSpPr>
          <p:sp>
            <p:nvSpPr>
              <p:cNvPr id="45" name="Freeform 80">
                <a:extLst>
                  <a:ext uri="{FF2B5EF4-FFF2-40B4-BE49-F238E27FC236}">
                    <a16:creationId xmlns:a16="http://schemas.microsoft.com/office/drawing/2014/main" id="{6CBB4066-4E15-8C47-2108-14A4B61696CB}"/>
                  </a:ext>
                </a:extLst>
              </p:cNvPr>
              <p:cNvSpPr>
                <a:spLocks/>
              </p:cNvSpPr>
              <p:nvPr/>
            </p:nvSpPr>
            <p:spPr bwMode="auto">
              <a:xfrm>
                <a:off x="3059113" y="6350"/>
                <a:ext cx="269875" cy="304800"/>
              </a:xfrm>
              <a:custGeom>
                <a:avLst/>
                <a:gdLst>
                  <a:gd name="T0" fmla="*/ 58 w 72"/>
                  <a:gd name="T1" fmla="*/ 59 h 81"/>
                  <a:gd name="T2" fmla="*/ 58 w 72"/>
                  <a:gd name="T3" fmla="*/ 59 h 81"/>
                  <a:gd name="T4" fmla="*/ 64 w 72"/>
                  <a:gd name="T5" fmla="*/ 65 h 81"/>
                  <a:gd name="T6" fmla="*/ 58 w 72"/>
                  <a:gd name="T7" fmla="*/ 71 h 81"/>
                  <a:gd name="T8" fmla="*/ 54 w 72"/>
                  <a:gd name="T9" fmla="*/ 71 h 81"/>
                  <a:gd name="T10" fmla="*/ 60 w 72"/>
                  <a:gd name="T11" fmla="*/ 77 h 81"/>
                  <a:gd name="T12" fmla="*/ 54 w 72"/>
                  <a:gd name="T13" fmla="*/ 81 h 81"/>
                  <a:gd name="T14" fmla="*/ 28 w 72"/>
                  <a:gd name="T15" fmla="*/ 81 h 81"/>
                  <a:gd name="T16" fmla="*/ 0 w 72"/>
                  <a:gd name="T17" fmla="*/ 77 h 81"/>
                  <a:gd name="T18" fmla="*/ 0 w 72"/>
                  <a:gd name="T19" fmla="*/ 43 h 81"/>
                  <a:gd name="T20" fmla="*/ 26 w 72"/>
                  <a:gd name="T21" fmla="*/ 9 h 81"/>
                  <a:gd name="T22" fmla="*/ 38 w 72"/>
                  <a:gd name="T23" fmla="*/ 12 h 81"/>
                  <a:gd name="T24" fmla="*/ 34 w 72"/>
                  <a:gd name="T25" fmla="*/ 33 h 81"/>
                  <a:gd name="T26" fmla="*/ 66 w 72"/>
                  <a:gd name="T27" fmla="*/ 33 h 81"/>
                  <a:gd name="T28" fmla="*/ 72 w 72"/>
                  <a:gd name="T29" fmla="*/ 39 h 81"/>
                  <a:gd name="T30" fmla="*/ 66 w 72"/>
                  <a:gd name="T31" fmla="*/ 47 h 81"/>
                  <a:gd name="T32" fmla="*/ 62 w 72"/>
                  <a:gd name="T33" fmla="*/ 47 h 81"/>
                  <a:gd name="T34" fmla="*/ 68 w 72"/>
                  <a:gd name="T35" fmla="*/ 53 h 81"/>
                  <a:gd name="T36" fmla="*/ 62 w 72"/>
                  <a:gd name="T37" fmla="*/ 59 h 81"/>
                  <a:gd name="T38" fmla="*/ 58 w 72"/>
                  <a:gd name="T39"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1">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w="127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6" name="Rectangle 81">
                <a:extLst>
                  <a:ext uri="{FF2B5EF4-FFF2-40B4-BE49-F238E27FC236}">
                    <a16:creationId xmlns:a16="http://schemas.microsoft.com/office/drawing/2014/main" id="{C390EA5A-40C5-0398-3B65-194D991A7AF5}"/>
                  </a:ext>
                </a:extLst>
              </p:cNvPr>
              <p:cNvSpPr>
                <a:spLocks noChangeArrowheads="1"/>
              </p:cNvSpPr>
              <p:nvPr/>
            </p:nvSpPr>
            <p:spPr bwMode="auto">
              <a:xfrm>
                <a:off x="2982913" y="146050"/>
                <a:ext cx="76200" cy="180975"/>
              </a:xfrm>
              <a:prstGeom prst="rect">
                <a:avLst/>
              </a:prstGeom>
              <a:solidFill>
                <a:srgbClr val="FFFFFF"/>
              </a:solidFill>
              <a:ln w="127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7" name="Oval 82">
                <a:extLst>
                  <a:ext uri="{FF2B5EF4-FFF2-40B4-BE49-F238E27FC236}">
                    <a16:creationId xmlns:a16="http://schemas.microsoft.com/office/drawing/2014/main" id="{84C0452E-4A2D-A654-7937-9F7ACF5D3E76}"/>
                  </a:ext>
                </a:extLst>
              </p:cNvPr>
              <p:cNvSpPr>
                <a:spLocks noChangeArrowheads="1"/>
              </p:cNvSpPr>
              <p:nvPr/>
            </p:nvSpPr>
            <p:spPr bwMode="auto">
              <a:xfrm>
                <a:off x="3021013" y="288925"/>
                <a:ext cx="15875" cy="14288"/>
              </a:xfrm>
              <a:prstGeom prst="ellipse">
                <a:avLst/>
              </a:prstGeom>
              <a:solidFill>
                <a:schemeClr val="accent2"/>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48" name="Group 47">
            <a:extLst>
              <a:ext uri="{FF2B5EF4-FFF2-40B4-BE49-F238E27FC236}">
                <a16:creationId xmlns:a16="http://schemas.microsoft.com/office/drawing/2014/main" id="{5CD7D976-6FE0-918D-A785-2A9D62EEB81A}"/>
              </a:ext>
            </a:extLst>
          </p:cNvPr>
          <p:cNvGrpSpPr/>
          <p:nvPr userDrawn="1"/>
        </p:nvGrpSpPr>
        <p:grpSpPr>
          <a:xfrm>
            <a:off x="6291402" y="970744"/>
            <a:ext cx="739740" cy="739740"/>
            <a:chOff x="7393577" y="1019186"/>
            <a:chExt cx="474283" cy="474283"/>
          </a:xfrm>
          <a:effectLst>
            <a:outerShdw blurRad="152400" dist="38100" algn="l" rotWithShape="0">
              <a:prstClr val="black">
                <a:alpha val="38000"/>
              </a:prstClr>
            </a:outerShdw>
          </a:effectLst>
        </p:grpSpPr>
        <p:sp>
          <p:nvSpPr>
            <p:cNvPr id="49" name="Oval 48">
              <a:extLst>
                <a:ext uri="{FF2B5EF4-FFF2-40B4-BE49-F238E27FC236}">
                  <a16:creationId xmlns:a16="http://schemas.microsoft.com/office/drawing/2014/main" id="{F9F8663B-4F1B-C233-BCA8-14CE90367E1D}"/>
                </a:ext>
              </a:extLst>
            </p:cNvPr>
            <p:cNvSpPr/>
            <p:nvPr/>
          </p:nvSpPr>
          <p:spPr>
            <a:xfrm>
              <a:off x="7393577" y="1019186"/>
              <a:ext cx="474283" cy="474283"/>
            </a:xfrm>
            <a:prstGeom prst="ellipse">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D5C8B9D-65A3-EF00-2C7A-D2B553EFC000}"/>
                </a:ext>
              </a:extLst>
            </p:cNvPr>
            <p:cNvGrpSpPr/>
            <p:nvPr/>
          </p:nvGrpSpPr>
          <p:grpSpPr>
            <a:xfrm flipV="1">
              <a:off x="7487712" y="1123817"/>
              <a:ext cx="286013" cy="265021"/>
              <a:chOff x="2982913" y="6350"/>
              <a:chExt cx="346075" cy="320675"/>
            </a:xfrm>
          </p:grpSpPr>
          <p:sp>
            <p:nvSpPr>
              <p:cNvPr id="51" name="Freeform 80">
                <a:extLst>
                  <a:ext uri="{FF2B5EF4-FFF2-40B4-BE49-F238E27FC236}">
                    <a16:creationId xmlns:a16="http://schemas.microsoft.com/office/drawing/2014/main" id="{CFC261B7-FE2B-76C2-1F6B-9D62D61E5CC1}"/>
                  </a:ext>
                </a:extLst>
              </p:cNvPr>
              <p:cNvSpPr>
                <a:spLocks/>
              </p:cNvSpPr>
              <p:nvPr/>
            </p:nvSpPr>
            <p:spPr bwMode="auto">
              <a:xfrm>
                <a:off x="3059113" y="6350"/>
                <a:ext cx="269875" cy="304800"/>
              </a:xfrm>
              <a:custGeom>
                <a:avLst/>
                <a:gdLst>
                  <a:gd name="T0" fmla="*/ 58 w 72"/>
                  <a:gd name="T1" fmla="*/ 59 h 81"/>
                  <a:gd name="T2" fmla="*/ 58 w 72"/>
                  <a:gd name="T3" fmla="*/ 59 h 81"/>
                  <a:gd name="T4" fmla="*/ 64 w 72"/>
                  <a:gd name="T5" fmla="*/ 65 h 81"/>
                  <a:gd name="T6" fmla="*/ 58 w 72"/>
                  <a:gd name="T7" fmla="*/ 71 h 81"/>
                  <a:gd name="T8" fmla="*/ 54 w 72"/>
                  <a:gd name="T9" fmla="*/ 71 h 81"/>
                  <a:gd name="T10" fmla="*/ 60 w 72"/>
                  <a:gd name="T11" fmla="*/ 77 h 81"/>
                  <a:gd name="T12" fmla="*/ 54 w 72"/>
                  <a:gd name="T13" fmla="*/ 81 h 81"/>
                  <a:gd name="T14" fmla="*/ 28 w 72"/>
                  <a:gd name="T15" fmla="*/ 81 h 81"/>
                  <a:gd name="T16" fmla="*/ 0 w 72"/>
                  <a:gd name="T17" fmla="*/ 77 h 81"/>
                  <a:gd name="T18" fmla="*/ 0 w 72"/>
                  <a:gd name="T19" fmla="*/ 43 h 81"/>
                  <a:gd name="T20" fmla="*/ 26 w 72"/>
                  <a:gd name="T21" fmla="*/ 9 h 81"/>
                  <a:gd name="T22" fmla="*/ 38 w 72"/>
                  <a:gd name="T23" fmla="*/ 12 h 81"/>
                  <a:gd name="T24" fmla="*/ 34 w 72"/>
                  <a:gd name="T25" fmla="*/ 33 h 81"/>
                  <a:gd name="T26" fmla="*/ 66 w 72"/>
                  <a:gd name="T27" fmla="*/ 33 h 81"/>
                  <a:gd name="T28" fmla="*/ 72 w 72"/>
                  <a:gd name="T29" fmla="*/ 39 h 81"/>
                  <a:gd name="T30" fmla="*/ 66 w 72"/>
                  <a:gd name="T31" fmla="*/ 47 h 81"/>
                  <a:gd name="T32" fmla="*/ 62 w 72"/>
                  <a:gd name="T33" fmla="*/ 47 h 81"/>
                  <a:gd name="T34" fmla="*/ 68 w 72"/>
                  <a:gd name="T35" fmla="*/ 53 h 81"/>
                  <a:gd name="T36" fmla="*/ 62 w 72"/>
                  <a:gd name="T37" fmla="*/ 59 h 81"/>
                  <a:gd name="T38" fmla="*/ 58 w 72"/>
                  <a:gd name="T39"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1">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w="127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2" name="Rectangle 81">
                <a:extLst>
                  <a:ext uri="{FF2B5EF4-FFF2-40B4-BE49-F238E27FC236}">
                    <a16:creationId xmlns:a16="http://schemas.microsoft.com/office/drawing/2014/main" id="{AEF43173-D86A-C9FB-2DF4-109B65C3D5BA}"/>
                  </a:ext>
                </a:extLst>
              </p:cNvPr>
              <p:cNvSpPr>
                <a:spLocks noChangeArrowheads="1"/>
              </p:cNvSpPr>
              <p:nvPr/>
            </p:nvSpPr>
            <p:spPr bwMode="auto">
              <a:xfrm>
                <a:off x="2982913" y="146050"/>
                <a:ext cx="76200" cy="180975"/>
              </a:xfrm>
              <a:prstGeom prst="rect">
                <a:avLst/>
              </a:prstGeom>
              <a:solidFill>
                <a:srgbClr val="FFFFFF"/>
              </a:solidFill>
              <a:ln w="1270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3" name="Oval 82">
                <a:extLst>
                  <a:ext uri="{FF2B5EF4-FFF2-40B4-BE49-F238E27FC236}">
                    <a16:creationId xmlns:a16="http://schemas.microsoft.com/office/drawing/2014/main" id="{B378CFC9-ED8C-A232-42AA-606632DEDEEE}"/>
                  </a:ext>
                </a:extLst>
              </p:cNvPr>
              <p:cNvSpPr>
                <a:spLocks noChangeArrowheads="1"/>
              </p:cNvSpPr>
              <p:nvPr/>
            </p:nvSpPr>
            <p:spPr bwMode="auto">
              <a:xfrm>
                <a:off x="3021013" y="288925"/>
                <a:ext cx="15875" cy="14288"/>
              </a:xfrm>
              <a:prstGeom prst="ellipse">
                <a:avLst/>
              </a:prstGeom>
              <a:solidFill>
                <a:schemeClr val="tx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54" name="Group 53">
            <a:extLst>
              <a:ext uri="{FF2B5EF4-FFF2-40B4-BE49-F238E27FC236}">
                <a16:creationId xmlns:a16="http://schemas.microsoft.com/office/drawing/2014/main" id="{500543A5-89ED-D8C9-705A-364F42660487}"/>
              </a:ext>
            </a:extLst>
          </p:cNvPr>
          <p:cNvGrpSpPr/>
          <p:nvPr userDrawn="1"/>
        </p:nvGrpSpPr>
        <p:grpSpPr>
          <a:xfrm>
            <a:off x="10859614" y="2079340"/>
            <a:ext cx="839091" cy="839091"/>
            <a:chOff x="10859614" y="2160620"/>
            <a:chExt cx="839091" cy="839091"/>
          </a:xfrm>
        </p:grpSpPr>
        <p:grpSp>
          <p:nvGrpSpPr>
            <p:cNvPr id="55" name="Group 54">
              <a:extLst>
                <a:ext uri="{FF2B5EF4-FFF2-40B4-BE49-F238E27FC236}">
                  <a16:creationId xmlns:a16="http://schemas.microsoft.com/office/drawing/2014/main" id="{3F2FEE1E-7BEB-9033-D451-9F6971DD1BB7}"/>
                </a:ext>
              </a:extLst>
            </p:cNvPr>
            <p:cNvGrpSpPr/>
            <p:nvPr/>
          </p:nvGrpSpPr>
          <p:grpSpPr>
            <a:xfrm>
              <a:off x="10859614" y="2160620"/>
              <a:ext cx="839091" cy="839091"/>
              <a:chOff x="9277350" y="-850900"/>
              <a:chExt cx="1243118" cy="1243118"/>
            </a:xfrm>
          </p:grpSpPr>
          <p:sp>
            <p:nvSpPr>
              <p:cNvPr id="59" name="Oval 58">
                <a:extLst>
                  <a:ext uri="{FF2B5EF4-FFF2-40B4-BE49-F238E27FC236}">
                    <a16:creationId xmlns:a16="http://schemas.microsoft.com/office/drawing/2014/main" id="{78E28EAB-4184-1BF2-E580-3565A23BF529}"/>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0" name="Oval 59">
                <a:extLst>
                  <a:ext uri="{FF2B5EF4-FFF2-40B4-BE49-F238E27FC236}">
                    <a16:creationId xmlns:a16="http://schemas.microsoft.com/office/drawing/2014/main" id="{5394AEF2-AFC6-0E5A-01EB-295403AAD778}"/>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56" name="Group 55">
              <a:extLst>
                <a:ext uri="{FF2B5EF4-FFF2-40B4-BE49-F238E27FC236}">
                  <a16:creationId xmlns:a16="http://schemas.microsoft.com/office/drawing/2014/main" id="{A8F91B1B-A301-EEAC-9456-8EB1BA301673}"/>
                </a:ext>
              </a:extLst>
            </p:cNvPr>
            <p:cNvGrpSpPr/>
            <p:nvPr/>
          </p:nvGrpSpPr>
          <p:grpSpPr>
            <a:xfrm>
              <a:off x="11160063" y="2459977"/>
              <a:ext cx="238192" cy="240377"/>
              <a:chOff x="6300788" y="2890838"/>
              <a:chExt cx="346075" cy="349250"/>
            </a:xfrm>
          </p:grpSpPr>
          <p:sp>
            <p:nvSpPr>
              <p:cNvPr id="57" name="Line 25">
                <a:extLst>
                  <a:ext uri="{FF2B5EF4-FFF2-40B4-BE49-F238E27FC236}">
                    <a16:creationId xmlns:a16="http://schemas.microsoft.com/office/drawing/2014/main" id="{BD887979-A14C-636D-939F-75B9B2D091C7}"/>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8" name="Line 26">
                <a:extLst>
                  <a:ext uri="{FF2B5EF4-FFF2-40B4-BE49-F238E27FC236}">
                    <a16:creationId xmlns:a16="http://schemas.microsoft.com/office/drawing/2014/main" id="{B89AF3C4-F07A-DB5C-B6AD-742D8054B2FB}"/>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1" name="Group 60">
            <a:extLst>
              <a:ext uri="{FF2B5EF4-FFF2-40B4-BE49-F238E27FC236}">
                <a16:creationId xmlns:a16="http://schemas.microsoft.com/office/drawing/2014/main" id="{EB85C774-236C-9B09-0BB2-20281C923E9A}"/>
              </a:ext>
            </a:extLst>
          </p:cNvPr>
          <p:cNvGrpSpPr/>
          <p:nvPr userDrawn="1"/>
        </p:nvGrpSpPr>
        <p:grpSpPr>
          <a:xfrm>
            <a:off x="10859614" y="3001484"/>
            <a:ext cx="839091" cy="839091"/>
            <a:chOff x="10859614" y="3082764"/>
            <a:chExt cx="839091" cy="839091"/>
          </a:xfrm>
        </p:grpSpPr>
        <p:grpSp>
          <p:nvGrpSpPr>
            <p:cNvPr id="62" name="Group 61">
              <a:extLst>
                <a:ext uri="{FF2B5EF4-FFF2-40B4-BE49-F238E27FC236}">
                  <a16:creationId xmlns:a16="http://schemas.microsoft.com/office/drawing/2014/main" id="{DBCFED0F-E668-5079-E1E4-C701F7C9A454}"/>
                </a:ext>
              </a:extLst>
            </p:cNvPr>
            <p:cNvGrpSpPr/>
            <p:nvPr/>
          </p:nvGrpSpPr>
          <p:grpSpPr>
            <a:xfrm>
              <a:off x="10859614" y="3082764"/>
              <a:ext cx="839091" cy="839091"/>
              <a:chOff x="9277350" y="-850900"/>
              <a:chExt cx="1243118" cy="1243118"/>
            </a:xfrm>
          </p:grpSpPr>
          <p:sp>
            <p:nvSpPr>
              <p:cNvPr id="66" name="Oval 65">
                <a:extLst>
                  <a:ext uri="{FF2B5EF4-FFF2-40B4-BE49-F238E27FC236}">
                    <a16:creationId xmlns:a16="http://schemas.microsoft.com/office/drawing/2014/main" id="{2197BB6C-AFD1-A620-BB16-A471D3F5A2B1}"/>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7" name="Oval 66">
                <a:extLst>
                  <a:ext uri="{FF2B5EF4-FFF2-40B4-BE49-F238E27FC236}">
                    <a16:creationId xmlns:a16="http://schemas.microsoft.com/office/drawing/2014/main" id="{701D753B-8D2C-C2BD-F26B-60AA476EEF7A}"/>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63" name="Group 62">
              <a:extLst>
                <a:ext uri="{FF2B5EF4-FFF2-40B4-BE49-F238E27FC236}">
                  <a16:creationId xmlns:a16="http://schemas.microsoft.com/office/drawing/2014/main" id="{03F2B7C1-0134-BC78-694D-E25E8EEDA259}"/>
                </a:ext>
              </a:extLst>
            </p:cNvPr>
            <p:cNvGrpSpPr/>
            <p:nvPr/>
          </p:nvGrpSpPr>
          <p:grpSpPr>
            <a:xfrm>
              <a:off x="11160063" y="3382121"/>
              <a:ext cx="238192" cy="240377"/>
              <a:chOff x="6300788" y="2890838"/>
              <a:chExt cx="346075" cy="349250"/>
            </a:xfrm>
          </p:grpSpPr>
          <p:sp>
            <p:nvSpPr>
              <p:cNvPr id="64" name="Line 25">
                <a:extLst>
                  <a:ext uri="{FF2B5EF4-FFF2-40B4-BE49-F238E27FC236}">
                    <a16:creationId xmlns:a16="http://schemas.microsoft.com/office/drawing/2014/main" id="{6A8320ED-AF15-C122-7EE3-662F291F8DA0}"/>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5" name="Line 26">
                <a:extLst>
                  <a:ext uri="{FF2B5EF4-FFF2-40B4-BE49-F238E27FC236}">
                    <a16:creationId xmlns:a16="http://schemas.microsoft.com/office/drawing/2014/main" id="{1CC1F052-2005-6B11-E740-CD3B43AFA8C5}"/>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8" name="Group 67">
            <a:extLst>
              <a:ext uri="{FF2B5EF4-FFF2-40B4-BE49-F238E27FC236}">
                <a16:creationId xmlns:a16="http://schemas.microsoft.com/office/drawing/2014/main" id="{5EFA14A7-CD3B-5BB5-EE44-0BD23A6D8227}"/>
              </a:ext>
            </a:extLst>
          </p:cNvPr>
          <p:cNvGrpSpPr/>
          <p:nvPr userDrawn="1"/>
        </p:nvGrpSpPr>
        <p:grpSpPr>
          <a:xfrm>
            <a:off x="10859614" y="3923628"/>
            <a:ext cx="839091" cy="839091"/>
            <a:chOff x="10859614" y="4004908"/>
            <a:chExt cx="839091" cy="839091"/>
          </a:xfrm>
        </p:grpSpPr>
        <p:grpSp>
          <p:nvGrpSpPr>
            <p:cNvPr id="69" name="Group 68">
              <a:extLst>
                <a:ext uri="{FF2B5EF4-FFF2-40B4-BE49-F238E27FC236}">
                  <a16:creationId xmlns:a16="http://schemas.microsoft.com/office/drawing/2014/main" id="{E12A8E47-FA4A-06D2-58F0-597DC3EB6B62}"/>
                </a:ext>
              </a:extLst>
            </p:cNvPr>
            <p:cNvGrpSpPr/>
            <p:nvPr/>
          </p:nvGrpSpPr>
          <p:grpSpPr>
            <a:xfrm>
              <a:off x="10859614" y="4004908"/>
              <a:ext cx="839091" cy="839091"/>
              <a:chOff x="9277350" y="-850900"/>
              <a:chExt cx="1243118" cy="1243118"/>
            </a:xfrm>
          </p:grpSpPr>
          <p:sp>
            <p:nvSpPr>
              <p:cNvPr id="73" name="Oval 72">
                <a:extLst>
                  <a:ext uri="{FF2B5EF4-FFF2-40B4-BE49-F238E27FC236}">
                    <a16:creationId xmlns:a16="http://schemas.microsoft.com/office/drawing/2014/main" id="{6AA496F6-FE96-8097-F281-E2DDFD202E5F}"/>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Oval 73">
                <a:extLst>
                  <a:ext uri="{FF2B5EF4-FFF2-40B4-BE49-F238E27FC236}">
                    <a16:creationId xmlns:a16="http://schemas.microsoft.com/office/drawing/2014/main" id="{F38AF911-91F4-0019-2ED6-4779E0FD9B57}"/>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70" name="Group 69">
              <a:extLst>
                <a:ext uri="{FF2B5EF4-FFF2-40B4-BE49-F238E27FC236}">
                  <a16:creationId xmlns:a16="http://schemas.microsoft.com/office/drawing/2014/main" id="{CE22D747-87E0-B7B7-FA2C-C17129E99BB9}"/>
                </a:ext>
              </a:extLst>
            </p:cNvPr>
            <p:cNvGrpSpPr/>
            <p:nvPr/>
          </p:nvGrpSpPr>
          <p:grpSpPr>
            <a:xfrm>
              <a:off x="11160063" y="4304265"/>
              <a:ext cx="238192" cy="240377"/>
              <a:chOff x="6300788" y="2890838"/>
              <a:chExt cx="346075" cy="349250"/>
            </a:xfrm>
          </p:grpSpPr>
          <p:sp>
            <p:nvSpPr>
              <p:cNvPr id="71" name="Line 25">
                <a:extLst>
                  <a:ext uri="{FF2B5EF4-FFF2-40B4-BE49-F238E27FC236}">
                    <a16:creationId xmlns:a16="http://schemas.microsoft.com/office/drawing/2014/main" id="{9E893F8E-8615-C877-FC45-D19ECE4D79C7}"/>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2" name="Line 26">
                <a:extLst>
                  <a:ext uri="{FF2B5EF4-FFF2-40B4-BE49-F238E27FC236}">
                    <a16:creationId xmlns:a16="http://schemas.microsoft.com/office/drawing/2014/main" id="{0CF55917-15FB-0905-4EE0-6000F8CCEE57}"/>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76" name="Text Placeholder 37">
            <a:extLst>
              <a:ext uri="{FF2B5EF4-FFF2-40B4-BE49-F238E27FC236}">
                <a16:creationId xmlns:a16="http://schemas.microsoft.com/office/drawing/2014/main" id="{8A33C94B-2476-108C-DE18-C72D79414649}"/>
              </a:ext>
            </a:extLst>
          </p:cNvPr>
          <p:cNvSpPr>
            <a:spLocks noGrp="1"/>
          </p:cNvSpPr>
          <p:nvPr>
            <p:ph type="body" sz="quarter" idx="35" hasCustomPrompt="1"/>
          </p:nvPr>
        </p:nvSpPr>
        <p:spPr>
          <a:xfrm>
            <a:off x="1533873" y="2316786"/>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7" name="Text Placeholder 37">
            <a:extLst>
              <a:ext uri="{FF2B5EF4-FFF2-40B4-BE49-F238E27FC236}">
                <a16:creationId xmlns:a16="http://schemas.microsoft.com/office/drawing/2014/main" id="{2DA851CE-6AE7-8DAB-E5C7-6A44CBD80CA7}"/>
              </a:ext>
            </a:extLst>
          </p:cNvPr>
          <p:cNvSpPr>
            <a:spLocks noGrp="1"/>
          </p:cNvSpPr>
          <p:nvPr>
            <p:ph type="body" sz="quarter" idx="36" hasCustomPrompt="1"/>
          </p:nvPr>
        </p:nvSpPr>
        <p:spPr>
          <a:xfrm>
            <a:off x="1528974" y="3218285"/>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8" name="Text Placeholder 37">
            <a:extLst>
              <a:ext uri="{FF2B5EF4-FFF2-40B4-BE49-F238E27FC236}">
                <a16:creationId xmlns:a16="http://schemas.microsoft.com/office/drawing/2014/main" id="{DC43E33E-EF88-5000-198F-1040B29D9CF3}"/>
              </a:ext>
            </a:extLst>
          </p:cNvPr>
          <p:cNvSpPr>
            <a:spLocks noGrp="1"/>
          </p:cNvSpPr>
          <p:nvPr>
            <p:ph type="body" sz="quarter" idx="37" hasCustomPrompt="1"/>
          </p:nvPr>
        </p:nvSpPr>
        <p:spPr>
          <a:xfrm>
            <a:off x="1507076" y="4127729"/>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2" name="Text Placeholder 37">
            <a:extLst>
              <a:ext uri="{FF2B5EF4-FFF2-40B4-BE49-F238E27FC236}">
                <a16:creationId xmlns:a16="http://schemas.microsoft.com/office/drawing/2014/main" id="{EE2F7482-B7CB-1452-2BEA-B24D1E199B0A}"/>
              </a:ext>
            </a:extLst>
          </p:cNvPr>
          <p:cNvSpPr>
            <a:spLocks noGrp="1"/>
          </p:cNvSpPr>
          <p:nvPr>
            <p:ph type="body" sz="quarter" idx="38" hasCustomPrompt="1"/>
          </p:nvPr>
        </p:nvSpPr>
        <p:spPr>
          <a:xfrm>
            <a:off x="7576594" y="23237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3" name="Text Placeholder 37">
            <a:extLst>
              <a:ext uri="{FF2B5EF4-FFF2-40B4-BE49-F238E27FC236}">
                <a16:creationId xmlns:a16="http://schemas.microsoft.com/office/drawing/2014/main" id="{B19D3AA8-E0F1-83C2-C6B6-CF953D13CF7F}"/>
              </a:ext>
            </a:extLst>
          </p:cNvPr>
          <p:cNvSpPr>
            <a:spLocks noGrp="1"/>
          </p:cNvSpPr>
          <p:nvPr>
            <p:ph type="body" sz="quarter" idx="39" hasCustomPrompt="1"/>
          </p:nvPr>
        </p:nvSpPr>
        <p:spPr>
          <a:xfrm>
            <a:off x="7571695" y="3225267"/>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4" name="Text Placeholder 37">
            <a:extLst>
              <a:ext uri="{FF2B5EF4-FFF2-40B4-BE49-F238E27FC236}">
                <a16:creationId xmlns:a16="http://schemas.microsoft.com/office/drawing/2014/main" id="{D2439370-D730-FCAD-2602-2FA2DFDDABA0}"/>
              </a:ext>
            </a:extLst>
          </p:cNvPr>
          <p:cNvSpPr>
            <a:spLocks noGrp="1"/>
          </p:cNvSpPr>
          <p:nvPr>
            <p:ph type="body" sz="quarter" idx="40" hasCustomPrompt="1"/>
          </p:nvPr>
        </p:nvSpPr>
        <p:spPr>
          <a:xfrm>
            <a:off x="7549797" y="4134711"/>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5" name="Text Placeholder 37">
            <a:extLst>
              <a:ext uri="{FF2B5EF4-FFF2-40B4-BE49-F238E27FC236}">
                <a16:creationId xmlns:a16="http://schemas.microsoft.com/office/drawing/2014/main" id="{44BFB79C-4752-159C-5B44-13916544CB08}"/>
              </a:ext>
            </a:extLst>
          </p:cNvPr>
          <p:cNvSpPr>
            <a:spLocks noGrp="1"/>
          </p:cNvSpPr>
          <p:nvPr>
            <p:ph type="body" sz="quarter" idx="41" hasCustomPrompt="1"/>
          </p:nvPr>
        </p:nvSpPr>
        <p:spPr>
          <a:xfrm>
            <a:off x="1207012" y="5211338"/>
            <a:ext cx="3091269" cy="430887"/>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87" name="Text Placeholder 37">
            <a:extLst>
              <a:ext uri="{FF2B5EF4-FFF2-40B4-BE49-F238E27FC236}">
                <a16:creationId xmlns:a16="http://schemas.microsoft.com/office/drawing/2014/main" id="{FFFAF97C-D4A7-D558-920D-D73B8F3665FF}"/>
              </a:ext>
            </a:extLst>
          </p:cNvPr>
          <p:cNvSpPr>
            <a:spLocks noGrp="1"/>
          </p:cNvSpPr>
          <p:nvPr>
            <p:ph type="body" sz="quarter" idx="42" hasCustomPrompt="1"/>
          </p:nvPr>
        </p:nvSpPr>
        <p:spPr>
          <a:xfrm>
            <a:off x="7914995" y="5211339"/>
            <a:ext cx="3091269" cy="430887"/>
          </a:xfrm>
        </p:spPr>
        <p:txBody>
          <a:bodyPr>
            <a:normAutofit/>
          </a:bodyPr>
          <a:lstStyle>
            <a:lvl1pPr marL="0" indent="0" algn="r">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93" name="Picture Placeholder 91">
            <a:extLst>
              <a:ext uri="{FF2B5EF4-FFF2-40B4-BE49-F238E27FC236}">
                <a16:creationId xmlns:a16="http://schemas.microsoft.com/office/drawing/2014/main" id="{6CA68C4F-0B29-1B32-04B6-AE71882F397B}"/>
              </a:ext>
            </a:extLst>
          </p:cNvPr>
          <p:cNvSpPr>
            <a:spLocks noGrp="1"/>
          </p:cNvSpPr>
          <p:nvPr>
            <p:ph type="pic" sz="quarter" idx="44"/>
          </p:nvPr>
        </p:nvSpPr>
        <p:spPr>
          <a:xfrm>
            <a:off x="4016737" y="2063533"/>
            <a:ext cx="4111625" cy="3803650"/>
          </a:xfrm>
        </p:spPr>
        <p:txBody>
          <a:bodyPr/>
          <a:lstStyle/>
          <a:p>
            <a:endParaRPr lang="en-IN"/>
          </a:p>
        </p:txBody>
      </p:sp>
    </p:spTree>
    <p:extLst>
      <p:ext uri="{BB962C8B-B14F-4D97-AF65-F5344CB8AC3E}">
        <p14:creationId xmlns:p14="http://schemas.microsoft.com/office/powerpoint/2010/main" val="408387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Miscellaneous">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a:t>Click to edit Master title style</a:t>
            </a:r>
            <a:endParaRPr lang="en-IN"/>
          </a:p>
        </p:txBody>
      </p:sp>
      <p:sp>
        <p:nvSpPr>
          <p:cNvPr id="2" name="Donut 11">
            <a:extLst>
              <a:ext uri="{FF2B5EF4-FFF2-40B4-BE49-F238E27FC236}">
                <a16:creationId xmlns:a16="http://schemas.microsoft.com/office/drawing/2014/main" id="{8807947A-D206-6DC5-12C6-07ECFEC81955}"/>
              </a:ext>
            </a:extLst>
          </p:cNvPr>
          <p:cNvSpPr/>
          <p:nvPr userDrawn="1"/>
        </p:nvSpPr>
        <p:spPr>
          <a:xfrm>
            <a:off x="8530349" y="2029906"/>
            <a:ext cx="2487614" cy="2487612"/>
          </a:xfrm>
          <a:prstGeom prst="donut">
            <a:avLst>
              <a:gd name="adj" fmla="val 29153"/>
            </a:avLst>
          </a:prstGeom>
          <a:gradFill flip="none" rotWithShape="1">
            <a:gsLst>
              <a:gs pos="0">
                <a:schemeClr val="accent1"/>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 name="Donut 10">
            <a:extLst>
              <a:ext uri="{FF2B5EF4-FFF2-40B4-BE49-F238E27FC236}">
                <a16:creationId xmlns:a16="http://schemas.microsoft.com/office/drawing/2014/main" id="{FBAFCF77-871C-E8FD-3A91-F4C566516C0E}"/>
              </a:ext>
            </a:extLst>
          </p:cNvPr>
          <p:cNvSpPr/>
          <p:nvPr/>
        </p:nvSpPr>
        <p:spPr>
          <a:xfrm>
            <a:off x="4586515" y="1366010"/>
            <a:ext cx="3018972" cy="3018970"/>
          </a:xfrm>
          <a:prstGeom prst="donut">
            <a:avLst>
              <a:gd name="adj" fmla="val 29153"/>
            </a:avLst>
          </a:prstGeom>
          <a:gradFill flip="none" rotWithShape="1">
            <a:gsLst>
              <a:gs pos="0">
                <a:schemeClr val="accent1"/>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9" name="Donut 15">
            <a:extLst>
              <a:ext uri="{FF2B5EF4-FFF2-40B4-BE49-F238E27FC236}">
                <a16:creationId xmlns:a16="http://schemas.microsoft.com/office/drawing/2014/main" id="{A759063A-60A8-084E-9BF4-96A124989471}"/>
              </a:ext>
            </a:extLst>
          </p:cNvPr>
          <p:cNvSpPr/>
          <p:nvPr/>
        </p:nvSpPr>
        <p:spPr>
          <a:xfrm>
            <a:off x="1174038" y="2029906"/>
            <a:ext cx="2487614" cy="2487612"/>
          </a:xfrm>
          <a:prstGeom prst="donut">
            <a:avLst>
              <a:gd name="adj" fmla="val 29153"/>
            </a:avLst>
          </a:prstGeom>
          <a:gradFill flip="none" rotWithShape="1">
            <a:gsLst>
              <a:gs pos="0">
                <a:schemeClr val="accent1"/>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0C8ACAB9-62EA-4E1C-34BD-C9658A5C0846}"/>
              </a:ext>
            </a:extLst>
          </p:cNvPr>
          <p:cNvSpPr>
            <a:spLocks noGrp="1"/>
          </p:cNvSpPr>
          <p:nvPr>
            <p:ph type="pic" sz="quarter" idx="29" hasCustomPrompt="1"/>
          </p:nvPr>
        </p:nvSpPr>
        <p:spPr>
          <a:xfrm>
            <a:off x="1612900" y="2468563"/>
            <a:ext cx="1612900" cy="1611312"/>
          </a:xfrm>
          <a:prstGeom prst="ellipse">
            <a:avLst/>
          </a:prstGeom>
        </p:spPr>
        <p:txBody>
          <a:bodyPr>
            <a:normAutofit/>
          </a:bodyPr>
          <a:lstStyle>
            <a:lvl1pPr marL="0" indent="0" algn="ctr">
              <a:buNone/>
              <a:defRPr sz="2000"/>
            </a:lvl1pPr>
          </a:lstStyle>
          <a:p>
            <a:r>
              <a:rPr lang="en-US"/>
              <a:t>Insert </a:t>
            </a:r>
            <a:r>
              <a:rPr lang="en-US" err="1"/>
              <a:t>PictureHere</a:t>
            </a:r>
            <a:endParaRPr lang="en-IN"/>
          </a:p>
        </p:txBody>
      </p:sp>
      <p:sp>
        <p:nvSpPr>
          <p:cNvPr id="24" name="Picture Placeholder 21">
            <a:extLst>
              <a:ext uri="{FF2B5EF4-FFF2-40B4-BE49-F238E27FC236}">
                <a16:creationId xmlns:a16="http://schemas.microsoft.com/office/drawing/2014/main" id="{D17A4BA4-8569-D0D3-E385-2F110EEDFA74}"/>
              </a:ext>
            </a:extLst>
          </p:cNvPr>
          <p:cNvSpPr>
            <a:spLocks noGrp="1"/>
          </p:cNvSpPr>
          <p:nvPr>
            <p:ph type="pic" sz="quarter" idx="30" hasCustomPrompt="1"/>
          </p:nvPr>
        </p:nvSpPr>
        <p:spPr>
          <a:xfrm>
            <a:off x="5067302" y="1846150"/>
            <a:ext cx="2057398" cy="2055372"/>
          </a:xfrm>
          <a:prstGeom prst="ellipse">
            <a:avLst/>
          </a:prstGeom>
        </p:spPr>
        <p:txBody>
          <a:bodyPr/>
          <a:lstStyle>
            <a:lvl1pPr marL="0" indent="0" algn="ctr">
              <a:buNone/>
              <a:defRPr/>
            </a:lvl1pPr>
          </a:lstStyle>
          <a:p>
            <a:r>
              <a:rPr lang="en-US"/>
              <a:t>Insert </a:t>
            </a:r>
            <a:r>
              <a:rPr lang="en-US" err="1"/>
              <a:t>PictureHere</a:t>
            </a:r>
            <a:endParaRPr lang="en-IN"/>
          </a:p>
        </p:txBody>
      </p:sp>
      <p:sp>
        <p:nvSpPr>
          <p:cNvPr id="28" name="Picture Placeholder 21">
            <a:extLst>
              <a:ext uri="{FF2B5EF4-FFF2-40B4-BE49-F238E27FC236}">
                <a16:creationId xmlns:a16="http://schemas.microsoft.com/office/drawing/2014/main" id="{A8523876-5134-0664-9B2D-1CD22827548F}"/>
              </a:ext>
            </a:extLst>
          </p:cNvPr>
          <p:cNvSpPr>
            <a:spLocks noGrp="1"/>
          </p:cNvSpPr>
          <p:nvPr>
            <p:ph type="pic" sz="quarter" idx="31" hasCustomPrompt="1"/>
          </p:nvPr>
        </p:nvSpPr>
        <p:spPr>
          <a:xfrm>
            <a:off x="8966200" y="2468264"/>
            <a:ext cx="1612900" cy="1611312"/>
          </a:xfrm>
          <a:prstGeom prst="ellipse">
            <a:avLst/>
          </a:prstGeom>
        </p:spPr>
        <p:txBody>
          <a:bodyPr>
            <a:normAutofit/>
          </a:bodyPr>
          <a:lstStyle>
            <a:lvl1pPr marL="0" indent="0" algn="ctr">
              <a:buNone/>
              <a:defRPr sz="2000"/>
            </a:lvl1pPr>
          </a:lstStyle>
          <a:p>
            <a:r>
              <a:rPr lang="en-US"/>
              <a:t>Insert </a:t>
            </a:r>
            <a:r>
              <a:rPr lang="en-US" err="1"/>
              <a:t>PictureHere</a:t>
            </a:r>
            <a:endParaRPr lang="en-IN"/>
          </a:p>
        </p:txBody>
      </p:sp>
      <p:sp>
        <p:nvSpPr>
          <p:cNvPr id="31" name="Text Placeholder 74">
            <a:extLst>
              <a:ext uri="{FF2B5EF4-FFF2-40B4-BE49-F238E27FC236}">
                <a16:creationId xmlns:a16="http://schemas.microsoft.com/office/drawing/2014/main" id="{1E2ACC88-6D22-53BF-A492-A4AC063C4E3E}"/>
              </a:ext>
            </a:extLst>
          </p:cNvPr>
          <p:cNvSpPr>
            <a:spLocks noGrp="1"/>
          </p:cNvSpPr>
          <p:nvPr>
            <p:ph type="body" sz="quarter" idx="32" hasCustomPrompt="1"/>
          </p:nvPr>
        </p:nvSpPr>
        <p:spPr>
          <a:xfrm>
            <a:off x="1174040" y="4629080"/>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a:t>Subheading</a:t>
            </a:r>
          </a:p>
        </p:txBody>
      </p:sp>
      <p:sp>
        <p:nvSpPr>
          <p:cNvPr id="32" name="Text Placeholder 74">
            <a:extLst>
              <a:ext uri="{FF2B5EF4-FFF2-40B4-BE49-F238E27FC236}">
                <a16:creationId xmlns:a16="http://schemas.microsoft.com/office/drawing/2014/main" id="{430A4452-39A9-6D0D-1087-176A6BDB55FA}"/>
              </a:ext>
            </a:extLst>
          </p:cNvPr>
          <p:cNvSpPr>
            <a:spLocks noGrp="1"/>
          </p:cNvSpPr>
          <p:nvPr>
            <p:ph type="body" sz="quarter" idx="33" hasCustomPrompt="1"/>
          </p:nvPr>
        </p:nvSpPr>
        <p:spPr>
          <a:xfrm>
            <a:off x="1174039" y="5011087"/>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a:t>Description</a:t>
            </a:r>
          </a:p>
        </p:txBody>
      </p:sp>
      <p:sp>
        <p:nvSpPr>
          <p:cNvPr id="34" name="Text Placeholder 74">
            <a:extLst>
              <a:ext uri="{FF2B5EF4-FFF2-40B4-BE49-F238E27FC236}">
                <a16:creationId xmlns:a16="http://schemas.microsoft.com/office/drawing/2014/main" id="{1527C951-E9F3-D7EE-838F-8B6FA375790A}"/>
              </a:ext>
            </a:extLst>
          </p:cNvPr>
          <p:cNvSpPr>
            <a:spLocks noGrp="1"/>
          </p:cNvSpPr>
          <p:nvPr>
            <p:ph type="body" sz="quarter" idx="34" hasCustomPrompt="1"/>
          </p:nvPr>
        </p:nvSpPr>
        <p:spPr>
          <a:xfrm>
            <a:off x="4933156" y="4629080"/>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a:t>Subheading</a:t>
            </a:r>
          </a:p>
        </p:txBody>
      </p:sp>
      <p:sp>
        <p:nvSpPr>
          <p:cNvPr id="35" name="Text Placeholder 74">
            <a:extLst>
              <a:ext uri="{FF2B5EF4-FFF2-40B4-BE49-F238E27FC236}">
                <a16:creationId xmlns:a16="http://schemas.microsoft.com/office/drawing/2014/main" id="{7E31BD87-6D3D-7D22-A5A0-943C17AC9B98}"/>
              </a:ext>
            </a:extLst>
          </p:cNvPr>
          <p:cNvSpPr>
            <a:spLocks noGrp="1"/>
          </p:cNvSpPr>
          <p:nvPr>
            <p:ph type="body" sz="quarter" idx="35" hasCustomPrompt="1"/>
          </p:nvPr>
        </p:nvSpPr>
        <p:spPr>
          <a:xfrm>
            <a:off x="4933155" y="5011087"/>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a:t>Description</a:t>
            </a:r>
          </a:p>
        </p:txBody>
      </p:sp>
      <p:sp>
        <p:nvSpPr>
          <p:cNvPr id="36" name="Text Placeholder 74">
            <a:extLst>
              <a:ext uri="{FF2B5EF4-FFF2-40B4-BE49-F238E27FC236}">
                <a16:creationId xmlns:a16="http://schemas.microsoft.com/office/drawing/2014/main" id="{C35174F9-D362-DC2E-55E9-9F2C663195BF}"/>
              </a:ext>
            </a:extLst>
          </p:cNvPr>
          <p:cNvSpPr>
            <a:spLocks noGrp="1"/>
          </p:cNvSpPr>
          <p:nvPr>
            <p:ph type="body" sz="quarter" idx="36" hasCustomPrompt="1"/>
          </p:nvPr>
        </p:nvSpPr>
        <p:spPr>
          <a:xfrm>
            <a:off x="8692272" y="4618524"/>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a:t>Subheading</a:t>
            </a:r>
          </a:p>
        </p:txBody>
      </p:sp>
      <p:sp>
        <p:nvSpPr>
          <p:cNvPr id="37" name="Text Placeholder 74">
            <a:extLst>
              <a:ext uri="{FF2B5EF4-FFF2-40B4-BE49-F238E27FC236}">
                <a16:creationId xmlns:a16="http://schemas.microsoft.com/office/drawing/2014/main" id="{3A5C1FFD-4967-9795-B6DA-B674EB0A1380}"/>
              </a:ext>
            </a:extLst>
          </p:cNvPr>
          <p:cNvSpPr>
            <a:spLocks noGrp="1"/>
          </p:cNvSpPr>
          <p:nvPr>
            <p:ph type="body" sz="quarter" idx="37" hasCustomPrompt="1"/>
          </p:nvPr>
        </p:nvSpPr>
        <p:spPr>
          <a:xfrm>
            <a:off x="8692271" y="5000531"/>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a:t>Description</a:t>
            </a:r>
          </a:p>
        </p:txBody>
      </p:sp>
    </p:spTree>
    <p:extLst>
      <p:ext uri="{BB962C8B-B14F-4D97-AF65-F5344CB8AC3E}">
        <p14:creationId xmlns:p14="http://schemas.microsoft.com/office/powerpoint/2010/main" val="2184391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FA8095C-6957-5EC7-4323-059976D64700}"/>
              </a:ext>
            </a:extLst>
          </p:cNvPr>
          <p:cNvSpPr/>
          <p:nvPr userDrawn="1"/>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100000">
                <a:schemeClr val="tx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544B5328-6D80-7784-4220-C79FFA1FB257}"/>
              </a:ext>
            </a:extLst>
          </p:cNvPr>
          <p:cNvSpPr>
            <a:spLocks noGrp="1"/>
          </p:cNvSpPr>
          <p:nvPr>
            <p:ph type="pic" sz="quarter" idx="13"/>
          </p:nvPr>
        </p:nvSpPr>
        <p:spPr>
          <a:xfrm>
            <a:off x="1352048" y="-5702531"/>
            <a:ext cx="12192003" cy="12181139"/>
          </a:xfrm>
          <a:prstGeom prst="ellipse">
            <a:avLst/>
          </a:prstGeom>
          <a:noFill/>
        </p:spPr>
        <p:txBody>
          <a:bodyPr/>
          <a:lstStyle/>
          <a:p>
            <a:endParaRPr lang="en-IN"/>
          </a:p>
        </p:txBody>
      </p:sp>
      <p:sp>
        <p:nvSpPr>
          <p:cNvPr id="7" name="Title 1">
            <a:extLst>
              <a:ext uri="{FF2B5EF4-FFF2-40B4-BE49-F238E27FC236}">
                <a16:creationId xmlns:a16="http://schemas.microsoft.com/office/drawing/2014/main" id="{34113597-7CC6-531A-4BC2-34526106D4BE}"/>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r">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56594010-F5CA-064F-63B9-AD7D19D448F3}"/>
              </a:ext>
            </a:extLst>
          </p:cNvPr>
          <p:cNvSpPr/>
          <p:nvPr userDrawn="1"/>
        </p:nvSpPr>
        <p:spPr>
          <a:xfrm>
            <a:off x="6443806"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Subtitle 2">
            <a:extLst>
              <a:ext uri="{FF2B5EF4-FFF2-40B4-BE49-F238E27FC236}">
                <a16:creationId xmlns:a16="http://schemas.microsoft.com/office/drawing/2014/main" id="{652999CC-950D-AC73-6A70-B04E0684E979}"/>
              </a:ext>
            </a:extLst>
          </p:cNvPr>
          <p:cNvSpPr>
            <a:spLocks noGrp="1"/>
          </p:cNvSpPr>
          <p:nvPr>
            <p:ph type="subTitle" idx="1"/>
          </p:nvPr>
        </p:nvSpPr>
        <p:spPr>
          <a:xfrm>
            <a:off x="285135" y="854284"/>
            <a:ext cx="11634149" cy="461665"/>
          </a:xfrm>
        </p:spPr>
        <p:txBody>
          <a:bodyPr wrap="square">
            <a:spAutoFit/>
          </a:bodyPr>
          <a:lstStyle>
            <a:lvl1pPr marL="0" indent="0" algn="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Rectangle: Rounded Corners 9">
            <a:extLst>
              <a:ext uri="{FF2B5EF4-FFF2-40B4-BE49-F238E27FC236}">
                <a16:creationId xmlns:a16="http://schemas.microsoft.com/office/drawing/2014/main" id="{5F2AE350-55D2-E63B-EA1B-43EBFB64272E}"/>
              </a:ext>
            </a:extLst>
          </p:cNvPr>
          <p:cNvSpPr/>
          <p:nvPr userDrawn="1"/>
        </p:nvSpPr>
        <p:spPr>
          <a:xfrm>
            <a:off x="809624"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7">
            <a:extLst>
              <a:ext uri="{FF2B5EF4-FFF2-40B4-BE49-F238E27FC236}">
                <a16:creationId xmlns:a16="http://schemas.microsoft.com/office/drawing/2014/main" id="{80C30F35-38A6-A294-048E-40574A758355}"/>
              </a:ext>
            </a:extLst>
          </p:cNvPr>
          <p:cNvSpPr>
            <a:spLocks noGrp="1"/>
          </p:cNvSpPr>
          <p:nvPr>
            <p:ph type="body" sz="quarter" idx="21" hasCustomPrompt="1"/>
          </p:nvPr>
        </p:nvSpPr>
        <p:spPr>
          <a:xfrm>
            <a:off x="996448"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16" name="Text Placeholder 37">
            <a:extLst>
              <a:ext uri="{FF2B5EF4-FFF2-40B4-BE49-F238E27FC236}">
                <a16:creationId xmlns:a16="http://schemas.microsoft.com/office/drawing/2014/main" id="{A6663F84-DDCB-28F0-3D3A-1E0285D4BCE9}"/>
              </a:ext>
            </a:extLst>
          </p:cNvPr>
          <p:cNvSpPr>
            <a:spLocks noGrp="1"/>
          </p:cNvSpPr>
          <p:nvPr>
            <p:ph type="body" sz="quarter" idx="20" hasCustomPrompt="1"/>
          </p:nvPr>
        </p:nvSpPr>
        <p:spPr>
          <a:xfrm>
            <a:off x="996450"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46" name="Rectangle 45">
            <a:extLst>
              <a:ext uri="{FF2B5EF4-FFF2-40B4-BE49-F238E27FC236}">
                <a16:creationId xmlns:a16="http://schemas.microsoft.com/office/drawing/2014/main" id="{5C2D7219-2A03-C3ED-E812-F65D73ED200B}"/>
              </a:ext>
            </a:extLst>
          </p:cNvPr>
          <p:cNvSpPr/>
          <p:nvPr userDrawn="1"/>
        </p:nvSpPr>
        <p:spPr>
          <a:xfrm>
            <a:off x="2819400"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Text Placeholder 42">
            <a:extLst>
              <a:ext uri="{FF2B5EF4-FFF2-40B4-BE49-F238E27FC236}">
                <a16:creationId xmlns:a16="http://schemas.microsoft.com/office/drawing/2014/main" id="{00481D02-35A5-98C7-1207-2E929E940BCD}"/>
              </a:ext>
            </a:extLst>
          </p:cNvPr>
          <p:cNvSpPr>
            <a:spLocks noGrp="1"/>
          </p:cNvSpPr>
          <p:nvPr>
            <p:ph type="body" sz="quarter" idx="14" hasCustomPrompt="1"/>
          </p:nvPr>
        </p:nvSpPr>
        <p:spPr>
          <a:xfrm>
            <a:off x="996448"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a:t>01</a:t>
            </a:r>
            <a:endParaRPr lang="en-IN"/>
          </a:p>
        </p:txBody>
      </p:sp>
      <p:sp>
        <p:nvSpPr>
          <p:cNvPr id="23" name="Rectangle: Rounded Corners 22">
            <a:extLst>
              <a:ext uri="{FF2B5EF4-FFF2-40B4-BE49-F238E27FC236}">
                <a16:creationId xmlns:a16="http://schemas.microsoft.com/office/drawing/2014/main" id="{B04DAB1D-95A5-1478-5C72-5943009BE77E}"/>
              </a:ext>
            </a:extLst>
          </p:cNvPr>
          <p:cNvSpPr/>
          <p:nvPr userDrawn="1"/>
        </p:nvSpPr>
        <p:spPr>
          <a:xfrm>
            <a:off x="3514109"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7">
            <a:extLst>
              <a:ext uri="{FF2B5EF4-FFF2-40B4-BE49-F238E27FC236}">
                <a16:creationId xmlns:a16="http://schemas.microsoft.com/office/drawing/2014/main" id="{731C22EE-498C-F7CA-40B9-97C9E33D543E}"/>
              </a:ext>
            </a:extLst>
          </p:cNvPr>
          <p:cNvSpPr>
            <a:spLocks noGrp="1"/>
          </p:cNvSpPr>
          <p:nvPr>
            <p:ph type="body" sz="quarter" idx="22" hasCustomPrompt="1"/>
          </p:nvPr>
        </p:nvSpPr>
        <p:spPr>
          <a:xfrm>
            <a:off x="3700933"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5" name="Text Placeholder 37">
            <a:extLst>
              <a:ext uri="{FF2B5EF4-FFF2-40B4-BE49-F238E27FC236}">
                <a16:creationId xmlns:a16="http://schemas.microsoft.com/office/drawing/2014/main" id="{0718D317-E437-ACFE-36C8-9CBA300462F9}"/>
              </a:ext>
            </a:extLst>
          </p:cNvPr>
          <p:cNvSpPr>
            <a:spLocks noGrp="1"/>
          </p:cNvSpPr>
          <p:nvPr>
            <p:ph type="body" sz="quarter" idx="23" hasCustomPrompt="1"/>
          </p:nvPr>
        </p:nvSpPr>
        <p:spPr>
          <a:xfrm>
            <a:off x="3700935"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26" name="Rectangle 25">
            <a:extLst>
              <a:ext uri="{FF2B5EF4-FFF2-40B4-BE49-F238E27FC236}">
                <a16:creationId xmlns:a16="http://schemas.microsoft.com/office/drawing/2014/main" id="{EAF39272-ABFB-4973-E473-1D05B700C25F}"/>
              </a:ext>
            </a:extLst>
          </p:cNvPr>
          <p:cNvSpPr/>
          <p:nvPr userDrawn="1"/>
        </p:nvSpPr>
        <p:spPr>
          <a:xfrm>
            <a:off x="5523885"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Text Placeholder 42">
            <a:extLst>
              <a:ext uri="{FF2B5EF4-FFF2-40B4-BE49-F238E27FC236}">
                <a16:creationId xmlns:a16="http://schemas.microsoft.com/office/drawing/2014/main" id="{32E8F836-8812-4FCB-8F5B-81429F7BBB38}"/>
              </a:ext>
            </a:extLst>
          </p:cNvPr>
          <p:cNvSpPr>
            <a:spLocks noGrp="1"/>
          </p:cNvSpPr>
          <p:nvPr>
            <p:ph type="body" sz="quarter" idx="24" hasCustomPrompt="1"/>
          </p:nvPr>
        </p:nvSpPr>
        <p:spPr>
          <a:xfrm>
            <a:off x="3700933"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a:t>02</a:t>
            </a:r>
            <a:endParaRPr lang="en-IN"/>
          </a:p>
        </p:txBody>
      </p:sp>
      <p:sp>
        <p:nvSpPr>
          <p:cNvPr id="33" name="Rectangle: Rounded Corners 32">
            <a:extLst>
              <a:ext uri="{FF2B5EF4-FFF2-40B4-BE49-F238E27FC236}">
                <a16:creationId xmlns:a16="http://schemas.microsoft.com/office/drawing/2014/main" id="{CBA6AB4C-B704-E9F0-7263-0160C8EF066F}"/>
              </a:ext>
            </a:extLst>
          </p:cNvPr>
          <p:cNvSpPr/>
          <p:nvPr userDrawn="1"/>
        </p:nvSpPr>
        <p:spPr>
          <a:xfrm>
            <a:off x="6227000"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7">
            <a:extLst>
              <a:ext uri="{FF2B5EF4-FFF2-40B4-BE49-F238E27FC236}">
                <a16:creationId xmlns:a16="http://schemas.microsoft.com/office/drawing/2014/main" id="{3651C546-F9F0-9525-73EB-8F8316BDB8E4}"/>
              </a:ext>
            </a:extLst>
          </p:cNvPr>
          <p:cNvSpPr>
            <a:spLocks noGrp="1"/>
          </p:cNvSpPr>
          <p:nvPr>
            <p:ph type="body" sz="quarter" idx="25" hasCustomPrompt="1"/>
          </p:nvPr>
        </p:nvSpPr>
        <p:spPr>
          <a:xfrm>
            <a:off x="6413824"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5" name="Text Placeholder 37">
            <a:extLst>
              <a:ext uri="{FF2B5EF4-FFF2-40B4-BE49-F238E27FC236}">
                <a16:creationId xmlns:a16="http://schemas.microsoft.com/office/drawing/2014/main" id="{D5793BEF-2010-0581-2EC2-C1A21BBFDE6F}"/>
              </a:ext>
            </a:extLst>
          </p:cNvPr>
          <p:cNvSpPr>
            <a:spLocks noGrp="1"/>
          </p:cNvSpPr>
          <p:nvPr>
            <p:ph type="body" sz="quarter" idx="26" hasCustomPrompt="1"/>
          </p:nvPr>
        </p:nvSpPr>
        <p:spPr>
          <a:xfrm>
            <a:off x="6413826"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36" name="Rectangle 35">
            <a:extLst>
              <a:ext uri="{FF2B5EF4-FFF2-40B4-BE49-F238E27FC236}">
                <a16:creationId xmlns:a16="http://schemas.microsoft.com/office/drawing/2014/main" id="{C6F9B29B-C3EE-0CCC-9097-A191C0E982D4}"/>
              </a:ext>
            </a:extLst>
          </p:cNvPr>
          <p:cNvSpPr/>
          <p:nvPr userDrawn="1"/>
        </p:nvSpPr>
        <p:spPr>
          <a:xfrm>
            <a:off x="8236776"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Text Placeholder 42">
            <a:extLst>
              <a:ext uri="{FF2B5EF4-FFF2-40B4-BE49-F238E27FC236}">
                <a16:creationId xmlns:a16="http://schemas.microsoft.com/office/drawing/2014/main" id="{D860BE52-9B54-15A9-89D7-F26AF4F22438}"/>
              </a:ext>
            </a:extLst>
          </p:cNvPr>
          <p:cNvSpPr>
            <a:spLocks noGrp="1"/>
          </p:cNvSpPr>
          <p:nvPr>
            <p:ph type="body" sz="quarter" idx="27" hasCustomPrompt="1"/>
          </p:nvPr>
        </p:nvSpPr>
        <p:spPr>
          <a:xfrm>
            <a:off x="6413824"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a:t>03</a:t>
            </a:r>
            <a:endParaRPr lang="en-IN"/>
          </a:p>
        </p:txBody>
      </p:sp>
      <p:sp>
        <p:nvSpPr>
          <p:cNvPr id="44" name="Rectangle: Rounded Corners 43">
            <a:extLst>
              <a:ext uri="{FF2B5EF4-FFF2-40B4-BE49-F238E27FC236}">
                <a16:creationId xmlns:a16="http://schemas.microsoft.com/office/drawing/2014/main" id="{6954ADF8-1F77-DD9F-6418-8F48DB8B9F63}"/>
              </a:ext>
            </a:extLst>
          </p:cNvPr>
          <p:cNvSpPr/>
          <p:nvPr userDrawn="1"/>
        </p:nvSpPr>
        <p:spPr>
          <a:xfrm>
            <a:off x="8939891" y="2612114"/>
            <a:ext cx="2437078" cy="3255286"/>
          </a:xfrm>
          <a:prstGeom prst="roundRect">
            <a:avLst>
              <a:gd name="adj" fmla="val 6896"/>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37">
            <a:extLst>
              <a:ext uri="{FF2B5EF4-FFF2-40B4-BE49-F238E27FC236}">
                <a16:creationId xmlns:a16="http://schemas.microsoft.com/office/drawing/2014/main" id="{ABF55AA2-4B78-5FFF-9CDF-4A0BC3F1B130}"/>
              </a:ext>
            </a:extLst>
          </p:cNvPr>
          <p:cNvSpPr>
            <a:spLocks noGrp="1"/>
          </p:cNvSpPr>
          <p:nvPr>
            <p:ph type="body" sz="quarter" idx="28" hasCustomPrompt="1"/>
          </p:nvPr>
        </p:nvSpPr>
        <p:spPr>
          <a:xfrm>
            <a:off x="9126715" y="4009351"/>
            <a:ext cx="1903413"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7" name="Text Placeholder 37">
            <a:extLst>
              <a:ext uri="{FF2B5EF4-FFF2-40B4-BE49-F238E27FC236}">
                <a16:creationId xmlns:a16="http://schemas.microsoft.com/office/drawing/2014/main" id="{553A0342-B173-027B-0A63-9D49698D7EB4}"/>
              </a:ext>
            </a:extLst>
          </p:cNvPr>
          <p:cNvSpPr>
            <a:spLocks noGrp="1"/>
          </p:cNvSpPr>
          <p:nvPr>
            <p:ph type="body" sz="quarter" idx="29" hasCustomPrompt="1"/>
          </p:nvPr>
        </p:nvSpPr>
        <p:spPr>
          <a:xfrm>
            <a:off x="9126717" y="3609535"/>
            <a:ext cx="1903411" cy="276665"/>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a:t>Click to add text</a:t>
            </a:r>
            <a:endParaRPr lang="en-IN"/>
          </a:p>
        </p:txBody>
      </p:sp>
      <p:sp>
        <p:nvSpPr>
          <p:cNvPr id="48" name="Rectangle 47">
            <a:extLst>
              <a:ext uri="{FF2B5EF4-FFF2-40B4-BE49-F238E27FC236}">
                <a16:creationId xmlns:a16="http://schemas.microsoft.com/office/drawing/2014/main" id="{E034B531-F2C6-B1D6-11A3-837CB9BEA982}"/>
              </a:ext>
            </a:extLst>
          </p:cNvPr>
          <p:cNvSpPr/>
          <p:nvPr userDrawn="1"/>
        </p:nvSpPr>
        <p:spPr>
          <a:xfrm>
            <a:off x="10949667" y="3319334"/>
            <a:ext cx="434708" cy="51314"/>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ext Placeholder 42">
            <a:extLst>
              <a:ext uri="{FF2B5EF4-FFF2-40B4-BE49-F238E27FC236}">
                <a16:creationId xmlns:a16="http://schemas.microsoft.com/office/drawing/2014/main" id="{ACEF462E-9001-EC24-1C02-AE2EE263F7E5}"/>
              </a:ext>
            </a:extLst>
          </p:cNvPr>
          <p:cNvSpPr>
            <a:spLocks noGrp="1"/>
          </p:cNvSpPr>
          <p:nvPr>
            <p:ph type="body" sz="quarter" idx="30" hasCustomPrompt="1"/>
          </p:nvPr>
        </p:nvSpPr>
        <p:spPr>
          <a:xfrm>
            <a:off x="9126715" y="2880386"/>
            <a:ext cx="1903413" cy="527050"/>
          </a:xfrm>
        </p:spPr>
        <p:txBody>
          <a:bodyPr>
            <a:noAutofit/>
          </a:bodyPr>
          <a:lstStyle>
            <a:lvl1pPr marL="0" indent="0">
              <a:buNone/>
              <a:defRPr sz="3600" b="1">
                <a:solidFill>
                  <a:schemeClr val="tx2"/>
                </a:solidFill>
                <a:latin typeface="Barlow" panose="00000500000000000000" pitchFamily="2" charset="0"/>
              </a:defRPr>
            </a:lvl1pPr>
          </a:lstStyle>
          <a:p>
            <a:pPr lvl="0"/>
            <a:r>
              <a:rPr lang="en-US"/>
              <a:t>04</a:t>
            </a:r>
            <a:endParaRPr lang="en-IN"/>
          </a:p>
        </p:txBody>
      </p:sp>
    </p:spTree>
    <p:extLst>
      <p:ext uri="{BB962C8B-B14F-4D97-AF65-F5344CB8AC3E}">
        <p14:creationId xmlns:p14="http://schemas.microsoft.com/office/powerpoint/2010/main" val="3258055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Miscellaneou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1E2354-AF0A-A7B4-7B78-365FAC8AEB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7780" y="1408471"/>
            <a:ext cx="8256439" cy="5079644"/>
          </a:xfrm>
          <a:prstGeom prst="rect">
            <a:avLst/>
          </a:prstGeom>
        </p:spPr>
      </p:pic>
      <p:sp>
        <p:nvSpPr>
          <p:cNvPr id="8" name="Title 1">
            <a:extLst>
              <a:ext uri="{FF2B5EF4-FFF2-40B4-BE49-F238E27FC236}">
                <a16:creationId xmlns:a16="http://schemas.microsoft.com/office/drawing/2014/main" id="{8C48F4F6-BD8F-048E-5B8A-25193117E050}"/>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ctr">
              <a:lnSpc>
                <a:spcPct val="100000"/>
              </a:lnSpc>
              <a:defRPr lang="en-US" sz="3200" dirty="0">
                <a:solidFill>
                  <a:schemeClr val="tx2"/>
                </a:solidFill>
              </a:defRPr>
            </a:lvl1pPr>
          </a:lstStyle>
          <a:p>
            <a:pPr lvl="0"/>
            <a:r>
              <a:rPr lang="en-GB"/>
              <a:t>Click to edit Master title style</a:t>
            </a:r>
            <a:endParaRPr lang="en-US"/>
          </a:p>
        </p:txBody>
      </p:sp>
      <p:sp>
        <p:nvSpPr>
          <p:cNvPr id="19" name="Rectangle 18">
            <a:extLst>
              <a:ext uri="{FF2B5EF4-FFF2-40B4-BE49-F238E27FC236}">
                <a16:creationId xmlns:a16="http://schemas.microsoft.com/office/drawing/2014/main" id="{C930368F-58B1-272E-5A4E-082B39802E55}"/>
              </a:ext>
            </a:extLst>
          </p:cNvPr>
          <p:cNvSpPr/>
          <p:nvPr userDrawn="1"/>
        </p:nvSpPr>
        <p:spPr>
          <a:xfrm>
            <a:off x="0" y="2553432"/>
            <a:ext cx="3362449" cy="66108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6A7EC8-5ADE-B139-BEB4-EC8EA819AD39}"/>
              </a:ext>
            </a:extLst>
          </p:cNvPr>
          <p:cNvSpPr/>
          <p:nvPr userDrawn="1"/>
        </p:nvSpPr>
        <p:spPr>
          <a:xfrm rot="10800000">
            <a:off x="8759118" y="4234001"/>
            <a:ext cx="3432882" cy="67745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ED3C8B1D-4FBA-2B1C-99E8-C7E23566E448}"/>
              </a:ext>
            </a:extLst>
          </p:cNvPr>
          <p:cNvSpPr/>
          <p:nvPr userDrawn="1"/>
        </p:nvSpPr>
        <p:spPr>
          <a:xfrm rot="10800000">
            <a:off x="8804520" y="2553433"/>
            <a:ext cx="3387479" cy="661084"/>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90433AE9-764B-21EF-207A-FBC2BB0883AD}"/>
              </a:ext>
            </a:extLst>
          </p:cNvPr>
          <p:cNvSpPr/>
          <p:nvPr userDrawn="1"/>
        </p:nvSpPr>
        <p:spPr>
          <a:xfrm>
            <a:off x="59839" y="4252314"/>
            <a:ext cx="3364562" cy="640826"/>
          </a:xfrm>
          <a:prstGeom prst="rect">
            <a:avLst/>
          </a:prstGeom>
          <a:gradFill flip="none" rotWithShape="1">
            <a:gsLst>
              <a:gs pos="0">
                <a:srgbClr val="FFFFFF"/>
              </a:gs>
              <a:gs pos="44000">
                <a:schemeClr val="bg1">
                  <a:lumMod val="95000"/>
                </a:schemeClr>
              </a:gs>
              <a:gs pos="10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a:extLst>
              <a:ext uri="{FF2B5EF4-FFF2-40B4-BE49-F238E27FC236}">
                <a16:creationId xmlns:a16="http://schemas.microsoft.com/office/drawing/2014/main" id="{AEFED25F-C3A8-9E93-9C06-CE4DC73E4669}"/>
              </a:ext>
            </a:extLst>
          </p:cNvPr>
          <p:cNvSpPr/>
          <p:nvPr userDrawn="1"/>
        </p:nvSpPr>
        <p:spPr>
          <a:xfrm rot="10800000">
            <a:off x="3480993" y="2553432"/>
            <a:ext cx="1201145" cy="661084"/>
          </a:xfrm>
          <a:prstGeom prst="rect">
            <a:avLst/>
          </a:prstGeom>
          <a:gradFill flip="none" rotWithShape="1">
            <a:gsLst>
              <a:gs pos="41000">
                <a:schemeClr val="tx2"/>
              </a:gs>
              <a:gs pos="0">
                <a:schemeClr val="bg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52440D5-82B9-7701-F35B-C55B0F0580CF}"/>
              </a:ext>
            </a:extLst>
          </p:cNvPr>
          <p:cNvSpPr/>
          <p:nvPr userDrawn="1"/>
        </p:nvSpPr>
        <p:spPr>
          <a:xfrm>
            <a:off x="7391962" y="4242185"/>
            <a:ext cx="1357596" cy="661084"/>
          </a:xfrm>
          <a:prstGeom prst="rect">
            <a:avLst/>
          </a:prstGeom>
          <a:gradFill flip="none" rotWithShape="1">
            <a:gsLst>
              <a:gs pos="100000">
                <a:schemeClr val="accent6"/>
              </a:gs>
              <a:gs pos="0">
                <a:schemeClr val="bg1"/>
              </a:gs>
              <a:gs pos="41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3E8914-9407-F23A-F644-A2A58C4E70F7}"/>
              </a:ext>
            </a:extLst>
          </p:cNvPr>
          <p:cNvSpPr/>
          <p:nvPr userDrawn="1"/>
        </p:nvSpPr>
        <p:spPr>
          <a:xfrm rot="10800000">
            <a:off x="3480993" y="4242185"/>
            <a:ext cx="1201145" cy="661084"/>
          </a:xfrm>
          <a:prstGeom prst="rect">
            <a:avLst/>
          </a:prstGeom>
          <a:gradFill flip="none" rotWithShape="1">
            <a:gsLst>
              <a:gs pos="45000">
                <a:schemeClr val="accent1"/>
              </a:gs>
              <a:gs pos="0">
                <a:schemeClr val="bg1"/>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E3C5CD-E436-D613-8532-7F1C866813FC}"/>
              </a:ext>
            </a:extLst>
          </p:cNvPr>
          <p:cNvSpPr/>
          <p:nvPr userDrawn="1"/>
        </p:nvSpPr>
        <p:spPr>
          <a:xfrm>
            <a:off x="7391962" y="2553432"/>
            <a:ext cx="1357596" cy="661084"/>
          </a:xfrm>
          <a:prstGeom prst="rect">
            <a:avLst/>
          </a:prstGeom>
          <a:gradFill flip="none" rotWithShape="1">
            <a:gsLst>
              <a:gs pos="100000">
                <a:schemeClr val="accent2"/>
              </a:gs>
              <a:gs pos="37000">
                <a:schemeClr val="accent2"/>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78">
            <a:extLst>
              <a:ext uri="{FF2B5EF4-FFF2-40B4-BE49-F238E27FC236}">
                <a16:creationId xmlns:a16="http://schemas.microsoft.com/office/drawing/2014/main" id="{A94F6B01-0DFF-10F3-CAFB-D9F2DCA595D1}"/>
              </a:ext>
            </a:extLst>
          </p:cNvPr>
          <p:cNvSpPr>
            <a:spLocks noGrp="1"/>
          </p:cNvSpPr>
          <p:nvPr>
            <p:ph sz="quarter" idx="30" hasCustomPrompt="1"/>
          </p:nvPr>
        </p:nvSpPr>
        <p:spPr>
          <a:xfrm>
            <a:off x="3046841" y="2519594"/>
            <a:ext cx="705700" cy="680615"/>
          </a:xfrm>
          <a:prstGeom prst="ellipse">
            <a:avLst/>
          </a:prstGeom>
          <a:solidFill>
            <a:schemeClr val="tx2"/>
          </a:solidFill>
          <a:effectLst>
            <a:outerShdw blurRad="50800" dist="38100" dir="2700000" algn="tl" rotWithShape="0">
              <a:prstClr val="black">
                <a:alpha val="40000"/>
              </a:prstClr>
            </a:outerShdw>
          </a:effectLst>
        </p:spPr>
        <p:txBody>
          <a:bodyPr lIns="0" rIns="0" anchor="ctr">
            <a:noAutofit/>
          </a:bodyPr>
          <a:lstStyle>
            <a:lvl1pPr marL="0" indent="0" algn="ctr">
              <a:buNone/>
              <a:defRPr sz="900" b="1">
                <a:solidFill>
                  <a:schemeClr val="bg1"/>
                </a:solidFill>
              </a:defRPr>
            </a:lvl1pPr>
          </a:lstStyle>
          <a:p>
            <a:pPr lvl="0"/>
            <a:r>
              <a:rPr lang="en-US"/>
              <a:t>Icon</a:t>
            </a:r>
            <a:endParaRPr lang="en-IN"/>
          </a:p>
        </p:txBody>
      </p:sp>
      <p:sp>
        <p:nvSpPr>
          <p:cNvPr id="51" name="Content Placeholder 78">
            <a:extLst>
              <a:ext uri="{FF2B5EF4-FFF2-40B4-BE49-F238E27FC236}">
                <a16:creationId xmlns:a16="http://schemas.microsoft.com/office/drawing/2014/main" id="{D7453B05-EDC4-D383-327C-B7B4649EFBB8}"/>
              </a:ext>
            </a:extLst>
          </p:cNvPr>
          <p:cNvSpPr>
            <a:spLocks noGrp="1"/>
          </p:cNvSpPr>
          <p:nvPr>
            <p:ph sz="quarter" idx="31" hasCustomPrompt="1"/>
          </p:nvPr>
        </p:nvSpPr>
        <p:spPr>
          <a:xfrm>
            <a:off x="3064125" y="4241323"/>
            <a:ext cx="705700" cy="680615"/>
          </a:xfrm>
          <a:prstGeom prst="ellipse">
            <a:avLst/>
          </a:prstGeom>
          <a:solidFill>
            <a:schemeClr val="accent1"/>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a:t>Icon</a:t>
            </a:r>
            <a:endParaRPr lang="en-IN"/>
          </a:p>
        </p:txBody>
      </p:sp>
      <p:sp>
        <p:nvSpPr>
          <p:cNvPr id="52" name="Content Placeholder 78">
            <a:extLst>
              <a:ext uri="{FF2B5EF4-FFF2-40B4-BE49-F238E27FC236}">
                <a16:creationId xmlns:a16="http://schemas.microsoft.com/office/drawing/2014/main" id="{F3269EB5-AA83-CE3F-5F2F-4488474CF952}"/>
              </a:ext>
            </a:extLst>
          </p:cNvPr>
          <p:cNvSpPr>
            <a:spLocks noGrp="1"/>
          </p:cNvSpPr>
          <p:nvPr>
            <p:ph sz="quarter" idx="32" hasCustomPrompt="1"/>
          </p:nvPr>
        </p:nvSpPr>
        <p:spPr>
          <a:xfrm>
            <a:off x="8415668" y="2533901"/>
            <a:ext cx="705700" cy="680615"/>
          </a:xfrm>
          <a:prstGeom prst="ellipse">
            <a:avLst/>
          </a:prstGeom>
          <a:solidFill>
            <a:schemeClr val="accent2"/>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a:t>Icon</a:t>
            </a:r>
            <a:endParaRPr lang="en-IN"/>
          </a:p>
        </p:txBody>
      </p:sp>
      <p:sp>
        <p:nvSpPr>
          <p:cNvPr id="53" name="Content Placeholder 78">
            <a:extLst>
              <a:ext uri="{FF2B5EF4-FFF2-40B4-BE49-F238E27FC236}">
                <a16:creationId xmlns:a16="http://schemas.microsoft.com/office/drawing/2014/main" id="{20B369D4-5901-F195-C74C-4287BA419A1C}"/>
              </a:ext>
            </a:extLst>
          </p:cNvPr>
          <p:cNvSpPr>
            <a:spLocks noGrp="1"/>
          </p:cNvSpPr>
          <p:nvPr>
            <p:ph sz="quarter" idx="33" hasCustomPrompt="1"/>
          </p:nvPr>
        </p:nvSpPr>
        <p:spPr>
          <a:xfrm>
            <a:off x="8432952" y="4255630"/>
            <a:ext cx="705700" cy="680615"/>
          </a:xfrm>
          <a:prstGeom prst="ellipse">
            <a:avLst/>
          </a:prstGeom>
          <a:solidFill>
            <a:schemeClr val="accent6"/>
          </a:solidFill>
          <a:effectLst>
            <a:outerShdw blurRad="50800" dist="38100" dir="2700000" algn="tl" rotWithShape="0">
              <a:prstClr val="black">
                <a:alpha val="40000"/>
              </a:prstClr>
            </a:outerShdw>
          </a:effectLst>
        </p:spPr>
        <p:txBody>
          <a:bodyPr vert="horz" lIns="0" tIns="45720" rIns="0" bIns="45720" rtlCol="0" anchor="ctr">
            <a:noAutofit/>
          </a:bodyPr>
          <a:lstStyle>
            <a:lvl1pPr>
              <a:defRPr lang="en-IN" sz="900" b="1" dirty="0">
                <a:solidFill>
                  <a:schemeClr val="bg1"/>
                </a:solidFill>
              </a:defRPr>
            </a:lvl1pPr>
          </a:lstStyle>
          <a:p>
            <a:pPr marL="0" lvl="0" indent="0" algn="ctr">
              <a:buNone/>
            </a:pPr>
            <a:r>
              <a:rPr lang="en-US"/>
              <a:t>Icon</a:t>
            </a:r>
            <a:endParaRPr lang="en-IN"/>
          </a:p>
        </p:txBody>
      </p:sp>
      <p:sp>
        <p:nvSpPr>
          <p:cNvPr id="55" name="Text Placeholder 37">
            <a:extLst>
              <a:ext uri="{FF2B5EF4-FFF2-40B4-BE49-F238E27FC236}">
                <a16:creationId xmlns:a16="http://schemas.microsoft.com/office/drawing/2014/main" id="{E9BE3D7E-18AE-2411-ABC9-18C05E3CB92D}"/>
              </a:ext>
            </a:extLst>
          </p:cNvPr>
          <p:cNvSpPr>
            <a:spLocks noGrp="1"/>
          </p:cNvSpPr>
          <p:nvPr>
            <p:ph type="body" sz="quarter" idx="22" hasCustomPrompt="1"/>
          </p:nvPr>
        </p:nvSpPr>
        <p:spPr>
          <a:xfrm>
            <a:off x="9181476" y="4357281"/>
            <a:ext cx="2555960" cy="430887"/>
          </a:xfrm>
        </p:spPr>
        <p:txBody>
          <a:bodyPr vert="horz" lIns="91440" tIns="45720" rIns="91440" bIns="45720" rtlCol="0">
            <a:normAutofit/>
          </a:bodyPr>
          <a:lstStyle>
            <a:lvl1pPr>
              <a:defRPr lang="en-IN" sz="1400" b="0" dirty="0"/>
            </a:lvl1pPr>
          </a:lstStyle>
          <a:p>
            <a:pPr marL="0" lvl="0" indent="0">
              <a:buNone/>
            </a:pPr>
            <a:r>
              <a:rPr lang="en-US"/>
              <a:t>Click to add text</a:t>
            </a:r>
            <a:endParaRPr lang="en-IN"/>
          </a:p>
        </p:txBody>
      </p:sp>
      <p:sp>
        <p:nvSpPr>
          <p:cNvPr id="54" name="Text Placeholder 37">
            <a:extLst>
              <a:ext uri="{FF2B5EF4-FFF2-40B4-BE49-F238E27FC236}">
                <a16:creationId xmlns:a16="http://schemas.microsoft.com/office/drawing/2014/main" id="{2E9B732C-858C-43C2-E32B-C14DF365CBC6}"/>
              </a:ext>
            </a:extLst>
          </p:cNvPr>
          <p:cNvSpPr>
            <a:spLocks noGrp="1"/>
          </p:cNvSpPr>
          <p:nvPr>
            <p:ph type="body" sz="quarter" idx="21" hasCustomPrompt="1"/>
          </p:nvPr>
        </p:nvSpPr>
        <p:spPr>
          <a:xfrm>
            <a:off x="9181476" y="2668530"/>
            <a:ext cx="2555960"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0" name="Text Placeholder 37">
            <a:extLst>
              <a:ext uri="{FF2B5EF4-FFF2-40B4-BE49-F238E27FC236}">
                <a16:creationId xmlns:a16="http://schemas.microsoft.com/office/drawing/2014/main" id="{D28FBBC0-DF2B-8FA4-AF0C-647D9C680D28}"/>
              </a:ext>
            </a:extLst>
          </p:cNvPr>
          <p:cNvSpPr>
            <a:spLocks noGrp="1"/>
          </p:cNvSpPr>
          <p:nvPr>
            <p:ph type="body" sz="quarter" idx="34" hasCustomPrompt="1"/>
          </p:nvPr>
        </p:nvSpPr>
        <p:spPr>
          <a:xfrm>
            <a:off x="444561" y="4357284"/>
            <a:ext cx="2555960" cy="430887"/>
          </a:xfrm>
        </p:spPr>
        <p:txBody>
          <a:bodyPr vert="horz" lIns="91440" tIns="45720" rIns="91440" bIns="45720" rtlCol="0">
            <a:normAutofit/>
          </a:bodyPr>
          <a:lstStyle>
            <a:lvl1pPr>
              <a:defRPr lang="en-IN" sz="1400" b="0" dirty="0"/>
            </a:lvl1pPr>
          </a:lstStyle>
          <a:p>
            <a:pPr marL="0" lvl="0" indent="0" algn="r">
              <a:buNone/>
            </a:pPr>
            <a:r>
              <a:rPr lang="en-US"/>
              <a:t>Click to add text</a:t>
            </a:r>
            <a:endParaRPr lang="en-IN"/>
          </a:p>
        </p:txBody>
      </p:sp>
      <p:sp>
        <p:nvSpPr>
          <p:cNvPr id="61" name="Text Placeholder 37">
            <a:extLst>
              <a:ext uri="{FF2B5EF4-FFF2-40B4-BE49-F238E27FC236}">
                <a16:creationId xmlns:a16="http://schemas.microsoft.com/office/drawing/2014/main" id="{1D97E979-1E55-1572-0C72-D407C5494920}"/>
              </a:ext>
            </a:extLst>
          </p:cNvPr>
          <p:cNvSpPr>
            <a:spLocks noGrp="1"/>
          </p:cNvSpPr>
          <p:nvPr>
            <p:ph type="body" sz="quarter" idx="35" hasCustomPrompt="1"/>
          </p:nvPr>
        </p:nvSpPr>
        <p:spPr>
          <a:xfrm>
            <a:off x="444561" y="2668533"/>
            <a:ext cx="2555960"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1" name="Text Placeholder 42">
            <a:extLst>
              <a:ext uri="{FF2B5EF4-FFF2-40B4-BE49-F238E27FC236}">
                <a16:creationId xmlns:a16="http://schemas.microsoft.com/office/drawing/2014/main" id="{0873EA0D-BFD9-ED2D-F7F4-279E954E544F}"/>
              </a:ext>
            </a:extLst>
          </p:cNvPr>
          <p:cNvSpPr>
            <a:spLocks noGrp="1"/>
          </p:cNvSpPr>
          <p:nvPr>
            <p:ph type="body" sz="quarter" idx="14" hasCustomPrompt="1"/>
          </p:nvPr>
        </p:nvSpPr>
        <p:spPr>
          <a:xfrm>
            <a:off x="3794998" y="2620448"/>
            <a:ext cx="852788" cy="527050"/>
          </a:xfrm>
        </p:spPr>
        <p:txBody>
          <a:bodyPr>
            <a:noAutofit/>
          </a:bodyPr>
          <a:lstStyle>
            <a:lvl1pPr marL="0" indent="0">
              <a:buNone/>
              <a:defRPr sz="2800" b="1">
                <a:solidFill>
                  <a:schemeClr val="bg1"/>
                </a:solidFill>
                <a:latin typeface="Barlow" panose="00000500000000000000" pitchFamily="2" charset="0"/>
              </a:defRPr>
            </a:lvl1pPr>
          </a:lstStyle>
          <a:p>
            <a:pPr lvl="0"/>
            <a:r>
              <a:rPr lang="en-US"/>
              <a:t>X%</a:t>
            </a:r>
            <a:endParaRPr lang="en-IN"/>
          </a:p>
        </p:txBody>
      </p:sp>
      <p:sp>
        <p:nvSpPr>
          <p:cNvPr id="32" name="Text Placeholder 42">
            <a:extLst>
              <a:ext uri="{FF2B5EF4-FFF2-40B4-BE49-F238E27FC236}">
                <a16:creationId xmlns:a16="http://schemas.microsoft.com/office/drawing/2014/main" id="{7A76B38E-E5F3-7BD6-81A2-65316AC6BCEA}"/>
              </a:ext>
            </a:extLst>
          </p:cNvPr>
          <p:cNvSpPr>
            <a:spLocks noGrp="1"/>
          </p:cNvSpPr>
          <p:nvPr>
            <p:ph type="body" sz="quarter" idx="37" hasCustomPrompt="1"/>
          </p:nvPr>
        </p:nvSpPr>
        <p:spPr>
          <a:xfrm>
            <a:off x="3800003" y="4318105"/>
            <a:ext cx="852788" cy="527050"/>
          </a:xfrm>
        </p:spPr>
        <p:txBody>
          <a:bodyPr>
            <a:noAutofit/>
          </a:bodyPr>
          <a:lstStyle>
            <a:lvl1pPr marL="0" indent="0">
              <a:buNone/>
              <a:defRPr sz="2800" b="1">
                <a:solidFill>
                  <a:schemeClr val="bg1"/>
                </a:solidFill>
                <a:latin typeface="Barlow" panose="00000500000000000000" pitchFamily="2" charset="0"/>
              </a:defRPr>
            </a:lvl1pPr>
          </a:lstStyle>
          <a:p>
            <a:pPr lvl="0"/>
            <a:r>
              <a:rPr lang="en-US"/>
              <a:t>X%</a:t>
            </a:r>
            <a:endParaRPr lang="en-IN"/>
          </a:p>
        </p:txBody>
      </p:sp>
      <p:sp>
        <p:nvSpPr>
          <p:cNvPr id="33" name="Text Placeholder 42">
            <a:extLst>
              <a:ext uri="{FF2B5EF4-FFF2-40B4-BE49-F238E27FC236}">
                <a16:creationId xmlns:a16="http://schemas.microsoft.com/office/drawing/2014/main" id="{44D8A3A5-E2B7-865E-36CC-7A929E25C864}"/>
              </a:ext>
            </a:extLst>
          </p:cNvPr>
          <p:cNvSpPr>
            <a:spLocks noGrp="1"/>
          </p:cNvSpPr>
          <p:nvPr>
            <p:ph type="body" sz="quarter" idx="38" hasCustomPrompt="1"/>
          </p:nvPr>
        </p:nvSpPr>
        <p:spPr>
          <a:xfrm>
            <a:off x="7558752" y="4311785"/>
            <a:ext cx="852788" cy="527050"/>
          </a:xfrm>
        </p:spPr>
        <p:txBody>
          <a:bodyPr>
            <a:noAutofit/>
          </a:bodyPr>
          <a:lstStyle>
            <a:lvl1pPr marL="0" indent="0" algn="r">
              <a:buNone/>
              <a:defRPr sz="2800" b="1">
                <a:solidFill>
                  <a:schemeClr val="bg1"/>
                </a:solidFill>
                <a:latin typeface="Barlow" panose="00000500000000000000" pitchFamily="2" charset="0"/>
              </a:defRPr>
            </a:lvl1pPr>
          </a:lstStyle>
          <a:p>
            <a:pPr lvl="0"/>
            <a:r>
              <a:rPr lang="en-US"/>
              <a:t>X%</a:t>
            </a:r>
            <a:endParaRPr lang="en-IN"/>
          </a:p>
        </p:txBody>
      </p:sp>
      <p:sp>
        <p:nvSpPr>
          <p:cNvPr id="34" name="Text Placeholder 42">
            <a:extLst>
              <a:ext uri="{FF2B5EF4-FFF2-40B4-BE49-F238E27FC236}">
                <a16:creationId xmlns:a16="http://schemas.microsoft.com/office/drawing/2014/main" id="{0D0B0438-8767-9713-803A-F8F046DAB8D5}"/>
              </a:ext>
            </a:extLst>
          </p:cNvPr>
          <p:cNvSpPr>
            <a:spLocks noGrp="1"/>
          </p:cNvSpPr>
          <p:nvPr>
            <p:ph type="body" sz="quarter" idx="39" hasCustomPrompt="1"/>
          </p:nvPr>
        </p:nvSpPr>
        <p:spPr>
          <a:xfrm>
            <a:off x="7543796" y="2610683"/>
            <a:ext cx="852788" cy="527050"/>
          </a:xfrm>
        </p:spPr>
        <p:txBody>
          <a:bodyPr>
            <a:noAutofit/>
          </a:bodyPr>
          <a:lstStyle>
            <a:lvl1pPr marL="0" indent="0" algn="r">
              <a:buNone/>
              <a:defRPr sz="2800" b="1">
                <a:solidFill>
                  <a:schemeClr val="bg1"/>
                </a:solidFill>
                <a:latin typeface="Barlow" panose="00000500000000000000" pitchFamily="2" charset="0"/>
              </a:defRPr>
            </a:lvl1pPr>
          </a:lstStyle>
          <a:p>
            <a:pPr lvl="0"/>
            <a:r>
              <a:rPr lang="en-US"/>
              <a:t>X%</a:t>
            </a:r>
            <a:endParaRPr lang="en-IN"/>
          </a:p>
        </p:txBody>
      </p:sp>
      <p:sp>
        <p:nvSpPr>
          <p:cNvPr id="2" name="Chart Placeholder 9">
            <a:extLst>
              <a:ext uri="{FF2B5EF4-FFF2-40B4-BE49-F238E27FC236}">
                <a16:creationId xmlns:a16="http://schemas.microsoft.com/office/drawing/2014/main" id="{70C0CA77-21D9-ABEE-241B-9DD77AD75382}"/>
              </a:ext>
            </a:extLst>
          </p:cNvPr>
          <p:cNvSpPr>
            <a:spLocks noGrp="1"/>
          </p:cNvSpPr>
          <p:nvPr>
            <p:ph type="chart" sz="quarter" idx="10" hasCustomPrompt="1"/>
          </p:nvPr>
        </p:nvSpPr>
        <p:spPr>
          <a:xfrm>
            <a:off x="4566105" y="2178405"/>
            <a:ext cx="3087953" cy="3057093"/>
          </a:xfrm>
          <a:prstGeom prst="ellipse">
            <a:avLst/>
          </a:prstGeom>
        </p:spPr>
        <p:txBody>
          <a:bodyPr/>
          <a:lstStyle>
            <a:lvl1pPr marL="0" indent="0" algn="ctr">
              <a:buNone/>
              <a:defRPr/>
            </a:lvl1pPr>
          </a:lstStyle>
          <a:p>
            <a:r>
              <a:rPr lang="en-US"/>
              <a:t>Insert Donut Chart Here</a:t>
            </a:r>
            <a:endParaRPr lang="en-IN"/>
          </a:p>
        </p:txBody>
      </p:sp>
      <p:sp>
        <p:nvSpPr>
          <p:cNvPr id="3" name="Picture Placeholder 12">
            <a:extLst>
              <a:ext uri="{FF2B5EF4-FFF2-40B4-BE49-F238E27FC236}">
                <a16:creationId xmlns:a16="http://schemas.microsoft.com/office/drawing/2014/main" id="{A60AB499-0127-A01B-1F19-7EEDF3709434}"/>
              </a:ext>
            </a:extLst>
          </p:cNvPr>
          <p:cNvSpPr>
            <a:spLocks noGrp="1"/>
          </p:cNvSpPr>
          <p:nvPr>
            <p:ph type="pic" sz="quarter" idx="11"/>
          </p:nvPr>
        </p:nvSpPr>
        <p:spPr>
          <a:xfrm>
            <a:off x="4918662" y="2520431"/>
            <a:ext cx="2382838" cy="2382838"/>
          </a:xfrm>
          <a:prstGeom prst="ellipse">
            <a:avLst/>
          </a:prstGeom>
        </p:spPr>
        <p:txBody>
          <a:bodyPr/>
          <a:lstStyle/>
          <a:p>
            <a:endParaRPr lang="en-IN"/>
          </a:p>
        </p:txBody>
      </p:sp>
      <p:sp>
        <p:nvSpPr>
          <p:cNvPr id="4" name="Oval 3">
            <a:extLst>
              <a:ext uri="{FF2B5EF4-FFF2-40B4-BE49-F238E27FC236}">
                <a16:creationId xmlns:a16="http://schemas.microsoft.com/office/drawing/2014/main" id="{05F7835F-F066-559F-89EA-FEE8518F8C86}"/>
              </a:ext>
            </a:extLst>
          </p:cNvPr>
          <p:cNvSpPr/>
          <p:nvPr userDrawn="1"/>
        </p:nvSpPr>
        <p:spPr>
          <a:xfrm>
            <a:off x="5241098" y="2874208"/>
            <a:ext cx="1700870" cy="1700868"/>
          </a:xfrm>
          <a:prstGeom prst="ellipse">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5" name="Content Placeholder 41">
            <a:extLst>
              <a:ext uri="{FF2B5EF4-FFF2-40B4-BE49-F238E27FC236}">
                <a16:creationId xmlns:a16="http://schemas.microsoft.com/office/drawing/2014/main" id="{18A1EC3A-84A2-7F32-0B37-B38F8A4D1D21}"/>
              </a:ext>
            </a:extLst>
          </p:cNvPr>
          <p:cNvSpPr>
            <a:spLocks noGrp="1"/>
          </p:cNvSpPr>
          <p:nvPr>
            <p:ph sz="quarter" idx="12" hasCustomPrompt="1"/>
          </p:nvPr>
        </p:nvSpPr>
        <p:spPr>
          <a:xfrm>
            <a:off x="5788612" y="3385482"/>
            <a:ext cx="642937" cy="642938"/>
          </a:xfrm>
          <a:prstGeom prst="ellipse">
            <a:avLst/>
          </a:prstGeom>
        </p:spPr>
        <p:txBody>
          <a:bodyPr lIns="0" tIns="0" rIns="0" bIns="0">
            <a:noAutofit/>
          </a:bodyPr>
          <a:lstStyle>
            <a:lvl1pPr marL="0" indent="0" algn="ctr">
              <a:buNone/>
              <a:defRPr sz="1100">
                <a:solidFill>
                  <a:schemeClr val="bg1"/>
                </a:solidFill>
              </a:defRPr>
            </a:lvl1pPr>
          </a:lstStyle>
          <a:p>
            <a:pPr lvl="0"/>
            <a:r>
              <a:rPr lang="en-US"/>
              <a:t>Insert Icon here</a:t>
            </a:r>
            <a:endParaRPr lang="en-IN"/>
          </a:p>
        </p:txBody>
      </p:sp>
      <p:sp>
        <p:nvSpPr>
          <p:cNvPr id="6" name="Subtitle 2">
            <a:extLst>
              <a:ext uri="{FF2B5EF4-FFF2-40B4-BE49-F238E27FC236}">
                <a16:creationId xmlns:a16="http://schemas.microsoft.com/office/drawing/2014/main" id="{DB5D3155-CF87-68E6-ADB8-AEEABF604E7F}"/>
              </a:ext>
            </a:extLst>
          </p:cNvPr>
          <p:cNvSpPr>
            <a:spLocks noGrp="1"/>
          </p:cNvSpPr>
          <p:nvPr>
            <p:ph type="subTitle" idx="1"/>
          </p:nvPr>
        </p:nvSpPr>
        <p:spPr>
          <a:xfrm>
            <a:off x="360000" y="854284"/>
            <a:ext cx="11484000" cy="461665"/>
          </a:xfrm>
        </p:spPr>
        <p:txBody>
          <a:bodyPr wrap="square">
            <a:spAutoFit/>
          </a:bodyPr>
          <a:lstStyle>
            <a:lvl1pPr marL="0" indent="0" algn="ctr">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61676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Miscellaneou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6A82E0A-366F-D38D-9E03-3156F567B0D1}"/>
              </a:ext>
            </a:extLst>
          </p:cNvPr>
          <p:cNvSpPr/>
          <p:nvPr userDrawn="1"/>
        </p:nvSpPr>
        <p:spPr>
          <a:xfrm>
            <a:off x="6117716" y="2109011"/>
            <a:ext cx="3677724" cy="3677724"/>
          </a:xfrm>
          <a:prstGeom prst="ellipse">
            <a:avLst/>
          </a:prstGeom>
          <a:gradFill flip="none" rotWithShape="1">
            <a:gsLst>
              <a:gs pos="0">
                <a:schemeClr val="accent6">
                  <a:lumMod val="20000"/>
                  <a:lumOff val="80000"/>
                </a:schemeClr>
              </a:gs>
              <a:gs pos="100000">
                <a:schemeClr val="accent6">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A93BCEB-8EF0-4EA4-2F17-3B57D71653B2}"/>
              </a:ext>
            </a:extLst>
          </p:cNvPr>
          <p:cNvSpPr/>
          <p:nvPr userDrawn="1"/>
        </p:nvSpPr>
        <p:spPr>
          <a:xfrm>
            <a:off x="6995829" y="1763061"/>
            <a:ext cx="6939934" cy="6939932"/>
          </a:xfrm>
          <a:prstGeom prst="ellipse">
            <a:avLst/>
          </a:prstGeom>
          <a:gradFill flip="none" rotWithShape="1">
            <a:gsLst>
              <a:gs pos="0">
                <a:schemeClr val="tx2">
                  <a:lumMod val="20000"/>
                  <a:lumOff val="80000"/>
                </a:schemeClr>
              </a:gs>
              <a:gs pos="99000">
                <a:schemeClr val="tx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9" name="Oval 8">
            <a:extLst>
              <a:ext uri="{FF2B5EF4-FFF2-40B4-BE49-F238E27FC236}">
                <a16:creationId xmlns:a16="http://schemas.microsoft.com/office/drawing/2014/main" id="{5DBE6396-2F4D-A9C0-39B2-BB3D8F348AFD}"/>
              </a:ext>
            </a:extLst>
          </p:cNvPr>
          <p:cNvSpPr/>
          <p:nvPr userDrawn="1"/>
        </p:nvSpPr>
        <p:spPr>
          <a:xfrm>
            <a:off x="2558536" y="1849120"/>
            <a:ext cx="4510410" cy="4510408"/>
          </a:xfrm>
          <a:prstGeom prst="ellipse">
            <a:avLst/>
          </a:prstGeom>
          <a:gradFill flip="none" rotWithShape="1">
            <a:gsLst>
              <a:gs pos="0">
                <a:schemeClr val="accent2">
                  <a:lumMod val="20000"/>
                  <a:lumOff val="80000"/>
                </a:schemeClr>
              </a:gs>
              <a:gs pos="100000">
                <a:schemeClr val="accent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0" name="Oval 9">
            <a:extLst>
              <a:ext uri="{FF2B5EF4-FFF2-40B4-BE49-F238E27FC236}">
                <a16:creationId xmlns:a16="http://schemas.microsoft.com/office/drawing/2014/main" id="{8EAE7305-FDF5-B2BD-3C2F-5355ADACABDD}"/>
              </a:ext>
            </a:extLst>
          </p:cNvPr>
          <p:cNvSpPr/>
          <p:nvPr userDrawn="1"/>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1" name="Oval 10">
            <a:extLst>
              <a:ext uri="{FF2B5EF4-FFF2-40B4-BE49-F238E27FC236}">
                <a16:creationId xmlns:a16="http://schemas.microsoft.com/office/drawing/2014/main" id="{1CEC6ADA-D43A-6D4D-3741-CF6332C7131A}"/>
              </a:ext>
            </a:extLst>
          </p:cNvPr>
          <p:cNvSpPr/>
          <p:nvPr userDrawn="1"/>
        </p:nvSpPr>
        <p:spPr>
          <a:xfrm>
            <a:off x="2917009" y="2207593"/>
            <a:ext cx="3793462" cy="3793460"/>
          </a:xfrm>
          <a:prstGeom prst="ellipse">
            <a:avLst/>
          </a:prstGeom>
          <a:gradFill flip="none" rotWithShape="1">
            <a:gsLst>
              <a:gs pos="0">
                <a:schemeClr val="accent2">
                  <a:lumMod val="60000"/>
                  <a:lumOff val="40000"/>
                </a:schemeClr>
              </a:gs>
              <a:gs pos="100000">
                <a:schemeClr val="accent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2" name="Oval 11">
            <a:extLst>
              <a:ext uri="{FF2B5EF4-FFF2-40B4-BE49-F238E27FC236}">
                <a16:creationId xmlns:a16="http://schemas.microsoft.com/office/drawing/2014/main" id="{DD765CE9-71E9-C70D-EF95-37475C27FA02}"/>
              </a:ext>
            </a:extLst>
          </p:cNvPr>
          <p:cNvSpPr/>
          <p:nvPr userDrawn="1"/>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3" name="Oval 12">
            <a:extLst>
              <a:ext uri="{FF2B5EF4-FFF2-40B4-BE49-F238E27FC236}">
                <a16:creationId xmlns:a16="http://schemas.microsoft.com/office/drawing/2014/main" id="{A61052DE-FE0B-D28C-08FD-8A8AC805D5E5}"/>
              </a:ext>
            </a:extLst>
          </p:cNvPr>
          <p:cNvSpPr/>
          <p:nvPr userDrawn="1"/>
        </p:nvSpPr>
        <p:spPr>
          <a:xfrm>
            <a:off x="7665049" y="2432280"/>
            <a:ext cx="5601495" cy="5601493"/>
          </a:xfrm>
          <a:prstGeom prst="ellipse">
            <a:avLst/>
          </a:prstGeom>
          <a:gradFill flip="none" rotWithShape="1">
            <a:gsLst>
              <a:gs pos="0">
                <a:schemeClr val="tx2">
                  <a:lumMod val="60000"/>
                  <a:lumOff val="40000"/>
                </a:schemeClr>
              </a:gs>
              <a:gs pos="99000">
                <a:schemeClr val="tx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4" name="Oval 13">
            <a:extLst>
              <a:ext uri="{FF2B5EF4-FFF2-40B4-BE49-F238E27FC236}">
                <a16:creationId xmlns:a16="http://schemas.microsoft.com/office/drawing/2014/main" id="{A3A2ECFF-9FE0-0D5A-59E2-694DDB13F760}"/>
              </a:ext>
            </a:extLst>
          </p:cNvPr>
          <p:cNvSpPr/>
          <p:nvPr userDrawn="1"/>
        </p:nvSpPr>
        <p:spPr>
          <a:xfrm>
            <a:off x="6472360" y="2463655"/>
            <a:ext cx="2968436" cy="2968436"/>
          </a:xfrm>
          <a:prstGeom prst="ellipse">
            <a:avLst/>
          </a:prstGeom>
          <a:gradFill flip="none" rotWithShape="1">
            <a:gsLst>
              <a:gs pos="0">
                <a:schemeClr val="accent6">
                  <a:lumMod val="60000"/>
                  <a:lumOff val="40000"/>
                </a:schemeClr>
              </a:gs>
              <a:gs pos="100000">
                <a:schemeClr val="accent6">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5" name="Oval 14">
            <a:extLst>
              <a:ext uri="{FF2B5EF4-FFF2-40B4-BE49-F238E27FC236}">
                <a16:creationId xmlns:a16="http://schemas.microsoft.com/office/drawing/2014/main" id="{ADC396D8-2770-C729-589B-677D0E0C1E19}"/>
              </a:ext>
            </a:extLst>
          </p:cNvPr>
          <p:cNvSpPr/>
          <p:nvPr userDrawn="1"/>
        </p:nvSpPr>
        <p:spPr>
          <a:xfrm>
            <a:off x="8334263" y="3101496"/>
            <a:ext cx="4263065" cy="4263063"/>
          </a:xfrm>
          <a:prstGeom prst="ellipse">
            <a:avLst/>
          </a:prstGeom>
          <a:gradFill flip="none" rotWithShape="1">
            <a:gsLst>
              <a:gs pos="0">
                <a:schemeClr val="tx2"/>
              </a:gs>
              <a:gs pos="99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6" name="Oval 15">
            <a:extLst>
              <a:ext uri="{FF2B5EF4-FFF2-40B4-BE49-F238E27FC236}">
                <a16:creationId xmlns:a16="http://schemas.microsoft.com/office/drawing/2014/main" id="{5E1615C8-CEEE-973E-6D4C-27029755A5CB}"/>
              </a:ext>
            </a:extLst>
          </p:cNvPr>
          <p:cNvSpPr/>
          <p:nvPr userDrawn="1"/>
        </p:nvSpPr>
        <p:spPr>
          <a:xfrm>
            <a:off x="9180642" y="3947873"/>
            <a:ext cx="2570308" cy="2570307"/>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1FE657-704D-EB26-D08D-8824E2735505}"/>
              </a:ext>
            </a:extLst>
          </p:cNvPr>
          <p:cNvSpPr/>
          <p:nvPr userDrawn="1"/>
        </p:nvSpPr>
        <p:spPr>
          <a:xfrm>
            <a:off x="3282813" y="2573397"/>
            <a:ext cx="3061854" cy="30618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8" name="Oval 17">
            <a:extLst>
              <a:ext uri="{FF2B5EF4-FFF2-40B4-BE49-F238E27FC236}">
                <a16:creationId xmlns:a16="http://schemas.microsoft.com/office/drawing/2014/main" id="{4C01A876-24DE-24BC-9BCA-2D1F779E1E44}"/>
              </a:ext>
            </a:extLst>
          </p:cNvPr>
          <p:cNvSpPr/>
          <p:nvPr userDrawn="1"/>
        </p:nvSpPr>
        <p:spPr>
          <a:xfrm>
            <a:off x="3648615" y="2939199"/>
            <a:ext cx="2330248" cy="233024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D6BD700D-C45A-E2D5-EC26-AB4B848982CF}"/>
              </a:ext>
            </a:extLst>
          </p:cNvPr>
          <p:cNvSpPr/>
          <p:nvPr userDrawn="1"/>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0" name="Oval 19">
            <a:extLst>
              <a:ext uri="{FF2B5EF4-FFF2-40B4-BE49-F238E27FC236}">
                <a16:creationId xmlns:a16="http://schemas.microsoft.com/office/drawing/2014/main" id="{D85E521D-9FCA-4313-E7BA-FD8AD7558D8E}"/>
              </a:ext>
            </a:extLst>
          </p:cNvPr>
          <p:cNvSpPr/>
          <p:nvPr userDrawn="1"/>
        </p:nvSpPr>
        <p:spPr>
          <a:xfrm>
            <a:off x="6494184" y="335623"/>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19EFB1-8D31-FFDB-3884-5AD4F13E201C}"/>
              </a:ext>
            </a:extLst>
          </p:cNvPr>
          <p:cNvSpPr/>
          <p:nvPr userDrawn="1"/>
        </p:nvSpPr>
        <p:spPr>
          <a:xfrm>
            <a:off x="6827000" y="2818297"/>
            <a:ext cx="2259154" cy="2259154"/>
          </a:xfrm>
          <a:prstGeom prst="ellipse">
            <a:avLst/>
          </a:prstGeom>
          <a:gradFill flip="none" rotWithShape="1">
            <a:gsLst>
              <a:gs pos="0">
                <a:srgbClr val="FF878F"/>
              </a:gs>
              <a:gs pos="100000">
                <a:schemeClr val="accent6">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2" name="Oval 21">
            <a:extLst>
              <a:ext uri="{FF2B5EF4-FFF2-40B4-BE49-F238E27FC236}">
                <a16:creationId xmlns:a16="http://schemas.microsoft.com/office/drawing/2014/main" id="{31198032-B6E2-A22C-43EB-864199CA0DF0}"/>
              </a:ext>
            </a:extLst>
          </p:cNvPr>
          <p:cNvSpPr/>
          <p:nvPr userDrawn="1"/>
        </p:nvSpPr>
        <p:spPr>
          <a:xfrm>
            <a:off x="7275528" y="3266823"/>
            <a:ext cx="1362099" cy="1362099"/>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54">
            <a:extLst>
              <a:ext uri="{FF2B5EF4-FFF2-40B4-BE49-F238E27FC236}">
                <a16:creationId xmlns:a16="http://schemas.microsoft.com/office/drawing/2014/main" id="{7FAA4B9A-22DA-52BF-B451-534FE8AD77DA}"/>
              </a:ext>
            </a:extLst>
          </p:cNvPr>
          <p:cNvSpPr>
            <a:spLocks noGrp="1"/>
          </p:cNvSpPr>
          <p:nvPr>
            <p:ph sz="quarter" idx="10" hasCustomPrompt="1"/>
          </p:nvPr>
        </p:nvSpPr>
        <p:spPr>
          <a:xfrm>
            <a:off x="4114506" y="3411379"/>
            <a:ext cx="1385888" cy="1385888"/>
          </a:xfrm>
          <a:prstGeom prst="ellipse">
            <a:avLst/>
          </a:prstGeom>
        </p:spPr>
        <p:txBody>
          <a:bodyPr anchor="ctr">
            <a:noAutofit/>
          </a:bodyPr>
          <a:lstStyle>
            <a:lvl1pPr marL="0" indent="0" algn="ctr">
              <a:buNone/>
              <a:defRPr sz="2000" b="1"/>
            </a:lvl1pPr>
          </a:lstStyle>
          <a:p>
            <a:pPr lvl="0"/>
            <a:r>
              <a:rPr lang="en-US"/>
              <a:t>Insert Icon here</a:t>
            </a:r>
            <a:endParaRPr lang="en-IN"/>
          </a:p>
        </p:txBody>
      </p:sp>
      <p:sp>
        <p:nvSpPr>
          <p:cNvPr id="57" name="Content Placeholder 54">
            <a:extLst>
              <a:ext uri="{FF2B5EF4-FFF2-40B4-BE49-F238E27FC236}">
                <a16:creationId xmlns:a16="http://schemas.microsoft.com/office/drawing/2014/main" id="{6E8063FA-1D12-257C-02DD-46A0CFD10A73}"/>
              </a:ext>
            </a:extLst>
          </p:cNvPr>
          <p:cNvSpPr>
            <a:spLocks noGrp="1"/>
          </p:cNvSpPr>
          <p:nvPr>
            <p:ph sz="quarter" idx="11" hasCustomPrompt="1"/>
          </p:nvPr>
        </p:nvSpPr>
        <p:spPr>
          <a:xfrm>
            <a:off x="6823722" y="667928"/>
            <a:ext cx="1385888" cy="1385888"/>
          </a:xfrm>
          <a:prstGeom prst="ellipse">
            <a:avLst/>
          </a:prstGeom>
        </p:spPr>
        <p:txBody>
          <a:bodyPr anchor="ctr">
            <a:noAutofit/>
          </a:bodyPr>
          <a:lstStyle>
            <a:lvl1pPr marL="0" indent="0" algn="ctr">
              <a:buNone/>
              <a:defRPr sz="2000" b="1"/>
            </a:lvl1pPr>
          </a:lstStyle>
          <a:p>
            <a:pPr lvl="0"/>
            <a:r>
              <a:rPr lang="en-US"/>
              <a:t>Insert Icon here</a:t>
            </a:r>
            <a:endParaRPr lang="en-IN"/>
          </a:p>
        </p:txBody>
      </p:sp>
      <p:sp>
        <p:nvSpPr>
          <p:cNvPr id="58" name="Content Placeholder 54">
            <a:extLst>
              <a:ext uri="{FF2B5EF4-FFF2-40B4-BE49-F238E27FC236}">
                <a16:creationId xmlns:a16="http://schemas.microsoft.com/office/drawing/2014/main" id="{2D9F1E58-CD20-B86C-5582-D0FB39B2FF06}"/>
              </a:ext>
            </a:extLst>
          </p:cNvPr>
          <p:cNvSpPr>
            <a:spLocks noGrp="1"/>
          </p:cNvSpPr>
          <p:nvPr>
            <p:ph sz="quarter" idx="12" hasCustomPrompt="1"/>
          </p:nvPr>
        </p:nvSpPr>
        <p:spPr>
          <a:xfrm>
            <a:off x="7494147" y="3505538"/>
            <a:ext cx="865347" cy="865347"/>
          </a:xfrm>
          <a:prstGeom prst="ellipse">
            <a:avLst/>
          </a:prstGeom>
        </p:spPr>
        <p:txBody>
          <a:bodyPr lIns="0" tIns="0" rIns="0" bIns="0" anchor="ctr">
            <a:noAutofit/>
          </a:bodyPr>
          <a:lstStyle>
            <a:lvl1pPr marL="0" indent="0" algn="ctr">
              <a:buNone/>
              <a:defRPr sz="1200" b="1"/>
            </a:lvl1pPr>
          </a:lstStyle>
          <a:p>
            <a:pPr lvl="0"/>
            <a:r>
              <a:rPr lang="en-US"/>
              <a:t>Insert Icon here</a:t>
            </a:r>
            <a:endParaRPr lang="en-IN"/>
          </a:p>
        </p:txBody>
      </p:sp>
      <p:sp>
        <p:nvSpPr>
          <p:cNvPr id="60" name="Content Placeholder 54">
            <a:extLst>
              <a:ext uri="{FF2B5EF4-FFF2-40B4-BE49-F238E27FC236}">
                <a16:creationId xmlns:a16="http://schemas.microsoft.com/office/drawing/2014/main" id="{F9A0AE8F-ADD4-7121-8BB6-199B8090FD70}"/>
              </a:ext>
            </a:extLst>
          </p:cNvPr>
          <p:cNvSpPr>
            <a:spLocks noGrp="1"/>
          </p:cNvSpPr>
          <p:nvPr>
            <p:ph sz="quarter" idx="13" hasCustomPrompt="1"/>
          </p:nvPr>
        </p:nvSpPr>
        <p:spPr>
          <a:xfrm>
            <a:off x="9594869" y="4370434"/>
            <a:ext cx="1739570" cy="1739570"/>
          </a:xfrm>
          <a:prstGeom prst="ellipse">
            <a:avLst/>
          </a:prstGeom>
        </p:spPr>
        <p:txBody>
          <a:bodyPr anchor="ctr">
            <a:noAutofit/>
          </a:bodyPr>
          <a:lstStyle>
            <a:lvl1pPr marL="0" indent="0" algn="ctr">
              <a:buNone/>
              <a:defRPr sz="2000" b="1"/>
            </a:lvl1pPr>
          </a:lstStyle>
          <a:p>
            <a:pPr lvl="0"/>
            <a:r>
              <a:rPr lang="en-US"/>
              <a:t>Insert Icon here</a:t>
            </a:r>
            <a:endParaRPr lang="en-IN"/>
          </a:p>
        </p:txBody>
      </p:sp>
      <p:sp>
        <p:nvSpPr>
          <p:cNvPr id="61" name="Title 1">
            <a:extLst>
              <a:ext uri="{FF2B5EF4-FFF2-40B4-BE49-F238E27FC236}">
                <a16:creationId xmlns:a16="http://schemas.microsoft.com/office/drawing/2014/main" id="{1BCA664E-2695-16B9-1318-94C8BC645861}"/>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64" name="Text Placeholder 2">
            <a:extLst>
              <a:ext uri="{FF2B5EF4-FFF2-40B4-BE49-F238E27FC236}">
                <a16:creationId xmlns:a16="http://schemas.microsoft.com/office/drawing/2014/main" id="{5C8B1F7F-42F2-D71B-2D70-4D61A14022F7}"/>
              </a:ext>
            </a:extLst>
          </p:cNvPr>
          <p:cNvSpPr>
            <a:spLocks noGrp="1"/>
          </p:cNvSpPr>
          <p:nvPr>
            <p:ph idx="1" hasCustomPrompt="1"/>
          </p:nvPr>
        </p:nvSpPr>
        <p:spPr>
          <a:xfrm>
            <a:off x="360000" y="1478769"/>
            <a:ext cx="3305808" cy="625875"/>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a:t>Click to edit Master text styles</a:t>
            </a:r>
          </a:p>
        </p:txBody>
      </p:sp>
    </p:spTree>
    <p:extLst>
      <p:ext uri="{BB962C8B-B14F-4D97-AF65-F5344CB8AC3E}">
        <p14:creationId xmlns:p14="http://schemas.microsoft.com/office/powerpoint/2010/main" val="234808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Miscellaneous">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AB29D1B-3100-FDFF-1D89-B5598794F7D9}"/>
              </a:ext>
            </a:extLst>
          </p:cNvPr>
          <p:cNvSpPr/>
          <p:nvPr userDrawn="1"/>
        </p:nvSpPr>
        <p:spPr>
          <a:xfrm>
            <a:off x="3861666" y="1194665"/>
            <a:ext cx="4468669" cy="4468669"/>
          </a:xfrm>
          <a:prstGeom prst="ellipse">
            <a:avLst/>
          </a:prstGeom>
          <a:gradFill flip="none" rotWithShape="1">
            <a:gsLst>
              <a:gs pos="0">
                <a:schemeClr val="accent1"/>
              </a:gs>
              <a:gs pos="100000">
                <a:schemeClr val="accent1">
                  <a:alpha val="4100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Oval 6">
            <a:extLst>
              <a:ext uri="{FF2B5EF4-FFF2-40B4-BE49-F238E27FC236}">
                <a16:creationId xmlns:a16="http://schemas.microsoft.com/office/drawing/2014/main" id="{F1F41CCD-6E8D-D80A-2BDE-938BE5AEC0F6}"/>
              </a:ext>
            </a:extLst>
          </p:cNvPr>
          <p:cNvSpPr/>
          <p:nvPr userDrawn="1"/>
        </p:nvSpPr>
        <p:spPr>
          <a:xfrm>
            <a:off x="4395541" y="1728541"/>
            <a:ext cx="3400918" cy="3400918"/>
          </a:xfrm>
          <a:prstGeom prst="ellipse">
            <a:avLst/>
          </a:prstGeom>
          <a:gradFill flip="none" rotWithShape="1">
            <a:gsLst>
              <a:gs pos="0">
                <a:schemeClr val="tx2">
                  <a:alpha val="60000"/>
                </a:schemeClr>
              </a:gs>
              <a:gs pos="100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8" name="Oval 7">
            <a:extLst>
              <a:ext uri="{FF2B5EF4-FFF2-40B4-BE49-F238E27FC236}">
                <a16:creationId xmlns:a16="http://schemas.microsoft.com/office/drawing/2014/main" id="{53B4C73F-B5EC-619E-28CB-013B961D2A30}"/>
              </a:ext>
            </a:extLst>
          </p:cNvPr>
          <p:cNvSpPr/>
          <p:nvPr userDrawn="1"/>
        </p:nvSpPr>
        <p:spPr>
          <a:xfrm>
            <a:off x="5070751" y="2403750"/>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4">
            <a:extLst>
              <a:ext uri="{FF2B5EF4-FFF2-40B4-BE49-F238E27FC236}">
                <a16:creationId xmlns:a16="http://schemas.microsoft.com/office/drawing/2014/main" id="{B42EB341-D841-77FD-9CF0-74296D9D34EA}"/>
              </a:ext>
            </a:extLst>
          </p:cNvPr>
          <p:cNvSpPr>
            <a:spLocks noGrp="1"/>
          </p:cNvSpPr>
          <p:nvPr>
            <p:ph sz="quarter" idx="10" hasCustomPrompt="1"/>
          </p:nvPr>
        </p:nvSpPr>
        <p:spPr>
          <a:xfrm>
            <a:off x="5403056" y="2736055"/>
            <a:ext cx="1385888" cy="1385888"/>
          </a:xfrm>
          <a:prstGeom prst="ellipse">
            <a:avLst/>
          </a:prstGeom>
        </p:spPr>
        <p:txBody>
          <a:bodyPr anchor="ctr">
            <a:noAutofit/>
          </a:bodyPr>
          <a:lstStyle>
            <a:lvl1pPr marL="0" indent="0" algn="ctr">
              <a:buNone/>
              <a:defRPr sz="2000" b="1"/>
            </a:lvl1pPr>
          </a:lstStyle>
          <a:p>
            <a:pPr lvl="0"/>
            <a:r>
              <a:rPr lang="en-US"/>
              <a:t>Insert Icon here</a:t>
            </a:r>
            <a:endParaRPr lang="en-IN"/>
          </a:p>
        </p:txBody>
      </p:sp>
      <p:cxnSp>
        <p:nvCxnSpPr>
          <p:cNvPr id="16" name="Straight Connector 15">
            <a:extLst>
              <a:ext uri="{FF2B5EF4-FFF2-40B4-BE49-F238E27FC236}">
                <a16:creationId xmlns:a16="http://schemas.microsoft.com/office/drawing/2014/main" id="{CA707263-B317-64D8-66B9-FE79D9A89CC7}"/>
              </a:ext>
            </a:extLst>
          </p:cNvPr>
          <p:cNvCxnSpPr>
            <a:cxnSpLocks/>
            <a:stCxn id="39" idx="4"/>
          </p:cNvCxnSpPr>
          <p:nvPr userDrawn="1"/>
        </p:nvCxnSpPr>
        <p:spPr>
          <a:xfrm flipH="1">
            <a:off x="6096000" y="1962905"/>
            <a:ext cx="92" cy="440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A8B0D7-1FF7-67BE-E771-D2B7F9C23C6E}"/>
              </a:ext>
            </a:extLst>
          </p:cNvPr>
          <p:cNvCxnSpPr>
            <a:cxnSpLocks/>
            <a:endCxn id="24" idx="5"/>
          </p:cNvCxnSpPr>
          <p:nvPr userDrawn="1"/>
        </p:nvCxnSpPr>
        <p:spPr>
          <a:xfrm flipH="1" flipV="1">
            <a:off x="4432705" y="1749623"/>
            <a:ext cx="938334" cy="9544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2E075D-0B44-6983-D2D8-63045C4EBF4E}"/>
              </a:ext>
            </a:extLst>
          </p:cNvPr>
          <p:cNvCxnSpPr>
            <a:cxnSpLocks/>
            <a:endCxn id="33" idx="1"/>
          </p:cNvCxnSpPr>
          <p:nvPr userDrawn="1"/>
        </p:nvCxnSpPr>
        <p:spPr>
          <a:xfrm>
            <a:off x="6820961" y="4153960"/>
            <a:ext cx="1339668" cy="7984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A7ACD1-75D9-5576-63A9-A0C398DA4ED6}"/>
              </a:ext>
            </a:extLst>
          </p:cNvPr>
          <p:cNvCxnSpPr>
            <a:cxnSpLocks/>
            <a:endCxn id="27" idx="6"/>
          </p:cNvCxnSpPr>
          <p:nvPr userDrawn="1"/>
        </p:nvCxnSpPr>
        <p:spPr>
          <a:xfrm flipH="1" flipV="1">
            <a:off x="3127210" y="3401390"/>
            <a:ext cx="1943541" cy="276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6333ED-A4A2-6F8F-A188-225503AC5A0F}"/>
              </a:ext>
            </a:extLst>
          </p:cNvPr>
          <p:cNvCxnSpPr>
            <a:cxnSpLocks/>
            <a:stCxn id="36" idx="2"/>
          </p:cNvCxnSpPr>
          <p:nvPr userDrawn="1"/>
        </p:nvCxnSpPr>
        <p:spPr>
          <a:xfrm flipH="1">
            <a:off x="7121249" y="3420920"/>
            <a:ext cx="1455093" cy="807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6F82B0-83B5-B922-FC34-90E855AC884C}"/>
              </a:ext>
            </a:extLst>
          </p:cNvPr>
          <p:cNvCxnSpPr>
            <a:cxnSpLocks/>
            <a:stCxn id="30" idx="7"/>
          </p:cNvCxnSpPr>
          <p:nvPr userDrawn="1"/>
        </p:nvCxnSpPr>
        <p:spPr>
          <a:xfrm flipV="1">
            <a:off x="4432705" y="4153960"/>
            <a:ext cx="938334" cy="6818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22">
            <a:extLst>
              <a:ext uri="{FF2B5EF4-FFF2-40B4-BE49-F238E27FC236}">
                <a16:creationId xmlns:a16="http://schemas.microsoft.com/office/drawing/2014/main" id="{61541618-0146-A642-FB1F-5462695FF37D}"/>
              </a:ext>
            </a:extLst>
          </p:cNvPr>
          <p:cNvSpPr>
            <a:spLocks noGrp="1"/>
          </p:cNvSpPr>
          <p:nvPr>
            <p:ph sz="quarter" idx="12" hasCustomPrompt="1"/>
          </p:nvPr>
        </p:nvSpPr>
        <p:spPr>
          <a:xfrm>
            <a:off x="3634600" y="951519"/>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27" name="Content Placeholder 22">
            <a:extLst>
              <a:ext uri="{FF2B5EF4-FFF2-40B4-BE49-F238E27FC236}">
                <a16:creationId xmlns:a16="http://schemas.microsoft.com/office/drawing/2014/main" id="{317A90FE-902F-0C78-5DD2-1E91A6BBEB69}"/>
              </a:ext>
            </a:extLst>
          </p:cNvPr>
          <p:cNvSpPr>
            <a:spLocks noGrp="1"/>
          </p:cNvSpPr>
          <p:nvPr>
            <p:ph sz="quarter" idx="13" hasCustomPrompt="1"/>
          </p:nvPr>
        </p:nvSpPr>
        <p:spPr>
          <a:xfrm>
            <a:off x="2192172" y="2933871"/>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30" name="Content Placeholder 22">
            <a:extLst>
              <a:ext uri="{FF2B5EF4-FFF2-40B4-BE49-F238E27FC236}">
                <a16:creationId xmlns:a16="http://schemas.microsoft.com/office/drawing/2014/main" id="{2DEBE8D2-F6F4-2539-8FF4-B53738EEC9F0}"/>
              </a:ext>
            </a:extLst>
          </p:cNvPr>
          <p:cNvSpPr>
            <a:spLocks noGrp="1"/>
          </p:cNvSpPr>
          <p:nvPr>
            <p:ph sz="quarter" idx="14" hasCustomPrompt="1"/>
          </p:nvPr>
        </p:nvSpPr>
        <p:spPr>
          <a:xfrm>
            <a:off x="3634600" y="4698870"/>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33" name="Content Placeholder 22">
            <a:extLst>
              <a:ext uri="{FF2B5EF4-FFF2-40B4-BE49-F238E27FC236}">
                <a16:creationId xmlns:a16="http://schemas.microsoft.com/office/drawing/2014/main" id="{D9CCAF3B-2C27-D9C4-6977-43EBFB97FE8C}"/>
              </a:ext>
            </a:extLst>
          </p:cNvPr>
          <p:cNvSpPr>
            <a:spLocks noGrp="1"/>
          </p:cNvSpPr>
          <p:nvPr>
            <p:ph sz="quarter" idx="15" hasCustomPrompt="1"/>
          </p:nvPr>
        </p:nvSpPr>
        <p:spPr>
          <a:xfrm>
            <a:off x="8023696" y="4815486"/>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36" name="Content Placeholder 22">
            <a:extLst>
              <a:ext uri="{FF2B5EF4-FFF2-40B4-BE49-F238E27FC236}">
                <a16:creationId xmlns:a16="http://schemas.microsoft.com/office/drawing/2014/main" id="{376FA499-8E31-6135-9413-41C5FD8B2F09}"/>
              </a:ext>
            </a:extLst>
          </p:cNvPr>
          <p:cNvSpPr>
            <a:spLocks noGrp="1"/>
          </p:cNvSpPr>
          <p:nvPr>
            <p:ph sz="quarter" idx="16" hasCustomPrompt="1"/>
          </p:nvPr>
        </p:nvSpPr>
        <p:spPr>
          <a:xfrm>
            <a:off x="8576342" y="2953401"/>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39" name="Content Placeholder 22">
            <a:extLst>
              <a:ext uri="{FF2B5EF4-FFF2-40B4-BE49-F238E27FC236}">
                <a16:creationId xmlns:a16="http://schemas.microsoft.com/office/drawing/2014/main" id="{960A24C7-566F-69EF-C2F7-57BC7593DAAE}"/>
              </a:ext>
            </a:extLst>
          </p:cNvPr>
          <p:cNvSpPr>
            <a:spLocks noGrp="1"/>
          </p:cNvSpPr>
          <p:nvPr>
            <p:ph sz="quarter" idx="17" hasCustomPrompt="1"/>
          </p:nvPr>
        </p:nvSpPr>
        <p:spPr>
          <a:xfrm>
            <a:off x="5628573" y="1027868"/>
            <a:ext cx="935038" cy="935037"/>
          </a:xfrm>
          <a:prstGeom prst="ellipse">
            <a:avLst/>
          </a:prstGeom>
          <a:gradFill>
            <a:gsLst>
              <a:gs pos="0">
                <a:schemeClr val="tx2"/>
              </a:gs>
              <a:gs pos="100000">
                <a:schemeClr val="accent1"/>
              </a:gs>
            </a:gsLst>
            <a:path path="circle">
              <a:fillToRect l="100000" t="100000"/>
            </a:path>
          </a:gra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en-IN" sz="1200" dirty="0">
                <a:solidFill>
                  <a:schemeClr val="lt1"/>
                </a:solidFill>
                <a:latin typeface="Open Sans" pitchFamily="2" charset="0"/>
                <a:ea typeface="Open Sans" pitchFamily="2" charset="0"/>
                <a:cs typeface="Open Sans" pitchFamily="2" charset="0"/>
              </a:defRPr>
            </a:lvl1pPr>
          </a:lstStyle>
          <a:p>
            <a:pPr marL="0" lvl="0" algn="ctr"/>
            <a:r>
              <a:rPr lang="en-US"/>
              <a:t>Insert Icon Here</a:t>
            </a:r>
            <a:endParaRPr lang="en-IN"/>
          </a:p>
        </p:txBody>
      </p:sp>
      <p:sp>
        <p:nvSpPr>
          <p:cNvPr id="55" name="Text Placeholder 37">
            <a:extLst>
              <a:ext uri="{FF2B5EF4-FFF2-40B4-BE49-F238E27FC236}">
                <a16:creationId xmlns:a16="http://schemas.microsoft.com/office/drawing/2014/main" id="{1795E376-C4B8-2A1A-0CDA-E5E1F9F88A3E}"/>
              </a:ext>
            </a:extLst>
          </p:cNvPr>
          <p:cNvSpPr>
            <a:spLocks noGrp="1"/>
          </p:cNvSpPr>
          <p:nvPr>
            <p:ph type="body" sz="quarter" idx="35" hasCustomPrompt="1"/>
          </p:nvPr>
        </p:nvSpPr>
        <p:spPr>
          <a:xfrm>
            <a:off x="4547639" y="387983"/>
            <a:ext cx="3091269" cy="43088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6" name="Text Placeholder 37">
            <a:extLst>
              <a:ext uri="{FF2B5EF4-FFF2-40B4-BE49-F238E27FC236}">
                <a16:creationId xmlns:a16="http://schemas.microsoft.com/office/drawing/2014/main" id="{78EF0209-3011-AD74-7CFF-30BADD1FF0C7}"/>
              </a:ext>
            </a:extLst>
          </p:cNvPr>
          <p:cNvSpPr>
            <a:spLocks noGrp="1"/>
          </p:cNvSpPr>
          <p:nvPr>
            <p:ph type="body" sz="quarter" idx="36" hasCustomPrompt="1"/>
          </p:nvPr>
        </p:nvSpPr>
        <p:spPr>
          <a:xfrm>
            <a:off x="286799" y="120141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8" name="Text Placeholder 37">
            <a:extLst>
              <a:ext uri="{FF2B5EF4-FFF2-40B4-BE49-F238E27FC236}">
                <a16:creationId xmlns:a16="http://schemas.microsoft.com/office/drawing/2014/main" id="{7BA15CA4-7C9B-552A-4973-F3CD2752DD3F}"/>
              </a:ext>
            </a:extLst>
          </p:cNvPr>
          <p:cNvSpPr>
            <a:spLocks noGrp="1"/>
          </p:cNvSpPr>
          <p:nvPr>
            <p:ph type="body" sz="quarter" idx="38" hasCustomPrompt="1"/>
          </p:nvPr>
        </p:nvSpPr>
        <p:spPr>
          <a:xfrm>
            <a:off x="306391" y="49988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9" name="Text Placeholder 37">
            <a:extLst>
              <a:ext uri="{FF2B5EF4-FFF2-40B4-BE49-F238E27FC236}">
                <a16:creationId xmlns:a16="http://schemas.microsoft.com/office/drawing/2014/main" id="{881BF827-230F-97BD-8E2B-A08E4A31B1A9}"/>
              </a:ext>
            </a:extLst>
          </p:cNvPr>
          <p:cNvSpPr>
            <a:spLocks noGrp="1"/>
          </p:cNvSpPr>
          <p:nvPr>
            <p:ph type="body" sz="quarter" idx="39" hasCustomPrompt="1"/>
          </p:nvPr>
        </p:nvSpPr>
        <p:spPr>
          <a:xfrm>
            <a:off x="9899999" y="2923967"/>
            <a:ext cx="2071868" cy="106436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0" name="Text Placeholder 37">
            <a:extLst>
              <a:ext uri="{FF2B5EF4-FFF2-40B4-BE49-F238E27FC236}">
                <a16:creationId xmlns:a16="http://schemas.microsoft.com/office/drawing/2014/main" id="{4DB91541-7FAB-1139-3097-507E5BE5628B}"/>
              </a:ext>
            </a:extLst>
          </p:cNvPr>
          <p:cNvSpPr>
            <a:spLocks noGrp="1"/>
          </p:cNvSpPr>
          <p:nvPr>
            <p:ph type="body" sz="quarter" idx="40" hasCustomPrompt="1"/>
          </p:nvPr>
        </p:nvSpPr>
        <p:spPr>
          <a:xfrm>
            <a:off x="9422153" y="5209405"/>
            <a:ext cx="2538192"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7" name="Text Placeholder 37">
            <a:extLst>
              <a:ext uri="{FF2B5EF4-FFF2-40B4-BE49-F238E27FC236}">
                <a16:creationId xmlns:a16="http://schemas.microsoft.com/office/drawing/2014/main" id="{BA7EBFC8-6767-553C-75DD-DAA70432B5FE}"/>
              </a:ext>
            </a:extLst>
          </p:cNvPr>
          <p:cNvSpPr>
            <a:spLocks noGrp="1"/>
          </p:cNvSpPr>
          <p:nvPr>
            <p:ph type="body" sz="quarter" idx="37" hasCustomPrompt="1"/>
          </p:nvPr>
        </p:nvSpPr>
        <p:spPr>
          <a:xfrm>
            <a:off x="286799" y="3053480"/>
            <a:ext cx="1659458" cy="934854"/>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44" name="Title 1">
            <a:extLst>
              <a:ext uri="{FF2B5EF4-FFF2-40B4-BE49-F238E27FC236}">
                <a16:creationId xmlns:a16="http://schemas.microsoft.com/office/drawing/2014/main" id="{ABF026D1-F50A-F1A4-51E4-940B64AEE935}"/>
              </a:ext>
            </a:extLst>
          </p:cNvPr>
          <p:cNvSpPr>
            <a:spLocks noGrp="1"/>
          </p:cNvSpPr>
          <p:nvPr>
            <p:ph type="ctrTitle"/>
          </p:nvPr>
        </p:nvSpPr>
        <p:spPr>
          <a:xfrm>
            <a:off x="8579440" y="308292"/>
            <a:ext cx="3308889" cy="984885"/>
          </a:xfrm>
          <a:prstGeom prst="rect">
            <a:avLst/>
          </a:prstGeom>
        </p:spPr>
        <p:txBody>
          <a:bodyPr vert="horz" wrap="square" lIns="0" tIns="0" rIns="0" bIns="0" rtlCol="0" anchor="t" anchorCtr="0">
            <a:spAutoFit/>
          </a:bodyPr>
          <a:lstStyle>
            <a:lvl1pPr algn="r">
              <a:lnSpc>
                <a:spcPct val="100000"/>
              </a:lnSpc>
              <a:defRPr lang="en-US" sz="3200" dirty="0">
                <a:solidFill>
                  <a:schemeClr val="tx2"/>
                </a:solidFill>
              </a:defRPr>
            </a:lvl1pPr>
          </a:lstStyle>
          <a:p>
            <a:pPr lvl="0"/>
            <a:r>
              <a:rPr lang="en-GB"/>
              <a:t>Click to edit Master title style</a:t>
            </a:r>
            <a:endParaRPr lang="en-US"/>
          </a:p>
        </p:txBody>
      </p:sp>
      <p:sp>
        <p:nvSpPr>
          <p:cNvPr id="45" name="Text Placeholder 2">
            <a:extLst>
              <a:ext uri="{FF2B5EF4-FFF2-40B4-BE49-F238E27FC236}">
                <a16:creationId xmlns:a16="http://schemas.microsoft.com/office/drawing/2014/main" id="{A449355D-0B72-495C-4C50-772E14348ACF}"/>
              </a:ext>
            </a:extLst>
          </p:cNvPr>
          <p:cNvSpPr>
            <a:spLocks noGrp="1"/>
          </p:cNvSpPr>
          <p:nvPr>
            <p:ph idx="1" hasCustomPrompt="1"/>
          </p:nvPr>
        </p:nvSpPr>
        <p:spPr>
          <a:xfrm>
            <a:off x="8579440" y="1478769"/>
            <a:ext cx="3305808" cy="625875"/>
          </a:xfrm>
          <a:prstGeom prst="rect">
            <a:avLst/>
          </a:prstGeom>
        </p:spPr>
        <p:txBody>
          <a:bodyPr vert="horz" lIns="91440" tIns="45720" rIns="91440" bIns="45720" rtlCol="0">
            <a:normAutofit/>
          </a:bodyPr>
          <a:lstStyle>
            <a:lvl1pPr marL="0" indent="0" algn="r">
              <a:buNone/>
              <a:defRPr sz="1800"/>
            </a:lvl1pPr>
            <a:lvl2pPr marL="457200" indent="0">
              <a:buNone/>
              <a:defRPr sz="1600"/>
            </a:lvl2pPr>
            <a:lvl3pPr marL="914400" indent="0">
              <a:buNone/>
              <a:defRPr sz="1400"/>
            </a:lvl3pPr>
          </a:lstStyle>
          <a:p>
            <a:pPr lvl="0"/>
            <a:r>
              <a:rPr lang="en-US"/>
              <a:t>Click to edit Master text styles</a:t>
            </a:r>
          </a:p>
        </p:txBody>
      </p:sp>
    </p:spTree>
    <p:extLst>
      <p:ext uri="{BB962C8B-B14F-4D97-AF65-F5344CB8AC3E}">
        <p14:creationId xmlns:p14="http://schemas.microsoft.com/office/powerpoint/2010/main" val="1576760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Miscellaneou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D477D28-ED7A-4840-4F81-B041928B01B2}"/>
              </a:ext>
            </a:extLst>
          </p:cNvPr>
          <p:cNvSpPr/>
          <p:nvPr userDrawn="1"/>
        </p:nvSpPr>
        <p:spPr>
          <a:xfrm>
            <a:off x="5923787" y="0"/>
            <a:ext cx="6268213" cy="5922604"/>
          </a:xfrm>
          <a:custGeom>
            <a:avLst/>
            <a:gdLst>
              <a:gd name="connsiteX0" fmla="*/ 10670 w 5613718"/>
              <a:gd name="connsiteY0" fmla="*/ 0 h 5304196"/>
              <a:gd name="connsiteX1" fmla="*/ 5613718 w 5613718"/>
              <a:gd name="connsiteY1" fmla="*/ 0 h 5304196"/>
              <a:gd name="connsiteX2" fmla="*/ 5613718 w 5613718"/>
              <a:gd name="connsiteY2" fmla="*/ 5263456 h 5304196"/>
              <a:gd name="connsiteX3" fmla="*/ 5352739 w 5613718"/>
              <a:gd name="connsiteY3" fmla="*/ 5291392 h 5304196"/>
              <a:gd name="connsiteX4" fmla="*/ 4992406 w 5613718"/>
              <a:gd name="connsiteY4" fmla="*/ 5304196 h 5304196"/>
              <a:gd name="connsiteX5" fmla="*/ 0 w 5613718"/>
              <a:gd name="connsiteY5" fmla="*/ 311788 h 5304196"/>
              <a:gd name="connsiteX6" fmla="*/ 6496 w 5613718"/>
              <a:gd name="connsiteY6" fmla="*/ 54879 h 5304196"/>
              <a:gd name="connsiteX7" fmla="*/ 10670 w 5613718"/>
              <a:gd name="connsiteY7" fmla="*/ 0 h 530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3718" h="5304196">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100000">
                <a:schemeClr val="tx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6C8277E-8239-114A-8781-CA0ADCF4BEF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7110CDA0-3410-627F-B83A-6BA9A2AECBA4}"/>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4">
            <a:extLst>
              <a:ext uri="{FF2B5EF4-FFF2-40B4-BE49-F238E27FC236}">
                <a16:creationId xmlns:a16="http://schemas.microsoft.com/office/drawing/2014/main" id="{E7341681-14AF-C2EB-96C6-317682ABF980}"/>
              </a:ext>
            </a:extLst>
          </p:cNvPr>
          <p:cNvSpPr>
            <a:spLocks noGrp="1"/>
          </p:cNvSpPr>
          <p:nvPr>
            <p:ph type="pic" sz="quarter" idx="10"/>
          </p:nvPr>
        </p:nvSpPr>
        <p:spPr>
          <a:xfrm>
            <a:off x="0" y="1442806"/>
            <a:ext cx="12192000" cy="1438508"/>
          </a:xfrm>
          <a:solidFill>
            <a:srgbClr val="202021">
              <a:alpha val="50196"/>
            </a:srgbClr>
          </a:solidFill>
        </p:spPr>
        <p:txBody>
          <a:bodyPr/>
          <a:lstStyle/>
          <a:p>
            <a:endParaRPr lang="en-IN"/>
          </a:p>
        </p:txBody>
      </p:sp>
      <p:sp>
        <p:nvSpPr>
          <p:cNvPr id="19" name="Picture Placeholder 14">
            <a:extLst>
              <a:ext uri="{FF2B5EF4-FFF2-40B4-BE49-F238E27FC236}">
                <a16:creationId xmlns:a16="http://schemas.microsoft.com/office/drawing/2014/main" id="{CF1883A6-0E69-C101-8972-CFD45C1DBD79}"/>
              </a:ext>
            </a:extLst>
          </p:cNvPr>
          <p:cNvSpPr>
            <a:spLocks noGrp="1"/>
          </p:cNvSpPr>
          <p:nvPr>
            <p:ph type="pic" sz="quarter" idx="11"/>
          </p:nvPr>
        </p:nvSpPr>
        <p:spPr>
          <a:xfrm>
            <a:off x="0" y="3065994"/>
            <a:ext cx="12192000" cy="1438508"/>
          </a:xfrm>
          <a:solidFill>
            <a:srgbClr val="202021">
              <a:alpha val="50196"/>
            </a:srgbClr>
          </a:solidFill>
        </p:spPr>
        <p:txBody>
          <a:bodyPr vert="horz" lIns="91440" tIns="45720" rIns="91440" bIns="45720" rtlCol="0">
            <a:normAutofit/>
          </a:bodyPr>
          <a:lstStyle>
            <a:lvl1pPr>
              <a:defRPr lang="en-IN"/>
            </a:lvl1pPr>
          </a:lstStyle>
          <a:p>
            <a:pPr lvl="0"/>
            <a:endParaRPr lang="en-IN"/>
          </a:p>
        </p:txBody>
      </p:sp>
      <p:sp>
        <p:nvSpPr>
          <p:cNvPr id="20" name="Picture Placeholder 14">
            <a:extLst>
              <a:ext uri="{FF2B5EF4-FFF2-40B4-BE49-F238E27FC236}">
                <a16:creationId xmlns:a16="http://schemas.microsoft.com/office/drawing/2014/main" id="{9E2B9831-2E5D-D452-F490-1552C5EAEC9D}"/>
              </a:ext>
            </a:extLst>
          </p:cNvPr>
          <p:cNvSpPr>
            <a:spLocks noGrp="1"/>
          </p:cNvSpPr>
          <p:nvPr>
            <p:ph type="pic" sz="quarter" idx="12"/>
          </p:nvPr>
        </p:nvSpPr>
        <p:spPr>
          <a:xfrm>
            <a:off x="0" y="4688736"/>
            <a:ext cx="12192000" cy="1438508"/>
          </a:xfrm>
          <a:solidFill>
            <a:srgbClr val="202021">
              <a:alpha val="50196"/>
            </a:srgbClr>
          </a:solidFill>
        </p:spPr>
        <p:txBody>
          <a:bodyPr vert="horz" lIns="91440" tIns="45720" rIns="91440" bIns="45720" rtlCol="0">
            <a:normAutofit/>
          </a:bodyPr>
          <a:lstStyle>
            <a:lvl1pPr>
              <a:defRPr lang="en-IN"/>
            </a:lvl1pPr>
          </a:lstStyle>
          <a:p>
            <a:pPr lvl="0"/>
            <a:endParaRPr lang="en-IN"/>
          </a:p>
        </p:txBody>
      </p:sp>
      <p:cxnSp>
        <p:nvCxnSpPr>
          <p:cNvPr id="21" name="Straight Connector 20">
            <a:extLst>
              <a:ext uri="{FF2B5EF4-FFF2-40B4-BE49-F238E27FC236}">
                <a16:creationId xmlns:a16="http://schemas.microsoft.com/office/drawing/2014/main" id="{6C015BF2-B425-09E5-2374-7E73A45A4678}"/>
              </a:ext>
            </a:extLst>
          </p:cNvPr>
          <p:cNvCxnSpPr>
            <a:cxnSpLocks/>
          </p:cNvCxnSpPr>
          <p:nvPr userDrawn="1"/>
        </p:nvCxnSpPr>
        <p:spPr>
          <a:xfrm>
            <a:off x="19609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1F76B3-4FCA-17C2-AFF6-7559C3624994}"/>
              </a:ext>
            </a:extLst>
          </p:cNvPr>
          <p:cNvCxnSpPr>
            <a:cxnSpLocks/>
          </p:cNvCxnSpPr>
          <p:nvPr userDrawn="1"/>
        </p:nvCxnSpPr>
        <p:spPr>
          <a:xfrm>
            <a:off x="19609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FF0D2C-BF8D-F4BA-7F8C-7DF0AA7E3505}"/>
              </a:ext>
            </a:extLst>
          </p:cNvPr>
          <p:cNvCxnSpPr>
            <a:cxnSpLocks/>
          </p:cNvCxnSpPr>
          <p:nvPr userDrawn="1"/>
        </p:nvCxnSpPr>
        <p:spPr>
          <a:xfrm>
            <a:off x="19609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4B9176-2062-3302-9CE4-DDDA50DB41D4}"/>
              </a:ext>
            </a:extLst>
          </p:cNvPr>
          <p:cNvCxnSpPr>
            <a:cxnSpLocks/>
          </p:cNvCxnSpPr>
          <p:nvPr userDrawn="1"/>
        </p:nvCxnSpPr>
        <p:spPr>
          <a:xfrm>
            <a:off x="75616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5966C7-0836-0C18-55F5-4D8F8D918D12}"/>
              </a:ext>
            </a:extLst>
          </p:cNvPr>
          <p:cNvCxnSpPr>
            <a:cxnSpLocks/>
          </p:cNvCxnSpPr>
          <p:nvPr userDrawn="1"/>
        </p:nvCxnSpPr>
        <p:spPr>
          <a:xfrm>
            <a:off x="75616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8A1AF6-AD83-E07C-772D-7D5EAD969458}"/>
              </a:ext>
            </a:extLst>
          </p:cNvPr>
          <p:cNvCxnSpPr>
            <a:cxnSpLocks/>
          </p:cNvCxnSpPr>
          <p:nvPr userDrawn="1"/>
        </p:nvCxnSpPr>
        <p:spPr>
          <a:xfrm>
            <a:off x="75616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 Placeholder 37">
            <a:extLst>
              <a:ext uri="{FF2B5EF4-FFF2-40B4-BE49-F238E27FC236}">
                <a16:creationId xmlns:a16="http://schemas.microsoft.com/office/drawing/2014/main" id="{E27C0E88-F35D-5B33-34A7-9005E191B326}"/>
              </a:ext>
            </a:extLst>
          </p:cNvPr>
          <p:cNvSpPr>
            <a:spLocks noGrp="1"/>
          </p:cNvSpPr>
          <p:nvPr>
            <p:ph type="body" sz="quarter" idx="13" hasCustomPrompt="1"/>
          </p:nvPr>
        </p:nvSpPr>
        <p:spPr>
          <a:xfrm>
            <a:off x="1000790" y="1597211"/>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01</a:t>
            </a:r>
            <a:endParaRPr lang="en-IN"/>
          </a:p>
        </p:txBody>
      </p:sp>
      <p:sp>
        <p:nvSpPr>
          <p:cNvPr id="44" name="Text Placeholder 37">
            <a:extLst>
              <a:ext uri="{FF2B5EF4-FFF2-40B4-BE49-F238E27FC236}">
                <a16:creationId xmlns:a16="http://schemas.microsoft.com/office/drawing/2014/main" id="{6F2ADA2E-65B1-0969-FE18-70F541650979}"/>
              </a:ext>
            </a:extLst>
          </p:cNvPr>
          <p:cNvSpPr>
            <a:spLocks noGrp="1"/>
          </p:cNvSpPr>
          <p:nvPr>
            <p:ph type="body" sz="quarter" idx="14" hasCustomPrompt="1"/>
          </p:nvPr>
        </p:nvSpPr>
        <p:spPr>
          <a:xfrm>
            <a:off x="1000790"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02</a:t>
            </a:r>
            <a:endParaRPr lang="en-IN"/>
          </a:p>
        </p:txBody>
      </p:sp>
      <p:sp>
        <p:nvSpPr>
          <p:cNvPr id="45" name="Text Placeholder 37">
            <a:extLst>
              <a:ext uri="{FF2B5EF4-FFF2-40B4-BE49-F238E27FC236}">
                <a16:creationId xmlns:a16="http://schemas.microsoft.com/office/drawing/2014/main" id="{4E478B55-8AE5-54FD-9EDD-DC1B16B054D1}"/>
              </a:ext>
            </a:extLst>
          </p:cNvPr>
          <p:cNvSpPr>
            <a:spLocks noGrp="1"/>
          </p:cNvSpPr>
          <p:nvPr>
            <p:ph type="body" sz="quarter" idx="15" hasCustomPrompt="1"/>
          </p:nvPr>
        </p:nvSpPr>
        <p:spPr>
          <a:xfrm>
            <a:off x="1000790"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03</a:t>
            </a:r>
            <a:endParaRPr lang="en-IN"/>
          </a:p>
        </p:txBody>
      </p:sp>
      <p:sp>
        <p:nvSpPr>
          <p:cNvPr id="50" name="Text Placeholder 37">
            <a:extLst>
              <a:ext uri="{FF2B5EF4-FFF2-40B4-BE49-F238E27FC236}">
                <a16:creationId xmlns:a16="http://schemas.microsoft.com/office/drawing/2014/main" id="{AE203940-9FDA-0607-ACCB-31F5E4DD46E2}"/>
              </a:ext>
            </a:extLst>
          </p:cNvPr>
          <p:cNvSpPr>
            <a:spLocks noGrp="1"/>
          </p:cNvSpPr>
          <p:nvPr>
            <p:ph type="body" sz="quarter" idx="16" hasCustomPrompt="1"/>
          </p:nvPr>
        </p:nvSpPr>
        <p:spPr>
          <a:xfrm>
            <a:off x="6564576" y="1597211"/>
            <a:ext cx="960159"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04</a:t>
            </a:r>
            <a:endParaRPr lang="en-IN"/>
          </a:p>
        </p:txBody>
      </p:sp>
      <p:sp>
        <p:nvSpPr>
          <p:cNvPr id="51" name="Text Placeholder 37">
            <a:extLst>
              <a:ext uri="{FF2B5EF4-FFF2-40B4-BE49-F238E27FC236}">
                <a16:creationId xmlns:a16="http://schemas.microsoft.com/office/drawing/2014/main" id="{4D1B7AF3-285F-7554-6D78-9237C2C510CE}"/>
              </a:ext>
            </a:extLst>
          </p:cNvPr>
          <p:cNvSpPr>
            <a:spLocks noGrp="1"/>
          </p:cNvSpPr>
          <p:nvPr>
            <p:ph type="body" sz="quarter" idx="17" hasCustomPrompt="1"/>
          </p:nvPr>
        </p:nvSpPr>
        <p:spPr>
          <a:xfrm>
            <a:off x="6564577"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05</a:t>
            </a:r>
            <a:endParaRPr lang="en-IN"/>
          </a:p>
        </p:txBody>
      </p:sp>
      <p:sp>
        <p:nvSpPr>
          <p:cNvPr id="52" name="Text Placeholder 37">
            <a:extLst>
              <a:ext uri="{FF2B5EF4-FFF2-40B4-BE49-F238E27FC236}">
                <a16:creationId xmlns:a16="http://schemas.microsoft.com/office/drawing/2014/main" id="{639DF811-B1E3-A4B5-177F-29C797337AE3}"/>
              </a:ext>
            </a:extLst>
          </p:cNvPr>
          <p:cNvSpPr>
            <a:spLocks noGrp="1"/>
          </p:cNvSpPr>
          <p:nvPr>
            <p:ph type="body" sz="quarter" idx="18" hasCustomPrompt="1"/>
          </p:nvPr>
        </p:nvSpPr>
        <p:spPr>
          <a:xfrm>
            <a:off x="6564577"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06</a:t>
            </a:r>
            <a:endParaRPr lang="en-IN"/>
          </a:p>
        </p:txBody>
      </p:sp>
      <p:sp>
        <p:nvSpPr>
          <p:cNvPr id="53" name="Text Placeholder 37">
            <a:extLst>
              <a:ext uri="{FF2B5EF4-FFF2-40B4-BE49-F238E27FC236}">
                <a16:creationId xmlns:a16="http://schemas.microsoft.com/office/drawing/2014/main" id="{E2009E25-D454-3D6A-B2FB-A5BEA8C8B1D1}"/>
              </a:ext>
            </a:extLst>
          </p:cNvPr>
          <p:cNvSpPr>
            <a:spLocks noGrp="1"/>
          </p:cNvSpPr>
          <p:nvPr>
            <p:ph type="body" sz="quarter" idx="19" hasCustomPrompt="1"/>
          </p:nvPr>
        </p:nvSpPr>
        <p:spPr>
          <a:xfrm>
            <a:off x="2019487" y="1732897"/>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54" name="Text Placeholder 37">
            <a:extLst>
              <a:ext uri="{FF2B5EF4-FFF2-40B4-BE49-F238E27FC236}">
                <a16:creationId xmlns:a16="http://schemas.microsoft.com/office/drawing/2014/main" id="{DDC89FEC-2B23-1F2E-C215-B7ABAC24DCAC}"/>
              </a:ext>
            </a:extLst>
          </p:cNvPr>
          <p:cNvSpPr>
            <a:spLocks noGrp="1"/>
          </p:cNvSpPr>
          <p:nvPr>
            <p:ph type="body" sz="quarter" idx="20" hasCustomPrompt="1"/>
          </p:nvPr>
        </p:nvSpPr>
        <p:spPr>
          <a:xfrm>
            <a:off x="2019486" y="2018543"/>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7" name="Text Placeholder 37">
            <a:extLst>
              <a:ext uri="{FF2B5EF4-FFF2-40B4-BE49-F238E27FC236}">
                <a16:creationId xmlns:a16="http://schemas.microsoft.com/office/drawing/2014/main" id="{9BCEDB30-8046-1975-9762-0285FCEA242F}"/>
              </a:ext>
            </a:extLst>
          </p:cNvPr>
          <p:cNvSpPr>
            <a:spLocks noGrp="1"/>
          </p:cNvSpPr>
          <p:nvPr>
            <p:ph type="body" sz="quarter" idx="21" hasCustomPrompt="1"/>
          </p:nvPr>
        </p:nvSpPr>
        <p:spPr>
          <a:xfrm>
            <a:off x="2028484" y="3326476"/>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28" name="Text Placeholder 37">
            <a:extLst>
              <a:ext uri="{FF2B5EF4-FFF2-40B4-BE49-F238E27FC236}">
                <a16:creationId xmlns:a16="http://schemas.microsoft.com/office/drawing/2014/main" id="{0B94BF25-5ED1-CF47-FCE2-87C754FB6C02}"/>
              </a:ext>
            </a:extLst>
          </p:cNvPr>
          <p:cNvSpPr>
            <a:spLocks noGrp="1"/>
          </p:cNvSpPr>
          <p:nvPr>
            <p:ph type="body" sz="quarter" idx="22" hasCustomPrompt="1"/>
          </p:nvPr>
        </p:nvSpPr>
        <p:spPr>
          <a:xfrm>
            <a:off x="2028483" y="3612122"/>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29352FF7-0A22-1ED2-6641-6971956F11B1}"/>
              </a:ext>
            </a:extLst>
          </p:cNvPr>
          <p:cNvSpPr>
            <a:spLocks noGrp="1"/>
          </p:cNvSpPr>
          <p:nvPr>
            <p:ph type="body" sz="quarter" idx="23" hasCustomPrompt="1"/>
          </p:nvPr>
        </p:nvSpPr>
        <p:spPr>
          <a:xfrm>
            <a:off x="2028484" y="4975664"/>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30" name="Text Placeholder 37">
            <a:extLst>
              <a:ext uri="{FF2B5EF4-FFF2-40B4-BE49-F238E27FC236}">
                <a16:creationId xmlns:a16="http://schemas.microsoft.com/office/drawing/2014/main" id="{F3E3F402-DCDE-5E07-3660-B19C26AF46B4}"/>
              </a:ext>
            </a:extLst>
          </p:cNvPr>
          <p:cNvSpPr>
            <a:spLocks noGrp="1"/>
          </p:cNvSpPr>
          <p:nvPr>
            <p:ph type="body" sz="quarter" idx="24" hasCustomPrompt="1"/>
          </p:nvPr>
        </p:nvSpPr>
        <p:spPr>
          <a:xfrm>
            <a:off x="2028483" y="5261310"/>
            <a:ext cx="4387418"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1" name="Text Placeholder 37">
            <a:extLst>
              <a:ext uri="{FF2B5EF4-FFF2-40B4-BE49-F238E27FC236}">
                <a16:creationId xmlns:a16="http://schemas.microsoft.com/office/drawing/2014/main" id="{B756811E-3D14-80D7-00DD-2943BEDD8D78}"/>
              </a:ext>
            </a:extLst>
          </p:cNvPr>
          <p:cNvSpPr>
            <a:spLocks noGrp="1"/>
          </p:cNvSpPr>
          <p:nvPr>
            <p:ph type="body" sz="quarter" idx="25" hasCustomPrompt="1"/>
          </p:nvPr>
        </p:nvSpPr>
        <p:spPr>
          <a:xfrm>
            <a:off x="7632409" y="1732897"/>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32" name="Text Placeholder 37">
            <a:extLst>
              <a:ext uri="{FF2B5EF4-FFF2-40B4-BE49-F238E27FC236}">
                <a16:creationId xmlns:a16="http://schemas.microsoft.com/office/drawing/2014/main" id="{4C176DB6-9E52-AC13-8326-77E01866A01D}"/>
              </a:ext>
            </a:extLst>
          </p:cNvPr>
          <p:cNvSpPr>
            <a:spLocks noGrp="1"/>
          </p:cNvSpPr>
          <p:nvPr>
            <p:ph type="body" sz="quarter" idx="26" hasCustomPrompt="1"/>
          </p:nvPr>
        </p:nvSpPr>
        <p:spPr>
          <a:xfrm>
            <a:off x="7632407" y="2018543"/>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3" name="Text Placeholder 37">
            <a:extLst>
              <a:ext uri="{FF2B5EF4-FFF2-40B4-BE49-F238E27FC236}">
                <a16:creationId xmlns:a16="http://schemas.microsoft.com/office/drawing/2014/main" id="{6AAB4500-56E6-6FC3-67AD-B3EF35A4758C}"/>
              </a:ext>
            </a:extLst>
          </p:cNvPr>
          <p:cNvSpPr>
            <a:spLocks noGrp="1"/>
          </p:cNvSpPr>
          <p:nvPr>
            <p:ph type="body" sz="quarter" idx="27" hasCustomPrompt="1"/>
          </p:nvPr>
        </p:nvSpPr>
        <p:spPr>
          <a:xfrm>
            <a:off x="7641406" y="3326476"/>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34" name="Text Placeholder 37">
            <a:extLst>
              <a:ext uri="{FF2B5EF4-FFF2-40B4-BE49-F238E27FC236}">
                <a16:creationId xmlns:a16="http://schemas.microsoft.com/office/drawing/2014/main" id="{CBCB15F1-A379-11E7-9E1A-9EFD9CB7513B}"/>
              </a:ext>
            </a:extLst>
          </p:cNvPr>
          <p:cNvSpPr>
            <a:spLocks noGrp="1"/>
          </p:cNvSpPr>
          <p:nvPr>
            <p:ph type="body" sz="quarter" idx="28" hasCustomPrompt="1"/>
          </p:nvPr>
        </p:nvSpPr>
        <p:spPr>
          <a:xfrm>
            <a:off x="7641404" y="3612122"/>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35" name="Text Placeholder 37">
            <a:extLst>
              <a:ext uri="{FF2B5EF4-FFF2-40B4-BE49-F238E27FC236}">
                <a16:creationId xmlns:a16="http://schemas.microsoft.com/office/drawing/2014/main" id="{6750B111-CC42-542C-63B4-43360E9974A6}"/>
              </a:ext>
            </a:extLst>
          </p:cNvPr>
          <p:cNvSpPr>
            <a:spLocks noGrp="1"/>
          </p:cNvSpPr>
          <p:nvPr>
            <p:ph type="body" sz="quarter" idx="29" hasCustomPrompt="1"/>
          </p:nvPr>
        </p:nvSpPr>
        <p:spPr>
          <a:xfrm>
            <a:off x="7641406" y="4975664"/>
            <a:ext cx="4202594"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36" name="Text Placeholder 37">
            <a:extLst>
              <a:ext uri="{FF2B5EF4-FFF2-40B4-BE49-F238E27FC236}">
                <a16:creationId xmlns:a16="http://schemas.microsoft.com/office/drawing/2014/main" id="{518A0E21-CB57-E540-E04A-96BE9941AA57}"/>
              </a:ext>
            </a:extLst>
          </p:cNvPr>
          <p:cNvSpPr>
            <a:spLocks noGrp="1"/>
          </p:cNvSpPr>
          <p:nvPr>
            <p:ph type="body" sz="quarter" idx="30" hasCustomPrompt="1"/>
          </p:nvPr>
        </p:nvSpPr>
        <p:spPr>
          <a:xfrm>
            <a:off x="7641404" y="5261310"/>
            <a:ext cx="4202595" cy="469070"/>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Tree>
    <p:extLst>
      <p:ext uri="{BB962C8B-B14F-4D97-AF65-F5344CB8AC3E}">
        <p14:creationId xmlns:p14="http://schemas.microsoft.com/office/powerpoint/2010/main" val="2378718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Miscellaneo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415AAE-C838-C5C0-87FD-5588E4E4FC41}"/>
              </a:ext>
            </a:extLst>
          </p:cNvPr>
          <p:cNvSpPr/>
          <p:nvPr userDrawn="1"/>
        </p:nvSpPr>
        <p:spPr>
          <a:xfrm>
            <a:off x="0" y="0"/>
            <a:ext cx="6095999" cy="3176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00F7B0D-9D94-DB3C-3EBD-A4C8B0C18626}"/>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7" name="Rectangle 6">
            <a:extLst>
              <a:ext uri="{FF2B5EF4-FFF2-40B4-BE49-F238E27FC236}">
                <a16:creationId xmlns:a16="http://schemas.microsoft.com/office/drawing/2014/main" id="{0CEA8634-4653-5EE0-DBA6-ACFA3DCC51F9}"/>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2">
            <a:extLst>
              <a:ext uri="{FF2B5EF4-FFF2-40B4-BE49-F238E27FC236}">
                <a16:creationId xmlns:a16="http://schemas.microsoft.com/office/drawing/2014/main" id="{BEF00F5E-6C07-C761-CDDF-19E4C8AEBDC2}"/>
              </a:ext>
            </a:extLst>
          </p:cNvPr>
          <p:cNvSpPr>
            <a:spLocks noGrp="1"/>
          </p:cNvSpPr>
          <p:nvPr>
            <p:ph idx="1" hasCustomPrompt="1"/>
          </p:nvPr>
        </p:nvSpPr>
        <p:spPr>
          <a:xfrm>
            <a:off x="531266" y="1673100"/>
            <a:ext cx="4870073" cy="1059606"/>
          </a:xfrm>
          <a:prstGeom prst="rect">
            <a:avLst/>
          </a:prstGeom>
        </p:spPr>
        <p:txBody>
          <a:bodyPr vert="horz" lIns="91440" tIns="45720" rIns="91440" bIns="45720" rtlCol="0">
            <a:normAutofit/>
          </a:bodyPr>
          <a:lstStyle>
            <a:lvl1pPr marL="0" indent="0">
              <a:buNone/>
              <a:defRPr sz="1800"/>
            </a:lvl1pPr>
            <a:lvl2pPr marL="457200" indent="0">
              <a:buNone/>
              <a:defRPr sz="1600"/>
            </a:lvl2pPr>
            <a:lvl3pPr marL="914400" indent="0">
              <a:buNone/>
              <a:defRPr sz="1400"/>
            </a:lvl3pPr>
          </a:lstStyle>
          <a:p>
            <a:pPr lvl="0"/>
            <a:r>
              <a:rPr lang="en-US"/>
              <a:t>Click to edit Master text styles</a:t>
            </a:r>
          </a:p>
        </p:txBody>
      </p:sp>
      <p:sp>
        <p:nvSpPr>
          <p:cNvPr id="9" name="Rectangle 8">
            <a:extLst>
              <a:ext uri="{FF2B5EF4-FFF2-40B4-BE49-F238E27FC236}">
                <a16:creationId xmlns:a16="http://schemas.microsoft.com/office/drawing/2014/main" id="{B4E22741-9D2C-570F-ED76-1505015E44A2}"/>
              </a:ext>
            </a:extLst>
          </p:cNvPr>
          <p:cNvSpPr/>
          <p:nvPr userDrawn="1"/>
        </p:nvSpPr>
        <p:spPr>
          <a:xfrm>
            <a:off x="4591343" y="3553493"/>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03DD913D-23F9-79DF-7812-192EC27C04C0}"/>
              </a:ext>
            </a:extLst>
          </p:cNvPr>
          <p:cNvSpPr/>
          <p:nvPr userDrawn="1"/>
        </p:nvSpPr>
        <p:spPr>
          <a:xfrm>
            <a:off x="10333248" y="3553493"/>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81285636-1154-9D1E-211E-DDAF94DD0381}"/>
              </a:ext>
            </a:extLst>
          </p:cNvPr>
          <p:cNvSpPr/>
          <p:nvPr userDrawn="1"/>
        </p:nvSpPr>
        <p:spPr>
          <a:xfrm>
            <a:off x="10333248" y="801889"/>
            <a:ext cx="1168942" cy="7907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67C3348F-55E6-9418-ACD1-C1BC0AD8F447}"/>
              </a:ext>
            </a:extLst>
          </p:cNvPr>
          <p:cNvSpPr/>
          <p:nvPr userDrawn="1"/>
        </p:nvSpPr>
        <p:spPr>
          <a:xfrm>
            <a:off x="6244390" y="926432"/>
            <a:ext cx="5431674" cy="2249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9AC7E1C1-5CFD-A7CD-D27C-3101E83E905E}"/>
              </a:ext>
            </a:extLst>
          </p:cNvPr>
          <p:cNvSpPr/>
          <p:nvPr userDrawn="1"/>
        </p:nvSpPr>
        <p:spPr>
          <a:xfrm>
            <a:off x="6257843" y="3681664"/>
            <a:ext cx="5431674" cy="2249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8D6A9663-6B28-7FE4-F1E9-1CD792770DA6}"/>
              </a:ext>
            </a:extLst>
          </p:cNvPr>
          <p:cNvSpPr/>
          <p:nvPr userDrawn="1"/>
        </p:nvSpPr>
        <p:spPr>
          <a:xfrm>
            <a:off x="515938" y="3681664"/>
            <a:ext cx="5431674" cy="2249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5" name="Straight Connector 14">
            <a:extLst>
              <a:ext uri="{FF2B5EF4-FFF2-40B4-BE49-F238E27FC236}">
                <a16:creationId xmlns:a16="http://schemas.microsoft.com/office/drawing/2014/main" id="{11B5C72A-5DD2-A49C-18A8-CD6BAB61F580}"/>
              </a:ext>
            </a:extLst>
          </p:cNvPr>
          <p:cNvCxnSpPr/>
          <p:nvPr userDrawn="1"/>
        </p:nvCxnSpPr>
        <p:spPr>
          <a:xfrm>
            <a:off x="502483" y="3429001"/>
            <a:ext cx="11173581" cy="0"/>
          </a:xfrm>
          <a:prstGeom prst="line">
            <a:avLst/>
          </a:prstGeom>
          <a:ln>
            <a:solidFill>
              <a:schemeClr val="bg1">
                <a:lumMod val="75000"/>
              </a:schemeClr>
            </a:solidFill>
            <a:prstDash val="lgDash"/>
            <a:round/>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4BBD0511-C8CE-FC9A-43EC-52E14E5DD11A}"/>
              </a:ext>
            </a:extLst>
          </p:cNvPr>
          <p:cNvSpPr/>
          <p:nvPr userDrawn="1"/>
        </p:nvSpPr>
        <p:spPr>
          <a:xfrm rot="10800000">
            <a:off x="10333248" y="801889"/>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ight Triangle 16">
            <a:extLst>
              <a:ext uri="{FF2B5EF4-FFF2-40B4-BE49-F238E27FC236}">
                <a16:creationId xmlns:a16="http://schemas.microsoft.com/office/drawing/2014/main" id="{A160063B-6C34-67CA-4684-EC0313F26F17}"/>
              </a:ext>
            </a:extLst>
          </p:cNvPr>
          <p:cNvSpPr/>
          <p:nvPr userDrawn="1"/>
        </p:nvSpPr>
        <p:spPr>
          <a:xfrm rot="10800000">
            <a:off x="10333248" y="3553493"/>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ight Triangle 17">
            <a:extLst>
              <a:ext uri="{FF2B5EF4-FFF2-40B4-BE49-F238E27FC236}">
                <a16:creationId xmlns:a16="http://schemas.microsoft.com/office/drawing/2014/main" id="{A8969F5B-E01F-D49F-C45D-1F76E94F308D}"/>
              </a:ext>
            </a:extLst>
          </p:cNvPr>
          <p:cNvSpPr/>
          <p:nvPr userDrawn="1"/>
        </p:nvSpPr>
        <p:spPr>
          <a:xfrm rot="10800000">
            <a:off x="4591343" y="3553493"/>
            <a:ext cx="1356269" cy="13562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0" name="Content Placeholder 50">
            <a:extLst>
              <a:ext uri="{FF2B5EF4-FFF2-40B4-BE49-F238E27FC236}">
                <a16:creationId xmlns:a16="http://schemas.microsoft.com/office/drawing/2014/main" id="{FFE1F0BF-FF5F-BF0B-7E0C-0C4A0F18A2C8}"/>
              </a:ext>
            </a:extLst>
          </p:cNvPr>
          <p:cNvSpPr>
            <a:spLocks noGrp="1"/>
          </p:cNvSpPr>
          <p:nvPr>
            <p:ph sz="quarter" idx="18" hasCustomPrompt="1"/>
          </p:nvPr>
        </p:nvSpPr>
        <p:spPr>
          <a:xfrm>
            <a:off x="948484" y="4117485"/>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a:t>Insert Icon Here</a:t>
            </a:r>
            <a:endParaRPr lang="en-IN"/>
          </a:p>
        </p:txBody>
      </p:sp>
      <p:sp>
        <p:nvSpPr>
          <p:cNvPr id="59" name="Text Placeholder 37">
            <a:extLst>
              <a:ext uri="{FF2B5EF4-FFF2-40B4-BE49-F238E27FC236}">
                <a16:creationId xmlns:a16="http://schemas.microsoft.com/office/drawing/2014/main" id="{0C361ADD-3BD3-2DE2-77C2-F896FA82275C}"/>
              </a:ext>
            </a:extLst>
          </p:cNvPr>
          <p:cNvSpPr>
            <a:spLocks noGrp="1"/>
          </p:cNvSpPr>
          <p:nvPr>
            <p:ph type="body" sz="quarter" idx="25" hasCustomPrompt="1"/>
          </p:nvPr>
        </p:nvSpPr>
        <p:spPr>
          <a:xfrm>
            <a:off x="2440863" y="4117484"/>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60" name="Text Placeholder 37">
            <a:extLst>
              <a:ext uri="{FF2B5EF4-FFF2-40B4-BE49-F238E27FC236}">
                <a16:creationId xmlns:a16="http://schemas.microsoft.com/office/drawing/2014/main" id="{D0D9D81C-0FED-3B8F-DAF5-A9796A785BF4}"/>
              </a:ext>
            </a:extLst>
          </p:cNvPr>
          <p:cNvSpPr>
            <a:spLocks noGrp="1"/>
          </p:cNvSpPr>
          <p:nvPr>
            <p:ph type="body" sz="quarter" idx="26" hasCustomPrompt="1"/>
          </p:nvPr>
        </p:nvSpPr>
        <p:spPr>
          <a:xfrm>
            <a:off x="2440863" y="4697448"/>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8" name="Content Placeholder 50">
            <a:extLst>
              <a:ext uri="{FF2B5EF4-FFF2-40B4-BE49-F238E27FC236}">
                <a16:creationId xmlns:a16="http://schemas.microsoft.com/office/drawing/2014/main" id="{F68A945F-C111-074D-63C2-F1FDEA11FC9A}"/>
              </a:ext>
            </a:extLst>
          </p:cNvPr>
          <p:cNvSpPr>
            <a:spLocks noGrp="1"/>
          </p:cNvSpPr>
          <p:nvPr>
            <p:ph sz="quarter" idx="27" hasCustomPrompt="1"/>
          </p:nvPr>
        </p:nvSpPr>
        <p:spPr>
          <a:xfrm>
            <a:off x="6699913" y="1398502"/>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a:t>Insert Icon Here</a:t>
            </a:r>
            <a:endParaRPr lang="en-IN"/>
          </a:p>
        </p:txBody>
      </p:sp>
      <p:sp>
        <p:nvSpPr>
          <p:cNvPr id="69" name="Text Placeholder 37">
            <a:extLst>
              <a:ext uri="{FF2B5EF4-FFF2-40B4-BE49-F238E27FC236}">
                <a16:creationId xmlns:a16="http://schemas.microsoft.com/office/drawing/2014/main" id="{8BF97183-C015-A284-B152-570AC5608346}"/>
              </a:ext>
            </a:extLst>
          </p:cNvPr>
          <p:cNvSpPr>
            <a:spLocks noGrp="1"/>
          </p:cNvSpPr>
          <p:nvPr>
            <p:ph type="body" sz="quarter" idx="28" hasCustomPrompt="1"/>
          </p:nvPr>
        </p:nvSpPr>
        <p:spPr>
          <a:xfrm>
            <a:off x="8192292" y="1398501"/>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70" name="Text Placeholder 37">
            <a:extLst>
              <a:ext uri="{FF2B5EF4-FFF2-40B4-BE49-F238E27FC236}">
                <a16:creationId xmlns:a16="http://schemas.microsoft.com/office/drawing/2014/main" id="{21F9DD26-3F06-822A-3118-CE4DA3092C60}"/>
              </a:ext>
            </a:extLst>
          </p:cNvPr>
          <p:cNvSpPr>
            <a:spLocks noGrp="1"/>
          </p:cNvSpPr>
          <p:nvPr>
            <p:ph type="body" sz="quarter" idx="29" hasCustomPrompt="1"/>
          </p:nvPr>
        </p:nvSpPr>
        <p:spPr>
          <a:xfrm>
            <a:off x="8192292" y="1978465"/>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4" name="Content Placeholder 50">
            <a:extLst>
              <a:ext uri="{FF2B5EF4-FFF2-40B4-BE49-F238E27FC236}">
                <a16:creationId xmlns:a16="http://schemas.microsoft.com/office/drawing/2014/main" id="{82DF2470-D149-0C09-06C2-BC271089E62D}"/>
              </a:ext>
            </a:extLst>
          </p:cNvPr>
          <p:cNvSpPr>
            <a:spLocks noGrp="1"/>
          </p:cNvSpPr>
          <p:nvPr>
            <p:ph sz="quarter" idx="30" hasCustomPrompt="1"/>
          </p:nvPr>
        </p:nvSpPr>
        <p:spPr>
          <a:xfrm>
            <a:off x="6677189" y="4101914"/>
            <a:ext cx="1356270" cy="1356270"/>
          </a:xfrm>
          <a:prstGeom prst="rect">
            <a:avLst/>
          </a:prstGeom>
          <a:ln>
            <a:no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800" b="0">
                <a:solidFill>
                  <a:schemeClr val="tx1"/>
                </a:solidFill>
                <a:latin typeface="Barlow" panose="00000500000000000000" pitchFamily="2" charset="0"/>
              </a:defRPr>
            </a:lvl1pPr>
          </a:lstStyle>
          <a:p>
            <a:pPr lvl="0"/>
            <a:r>
              <a:rPr lang="en-US"/>
              <a:t>Insert Icon Here</a:t>
            </a:r>
            <a:endParaRPr lang="en-IN"/>
          </a:p>
        </p:txBody>
      </p:sp>
      <p:sp>
        <p:nvSpPr>
          <p:cNvPr id="75" name="Text Placeholder 37">
            <a:extLst>
              <a:ext uri="{FF2B5EF4-FFF2-40B4-BE49-F238E27FC236}">
                <a16:creationId xmlns:a16="http://schemas.microsoft.com/office/drawing/2014/main" id="{AEF22835-1E7D-CE76-96C1-40FAC8EF0725}"/>
              </a:ext>
            </a:extLst>
          </p:cNvPr>
          <p:cNvSpPr>
            <a:spLocks noGrp="1"/>
          </p:cNvSpPr>
          <p:nvPr>
            <p:ph type="body" sz="quarter" idx="31" hasCustomPrompt="1"/>
          </p:nvPr>
        </p:nvSpPr>
        <p:spPr>
          <a:xfrm>
            <a:off x="8169568" y="4101913"/>
            <a:ext cx="2563091" cy="479405"/>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76" name="Text Placeholder 37">
            <a:extLst>
              <a:ext uri="{FF2B5EF4-FFF2-40B4-BE49-F238E27FC236}">
                <a16:creationId xmlns:a16="http://schemas.microsoft.com/office/drawing/2014/main" id="{326059B1-3B52-E7DE-37F7-451AD4603F02}"/>
              </a:ext>
            </a:extLst>
          </p:cNvPr>
          <p:cNvSpPr>
            <a:spLocks noGrp="1"/>
          </p:cNvSpPr>
          <p:nvPr>
            <p:ph type="body" sz="quarter" idx="32" hasCustomPrompt="1"/>
          </p:nvPr>
        </p:nvSpPr>
        <p:spPr>
          <a:xfrm>
            <a:off x="8169568" y="4681877"/>
            <a:ext cx="2563091" cy="776308"/>
          </a:xfrm>
        </p:spPr>
        <p:txBody>
          <a:bodyPr>
            <a:normAutofit/>
          </a:bodyPr>
          <a:lstStyle>
            <a:lvl1pPr marL="0" indent="0" algn="l">
              <a:buNone/>
              <a:defRPr sz="1400" b="0">
                <a:solidFill>
                  <a:schemeClr val="bg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79" name="Text Placeholder 37">
            <a:extLst>
              <a:ext uri="{FF2B5EF4-FFF2-40B4-BE49-F238E27FC236}">
                <a16:creationId xmlns:a16="http://schemas.microsoft.com/office/drawing/2014/main" id="{E5884938-EDA9-151E-0689-7405E2387741}"/>
              </a:ext>
            </a:extLst>
          </p:cNvPr>
          <p:cNvSpPr>
            <a:spLocks noGrp="1"/>
          </p:cNvSpPr>
          <p:nvPr>
            <p:ph type="body" sz="quarter" idx="33" hasCustomPrompt="1"/>
          </p:nvPr>
        </p:nvSpPr>
        <p:spPr>
          <a:xfrm>
            <a:off x="10948771" y="938188"/>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01</a:t>
            </a:r>
            <a:endParaRPr lang="en-IN"/>
          </a:p>
        </p:txBody>
      </p:sp>
      <p:sp>
        <p:nvSpPr>
          <p:cNvPr id="81" name="Text Placeholder 37">
            <a:extLst>
              <a:ext uri="{FF2B5EF4-FFF2-40B4-BE49-F238E27FC236}">
                <a16:creationId xmlns:a16="http://schemas.microsoft.com/office/drawing/2014/main" id="{7A7E20B9-751E-AA4C-EDB8-E28B23757796}"/>
              </a:ext>
            </a:extLst>
          </p:cNvPr>
          <p:cNvSpPr>
            <a:spLocks noGrp="1"/>
          </p:cNvSpPr>
          <p:nvPr>
            <p:ph type="body" sz="quarter" idx="34" hasCustomPrompt="1"/>
          </p:nvPr>
        </p:nvSpPr>
        <p:spPr>
          <a:xfrm>
            <a:off x="5200965" y="3709156"/>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02</a:t>
            </a:r>
            <a:endParaRPr lang="en-IN"/>
          </a:p>
        </p:txBody>
      </p:sp>
      <p:sp>
        <p:nvSpPr>
          <p:cNvPr id="83" name="Text Placeholder 37">
            <a:extLst>
              <a:ext uri="{FF2B5EF4-FFF2-40B4-BE49-F238E27FC236}">
                <a16:creationId xmlns:a16="http://schemas.microsoft.com/office/drawing/2014/main" id="{9E2091D9-552F-A9D3-D367-04188F7D25D5}"/>
              </a:ext>
            </a:extLst>
          </p:cNvPr>
          <p:cNvSpPr>
            <a:spLocks noGrp="1"/>
          </p:cNvSpPr>
          <p:nvPr>
            <p:ph type="body" sz="quarter" idx="35" hasCustomPrompt="1"/>
          </p:nvPr>
        </p:nvSpPr>
        <p:spPr>
          <a:xfrm>
            <a:off x="10954488" y="3703264"/>
            <a:ext cx="652659" cy="479405"/>
          </a:xfrm>
        </p:spPr>
        <p:txBody>
          <a:bodyPr>
            <a:noAutofit/>
          </a:bodyPr>
          <a:lstStyle>
            <a:lvl1pPr marL="0" indent="0" algn="l">
              <a:buNone/>
              <a:defRPr lang="en-IN" sz="2800" b="1" kern="1200" dirty="0">
                <a:solidFill>
                  <a:schemeClr val="tx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03</a:t>
            </a:r>
            <a:endParaRPr lang="en-IN"/>
          </a:p>
        </p:txBody>
      </p:sp>
    </p:spTree>
    <p:extLst>
      <p:ext uri="{BB962C8B-B14F-4D97-AF65-F5344CB8AC3E}">
        <p14:creationId xmlns:p14="http://schemas.microsoft.com/office/powerpoint/2010/main" val="4222269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Miscellaneou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64FE84E-A333-1157-AB6D-AAABC2B53E76}"/>
              </a:ext>
            </a:extLst>
          </p:cNvPr>
          <p:cNvSpPr>
            <a:spLocks noGrp="1"/>
          </p:cNvSpPr>
          <p:nvPr>
            <p:ph type="pic" sz="quarter" idx="13"/>
          </p:nvPr>
        </p:nvSpPr>
        <p:spPr>
          <a:xfrm>
            <a:off x="0" y="0"/>
            <a:ext cx="4986609" cy="6858000"/>
          </a:xfrm>
          <a:solidFill>
            <a:schemeClr val="tx2">
              <a:alpha val="75000"/>
            </a:schemeClr>
          </a:solidFill>
        </p:spPr>
        <p:txBody>
          <a:bodyPr/>
          <a:lstStyle/>
          <a:p>
            <a:endParaRPr lang="en-IN"/>
          </a:p>
        </p:txBody>
      </p:sp>
      <p:sp>
        <p:nvSpPr>
          <p:cNvPr id="6" name="Rectangle 5">
            <a:extLst>
              <a:ext uri="{FF2B5EF4-FFF2-40B4-BE49-F238E27FC236}">
                <a16:creationId xmlns:a16="http://schemas.microsoft.com/office/drawing/2014/main" id="{5D6D9364-0E65-7D7C-90D8-C8D8F4264563}"/>
              </a:ext>
            </a:extLst>
          </p:cNvPr>
          <p:cNvSpPr/>
          <p:nvPr userDrawn="1"/>
        </p:nvSpPr>
        <p:spPr>
          <a:xfrm>
            <a:off x="5383446" y="3308178"/>
            <a:ext cx="2142784" cy="2883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AAAB73E3-0687-BF1F-B4EE-AA3BB7454C67}"/>
              </a:ext>
            </a:extLst>
          </p:cNvPr>
          <p:cNvSpPr/>
          <p:nvPr userDrawn="1"/>
        </p:nvSpPr>
        <p:spPr>
          <a:xfrm>
            <a:off x="7530687" y="2066180"/>
            <a:ext cx="2142784" cy="41149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C5E6ECBF-3F3D-1D15-F367-253F34178F40}"/>
              </a:ext>
            </a:extLst>
          </p:cNvPr>
          <p:cNvSpPr/>
          <p:nvPr userDrawn="1"/>
        </p:nvSpPr>
        <p:spPr>
          <a:xfrm>
            <a:off x="9631142" y="1102414"/>
            <a:ext cx="2142784" cy="50787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a:extLst>
              <a:ext uri="{FF2B5EF4-FFF2-40B4-BE49-F238E27FC236}">
                <a16:creationId xmlns:a16="http://schemas.microsoft.com/office/drawing/2014/main" id="{12D7C107-1DFE-F6F1-198A-E85400F246D1}"/>
              </a:ext>
            </a:extLst>
          </p:cNvPr>
          <p:cNvCxnSpPr>
            <a:cxnSpLocks/>
          </p:cNvCxnSpPr>
          <p:nvPr userDrawn="1"/>
        </p:nvCxnSpPr>
        <p:spPr>
          <a:xfrm>
            <a:off x="751261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24D0AB-7DE2-51C4-A9E2-8CDB73F27A9E}"/>
              </a:ext>
            </a:extLst>
          </p:cNvPr>
          <p:cNvCxnSpPr>
            <a:cxnSpLocks/>
          </p:cNvCxnSpPr>
          <p:nvPr userDrawn="1"/>
        </p:nvCxnSpPr>
        <p:spPr>
          <a:xfrm>
            <a:off x="961355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17CAC-7641-1DFD-8873-38B4FCDE4EF9}"/>
              </a:ext>
            </a:extLst>
          </p:cNvPr>
          <p:cNvCxnSpPr>
            <a:cxnSpLocks/>
          </p:cNvCxnSpPr>
          <p:nvPr userDrawn="1"/>
        </p:nvCxnSpPr>
        <p:spPr>
          <a:xfrm>
            <a:off x="838200" y="5912310"/>
            <a:ext cx="5966637"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5" name="Content Placeholder 50">
            <a:extLst>
              <a:ext uri="{FF2B5EF4-FFF2-40B4-BE49-F238E27FC236}">
                <a16:creationId xmlns:a16="http://schemas.microsoft.com/office/drawing/2014/main" id="{6401874C-D0BB-FE11-AB98-365DDD746107}"/>
              </a:ext>
            </a:extLst>
          </p:cNvPr>
          <p:cNvSpPr>
            <a:spLocks noGrp="1"/>
          </p:cNvSpPr>
          <p:nvPr>
            <p:ph sz="quarter" idx="18" hasCustomPrompt="1"/>
          </p:nvPr>
        </p:nvSpPr>
        <p:spPr>
          <a:xfrm>
            <a:off x="5537454" y="2672034"/>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48" name="Text Placeholder 37">
            <a:extLst>
              <a:ext uri="{FF2B5EF4-FFF2-40B4-BE49-F238E27FC236}">
                <a16:creationId xmlns:a16="http://schemas.microsoft.com/office/drawing/2014/main" id="{BF32448F-3FF1-DF11-681A-1932161941E6}"/>
              </a:ext>
            </a:extLst>
          </p:cNvPr>
          <p:cNvSpPr>
            <a:spLocks noGrp="1"/>
          </p:cNvSpPr>
          <p:nvPr>
            <p:ph type="body" sz="quarter" idx="25" hasCustomPrompt="1"/>
          </p:nvPr>
        </p:nvSpPr>
        <p:spPr>
          <a:xfrm>
            <a:off x="5420980" y="366946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49" name="Text Placeholder 37">
            <a:extLst>
              <a:ext uri="{FF2B5EF4-FFF2-40B4-BE49-F238E27FC236}">
                <a16:creationId xmlns:a16="http://schemas.microsoft.com/office/drawing/2014/main" id="{E52D8271-DA3B-E79C-A6CA-212D42AB1CCC}"/>
              </a:ext>
            </a:extLst>
          </p:cNvPr>
          <p:cNvSpPr>
            <a:spLocks noGrp="1"/>
          </p:cNvSpPr>
          <p:nvPr>
            <p:ph type="body" sz="quarter" idx="26" hasCustomPrompt="1"/>
          </p:nvPr>
        </p:nvSpPr>
        <p:spPr>
          <a:xfrm>
            <a:off x="5420980" y="416560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2" name="Text Placeholder 37">
            <a:extLst>
              <a:ext uri="{FF2B5EF4-FFF2-40B4-BE49-F238E27FC236}">
                <a16:creationId xmlns:a16="http://schemas.microsoft.com/office/drawing/2014/main" id="{55901CBF-64B5-52E5-AD7C-14473E943095}"/>
              </a:ext>
            </a:extLst>
          </p:cNvPr>
          <p:cNvSpPr>
            <a:spLocks noGrp="1"/>
          </p:cNvSpPr>
          <p:nvPr>
            <p:ph type="body" sz="quarter" idx="27" hasCustomPrompt="1"/>
          </p:nvPr>
        </p:nvSpPr>
        <p:spPr>
          <a:xfrm>
            <a:off x="7574433" y="256510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53" name="Text Placeholder 37">
            <a:extLst>
              <a:ext uri="{FF2B5EF4-FFF2-40B4-BE49-F238E27FC236}">
                <a16:creationId xmlns:a16="http://schemas.microsoft.com/office/drawing/2014/main" id="{4AE840D7-9B7B-65BB-146A-AE724E69D7B8}"/>
              </a:ext>
            </a:extLst>
          </p:cNvPr>
          <p:cNvSpPr>
            <a:spLocks noGrp="1"/>
          </p:cNvSpPr>
          <p:nvPr>
            <p:ph type="body" sz="quarter" idx="28" hasCustomPrompt="1"/>
          </p:nvPr>
        </p:nvSpPr>
        <p:spPr>
          <a:xfrm>
            <a:off x="7574433" y="306124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6" name="Content Placeholder 50">
            <a:extLst>
              <a:ext uri="{FF2B5EF4-FFF2-40B4-BE49-F238E27FC236}">
                <a16:creationId xmlns:a16="http://schemas.microsoft.com/office/drawing/2014/main" id="{73794DBD-54A2-ECAE-AE27-C233255DE032}"/>
              </a:ext>
            </a:extLst>
          </p:cNvPr>
          <p:cNvSpPr>
            <a:spLocks noGrp="1"/>
          </p:cNvSpPr>
          <p:nvPr>
            <p:ph sz="quarter" idx="29" hasCustomPrompt="1"/>
          </p:nvPr>
        </p:nvSpPr>
        <p:spPr>
          <a:xfrm>
            <a:off x="7665276" y="1567058"/>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60" name="Text Placeholder 37">
            <a:extLst>
              <a:ext uri="{FF2B5EF4-FFF2-40B4-BE49-F238E27FC236}">
                <a16:creationId xmlns:a16="http://schemas.microsoft.com/office/drawing/2014/main" id="{D877437A-4641-C570-C7B2-C8ED893E36F2}"/>
              </a:ext>
            </a:extLst>
          </p:cNvPr>
          <p:cNvSpPr>
            <a:spLocks noGrp="1"/>
          </p:cNvSpPr>
          <p:nvPr>
            <p:ph type="body" sz="quarter" idx="30" hasCustomPrompt="1"/>
          </p:nvPr>
        </p:nvSpPr>
        <p:spPr>
          <a:xfrm>
            <a:off x="9695314" y="1674082"/>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61" name="Text Placeholder 37">
            <a:extLst>
              <a:ext uri="{FF2B5EF4-FFF2-40B4-BE49-F238E27FC236}">
                <a16:creationId xmlns:a16="http://schemas.microsoft.com/office/drawing/2014/main" id="{134811CE-D629-C0D8-A641-B27CF2CD2D41}"/>
              </a:ext>
            </a:extLst>
          </p:cNvPr>
          <p:cNvSpPr>
            <a:spLocks noGrp="1"/>
          </p:cNvSpPr>
          <p:nvPr>
            <p:ph type="body" sz="quarter" idx="31" hasCustomPrompt="1"/>
          </p:nvPr>
        </p:nvSpPr>
        <p:spPr>
          <a:xfrm>
            <a:off x="9695314" y="2170218"/>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2" name="Content Placeholder 50">
            <a:extLst>
              <a:ext uri="{FF2B5EF4-FFF2-40B4-BE49-F238E27FC236}">
                <a16:creationId xmlns:a16="http://schemas.microsoft.com/office/drawing/2014/main" id="{90AACE40-7372-3373-1F03-08FBFB1B4BCA}"/>
              </a:ext>
            </a:extLst>
          </p:cNvPr>
          <p:cNvSpPr>
            <a:spLocks noGrp="1"/>
          </p:cNvSpPr>
          <p:nvPr>
            <p:ph sz="quarter" idx="32" hasCustomPrompt="1"/>
          </p:nvPr>
        </p:nvSpPr>
        <p:spPr>
          <a:xfrm>
            <a:off x="9786157" y="676031"/>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64" name="Content Placeholder 50">
            <a:extLst>
              <a:ext uri="{FF2B5EF4-FFF2-40B4-BE49-F238E27FC236}">
                <a16:creationId xmlns:a16="http://schemas.microsoft.com/office/drawing/2014/main" id="{7DC66DA5-3ACA-999E-4921-F659ED592A2B}"/>
              </a:ext>
            </a:extLst>
          </p:cNvPr>
          <p:cNvSpPr>
            <a:spLocks noGrp="1"/>
          </p:cNvSpPr>
          <p:nvPr>
            <p:ph sz="quarter" idx="14" hasCustomPrompt="1"/>
          </p:nvPr>
        </p:nvSpPr>
        <p:spPr>
          <a:xfrm>
            <a:off x="6948837" y="5619584"/>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65" name="Content Placeholder 50">
            <a:extLst>
              <a:ext uri="{FF2B5EF4-FFF2-40B4-BE49-F238E27FC236}">
                <a16:creationId xmlns:a16="http://schemas.microsoft.com/office/drawing/2014/main" id="{CEEF41D1-EA90-1577-D84F-40E3AF1AFB23}"/>
              </a:ext>
            </a:extLst>
          </p:cNvPr>
          <p:cNvSpPr>
            <a:spLocks noGrp="1"/>
          </p:cNvSpPr>
          <p:nvPr>
            <p:ph sz="quarter" idx="33" hasCustomPrompt="1"/>
          </p:nvPr>
        </p:nvSpPr>
        <p:spPr>
          <a:xfrm>
            <a:off x="9060801"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02</a:t>
            </a:r>
            <a:endParaRPr lang="en-IN"/>
          </a:p>
        </p:txBody>
      </p:sp>
      <p:sp>
        <p:nvSpPr>
          <p:cNvPr id="66" name="Content Placeholder 50">
            <a:extLst>
              <a:ext uri="{FF2B5EF4-FFF2-40B4-BE49-F238E27FC236}">
                <a16:creationId xmlns:a16="http://schemas.microsoft.com/office/drawing/2014/main" id="{9AC9247D-8A6E-EB87-760F-21C9A45FBFBE}"/>
              </a:ext>
            </a:extLst>
          </p:cNvPr>
          <p:cNvSpPr>
            <a:spLocks noGrp="1"/>
          </p:cNvSpPr>
          <p:nvPr>
            <p:ph sz="quarter" idx="34" hasCustomPrompt="1"/>
          </p:nvPr>
        </p:nvSpPr>
        <p:spPr>
          <a:xfrm>
            <a:off x="11203585"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03</a:t>
            </a:r>
            <a:endParaRPr lang="en-IN"/>
          </a:p>
        </p:txBody>
      </p:sp>
      <p:sp>
        <p:nvSpPr>
          <p:cNvPr id="68" name="Title 1">
            <a:extLst>
              <a:ext uri="{FF2B5EF4-FFF2-40B4-BE49-F238E27FC236}">
                <a16:creationId xmlns:a16="http://schemas.microsoft.com/office/drawing/2014/main" id="{7F75B5CA-1835-C387-E922-4549D4B72C3F}"/>
              </a:ext>
            </a:extLst>
          </p:cNvPr>
          <p:cNvSpPr>
            <a:spLocks noGrp="1"/>
          </p:cNvSpPr>
          <p:nvPr>
            <p:ph type="ctrTitle"/>
          </p:nvPr>
        </p:nvSpPr>
        <p:spPr>
          <a:xfrm>
            <a:off x="5383446" y="233807"/>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Tree>
    <p:extLst>
      <p:ext uri="{BB962C8B-B14F-4D97-AF65-F5344CB8AC3E}">
        <p14:creationId xmlns:p14="http://schemas.microsoft.com/office/powerpoint/2010/main" val="432912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D018E-7252-47A2-DCDA-E0E4C75A9C35}"/>
              </a:ext>
            </a:extLst>
          </p:cNvPr>
          <p:cNvSpPr/>
          <p:nvPr userDrawn="1"/>
        </p:nvSpPr>
        <p:spPr>
          <a:xfrm>
            <a:off x="0" y="0"/>
            <a:ext cx="12192000" cy="6853555"/>
          </a:xfrm>
          <a:prstGeom prst="rect">
            <a:avLst/>
          </a:prstGeom>
          <a:gradFill>
            <a:gsLst>
              <a:gs pos="100000">
                <a:schemeClr val="tx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F2BB40-2670-383A-AA42-DB1EDE9E66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460" y="14778"/>
            <a:ext cx="4384738" cy="6861222"/>
          </a:xfrm>
          <a:prstGeom prst="rect">
            <a:avLst/>
          </a:prstGeom>
        </p:spPr>
      </p:pic>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3156238" y="2321004"/>
            <a:ext cx="8439419" cy="984885"/>
          </a:xfrm>
          <a:prstGeom prst="rect">
            <a:avLst/>
          </a:prstGeom>
        </p:spPr>
        <p:txBody>
          <a:bodyPr vert="horz" wrap="square" lIns="0" tIns="0" rIns="0" bIns="0" rtlCol="0" anchor="ctr" anchorCtr="0">
            <a:spAutoFit/>
          </a:bodyPr>
          <a:lstStyle>
            <a:lvl1pPr algn="l">
              <a:lnSpc>
                <a:spcPct val="100000"/>
              </a:lnSpc>
              <a:defRPr lang="en-US" sz="3200" dirty="0">
                <a:solidFill>
                  <a:schemeClr val="bg1"/>
                </a:solidFill>
              </a:defRPr>
            </a:lvl1pPr>
          </a:lstStyle>
          <a:p>
            <a:pPr lvl="0"/>
            <a:r>
              <a:rPr lang="en-GB"/>
              <a:t>Click to edit </a:t>
            </a:r>
            <a:br>
              <a:rPr lang="en-GB"/>
            </a:br>
            <a:r>
              <a:rPr lang="en-GB"/>
              <a:t>Master title style</a:t>
            </a:r>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3156238" y="3479447"/>
            <a:ext cx="8439419" cy="579303"/>
          </a:xfrm>
        </p:spPr>
        <p:txBody>
          <a:bodyPr wrap="square">
            <a:spAutoFit/>
          </a:bodyPr>
          <a:lstStyle>
            <a:lvl1pPr marL="270000" indent="-270000" algn="l">
              <a:spcBef>
                <a:spcPts val="600"/>
              </a:spcBef>
              <a:buFont typeface="Arial" panose="020B0604020202020204" pitchFamily="34" charset="0"/>
              <a:buChar char="•"/>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001575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Miscellaneou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FECD4F-B464-C1BD-5DAD-CEC5B25247B1}"/>
              </a:ext>
            </a:extLst>
          </p:cNvPr>
          <p:cNvSpPr/>
          <p:nvPr userDrawn="1"/>
        </p:nvSpPr>
        <p:spPr>
          <a:xfrm>
            <a:off x="0" y="0"/>
            <a:ext cx="49866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6D9364-0E65-7D7C-90D8-C8D8F4264563}"/>
              </a:ext>
            </a:extLst>
          </p:cNvPr>
          <p:cNvSpPr/>
          <p:nvPr userDrawn="1"/>
        </p:nvSpPr>
        <p:spPr>
          <a:xfrm>
            <a:off x="5383446" y="3308178"/>
            <a:ext cx="2142784" cy="2883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AAAB73E3-0687-BF1F-B4EE-AA3BB7454C67}"/>
              </a:ext>
            </a:extLst>
          </p:cNvPr>
          <p:cNvSpPr/>
          <p:nvPr userDrawn="1"/>
        </p:nvSpPr>
        <p:spPr>
          <a:xfrm>
            <a:off x="7530687" y="2066180"/>
            <a:ext cx="2142784" cy="41149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C5E6ECBF-3F3D-1D15-F367-253F34178F40}"/>
              </a:ext>
            </a:extLst>
          </p:cNvPr>
          <p:cNvSpPr/>
          <p:nvPr userDrawn="1"/>
        </p:nvSpPr>
        <p:spPr>
          <a:xfrm>
            <a:off x="9631142" y="1102414"/>
            <a:ext cx="2142784" cy="50787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a:extLst>
              <a:ext uri="{FF2B5EF4-FFF2-40B4-BE49-F238E27FC236}">
                <a16:creationId xmlns:a16="http://schemas.microsoft.com/office/drawing/2014/main" id="{12D7C107-1DFE-F6F1-198A-E85400F246D1}"/>
              </a:ext>
            </a:extLst>
          </p:cNvPr>
          <p:cNvCxnSpPr>
            <a:cxnSpLocks/>
          </p:cNvCxnSpPr>
          <p:nvPr userDrawn="1"/>
        </p:nvCxnSpPr>
        <p:spPr>
          <a:xfrm>
            <a:off x="751261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24D0AB-7DE2-51C4-A9E2-8CDB73F27A9E}"/>
              </a:ext>
            </a:extLst>
          </p:cNvPr>
          <p:cNvCxnSpPr>
            <a:cxnSpLocks/>
          </p:cNvCxnSpPr>
          <p:nvPr userDrawn="1"/>
        </p:nvCxnSpPr>
        <p:spPr>
          <a:xfrm>
            <a:off x="9613551" y="5902975"/>
            <a:ext cx="14785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217CAC-7641-1DFD-8873-38B4FCDE4EF9}"/>
              </a:ext>
            </a:extLst>
          </p:cNvPr>
          <p:cNvCxnSpPr>
            <a:cxnSpLocks/>
          </p:cNvCxnSpPr>
          <p:nvPr userDrawn="1"/>
        </p:nvCxnSpPr>
        <p:spPr>
          <a:xfrm>
            <a:off x="838200" y="5912310"/>
            <a:ext cx="5966637"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5" name="Content Placeholder 50">
            <a:extLst>
              <a:ext uri="{FF2B5EF4-FFF2-40B4-BE49-F238E27FC236}">
                <a16:creationId xmlns:a16="http://schemas.microsoft.com/office/drawing/2014/main" id="{6401874C-D0BB-FE11-AB98-365DDD746107}"/>
              </a:ext>
            </a:extLst>
          </p:cNvPr>
          <p:cNvSpPr>
            <a:spLocks noGrp="1"/>
          </p:cNvSpPr>
          <p:nvPr>
            <p:ph sz="quarter" idx="18" hasCustomPrompt="1"/>
          </p:nvPr>
        </p:nvSpPr>
        <p:spPr>
          <a:xfrm>
            <a:off x="5537454" y="2672034"/>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48" name="Text Placeholder 37">
            <a:extLst>
              <a:ext uri="{FF2B5EF4-FFF2-40B4-BE49-F238E27FC236}">
                <a16:creationId xmlns:a16="http://schemas.microsoft.com/office/drawing/2014/main" id="{BF32448F-3FF1-DF11-681A-1932161941E6}"/>
              </a:ext>
            </a:extLst>
          </p:cNvPr>
          <p:cNvSpPr>
            <a:spLocks noGrp="1"/>
          </p:cNvSpPr>
          <p:nvPr>
            <p:ph type="body" sz="quarter" idx="25" hasCustomPrompt="1"/>
          </p:nvPr>
        </p:nvSpPr>
        <p:spPr>
          <a:xfrm>
            <a:off x="5420980" y="366946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49" name="Text Placeholder 37">
            <a:extLst>
              <a:ext uri="{FF2B5EF4-FFF2-40B4-BE49-F238E27FC236}">
                <a16:creationId xmlns:a16="http://schemas.microsoft.com/office/drawing/2014/main" id="{E52D8271-DA3B-E79C-A6CA-212D42AB1CCC}"/>
              </a:ext>
            </a:extLst>
          </p:cNvPr>
          <p:cNvSpPr>
            <a:spLocks noGrp="1"/>
          </p:cNvSpPr>
          <p:nvPr>
            <p:ph type="body" sz="quarter" idx="26" hasCustomPrompt="1"/>
          </p:nvPr>
        </p:nvSpPr>
        <p:spPr>
          <a:xfrm>
            <a:off x="5420980" y="416560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2" name="Text Placeholder 37">
            <a:extLst>
              <a:ext uri="{FF2B5EF4-FFF2-40B4-BE49-F238E27FC236}">
                <a16:creationId xmlns:a16="http://schemas.microsoft.com/office/drawing/2014/main" id="{55901CBF-64B5-52E5-AD7C-14473E943095}"/>
              </a:ext>
            </a:extLst>
          </p:cNvPr>
          <p:cNvSpPr>
            <a:spLocks noGrp="1"/>
          </p:cNvSpPr>
          <p:nvPr>
            <p:ph type="body" sz="quarter" idx="27" hasCustomPrompt="1"/>
          </p:nvPr>
        </p:nvSpPr>
        <p:spPr>
          <a:xfrm>
            <a:off x="7574433" y="2565109"/>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53" name="Text Placeholder 37">
            <a:extLst>
              <a:ext uri="{FF2B5EF4-FFF2-40B4-BE49-F238E27FC236}">
                <a16:creationId xmlns:a16="http://schemas.microsoft.com/office/drawing/2014/main" id="{4AE840D7-9B7B-65BB-146A-AE724E69D7B8}"/>
              </a:ext>
            </a:extLst>
          </p:cNvPr>
          <p:cNvSpPr>
            <a:spLocks noGrp="1"/>
          </p:cNvSpPr>
          <p:nvPr>
            <p:ph type="body" sz="quarter" idx="28" hasCustomPrompt="1"/>
          </p:nvPr>
        </p:nvSpPr>
        <p:spPr>
          <a:xfrm>
            <a:off x="7574433" y="3061245"/>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56" name="Content Placeholder 50">
            <a:extLst>
              <a:ext uri="{FF2B5EF4-FFF2-40B4-BE49-F238E27FC236}">
                <a16:creationId xmlns:a16="http://schemas.microsoft.com/office/drawing/2014/main" id="{73794DBD-54A2-ECAE-AE27-C233255DE032}"/>
              </a:ext>
            </a:extLst>
          </p:cNvPr>
          <p:cNvSpPr>
            <a:spLocks noGrp="1"/>
          </p:cNvSpPr>
          <p:nvPr>
            <p:ph sz="quarter" idx="29" hasCustomPrompt="1"/>
          </p:nvPr>
        </p:nvSpPr>
        <p:spPr>
          <a:xfrm>
            <a:off x="7665276" y="1567058"/>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60" name="Text Placeholder 37">
            <a:extLst>
              <a:ext uri="{FF2B5EF4-FFF2-40B4-BE49-F238E27FC236}">
                <a16:creationId xmlns:a16="http://schemas.microsoft.com/office/drawing/2014/main" id="{D877437A-4641-C570-C7B2-C8ED893E36F2}"/>
              </a:ext>
            </a:extLst>
          </p:cNvPr>
          <p:cNvSpPr>
            <a:spLocks noGrp="1"/>
          </p:cNvSpPr>
          <p:nvPr>
            <p:ph type="body" sz="quarter" idx="30" hasCustomPrompt="1"/>
          </p:nvPr>
        </p:nvSpPr>
        <p:spPr>
          <a:xfrm>
            <a:off x="9695314" y="1674082"/>
            <a:ext cx="1976667" cy="395417"/>
          </a:xfrm>
        </p:spPr>
        <p:txBody>
          <a:bodyPr>
            <a:normAutofit/>
          </a:bodyPr>
          <a:lstStyle>
            <a:lvl1pPr marL="0" indent="0" algn="l">
              <a:buNone/>
              <a:defRPr sz="1800" b="1">
                <a:solidFill>
                  <a:schemeClr val="tx2"/>
                </a:solidFill>
                <a:latin typeface="Barlow" panose="00000500000000000000" pitchFamily="2" charset="0"/>
              </a:defRPr>
            </a:lvl1pPr>
          </a:lstStyle>
          <a:p>
            <a:pPr lvl="0"/>
            <a:r>
              <a:rPr lang="en-US"/>
              <a:t>Click to add text</a:t>
            </a:r>
            <a:endParaRPr lang="en-IN"/>
          </a:p>
        </p:txBody>
      </p:sp>
      <p:sp>
        <p:nvSpPr>
          <p:cNvPr id="61" name="Text Placeholder 37">
            <a:extLst>
              <a:ext uri="{FF2B5EF4-FFF2-40B4-BE49-F238E27FC236}">
                <a16:creationId xmlns:a16="http://schemas.microsoft.com/office/drawing/2014/main" id="{134811CE-D629-C0D8-A641-B27CF2CD2D41}"/>
              </a:ext>
            </a:extLst>
          </p:cNvPr>
          <p:cNvSpPr>
            <a:spLocks noGrp="1"/>
          </p:cNvSpPr>
          <p:nvPr>
            <p:ph type="body" sz="quarter" idx="31" hasCustomPrompt="1"/>
          </p:nvPr>
        </p:nvSpPr>
        <p:spPr>
          <a:xfrm>
            <a:off x="9695314" y="2170218"/>
            <a:ext cx="1976667" cy="126987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a:t>Click to add text</a:t>
            </a:r>
            <a:endParaRPr lang="en-IN"/>
          </a:p>
        </p:txBody>
      </p:sp>
      <p:sp>
        <p:nvSpPr>
          <p:cNvPr id="62" name="Content Placeholder 50">
            <a:extLst>
              <a:ext uri="{FF2B5EF4-FFF2-40B4-BE49-F238E27FC236}">
                <a16:creationId xmlns:a16="http://schemas.microsoft.com/office/drawing/2014/main" id="{90AACE40-7372-3373-1F03-08FBFB1B4BCA}"/>
              </a:ext>
            </a:extLst>
          </p:cNvPr>
          <p:cNvSpPr>
            <a:spLocks noGrp="1"/>
          </p:cNvSpPr>
          <p:nvPr>
            <p:ph sz="quarter" idx="32" hasCustomPrompt="1"/>
          </p:nvPr>
        </p:nvSpPr>
        <p:spPr>
          <a:xfrm>
            <a:off x="9786157" y="676031"/>
            <a:ext cx="699793" cy="699793"/>
          </a:xfrm>
          <a:prstGeom prst="rect">
            <a:avLst/>
          </a:prstGeom>
          <a:solidFill>
            <a:schemeClr val="bg2"/>
          </a:solidFill>
          <a:ln w="152400">
            <a:solidFill>
              <a:schemeClr val="accent1">
                <a:alpha val="97000"/>
              </a:schemeClr>
            </a:solidFill>
          </a:ln>
        </p:spPr>
        <p:style>
          <a:lnRef idx="2">
            <a:schemeClr val="dk1"/>
          </a:lnRef>
          <a:fillRef idx="1">
            <a:schemeClr val="lt1"/>
          </a:fillRef>
          <a:effectRef idx="0">
            <a:schemeClr val="dk1"/>
          </a:effectRef>
          <a:fontRef idx="minor">
            <a:schemeClr val="dk1"/>
          </a:fontRef>
        </p:style>
        <p:txBody>
          <a:bodyPr tIns="91440" bIns="91440" anchor="ctr">
            <a:noAutofit/>
          </a:bodyPr>
          <a:lstStyle>
            <a:lvl1pPr marL="0" indent="0" algn="ctr">
              <a:buNone/>
              <a:defRPr sz="1400" b="0">
                <a:solidFill>
                  <a:schemeClr val="tx1"/>
                </a:solidFill>
                <a:latin typeface="Barlow" panose="00000500000000000000" pitchFamily="2" charset="0"/>
              </a:defRPr>
            </a:lvl1pPr>
          </a:lstStyle>
          <a:p>
            <a:pPr lvl="0"/>
            <a:r>
              <a:rPr lang="en-US"/>
              <a:t>Insert Icon Here</a:t>
            </a:r>
            <a:endParaRPr lang="en-IN"/>
          </a:p>
        </p:txBody>
      </p:sp>
      <p:sp>
        <p:nvSpPr>
          <p:cNvPr id="64" name="Content Placeholder 50">
            <a:extLst>
              <a:ext uri="{FF2B5EF4-FFF2-40B4-BE49-F238E27FC236}">
                <a16:creationId xmlns:a16="http://schemas.microsoft.com/office/drawing/2014/main" id="{7DC66DA5-3ACA-999E-4921-F659ED592A2B}"/>
              </a:ext>
            </a:extLst>
          </p:cNvPr>
          <p:cNvSpPr>
            <a:spLocks noGrp="1"/>
          </p:cNvSpPr>
          <p:nvPr>
            <p:ph sz="quarter" idx="14" hasCustomPrompt="1"/>
          </p:nvPr>
        </p:nvSpPr>
        <p:spPr>
          <a:xfrm>
            <a:off x="6948837" y="5619584"/>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01</a:t>
            </a:r>
            <a:endParaRPr lang="en-IN"/>
          </a:p>
        </p:txBody>
      </p:sp>
      <p:sp>
        <p:nvSpPr>
          <p:cNvPr id="65" name="Content Placeholder 50">
            <a:extLst>
              <a:ext uri="{FF2B5EF4-FFF2-40B4-BE49-F238E27FC236}">
                <a16:creationId xmlns:a16="http://schemas.microsoft.com/office/drawing/2014/main" id="{CEEF41D1-EA90-1577-D84F-40E3AF1AFB23}"/>
              </a:ext>
            </a:extLst>
          </p:cNvPr>
          <p:cNvSpPr>
            <a:spLocks noGrp="1"/>
          </p:cNvSpPr>
          <p:nvPr>
            <p:ph sz="quarter" idx="33" hasCustomPrompt="1"/>
          </p:nvPr>
        </p:nvSpPr>
        <p:spPr>
          <a:xfrm>
            <a:off x="9060801"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02</a:t>
            </a:r>
            <a:endParaRPr lang="en-IN"/>
          </a:p>
        </p:txBody>
      </p:sp>
      <p:sp>
        <p:nvSpPr>
          <p:cNvPr id="66" name="Content Placeholder 50">
            <a:extLst>
              <a:ext uri="{FF2B5EF4-FFF2-40B4-BE49-F238E27FC236}">
                <a16:creationId xmlns:a16="http://schemas.microsoft.com/office/drawing/2014/main" id="{9AC9247D-8A6E-EB87-760F-21C9A45FBFBE}"/>
              </a:ext>
            </a:extLst>
          </p:cNvPr>
          <p:cNvSpPr>
            <a:spLocks noGrp="1"/>
          </p:cNvSpPr>
          <p:nvPr>
            <p:ph sz="quarter" idx="34" hasCustomPrompt="1"/>
          </p:nvPr>
        </p:nvSpPr>
        <p:spPr>
          <a:xfrm>
            <a:off x="11203585" y="5619583"/>
            <a:ext cx="561545" cy="561545"/>
          </a:xfrm>
          <a:prstGeom prst="rect">
            <a:avLst/>
          </a:prstGeom>
          <a:no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a:t>03</a:t>
            </a:r>
            <a:endParaRPr lang="en-IN"/>
          </a:p>
        </p:txBody>
      </p:sp>
      <p:sp>
        <p:nvSpPr>
          <p:cNvPr id="12" name="Title 1">
            <a:extLst>
              <a:ext uri="{FF2B5EF4-FFF2-40B4-BE49-F238E27FC236}">
                <a16:creationId xmlns:a16="http://schemas.microsoft.com/office/drawing/2014/main" id="{88D90421-0A9C-5C72-6F50-D7AF37053932}"/>
              </a:ext>
            </a:extLst>
          </p:cNvPr>
          <p:cNvSpPr txBox="1">
            <a:spLocks/>
          </p:cNvSpPr>
          <p:nvPr userDrawn="1"/>
        </p:nvSpPr>
        <p:spPr>
          <a:xfrm>
            <a:off x="360000" y="308292"/>
            <a:ext cx="4151040" cy="984885"/>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bg1"/>
                </a:solidFill>
                <a:latin typeface="Barlow Medium" panose="00000600000000000000" pitchFamily="2" charset="0"/>
                <a:ea typeface="+mj-ea"/>
                <a:cs typeface="+mj-cs"/>
              </a:defRPr>
            </a:lvl1pPr>
          </a:lstStyle>
          <a:p>
            <a:r>
              <a:rPr lang="en-US"/>
              <a:t>Click to edit Master title style</a:t>
            </a:r>
          </a:p>
        </p:txBody>
      </p:sp>
      <p:sp>
        <p:nvSpPr>
          <p:cNvPr id="13" name="Text Placeholder 2">
            <a:extLst>
              <a:ext uri="{FF2B5EF4-FFF2-40B4-BE49-F238E27FC236}">
                <a16:creationId xmlns:a16="http://schemas.microsoft.com/office/drawing/2014/main" id="{752BD333-7DFC-A0A7-2882-992ACA3647FE}"/>
              </a:ext>
            </a:extLst>
          </p:cNvPr>
          <p:cNvSpPr>
            <a:spLocks noGrp="1"/>
          </p:cNvSpPr>
          <p:nvPr>
            <p:ph idx="1"/>
          </p:nvPr>
        </p:nvSpPr>
        <p:spPr>
          <a:xfrm>
            <a:off x="360000" y="1687402"/>
            <a:ext cx="4262800" cy="374808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175746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amp;A">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9F13897D-CB02-42E4-8C7A-E57FDCBE5A51}"/>
              </a:ext>
            </a:extLst>
          </p:cNvPr>
          <p:cNvSpPr/>
          <p:nvPr userDrawn="1"/>
        </p:nvSpPr>
        <p:spPr>
          <a:xfrm rot="10800000">
            <a:off x="5321096" y="-1"/>
            <a:ext cx="4348468" cy="5021943"/>
          </a:xfrm>
          <a:prstGeom prst="triangle">
            <a:avLst/>
          </a:prstGeom>
          <a:gradFill>
            <a:gsLst>
              <a:gs pos="50000">
                <a:srgbClr val="F2672A"/>
              </a:gs>
              <a:gs pos="0">
                <a:srgbClr val="BF2026"/>
              </a:gs>
              <a:gs pos="100000">
                <a:srgbClr val="F68721">
                  <a:alpha val="87843"/>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FFCE9F3D-C63C-486E-9C4A-91A0E7EC50CC}"/>
              </a:ext>
            </a:extLst>
          </p:cNvPr>
          <p:cNvGrpSpPr/>
          <p:nvPr userDrawn="1"/>
        </p:nvGrpSpPr>
        <p:grpSpPr>
          <a:xfrm>
            <a:off x="715600" y="2098526"/>
            <a:ext cx="6096000" cy="1723549"/>
            <a:chOff x="715600" y="2205347"/>
            <a:chExt cx="6096000" cy="1723549"/>
          </a:xfrm>
        </p:grpSpPr>
        <p:sp>
          <p:nvSpPr>
            <p:cNvPr id="8" name="Title 6">
              <a:extLst>
                <a:ext uri="{FF2B5EF4-FFF2-40B4-BE49-F238E27FC236}">
                  <a16:creationId xmlns:a16="http://schemas.microsoft.com/office/drawing/2014/main" id="{C54BEAA6-F4B4-1D01-D8BC-B1ED788C09EC}"/>
                </a:ext>
              </a:extLst>
            </p:cNvPr>
            <p:cNvSpPr txBox="1">
              <a:spLocks/>
            </p:cNvSpPr>
            <p:nvPr/>
          </p:nvSpPr>
          <p:spPr>
            <a:xfrm>
              <a:off x="715600" y="2205347"/>
              <a:ext cx="6096000" cy="1354217"/>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8800" b="1" i="0" u="none" strike="noStrike" kern="1200" cap="none" spc="0" normalizeH="0" baseline="0" noProof="0">
                  <a:ln>
                    <a:noFill/>
                  </a:ln>
                  <a:solidFill>
                    <a:srgbClr val="FFFFFF"/>
                  </a:solidFill>
                  <a:effectLst/>
                  <a:uLnTx/>
                  <a:uFillTx/>
                  <a:latin typeface="Barlow" panose="00000500000000000000" pitchFamily="2" charset="0"/>
                  <a:ea typeface="+mj-ea"/>
                  <a:cs typeface="+mj-cs"/>
                </a:rPr>
                <a:t>Q &amp; A</a:t>
              </a:r>
            </a:p>
          </p:txBody>
        </p:sp>
        <p:sp>
          <p:nvSpPr>
            <p:cNvPr id="9" name="TextBox 8">
              <a:extLst>
                <a:ext uri="{FF2B5EF4-FFF2-40B4-BE49-F238E27FC236}">
                  <a16:creationId xmlns:a16="http://schemas.microsoft.com/office/drawing/2014/main" id="{896FA2EB-FBF9-B701-1260-FDC84917C3E2}"/>
                </a:ext>
              </a:extLst>
            </p:cNvPr>
            <p:cNvSpPr txBox="1"/>
            <p:nvPr/>
          </p:nvSpPr>
          <p:spPr>
            <a:xfrm>
              <a:off x="715600" y="35595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arlow-Regular" panose="02040502050405020303"/>
                  <a:ea typeface="+mn-ea"/>
                  <a:cs typeface="+mn-cs"/>
                </a:rPr>
                <a:t>If you have questions, ASK</a:t>
              </a:r>
            </a:p>
          </p:txBody>
        </p:sp>
      </p:grpSp>
      <p:grpSp>
        <p:nvGrpSpPr>
          <p:cNvPr id="10" name="Group 9">
            <a:extLst>
              <a:ext uri="{FF2B5EF4-FFF2-40B4-BE49-F238E27FC236}">
                <a16:creationId xmlns:a16="http://schemas.microsoft.com/office/drawing/2014/main" id="{73617A44-CCCA-8FB2-D29A-5965B9086BFA}"/>
              </a:ext>
            </a:extLst>
          </p:cNvPr>
          <p:cNvGrpSpPr/>
          <p:nvPr userDrawn="1"/>
        </p:nvGrpSpPr>
        <p:grpSpPr>
          <a:xfrm>
            <a:off x="647700" y="5924400"/>
            <a:ext cx="1951864" cy="324000"/>
            <a:chOff x="3753875" y="6160946"/>
            <a:chExt cx="1951864" cy="324000"/>
          </a:xfrm>
        </p:grpSpPr>
        <p:pic>
          <p:nvPicPr>
            <p:cNvPr id="11" name="Graphic 10">
              <a:hlinkClick r:id="rId2"/>
              <a:extLst>
                <a:ext uri="{FF2B5EF4-FFF2-40B4-BE49-F238E27FC236}">
                  <a16:creationId xmlns:a16="http://schemas.microsoft.com/office/drawing/2014/main" id="{754359D8-02F2-EF82-4FC1-C373B76B4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2408" y="6176371"/>
              <a:ext cx="270000" cy="270000"/>
            </a:xfrm>
            <a:prstGeom prst="rect">
              <a:avLst/>
            </a:prstGeom>
          </p:spPr>
        </p:pic>
        <p:pic>
          <p:nvPicPr>
            <p:cNvPr id="12" name="Graphic 11">
              <a:hlinkClick r:id="rId5"/>
              <a:extLst>
                <a:ext uri="{FF2B5EF4-FFF2-40B4-BE49-F238E27FC236}">
                  <a16:creationId xmlns:a16="http://schemas.microsoft.com/office/drawing/2014/main" id="{2406B096-DD70-F68B-4334-B4FFE26E41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9474" y="6160946"/>
              <a:ext cx="259200" cy="324000"/>
            </a:xfrm>
            <a:prstGeom prst="rect">
              <a:avLst/>
            </a:prstGeom>
          </p:spPr>
        </p:pic>
        <p:pic>
          <p:nvPicPr>
            <p:cNvPr id="13" name="Graphic 12">
              <a:hlinkClick r:id="rId8"/>
              <a:extLst>
                <a:ext uri="{FF2B5EF4-FFF2-40B4-BE49-F238E27FC236}">
                  <a16:creationId xmlns:a16="http://schemas.microsoft.com/office/drawing/2014/main" id="{4C2B0EDD-51A6-637A-E192-68E5D5B0C2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7207" y="6176371"/>
              <a:ext cx="270000" cy="270000"/>
            </a:xfrm>
            <a:prstGeom prst="rect">
              <a:avLst/>
            </a:prstGeom>
          </p:spPr>
        </p:pic>
        <p:pic>
          <p:nvPicPr>
            <p:cNvPr id="14" name="Graphic 13">
              <a:hlinkClick r:id="rId11"/>
              <a:extLst>
                <a:ext uri="{FF2B5EF4-FFF2-40B4-BE49-F238E27FC236}">
                  <a16:creationId xmlns:a16="http://schemas.microsoft.com/office/drawing/2014/main" id="{08706D00-386F-389A-F5E4-49542B440A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941" y="6176371"/>
              <a:ext cx="270000" cy="270000"/>
            </a:xfrm>
            <a:prstGeom prst="rect">
              <a:avLst/>
            </a:prstGeom>
          </p:spPr>
        </p:pic>
        <p:pic>
          <p:nvPicPr>
            <p:cNvPr id="15" name="Graphic 14">
              <a:hlinkClick r:id="rId14"/>
              <a:extLst>
                <a:ext uri="{FF2B5EF4-FFF2-40B4-BE49-F238E27FC236}">
                  <a16:creationId xmlns:a16="http://schemas.microsoft.com/office/drawing/2014/main" id="{757AA99A-2E38-19EC-84C7-62938562C3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3875" y="6187946"/>
              <a:ext cx="270000" cy="270000"/>
            </a:xfrm>
            <a:prstGeom prst="rect">
              <a:avLst/>
            </a:prstGeom>
          </p:spPr>
        </p:pic>
        <p:pic>
          <p:nvPicPr>
            <p:cNvPr id="16" name="Graphic 15" descr="World">
              <a:hlinkClick r:id="rId17"/>
              <a:extLst>
                <a:ext uri="{FF2B5EF4-FFF2-40B4-BE49-F238E27FC236}">
                  <a16:creationId xmlns:a16="http://schemas.microsoft.com/office/drawing/2014/main" id="{22CE2BE9-F480-8C1F-1B98-540D31DB41B9}"/>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435739" y="6176371"/>
              <a:ext cx="270000" cy="270000"/>
            </a:xfrm>
            <a:prstGeom prst="rect">
              <a:avLst/>
            </a:prstGeom>
          </p:spPr>
        </p:pic>
      </p:grpSp>
      <p:sp>
        <p:nvSpPr>
          <p:cNvPr id="17" name="Rectangle 54">
            <a:extLst>
              <a:ext uri="{FF2B5EF4-FFF2-40B4-BE49-F238E27FC236}">
                <a16:creationId xmlns:a16="http://schemas.microsoft.com/office/drawing/2014/main" id="{609BD27C-B5BA-2F61-5D70-32BE135FB164}"/>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BF2026">
              <a:alpha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sp>
        <p:nvSpPr>
          <p:cNvPr id="20" name="Picture Placeholder 18">
            <a:extLst>
              <a:ext uri="{FF2B5EF4-FFF2-40B4-BE49-F238E27FC236}">
                <a16:creationId xmlns:a16="http://schemas.microsoft.com/office/drawing/2014/main" id="{43E614FD-9123-9C07-C410-136079D900E3}"/>
              </a:ext>
            </a:extLst>
          </p:cNvPr>
          <p:cNvSpPr>
            <a:spLocks noGrp="1"/>
          </p:cNvSpPr>
          <p:nvPr>
            <p:ph type="pic" sz="quarter" idx="13"/>
          </p:nvPr>
        </p:nvSpPr>
        <p:spPr>
          <a:xfrm>
            <a:off x="5168900" y="341313"/>
            <a:ext cx="4694238" cy="6516687"/>
          </a:xfrm>
        </p:spPr>
        <p:txBody>
          <a:bodyPr/>
          <a:lstStyle/>
          <a:p>
            <a:endParaRPr lang="en-IN"/>
          </a:p>
        </p:txBody>
      </p:sp>
    </p:spTree>
    <p:extLst>
      <p:ext uri="{BB962C8B-B14F-4D97-AF65-F5344CB8AC3E}">
        <p14:creationId xmlns:p14="http://schemas.microsoft.com/office/powerpoint/2010/main" val="915872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3414B06-2902-C6C4-27ED-C7D2ED8D2D68}"/>
              </a:ext>
            </a:extLst>
          </p:cNvPr>
          <p:cNvGrpSpPr/>
          <p:nvPr userDrawn="1"/>
        </p:nvGrpSpPr>
        <p:grpSpPr>
          <a:xfrm>
            <a:off x="715600" y="2098526"/>
            <a:ext cx="6096000" cy="1723549"/>
            <a:chOff x="715600" y="2205347"/>
            <a:chExt cx="6096000" cy="1723549"/>
          </a:xfrm>
        </p:grpSpPr>
        <p:sp>
          <p:nvSpPr>
            <p:cNvPr id="20" name="Title 6">
              <a:extLst>
                <a:ext uri="{FF2B5EF4-FFF2-40B4-BE49-F238E27FC236}">
                  <a16:creationId xmlns:a16="http://schemas.microsoft.com/office/drawing/2014/main" id="{5060C4BB-F509-1381-1879-F83E496B6CC8}"/>
                </a:ext>
              </a:extLst>
            </p:cNvPr>
            <p:cNvSpPr txBox="1">
              <a:spLocks/>
            </p:cNvSpPr>
            <p:nvPr/>
          </p:nvSpPr>
          <p:spPr>
            <a:xfrm>
              <a:off x="715600" y="2205347"/>
              <a:ext cx="6096000" cy="1354217"/>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8800" b="1" i="0" u="none" strike="noStrike" kern="1200" cap="none" spc="0" normalizeH="0" baseline="0" noProof="0">
                  <a:ln>
                    <a:noFill/>
                  </a:ln>
                  <a:solidFill>
                    <a:srgbClr val="FFFFFF"/>
                  </a:solidFill>
                  <a:effectLst/>
                  <a:uLnTx/>
                  <a:uFillTx/>
                  <a:latin typeface="Barlow" panose="00000500000000000000" pitchFamily="2" charset="0"/>
                  <a:ea typeface="+mj-ea"/>
                  <a:cs typeface="+mj-cs"/>
                </a:rPr>
                <a:t>THANK YOU</a:t>
              </a:r>
            </a:p>
          </p:txBody>
        </p:sp>
        <p:sp>
          <p:nvSpPr>
            <p:cNvPr id="21" name="TextBox 20">
              <a:extLst>
                <a:ext uri="{FF2B5EF4-FFF2-40B4-BE49-F238E27FC236}">
                  <a16:creationId xmlns:a16="http://schemas.microsoft.com/office/drawing/2014/main" id="{594C4F9F-11EE-186B-0849-69F1A37BF8FC}"/>
                </a:ext>
              </a:extLst>
            </p:cNvPr>
            <p:cNvSpPr txBox="1"/>
            <p:nvPr/>
          </p:nvSpPr>
          <p:spPr>
            <a:xfrm>
              <a:off x="715600" y="355956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arlow-Regular" panose="02040502050405020303"/>
                  <a:ea typeface="+mn-ea"/>
                  <a:cs typeface="+mn-cs"/>
                </a:rPr>
                <a:t>If you have questions, ASK</a:t>
              </a:r>
            </a:p>
          </p:txBody>
        </p:sp>
      </p:grpSp>
      <p:grpSp>
        <p:nvGrpSpPr>
          <p:cNvPr id="22" name="Group 21">
            <a:extLst>
              <a:ext uri="{FF2B5EF4-FFF2-40B4-BE49-F238E27FC236}">
                <a16:creationId xmlns:a16="http://schemas.microsoft.com/office/drawing/2014/main" id="{750F6642-9E53-4754-8489-933A5EFC6598}"/>
              </a:ext>
            </a:extLst>
          </p:cNvPr>
          <p:cNvGrpSpPr/>
          <p:nvPr userDrawn="1"/>
        </p:nvGrpSpPr>
        <p:grpSpPr>
          <a:xfrm>
            <a:off x="647700" y="5924400"/>
            <a:ext cx="1951864" cy="324000"/>
            <a:chOff x="3753875" y="6160946"/>
            <a:chExt cx="1951864" cy="324000"/>
          </a:xfrm>
        </p:grpSpPr>
        <p:pic>
          <p:nvPicPr>
            <p:cNvPr id="23" name="Graphic 22">
              <a:hlinkClick r:id="rId2"/>
              <a:extLst>
                <a:ext uri="{FF2B5EF4-FFF2-40B4-BE49-F238E27FC236}">
                  <a16:creationId xmlns:a16="http://schemas.microsoft.com/office/drawing/2014/main" id="{792BEEF0-0561-BF6B-8DD8-C816C123A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2408" y="6176371"/>
              <a:ext cx="270000" cy="270000"/>
            </a:xfrm>
            <a:prstGeom prst="rect">
              <a:avLst/>
            </a:prstGeom>
          </p:spPr>
        </p:pic>
        <p:pic>
          <p:nvPicPr>
            <p:cNvPr id="24" name="Graphic 23">
              <a:hlinkClick r:id="rId5"/>
              <a:extLst>
                <a:ext uri="{FF2B5EF4-FFF2-40B4-BE49-F238E27FC236}">
                  <a16:creationId xmlns:a16="http://schemas.microsoft.com/office/drawing/2014/main" id="{0B8BE0DB-C28D-F5E8-6D78-F4DB1BC3AC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9474" y="6160946"/>
              <a:ext cx="259200" cy="324000"/>
            </a:xfrm>
            <a:prstGeom prst="rect">
              <a:avLst/>
            </a:prstGeom>
          </p:spPr>
        </p:pic>
        <p:pic>
          <p:nvPicPr>
            <p:cNvPr id="25" name="Graphic 24">
              <a:hlinkClick r:id="rId8"/>
              <a:extLst>
                <a:ext uri="{FF2B5EF4-FFF2-40B4-BE49-F238E27FC236}">
                  <a16:creationId xmlns:a16="http://schemas.microsoft.com/office/drawing/2014/main" id="{24BD766E-3D37-15A9-41C8-36C361D6AD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7207" y="6176371"/>
              <a:ext cx="270000" cy="270000"/>
            </a:xfrm>
            <a:prstGeom prst="rect">
              <a:avLst/>
            </a:prstGeom>
          </p:spPr>
        </p:pic>
        <p:pic>
          <p:nvPicPr>
            <p:cNvPr id="26" name="Graphic 25">
              <a:hlinkClick r:id="rId11"/>
              <a:extLst>
                <a:ext uri="{FF2B5EF4-FFF2-40B4-BE49-F238E27FC236}">
                  <a16:creationId xmlns:a16="http://schemas.microsoft.com/office/drawing/2014/main" id="{AD19B185-E81C-F27A-4335-8B580C9055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941" y="6176371"/>
              <a:ext cx="270000" cy="270000"/>
            </a:xfrm>
            <a:prstGeom prst="rect">
              <a:avLst/>
            </a:prstGeom>
          </p:spPr>
        </p:pic>
        <p:pic>
          <p:nvPicPr>
            <p:cNvPr id="27" name="Graphic 26">
              <a:hlinkClick r:id="rId14"/>
              <a:extLst>
                <a:ext uri="{FF2B5EF4-FFF2-40B4-BE49-F238E27FC236}">
                  <a16:creationId xmlns:a16="http://schemas.microsoft.com/office/drawing/2014/main" id="{608A0BE7-DC6D-07A6-5C16-B74E2EF30FC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3875" y="6187946"/>
              <a:ext cx="270000" cy="270000"/>
            </a:xfrm>
            <a:prstGeom prst="rect">
              <a:avLst/>
            </a:prstGeom>
          </p:spPr>
        </p:pic>
        <p:pic>
          <p:nvPicPr>
            <p:cNvPr id="28" name="Graphic 27" descr="World">
              <a:hlinkClick r:id="rId17"/>
              <a:extLst>
                <a:ext uri="{FF2B5EF4-FFF2-40B4-BE49-F238E27FC236}">
                  <a16:creationId xmlns:a16="http://schemas.microsoft.com/office/drawing/2014/main" id="{DA966628-6D15-1281-E4CD-EE3B3A1C6F16}"/>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435739" y="6176371"/>
              <a:ext cx="270000" cy="270000"/>
            </a:xfrm>
            <a:prstGeom prst="rect">
              <a:avLst/>
            </a:prstGeom>
          </p:spPr>
        </p:pic>
      </p:grpSp>
      <p:sp>
        <p:nvSpPr>
          <p:cNvPr id="8" name="Picture Placeholder 5">
            <a:extLst>
              <a:ext uri="{FF2B5EF4-FFF2-40B4-BE49-F238E27FC236}">
                <a16:creationId xmlns:a16="http://schemas.microsoft.com/office/drawing/2014/main" id="{43B2BBA2-040A-7FA0-46B7-BF93B39AFE2A}"/>
              </a:ext>
            </a:extLst>
          </p:cNvPr>
          <p:cNvSpPr>
            <a:spLocks noGrp="1"/>
          </p:cNvSpPr>
          <p:nvPr>
            <p:ph type="pic" sz="quarter" idx="13"/>
          </p:nvPr>
        </p:nvSpPr>
        <p:spPr>
          <a:xfrm>
            <a:off x="4627563" y="0"/>
            <a:ext cx="7564437" cy="6858000"/>
          </a:xfrm>
        </p:spPr>
        <p:txBody>
          <a:bodyPr/>
          <a:lstStyle/>
          <a:p>
            <a:endParaRPr lang="en-IN"/>
          </a:p>
        </p:txBody>
      </p:sp>
      <p:sp>
        <p:nvSpPr>
          <p:cNvPr id="9" name="Rectangle 11">
            <a:extLst>
              <a:ext uri="{FF2B5EF4-FFF2-40B4-BE49-F238E27FC236}">
                <a16:creationId xmlns:a16="http://schemas.microsoft.com/office/drawing/2014/main" id="{43E4A184-E6FD-826E-B28D-B80375A3DBD6}"/>
              </a:ext>
            </a:extLst>
          </p:cNvPr>
          <p:cNvSpPr/>
          <p:nvPr userDrawn="1"/>
        </p:nvSpPr>
        <p:spPr>
          <a:xfrm>
            <a:off x="4627900" y="0"/>
            <a:ext cx="9519438" cy="6858000"/>
          </a:xfrm>
          <a:custGeom>
            <a:avLst/>
            <a:gdLst>
              <a:gd name="connsiteX0" fmla="*/ 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0 w 9519438"/>
              <a:gd name="connsiteY4" fmla="*/ 0 h 6858000"/>
              <a:gd name="connsiteX0" fmla="*/ 5543550 w 9519438"/>
              <a:gd name="connsiteY0" fmla="*/ 38100 h 6858000"/>
              <a:gd name="connsiteX1" fmla="*/ 9519438 w 9519438"/>
              <a:gd name="connsiteY1" fmla="*/ 0 h 6858000"/>
              <a:gd name="connsiteX2" fmla="*/ 9519438 w 9519438"/>
              <a:gd name="connsiteY2" fmla="*/ 6858000 h 6858000"/>
              <a:gd name="connsiteX3" fmla="*/ 0 w 9519438"/>
              <a:gd name="connsiteY3" fmla="*/ 6858000 h 6858000"/>
              <a:gd name="connsiteX4" fmla="*/ 5543550 w 9519438"/>
              <a:gd name="connsiteY4" fmla="*/ 38100 h 6858000"/>
              <a:gd name="connsiteX0" fmla="*/ 457200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4572000 w 951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9438" h="6858000">
                <a:moveTo>
                  <a:pt x="4572000" y="0"/>
                </a:moveTo>
                <a:lnTo>
                  <a:pt x="9519438" y="0"/>
                </a:lnTo>
                <a:lnTo>
                  <a:pt x="9519438" y="6858000"/>
                </a:lnTo>
                <a:lnTo>
                  <a:pt x="0" y="6858000"/>
                </a:lnTo>
                <a:lnTo>
                  <a:pt x="4572000" y="0"/>
                </a:lnTo>
                <a:close/>
              </a:path>
            </a:pathLst>
          </a:custGeom>
          <a:solidFill>
            <a:srgbClr val="FCE1D4">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 "/>
              <a:ea typeface="+mn-ea"/>
              <a:cs typeface="+mn-cs"/>
            </a:endParaRPr>
          </a:p>
        </p:txBody>
      </p:sp>
    </p:spTree>
    <p:extLst>
      <p:ext uri="{BB962C8B-B14F-4D97-AF65-F5344CB8AC3E}">
        <p14:creationId xmlns:p14="http://schemas.microsoft.com/office/powerpoint/2010/main" val="5519714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4033-8B9A-4BE4-38E1-3CD7295D0EF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FB8EBB0-8BF8-C1C2-C9E4-E0B80E9B12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1C86647-CAF6-A22F-039E-A2CB8D2E3C45}"/>
              </a:ext>
            </a:extLst>
          </p:cNvPr>
          <p:cNvSpPr>
            <a:spLocks noGrp="1"/>
          </p:cNvSpPr>
          <p:nvPr>
            <p:ph type="dt" sz="half" idx="10"/>
          </p:nvPr>
        </p:nvSpPr>
        <p:spPr/>
        <p:txBody>
          <a:bodyPr/>
          <a:lstStyle/>
          <a:p>
            <a:fld id="{5E2541E4-4618-443C-A061-BDC77891D168}" type="datetime1">
              <a:rPr lang="en-IN" smtClean="0"/>
              <a:t>19-12-2024</a:t>
            </a:fld>
            <a:endParaRPr lang="en-IN"/>
          </a:p>
        </p:txBody>
      </p:sp>
      <p:sp>
        <p:nvSpPr>
          <p:cNvPr id="5" name="Footer Placeholder 4">
            <a:extLst>
              <a:ext uri="{FF2B5EF4-FFF2-40B4-BE49-F238E27FC236}">
                <a16:creationId xmlns:a16="http://schemas.microsoft.com/office/drawing/2014/main" id="{5A95CD4A-6FCC-4DD6-643F-58A547BB03D6}"/>
              </a:ext>
            </a:extLst>
          </p:cNvPr>
          <p:cNvSpPr>
            <a:spLocks noGrp="1"/>
          </p:cNvSpPr>
          <p:nvPr>
            <p:ph type="ftr" sz="quarter" idx="11"/>
          </p:nvPr>
        </p:nvSpPr>
        <p:spPr>
          <a:xfrm>
            <a:off x="4038600" y="6356350"/>
            <a:ext cx="4114800" cy="365125"/>
          </a:xfrm>
          <a:prstGeom prst="rect">
            <a:avLst/>
          </a:prstGeom>
        </p:spPr>
        <p:txBody>
          <a:bodyPr/>
          <a:lstStyle/>
          <a:p>
            <a:r>
              <a:rPr lang="en-IN">
                <a:solidFill>
                  <a:schemeClr val="tx2"/>
                </a:solidFill>
              </a:rPr>
              <a:t>Module 7 </a:t>
            </a:r>
            <a:r>
              <a:rPr lang="en-IN"/>
              <a:t>| </a:t>
            </a:r>
            <a:r>
              <a:rPr lang="en-IN">
                <a:solidFill>
                  <a:schemeClr val="accent1"/>
                </a:solidFill>
              </a:rPr>
              <a:t>Business Modelling </a:t>
            </a:r>
          </a:p>
        </p:txBody>
      </p:sp>
      <p:sp>
        <p:nvSpPr>
          <p:cNvPr id="6" name="Slide Number Placeholder 5">
            <a:extLst>
              <a:ext uri="{FF2B5EF4-FFF2-40B4-BE49-F238E27FC236}">
                <a16:creationId xmlns:a16="http://schemas.microsoft.com/office/drawing/2014/main" id="{E8DA4124-3C78-D880-C9D1-2CF6FFDF8C10}"/>
              </a:ext>
            </a:extLst>
          </p:cNvPr>
          <p:cNvSpPr>
            <a:spLocks noGrp="1"/>
          </p:cNvSpPr>
          <p:nvPr>
            <p:ph type="sldNum" sz="quarter" idx="12"/>
          </p:nvPr>
        </p:nvSpPr>
        <p:spPr/>
        <p:txBody>
          <a:bodyPr/>
          <a:lstStyle/>
          <a:p>
            <a:fld id="{B20608C6-AA7D-401F-91BD-E754E1B697DA}" type="slidenum">
              <a:rPr lang="en-IN" smtClean="0"/>
              <a:t>‹#›</a:t>
            </a:fld>
            <a:endParaRPr lang="en-IN"/>
          </a:p>
        </p:txBody>
      </p:sp>
      <p:pic>
        <p:nvPicPr>
          <p:cNvPr id="7" name="Picture 2">
            <a:extLst>
              <a:ext uri="{FF2B5EF4-FFF2-40B4-BE49-F238E27FC236}">
                <a16:creationId xmlns:a16="http://schemas.microsoft.com/office/drawing/2014/main" id="{1D060F6E-10A2-F2F2-A05B-D648378FE41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8723" b="27376"/>
          <a:stretch/>
        </p:blipFill>
        <p:spPr bwMode="auto">
          <a:xfrm>
            <a:off x="198814" y="6355654"/>
            <a:ext cx="834887" cy="36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694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Miscellaneou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6C8277E-8239-114A-8781-CA0ADCF4BEF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7110CDA0-3410-627F-B83A-6BA9A2AECBA4}"/>
              </a:ext>
            </a:extLst>
          </p:cNvPr>
          <p:cNvSpPr/>
          <p:nvPr userDrawn="1"/>
        </p:nvSpPr>
        <p:spPr>
          <a:xfrm>
            <a:off x="359998" y="977410"/>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C015BF2-B425-09E5-2374-7E73A45A4678}"/>
              </a:ext>
            </a:extLst>
          </p:cNvPr>
          <p:cNvCxnSpPr>
            <a:cxnSpLocks/>
          </p:cNvCxnSpPr>
          <p:nvPr userDrawn="1"/>
        </p:nvCxnSpPr>
        <p:spPr>
          <a:xfrm>
            <a:off x="1960951" y="334509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1F76B3-4FCA-17C2-AFF6-7559C3624994}"/>
              </a:ext>
            </a:extLst>
          </p:cNvPr>
          <p:cNvCxnSpPr>
            <a:cxnSpLocks/>
          </p:cNvCxnSpPr>
          <p:nvPr userDrawn="1"/>
        </p:nvCxnSpPr>
        <p:spPr>
          <a:xfrm>
            <a:off x="1960951" y="1722355"/>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FF0D2C-BF8D-F4BA-7F8C-7DF0AA7E3505}"/>
              </a:ext>
            </a:extLst>
          </p:cNvPr>
          <p:cNvCxnSpPr>
            <a:cxnSpLocks/>
          </p:cNvCxnSpPr>
          <p:nvPr userDrawn="1"/>
        </p:nvCxnSpPr>
        <p:spPr>
          <a:xfrm>
            <a:off x="1960951" y="4967836"/>
            <a:ext cx="0" cy="8803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 Placeholder 37">
            <a:extLst>
              <a:ext uri="{FF2B5EF4-FFF2-40B4-BE49-F238E27FC236}">
                <a16:creationId xmlns:a16="http://schemas.microsoft.com/office/drawing/2014/main" id="{E27C0E88-F35D-5B33-34A7-9005E191B326}"/>
              </a:ext>
            </a:extLst>
          </p:cNvPr>
          <p:cNvSpPr>
            <a:spLocks noGrp="1"/>
          </p:cNvSpPr>
          <p:nvPr>
            <p:ph type="body" sz="quarter" idx="13" hasCustomPrompt="1"/>
          </p:nvPr>
        </p:nvSpPr>
        <p:spPr>
          <a:xfrm>
            <a:off x="1000790" y="1597211"/>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01</a:t>
            </a:r>
            <a:endParaRPr lang="en-IN"/>
          </a:p>
        </p:txBody>
      </p:sp>
      <p:sp>
        <p:nvSpPr>
          <p:cNvPr id="44" name="Text Placeholder 37">
            <a:extLst>
              <a:ext uri="{FF2B5EF4-FFF2-40B4-BE49-F238E27FC236}">
                <a16:creationId xmlns:a16="http://schemas.microsoft.com/office/drawing/2014/main" id="{6F2ADA2E-65B1-0969-FE18-70F541650979}"/>
              </a:ext>
            </a:extLst>
          </p:cNvPr>
          <p:cNvSpPr>
            <a:spLocks noGrp="1"/>
          </p:cNvSpPr>
          <p:nvPr>
            <p:ph type="body" sz="quarter" idx="14" hasCustomPrompt="1"/>
          </p:nvPr>
        </p:nvSpPr>
        <p:spPr>
          <a:xfrm>
            <a:off x="1000790" y="322216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02</a:t>
            </a:r>
            <a:endParaRPr lang="en-IN"/>
          </a:p>
        </p:txBody>
      </p:sp>
      <p:sp>
        <p:nvSpPr>
          <p:cNvPr id="45" name="Text Placeholder 37">
            <a:extLst>
              <a:ext uri="{FF2B5EF4-FFF2-40B4-BE49-F238E27FC236}">
                <a16:creationId xmlns:a16="http://schemas.microsoft.com/office/drawing/2014/main" id="{4E478B55-8AE5-54FD-9EDD-DC1B16B054D1}"/>
              </a:ext>
            </a:extLst>
          </p:cNvPr>
          <p:cNvSpPr>
            <a:spLocks noGrp="1"/>
          </p:cNvSpPr>
          <p:nvPr>
            <p:ph type="body" sz="quarter" idx="15" hasCustomPrompt="1"/>
          </p:nvPr>
        </p:nvSpPr>
        <p:spPr>
          <a:xfrm>
            <a:off x="1000790" y="4840219"/>
            <a:ext cx="815382" cy="682625"/>
          </a:xfrm>
        </p:spPr>
        <p:txBody>
          <a:bodyPr>
            <a:noAutofit/>
          </a:bodyPr>
          <a:lstStyle>
            <a:lvl1pPr marL="0" indent="0">
              <a:buNone/>
              <a:defRPr sz="4400" b="1">
                <a:solidFill>
                  <a:schemeClr val="tx2"/>
                </a:solidFill>
                <a:latin typeface="Barlow" panose="00000500000000000000" pitchFamily="2" charset="0"/>
              </a:defRPr>
            </a:lvl1pPr>
          </a:lstStyle>
          <a:p>
            <a:pPr lvl="0"/>
            <a:r>
              <a:rPr lang="en-US"/>
              <a:t>03</a:t>
            </a:r>
            <a:endParaRPr lang="en-IN"/>
          </a:p>
        </p:txBody>
      </p:sp>
      <p:sp>
        <p:nvSpPr>
          <p:cNvPr id="53" name="Text Placeholder 37">
            <a:extLst>
              <a:ext uri="{FF2B5EF4-FFF2-40B4-BE49-F238E27FC236}">
                <a16:creationId xmlns:a16="http://schemas.microsoft.com/office/drawing/2014/main" id="{E2009E25-D454-3D6A-B2FB-A5BEA8C8B1D1}"/>
              </a:ext>
            </a:extLst>
          </p:cNvPr>
          <p:cNvSpPr>
            <a:spLocks noGrp="1"/>
          </p:cNvSpPr>
          <p:nvPr>
            <p:ph type="body" sz="quarter" idx="19" hasCustomPrompt="1"/>
          </p:nvPr>
        </p:nvSpPr>
        <p:spPr>
          <a:xfrm>
            <a:off x="2019487" y="1732897"/>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dirty="0"/>
              <a:t>ck to add text</a:t>
            </a:r>
            <a:endParaRPr lang="en-IN" dirty="0"/>
          </a:p>
        </p:txBody>
      </p:sp>
      <p:sp>
        <p:nvSpPr>
          <p:cNvPr id="27" name="Text Placeholder 37">
            <a:extLst>
              <a:ext uri="{FF2B5EF4-FFF2-40B4-BE49-F238E27FC236}">
                <a16:creationId xmlns:a16="http://schemas.microsoft.com/office/drawing/2014/main" id="{9BCEDB30-8046-1975-9762-0285FCEA242F}"/>
              </a:ext>
            </a:extLst>
          </p:cNvPr>
          <p:cNvSpPr>
            <a:spLocks noGrp="1"/>
          </p:cNvSpPr>
          <p:nvPr>
            <p:ph type="body" sz="quarter" idx="21" hasCustomPrompt="1"/>
          </p:nvPr>
        </p:nvSpPr>
        <p:spPr>
          <a:xfrm>
            <a:off x="2028484" y="3326476"/>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sp>
        <p:nvSpPr>
          <p:cNvPr id="29" name="Text Placeholder 37">
            <a:extLst>
              <a:ext uri="{FF2B5EF4-FFF2-40B4-BE49-F238E27FC236}">
                <a16:creationId xmlns:a16="http://schemas.microsoft.com/office/drawing/2014/main" id="{29352FF7-0A22-1ED2-6641-6971956F11B1}"/>
              </a:ext>
            </a:extLst>
          </p:cNvPr>
          <p:cNvSpPr>
            <a:spLocks noGrp="1"/>
          </p:cNvSpPr>
          <p:nvPr>
            <p:ph type="body" sz="quarter" idx="23" hasCustomPrompt="1"/>
          </p:nvPr>
        </p:nvSpPr>
        <p:spPr>
          <a:xfrm>
            <a:off x="2028484" y="4975664"/>
            <a:ext cx="4387417" cy="285646"/>
          </a:xfrm>
        </p:spPr>
        <p:txBody>
          <a:bodyPr>
            <a:normAutofit/>
          </a:bodyPr>
          <a:lstStyle>
            <a:lvl1pPr marL="0" indent="0" algn="l">
              <a:buNone/>
              <a:defRPr sz="1800" b="1">
                <a:solidFill>
                  <a:schemeClr val="bg1"/>
                </a:solidFill>
                <a:latin typeface="Barlow" panose="00000500000000000000" pitchFamily="2" charset="0"/>
              </a:defRPr>
            </a:lvl1pPr>
          </a:lstStyle>
          <a:p>
            <a:pPr lvl="0"/>
            <a:r>
              <a:rPr lang="en-US"/>
              <a:t>Click to add text</a:t>
            </a:r>
            <a:endParaRPr lang="en-IN"/>
          </a:p>
        </p:txBody>
      </p:sp>
      <p:grpSp>
        <p:nvGrpSpPr>
          <p:cNvPr id="13" name="Group 12">
            <a:extLst>
              <a:ext uri="{FF2B5EF4-FFF2-40B4-BE49-F238E27FC236}">
                <a16:creationId xmlns:a16="http://schemas.microsoft.com/office/drawing/2014/main" id="{D4EE457A-E6A6-A210-5D48-16ABC74F68DB}"/>
              </a:ext>
            </a:extLst>
          </p:cNvPr>
          <p:cNvGrpSpPr/>
          <p:nvPr userDrawn="1"/>
        </p:nvGrpSpPr>
        <p:grpSpPr>
          <a:xfrm>
            <a:off x="7656002" y="-2212485"/>
            <a:ext cx="7070416" cy="6911485"/>
            <a:chOff x="4751220" y="-1407341"/>
            <a:chExt cx="5536427" cy="5536427"/>
          </a:xfrm>
        </p:grpSpPr>
        <p:sp>
          <p:nvSpPr>
            <p:cNvPr id="14" name="Oval 13">
              <a:extLst>
                <a:ext uri="{FF2B5EF4-FFF2-40B4-BE49-F238E27FC236}">
                  <a16:creationId xmlns:a16="http://schemas.microsoft.com/office/drawing/2014/main" id="{F3800CED-01BB-395F-9C34-DF11DCF37717}"/>
                </a:ext>
              </a:extLst>
            </p:cNvPr>
            <p:cNvSpPr/>
            <p:nvPr/>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5" name="Oval 14">
              <a:extLst>
                <a:ext uri="{FF2B5EF4-FFF2-40B4-BE49-F238E27FC236}">
                  <a16:creationId xmlns:a16="http://schemas.microsoft.com/office/drawing/2014/main" id="{9C509CFE-8267-5188-850B-475C5B9B59DC}"/>
                </a:ext>
              </a:extLst>
            </p:cNvPr>
            <p:cNvSpPr/>
            <p:nvPr/>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6" name="Oval 15">
              <a:extLst>
                <a:ext uri="{FF2B5EF4-FFF2-40B4-BE49-F238E27FC236}">
                  <a16:creationId xmlns:a16="http://schemas.microsoft.com/office/drawing/2014/main" id="{6CD8CDFB-DB1D-EAC8-AB50-7F0C715B0E86}"/>
                </a:ext>
              </a:extLst>
            </p:cNvPr>
            <p:cNvSpPr/>
            <p:nvPr/>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grpSp>
    </p:spTree>
    <p:extLst>
      <p:ext uri="{BB962C8B-B14F-4D97-AF65-F5344CB8AC3E}">
        <p14:creationId xmlns:p14="http://schemas.microsoft.com/office/powerpoint/2010/main" val="2665353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19-Dec-24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915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CD0644-BEF3-4C85-D9DF-5C08C0FA02EB}"/>
              </a:ext>
            </a:extLst>
          </p:cNvPr>
          <p:cNvGrpSpPr/>
          <p:nvPr userDrawn="1"/>
        </p:nvGrpSpPr>
        <p:grpSpPr>
          <a:xfrm>
            <a:off x="10668000" y="304798"/>
            <a:ext cx="1179720" cy="581555"/>
            <a:chOff x="969962" y="2846965"/>
            <a:chExt cx="1740598" cy="872299"/>
          </a:xfrm>
          <a:solidFill>
            <a:schemeClr val="bg1"/>
          </a:solidFill>
        </p:grpSpPr>
        <p:sp>
          <p:nvSpPr>
            <p:cNvPr id="32" name="Freeform: Shape 23">
              <a:extLst>
                <a:ext uri="{FF2B5EF4-FFF2-40B4-BE49-F238E27FC236}">
                  <a16:creationId xmlns:a16="http://schemas.microsoft.com/office/drawing/2014/main" id="{86846790-9A35-DC90-BCFB-EDB6E03D617D}"/>
                </a:ext>
              </a:extLst>
            </p:cNvPr>
            <p:cNvSpPr/>
            <p:nvPr/>
          </p:nvSpPr>
          <p:spPr>
            <a:xfrm>
              <a:off x="969962" y="3381507"/>
              <a:ext cx="274415" cy="160305"/>
            </a:xfrm>
            <a:custGeom>
              <a:avLst/>
              <a:gdLst>
                <a:gd name="connsiteX0" fmla="*/ 274415 w 274415"/>
                <a:gd name="connsiteY0" fmla="*/ 0 h 160305"/>
                <a:gd name="connsiteX1" fmla="*/ 205931 w 274415"/>
                <a:gd name="connsiteY1" fmla="*/ 160306 h 160305"/>
                <a:gd name="connsiteX2" fmla="*/ 178308 w 274415"/>
                <a:gd name="connsiteY2" fmla="*/ 160306 h 160305"/>
                <a:gd name="connsiteX3" fmla="*/ 137160 w 274415"/>
                <a:gd name="connsiteY3" fmla="*/ 66961 h 160305"/>
                <a:gd name="connsiteX4" fmla="*/ 95059 w 274415"/>
                <a:gd name="connsiteY4" fmla="*/ 160306 h 160305"/>
                <a:gd name="connsiteX5" fmla="*/ 67151 w 274415"/>
                <a:gd name="connsiteY5" fmla="*/ 160306 h 160305"/>
                <a:gd name="connsiteX6" fmla="*/ 0 w 274415"/>
                <a:gd name="connsiteY6" fmla="*/ 0 h 160305"/>
                <a:gd name="connsiteX7" fmla="*/ 49435 w 274415"/>
                <a:gd name="connsiteY7" fmla="*/ 0 h 160305"/>
                <a:gd name="connsiteX8" fmla="*/ 82296 w 274415"/>
                <a:gd name="connsiteY8" fmla="*/ 87725 h 160305"/>
                <a:gd name="connsiteX9" fmla="*/ 120015 w 274415"/>
                <a:gd name="connsiteY9" fmla="*/ 0 h 160305"/>
                <a:gd name="connsiteX10" fmla="*/ 154210 w 274415"/>
                <a:gd name="connsiteY10" fmla="*/ 0 h 160305"/>
                <a:gd name="connsiteX11" fmla="*/ 191167 w 274415"/>
                <a:gd name="connsiteY11" fmla="*/ 87725 h 160305"/>
                <a:gd name="connsiteX12" fmla="*/ 225552 w 274415"/>
                <a:gd name="connsiteY12" fmla="*/ 0 h 160305"/>
                <a:gd name="connsiteX13" fmla="*/ 274415 w 274415"/>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415" h="16030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grpFill/>
            <a:ln w="9525" cap="flat">
              <a:noFill/>
              <a:prstDash val="solid"/>
              <a:miter/>
            </a:ln>
          </p:spPr>
          <p:txBody>
            <a:bodyPr rtlCol="0" anchor="ctr"/>
            <a:lstStyle/>
            <a:p>
              <a:endParaRPr lang="en-GB"/>
            </a:p>
          </p:txBody>
        </p:sp>
        <p:sp>
          <p:nvSpPr>
            <p:cNvPr id="33" name="Freeform: Shape 25">
              <a:extLst>
                <a:ext uri="{FF2B5EF4-FFF2-40B4-BE49-F238E27FC236}">
                  <a16:creationId xmlns:a16="http://schemas.microsoft.com/office/drawing/2014/main" id="{9C4E9CEE-1A49-DE23-64FE-5C945F561132}"/>
                </a:ext>
              </a:extLst>
            </p:cNvPr>
            <p:cNvSpPr/>
            <p:nvPr/>
          </p:nvSpPr>
          <p:spPr>
            <a:xfrm>
              <a:off x="1239614" y="3381412"/>
              <a:ext cx="192595" cy="158305"/>
            </a:xfrm>
            <a:custGeom>
              <a:avLst/>
              <a:gdLst>
                <a:gd name="connsiteX0" fmla="*/ 192596 w 192595"/>
                <a:gd name="connsiteY0" fmla="*/ 158306 h 158305"/>
                <a:gd name="connsiteX1" fmla="*/ 143732 w 192595"/>
                <a:gd name="connsiteY1" fmla="*/ 158306 h 158305"/>
                <a:gd name="connsiteX2" fmla="*/ 130778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920 w 192595"/>
                <a:gd name="connsiteY9" fmla="*/ 98679 h 158305"/>
                <a:gd name="connsiteX10" fmla="*/ 96679 w 192595"/>
                <a:gd name="connsiteY10" fmla="*/ 40862 h 158305"/>
                <a:gd name="connsiteX11" fmla="*/ 73342 w 192595"/>
                <a:gd name="connsiteY11" fmla="*/ 98679 h 158305"/>
                <a:gd name="connsiteX12" fmla="*/ 119920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grpFill/>
            <a:ln w="9525" cap="flat">
              <a:noFill/>
              <a:prstDash val="solid"/>
              <a:miter/>
            </a:ln>
          </p:spPr>
          <p:txBody>
            <a:bodyPr rtlCol="0" anchor="ctr"/>
            <a:lstStyle/>
            <a:p>
              <a:endParaRPr lang="en-GB"/>
            </a:p>
          </p:txBody>
        </p:sp>
        <p:sp>
          <p:nvSpPr>
            <p:cNvPr id="34" name="Freeform: Shape 26">
              <a:extLst>
                <a:ext uri="{FF2B5EF4-FFF2-40B4-BE49-F238E27FC236}">
                  <a16:creationId xmlns:a16="http://schemas.microsoft.com/office/drawing/2014/main" id="{91558449-F5CB-533C-CF65-CA30D8E070A1}"/>
                </a:ext>
              </a:extLst>
            </p:cNvPr>
            <p:cNvSpPr/>
            <p:nvPr/>
          </p:nvSpPr>
          <p:spPr>
            <a:xfrm>
              <a:off x="1483264" y="3381507"/>
              <a:ext cx="162782" cy="158210"/>
            </a:xfrm>
            <a:custGeom>
              <a:avLst/>
              <a:gdLst>
                <a:gd name="connsiteX0" fmla="*/ 162782 w 162782"/>
                <a:gd name="connsiteY0" fmla="*/ 81915 h 158210"/>
                <a:gd name="connsiteX1" fmla="*/ 153924 w 162782"/>
                <a:gd name="connsiteY1" fmla="*/ 120968 h 158210"/>
                <a:gd name="connsiteX2" fmla="*/ 133064 w 162782"/>
                <a:gd name="connsiteY2" fmla="*/ 144875 h 158210"/>
                <a:gd name="connsiteX3" fmla="*/ 85439 w 162782"/>
                <a:gd name="connsiteY3" fmla="*/ 158210 h 158210"/>
                <a:gd name="connsiteX4" fmla="*/ 0 w 162782"/>
                <a:gd name="connsiteY4" fmla="*/ 158210 h 158210"/>
                <a:gd name="connsiteX5" fmla="*/ 0 w 162782"/>
                <a:gd name="connsiteY5" fmla="*/ 0 h 158210"/>
                <a:gd name="connsiteX6" fmla="*/ 65723 w 162782"/>
                <a:gd name="connsiteY6" fmla="*/ 0 h 158210"/>
                <a:gd name="connsiteX7" fmla="*/ 91154 w 162782"/>
                <a:gd name="connsiteY7" fmla="*/ 1524 h 158210"/>
                <a:gd name="connsiteX8" fmla="*/ 110204 w 162782"/>
                <a:gd name="connsiteY8" fmla="*/ 5906 h 158210"/>
                <a:gd name="connsiteX9" fmla="*/ 124587 w 162782"/>
                <a:gd name="connsiteY9" fmla="*/ 12192 h 158210"/>
                <a:gd name="connsiteX10" fmla="*/ 135160 w 162782"/>
                <a:gd name="connsiteY10" fmla="*/ 19717 h 158210"/>
                <a:gd name="connsiteX11" fmla="*/ 149352 w 162782"/>
                <a:gd name="connsiteY11" fmla="*/ 35338 h 158210"/>
                <a:gd name="connsiteX12" fmla="*/ 159067 w 162782"/>
                <a:gd name="connsiteY12" fmla="*/ 56293 h 158210"/>
                <a:gd name="connsiteX13" fmla="*/ 162687 w 162782"/>
                <a:gd name="connsiteY13" fmla="*/ 82105 h 158210"/>
                <a:gd name="connsiteX14" fmla="*/ 114205 w 162782"/>
                <a:gd name="connsiteY14" fmla="*/ 80010 h 158210"/>
                <a:gd name="connsiteX15" fmla="*/ 106871 w 162782"/>
                <a:gd name="connsiteY15" fmla="*/ 49911 h 158210"/>
                <a:gd name="connsiteX16" fmla="*/ 89154 w 162782"/>
                <a:gd name="connsiteY16" fmla="*/ 35433 h 158210"/>
                <a:gd name="connsiteX17" fmla="*/ 68104 w 162782"/>
                <a:gd name="connsiteY17" fmla="*/ 31718 h 158210"/>
                <a:gd name="connsiteX18" fmla="*/ 47816 w 162782"/>
                <a:gd name="connsiteY18" fmla="*/ 31718 h 158210"/>
                <a:gd name="connsiteX19" fmla="*/ 47816 w 162782"/>
                <a:gd name="connsiteY19" fmla="*/ 125444 h 158210"/>
                <a:gd name="connsiteX20" fmla="*/ 68104 w 162782"/>
                <a:gd name="connsiteY20" fmla="*/ 125444 h 158210"/>
                <a:gd name="connsiteX21" fmla="*/ 100584 w 162782"/>
                <a:gd name="connsiteY21" fmla="*/ 116586 h 158210"/>
                <a:gd name="connsiteX22" fmla="*/ 114300 w 162782"/>
                <a:gd name="connsiteY22" fmla="*/ 79915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82" h="158210">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grpFill/>
            <a:ln w="9525" cap="flat">
              <a:noFill/>
              <a:prstDash val="solid"/>
              <a:miter/>
            </a:ln>
          </p:spPr>
          <p:txBody>
            <a:bodyPr rtlCol="0" anchor="ctr"/>
            <a:lstStyle/>
            <a:p>
              <a:endParaRPr lang="en-GB"/>
            </a:p>
          </p:txBody>
        </p:sp>
        <p:sp>
          <p:nvSpPr>
            <p:cNvPr id="35" name="Freeform: Shape 27">
              <a:extLst>
                <a:ext uri="{FF2B5EF4-FFF2-40B4-BE49-F238E27FC236}">
                  <a16:creationId xmlns:a16="http://schemas.microsoft.com/office/drawing/2014/main" id="{6CA92632-66E8-EDF6-D5AD-4F8622279C3E}"/>
                </a:ext>
              </a:extLst>
            </p:cNvPr>
            <p:cNvSpPr/>
            <p:nvPr/>
          </p:nvSpPr>
          <p:spPr>
            <a:xfrm>
              <a:off x="1698910" y="3381507"/>
              <a:ext cx="167163" cy="158210"/>
            </a:xfrm>
            <a:custGeom>
              <a:avLst/>
              <a:gdLst>
                <a:gd name="connsiteX0" fmla="*/ 167164 w 167163"/>
                <a:gd name="connsiteY0" fmla="*/ 158210 h 158210"/>
                <a:gd name="connsiteX1" fmla="*/ 119539 w 167163"/>
                <a:gd name="connsiteY1" fmla="*/ 158210 h 158210"/>
                <a:gd name="connsiteX2" fmla="*/ 119539 w 167163"/>
                <a:gd name="connsiteY2" fmla="*/ 96488 h 158210"/>
                <a:gd name="connsiteX3" fmla="*/ 47720 w 167163"/>
                <a:gd name="connsiteY3" fmla="*/ 96488 h 158210"/>
                <a:gd name="connsiteX4" fmla="*/ 47720 w 167163"/>
                <a:gd name="connsiteY4" fmla="*/ 158210 h 158210"/>
                <a:gd name="connsiteX5" fmla="*/ 0 w 167163"/>
                <a:gd name="connsiteY5" fmla="*/ 158210 h 158210"/>
                <a:gd name="connsiteX6" fmla="*/ 0 w 167163"/>
                <a:gd name="connsiteY6" fmla="*/ 0 h 158210"/>
                <a:gd name="connsiteX7" fmla="*/ 47720 w 167163"/>
                <a:gd name="connsiteY7" fmla="*/ 0 h 158210"/>
                <a:gd name="connsiteX8" fmla="*/ 47720 w 167163"/>
                <a:gd name="connsiteY8" fmla="*/ 58103 h 158210"/>
                <a:gd name="connsiteX9" fmla="*/ 119539 w 167163"/>
                <a:gd name="connsiteY9" fmla="*/ 58103 h 158210"/>
                <a:gd name="connsiteX10" fmla="*/ 119539 w 167163"/>
                <a:gd name="connsiteY10" fmla="*/ 0 h 158210"/>
                <a:gd name="connsiteX11" fmla="*/ 167164 w 167163"/>
                <a:gd name="connsiteY11" fmla="*/ 0 h 158210"/>
                <a:gd name="connsiteX12" fmla="*/ 167164 w 167163"/>
                <a:gd name="connsiteY12"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63" h="158210">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grpFill/>
            <a:ln w="9525" cap="flat">
              <a:noFill/>
              <a:prstDash val="solid"/>
              <a:miter/>
            </a:ln>
          </p:spPr>
          <p:txBody>
            <a:bodyPr rtlCol="0" anchor="ctr"/>
            <a:lstStyle/>
            <a:p>
              <a:endParaRPr lang="en-GB"/>
            </a:p>
          </p:txBody>
        </p:sp>
        <p:sp>
          <p:nvSpPr>
            <p:cNvPr id="36" name="Freeform: Shape 28">
              <a:extLst>
                <a:ext uri="{FF2B5EF4-FFF2-40B4-BE49-F238E27FC236}">
                  <a16:creationId xmlns:a16="http://schemas.microsoft.com/office/drawing/2014/main" id="{A17F9F1F-C904-9A5F-E960-31EB44FDB7E2}"/>
                </a:ext>
              </a:extLst>
            </p:cNvPr>
            <p:cNvSpPr/>
            <p:nvPr/>
          </p:nvSpPr>
          <p:spPr>
            <a:xfrm>
              <a:off x="1913984" y="3381507"/>
              <a:ext cx="274510" cy="160305"/>
            </a:xfrm>
            <a:custGeom>
              <a:avLst/>
              <a:gdLst>
                <a:gd name="connsiteX0" fmla="*/ 274511 w 274510"/>
                <a:gd name="connsiteY0" fmla="*/ 0 h 160305"/>
                <a:gd name="connsiteX1" fmla="*/ 205931 w 274510"/>
                <a:gd name="connsiteY1" fmla="*/ 160306 h 160305"/>
                <a:gd name="connsiteX2" fmla="*/ 178308 w 274510"/>
                <a:gd name="connsiteY2" fmla="*/ 160306 h 160305"/>
                <a:gd name="connsiteX3" fmla="*/ 137160 w 274510"/>
                <a:gd name="connsiteY3" fmla="*/ 66961 h 160305"/>
                <a:gd name="connsiteX4" fmla="*/ 95059 w 274510"/>
                <a:gd name="connsiteY4" fmla="*/ 160306 h 160305"/>
                <a:gd name="connsiteX5" fmla="*/ 67246 w 274510"/>
                <a:gd name="connsiteY5" fmla="*/ 160306 h 160305"/>
                <a:gd name="connsiteX6" fmla="*/ 0 w 274510"/>
                <a:gd name="connsiteY6" fmla="*/ 0 h 160305"/>
                <a:gd name="connsiteX7" fmla="*/ 49530 w 274510"/>
                <a:gd name="connsiteY7" fmla="*/ 0 h 160305"/>
                <a:gd name="connsiteX8" fmla="*/ 82391 w 274510"/>
                <a:gd name="connsiteY8" fmla="*/ 87725 h 160305"/>
                <a:gd name="connsiteX9" fmla="*/ 120110 w 274510"/>
                <a:gd name="connsiteY9" fmla="*/ 0 h 160305"/>
                <a:gd name="connsiteX10" fmla="*/ 154210 w 274510"/>
                <a:gd name="connsiteY10" fmla="*/ 0 h 160305"/>
                <a:gd name="connsiteX11" fmla="*/ 191262 w 274510"/>
                <a:gd name="connsiteY11" fmla="*/ 87725 h 160305"/>
                <a:gd name="connsiteX12" fmla="*/ 225647 w 274510"/>
                <a:gd name="connsiteY12" fmla="*/ 0 h 160305"/>
                <a:gd name="connsiteX13" fmla="*/ 274511 w 274510"/>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510" h="160305">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grpFill/>
            <a:ln w="9525" cap="flat">
              <a:noFill/>
              <a:prstDash val="solid"/>
              <a:miter/>
            </a:ln>
          </p:spPr>
          <p:txBody>
            <a:bodyPr rtlCol="0" anchor="ctr"/>
            <a:lstStyle/>
            <a:p>
              <a:endParaRPr lang="en-GB"/>
            </a:p>
          </p:txBody>
        </p:sp>
        <p:sp>
          <p:nvSpPr>
            <p:cNvPr id="37" name="Freeform: Shape 29">
              <a:extLst>
                <a:ext uri="{FF2B5EF4-FFF2-40B4-BE49-F238E27FC236}">
                  <a16:creationId xmlns:a16="http://schemas.microsoft.com/office/drawing/2014/main" id="{65CB7476-7537-66C9-EFBD-6CC69D6BED59}"/>
                </a:ext>
              </a:extLst>
            </p:cNvPr>
            <p:cNvSpPr/>
            <p:nvPr/>
          </p:nvSpPr>
          <p:spPr>
            <a:xfrm>
              <a:off x="2184970" y="3381412"/>
              <a:ext cx="192595" cy="158305"/>
            </a:xfrm>
            <a:custGeom>
              <a:avLst/>
              <a:gdLst>
                <a:gd name="connsiteX0" fmla="*/ 192500 w 192595"/>
                <a:gd name="connsiteY0" fmla="*/ 158306 h 158305"/>
                <a:gd name="connsiteX1" fmla="*/ 143637 w 192595"/>
                <a:gd name="connsiteY1" fmla="*/ 158306 h 158305"/>
                <a:gd name="connsiteX2" fmla="*/ 130683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729 w 192595"/>
                <a:gd name="connsiteY9" fmla="*/ 98679 h 158305"/>
                <a:gd name="connsiteX10" fmla="*/ 96583 w 192595"/>
                <a:gd name="connsiteY10" fmla="*/ 40862 h 158305"/>
                <a:gd name="connsiteX11" fmla="*/ 73152 w 192595"/>
                <a:gd name="connsiteY11" fmla="*/ 98679 h 158305"/>
                <a:gd name="connsiteX12" fmla="*/ 119729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grpFill/>
            <a:ln w="9525" cap="flat">
              <a:noFill/>
              <a:prstDash val="solid"/>
              <a:miter/>
            </a:ln>
          </p:spPr>
          <p:txBody>
            <a:bodyPr rtlCol="0" anchor="ctr"/>
            <a:lstStyle/>
            <a:p>
              <a:endParaRPr lang="en-GB"/>
            </a:p>
          </p:txBody>
        </p:sp>
        <p:sp>
          <p:nvSpPr>
            <p:cNvPr id="38" name="Freeform: Shape 30">
              <a:extLst>
                <a:ext uri="{FF2B5EF4-FFF2-40B4-BE49-F238E27FC236}">
                  <a16:creationId xmlns:a16="http://schemas.microsoft.com/office/drawing/2014/main" id="{08506D09-A114-A134-9524-222ED3D0272B}"/>
                </a:ext>
              </a:extLst>
            </p:cNvPr>
            <p:cNvSpPr/>
            <p:nvPr/>
          </p:nvSpPr>
          <p:spPr>
            <a:xfrm>
              <a:off x="2427572" y="3381507"/>
              <a:ext cx="171926" cy="158210"/>
            </a:xfrm>
            <a:custGeom>
              <a:avLst/>
              <a:gdLst>
                <a:gd name="connsiteX0" fmla="*/ 171926 w 171926"/>
                <a:gd name="connsiteY0" fmla="*/ 158210 h 158210"/>
                <a:gd name="connsiteX1" fmla="*/ 129445 w 171926"/>
                <a:gd name="connsiteY1" fmla="*/ 158210 h 158210"/>
                <a:gd name="connsiteX2" fmla="*/ 47339 w 171926"/>
                <a:gd name="connsiteY2" fmla="*/ 70104 h 158210"/>
                <a:gd name="connsiteX3" fmla="*/ 47339 w 171926"/>
                <a:gd name="connsiteY3" fmla="*/ 158210 h 158210"/>
                <a:gd name="connsiteX4" fmla="*/ 0 w 171926"/>
                <a:gd name="connsiteY4" fmla="*/ 158210 h 158210"/>
                <a:gd name="connsiteX5" fmla="*/ 0 w 171926"/>
                <a:gd name="connsiteY5" fmla="*/ 0 h 158210"/>
                <a:gd name="connsiteX6" fmla="*/ 42386 w 171926"/>
                <a:gd name="connsiteY6" fmla="*/ 0 h 158210"/>
                <a:gd name="connsiteX7" fmla="*/ 124301 w 171926"/>
                <a:gd name="connsiteY7" fmla="*/ 87630 h 158210"/>
                <a:gd name="connsiteX8" fmla="*/ 124301 w 171926"/>
                <a:gd name="connsiteY8" fmla="*/ 0 h 158210"/>
                <a:gd name="connsiteX9" fmla="*/ 171926 w 171926"/>
                <a:gd name="connsiteY9" fmla="*/ 0 h 158210"/>
                <a:gd name="connsiteX10" fmla="*/ 171926 w 171926"/>
                <a:gd name="connsiteY10"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26" h="158210">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grpFill/>
            <a:ln w="9525" cap="flat">
              <a:noFill/>
              <a:prstDash val="solid"/>
              <a:miter/>
            </a:ln>
          </p:spPr>
          <p:txBody>
            <a:bodyPr rtlCol="0" anchor="ctr"/>
            <a:lstStyle/>
            <a:p>
              <a:endParaRPr lang="en-GB"/>
            </a:p>
          </p:txBody>
        </p:sp>
        <p:sp>
          <p:nvSpPr>
            <p:cNvPr id="39" name="Freeform: Shape 31">
              <a:extLst>
                <a:ext uri="{FF2B5EF4-FFF2-40B4-BE49-F238E27FC236}">
                  <a16:creationId xmlns:a16="http://schemas.microsoft.com/office/drawing/2014/main" id="{DD84B964-D3D3-AF13-F1F6-A0D8C3E2E97A}"/>
                </a:ext>
              </a:extLst>
            </p:cNvPr>
            <p:cNvSpPr/>
            <p:nvPr/>
          </p:nvSpPr>
          <p:spPr>
            <a:xfrm>
              <a:off x="2662840" y="3381508"/>
              <a:ext cx="47720" cy="158210"/>
            </a:xfrm>
            <a:custGeom>
              <a:avLst/>
              <a:gdLst>
                <a:gd name="connsiteX0" fmla="*/ 0 w 47720"/>
                <a:gd name="connsiteY0" fmla="*/ 0 h 158210"/>
                <a:gd name="connsiteX1" fmla="*/ 47720 w 47720"/>
                <a:gd name="connsiteY1" fmla="*/ 0 h 158210"/>
                <a:gd name="connsiteX2" fmla="*/ 47720 w 47720"/>
                <a:gd name="connsiteY2" fmla="*/ 158210 h 158210"/>
                <a:gd name="connsiteX3" fmla="*/ 0 w 47720"/>
                <a:gd name="connsiteY3" fmla="*/ 158210 h 158210"/>
              </a:gdLst>
              <a:ahLst/>
              <a:cxnLst>
                <a:cxn ang="0">
                  <a:pos x="connsiteX0" y="connsiteY0"/>
                </a:cxn>
                <a:cxn ang="0">
                  <a:pos x="connsiteX1" y="connsiteY1"/>
                </a:cxn>
                <a:cxn ang="0">
                  <a:pos x="connsiteX2" y="connsiteY2"/>
                </a:cxn>
                <a:cxn ang="0">
                  <a:pos x="connsiteX3" y="connsiteY3"/>
                </a:cxn>
              </a:cxnLst>
              <a:rect l="l" t="t" r="r" b="b"/>
              <a:pathLst>
                <a:path w="47720" h="158210">
                  <a:moveTo>
                    <a:pt x="0" y="0"/>
                  </a:moveTo>
                  <a:lnTo>
                    <a:pt x="47720" y="0"/>
                  </a:lnTo>
                  <a:lnTo>
                    <a:pt x="47720" y="158210"/>
                  </a:lnTo>
                  <a:lnTo>
                    <a:pt x="0" y="158210"/>
                  </a:lnTo>
                  <a:close/>
                </a:path>
              </a:pathLst>
            </a:custGeom>
            <a:grpFill/>
            <a:ln w="9525" cap="flat">
              <a:noFill/>
              <a:prstDash val="solid"/>
              <a:miter/>
            </a:ln>
          </p:spPr>
          <p:txBody>
            <a:bodyPr rtlCol="0" anchor="ctr"/>
            <a:lstStyle/>
            <a:p>
              <a:endParaRPr lang="en-GB"/>
            </a:p>
          </p:txBody>
        </p:sp>
        <p:sp>
          <p:nvSpPr>
            <p:cNvPr id="40" name="Freeform: Shape 32">
              <a:extLst>
                <a:ext uri="{FF2B5EF4-FFF2-40B4-BE49-F238E27FC236}">
                  <a16:creationId xmlns:a16="http://schemas.microsoft.com/office/drawing/2014/main" id="{D001200B-EC98-156E-E7EA-5962B546879C}"/>
                </a:ext>
              </a:extLst>
            </p:cNvPr>
            <p:cNvSpPr/>
            <p:nvPr/>
          </p:nvSpPr>
          <p:spPr>
            <a:xfrm>
              <a:off x="1237900" y="3614298"/>
              <a:ext cx="54864" cy="103155"/>
            </a:xfrm>
            <a:custGeom>
              <a:avLst/>
              <a:gdLst>
                <a:gd name="connsiteX0" fmla="*/ 0 w 54864"/>
                <a:gd name="connsiteY0" fmla="*/ 103156 h 103155"/>
                <a:gd name="connsiteX1" fmla="*/ 0 w 54864"/>
                <a:gd name="connsiteY1" fmla="*/ 0 h 103155"/>
                <a:gd name="connsiteX2" fmla="*/ 54864 w 54864"/>
                <a:gd name="connsiteY2" fmla="*/ 0 h 103155"/>
                <a:gd name="connsiteX3" fmla="*/ 54864 w 54864"/>
                <a:gd name="connsiteY3" fmla="*/ 12954 h 103155"/>
                <a:gd name="connsiteX4" fmla="*/ 14764 w 54864"/>
                <a:gd name="connsiteY4" fmla="*/ 12954 h 103155"/>
                <a:gd name="connsiteX5" fmla="*/ 14764 w 54864"/>
                <a:gd name="connsiteY5" fmla="*/ 43148 h 103155"/>
                <a:gd name="connsiteX6" fmla="*/ 53054 w 54864"/>
                <a:gd name="connsiteY6" fmla="*/ 43148 h 103155"/>
                <a:gd name="connsiteX7" fmla="*/ 53054 w 54864"/>
                <a:gd name="connsiteY7" fmla="*/ 56198 h 103155"/>
                <a:gd name="connsiteX8" fmla="*/ 14764 w 54864"/>
                <a:gd name="connsiteY8" fmla="*/ 56198 h 103155"/>
                <a:gd name="connsiteX9" fmla="*/ 14764 w 54864"/>
                <a:gd name="connsiteY9" fmla="*/ 103156 h 103155"/>
                <a:gd name="connsiteX10" fmla="*/ 0 w 54864"/>
                <a:gd name="connsiteY10"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103155">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grpFill/>
            <a:ln w="9525" cap="flat">
              <a:noFill/>
              <a:prstDash val="solid"/>
              <a:miter/>
            </a:ln>
          </p:spPr>
          <p:txBody>
            <a:bodyPr rtlCol="0" anchor="ctr"/>
            <a:lstStyle/>
            <a:p>
              <a:endParaRPr lang="en-GB"/>
            </a:p>
          </p:txBody>
        </p:sp>
        <p:sp>
          <p:nvSpPr>
            <p:cNvPr id="41" name="Freeform: Shape 33">
              <a:extLst>
                <a:ext uri="{FF2B5EF4-FFF2-40B4-BE49-F238E27FC236}">
                  <a16:creationId xmlns:a16="http://schemas.microsoft.com/office/drawing/2014/main" id="{6AFE5557-3CFB-A97A-1944-79097E28F883}"/>
                </a:ext>
              </a:extLst>
            </p:cNvPr>
            <p:cNvSpPr/>
            <p:nvPr/>
          </p:nvSpPr>
          <p:spPr>
            <a:xfrm>
              <a:off x="1336865" y="3612489"/>
              <a:ext cx="99440" cy="106775"/>
            </a:xfrm>
            <a:custGeom>
              <a:avLst/>
              <a:gdLst>
                <a:gd name="connsiteX0" fmla="*/ 95 w 99440"/>
                <a:gd name="connsiteY0" fmla="*/ 53340 h 106775"/>
                <a:gd name="connsiteX1" fmla="*/ 13240 w 99440"/>
                <a:gd name="connsiteY1" fmla="*/ 15240 h 106775"/>
                <a:gd name="connsiteX2" fmla="*/ 49721 w 99440"/>
                <a:gd name="connsiteY2" fmla="*/ 0 h 106775"/>
                <a:gd name="connsiteX3" fmla="*/ 86392 w 99440"/>
                <a:gd name="connsiteY3" fmla="*/ 15240 h 106775"/>
                <a:gd name="connsiteX4" fmla="*/ 99441 w 99440"/>
                <a:gd name="connsiteY4" fmla="*/ 53340 h 106775"/>
                <a:gd name="connsiteX5" fmla="*/ 86392 w 99440"/>
                <a:gd name="connsiteY5" fmla="*/ 91821 h 106775"/>
                <a:gd name="connsiteX6" fmla="*/ 49721 w 99440"/>
                <a:gd name="connsiteY6" fmla="*/ 106775 h 106775"/>
                <a:gd name="connsiteX7" fmla="*/ 13049 w 99440"/>
                <a:gd name="connsiteY7" fmla="*/ 91821 h 106775"/>
                <a:gd name="connsiteX8" fmla="*/ 0 w 99440"/>
                <a:gd name="connsiteY8" fmla="*/ 53340 h 106775"/>
                <a:gd name="connsiteX9" fmla="*/ 15716 w 99440"/>
                <a:gd name="connsiteY9" fmla="*/ 53340 h 106775"/>
                <a:gd name="connsiteX10" fmla="*/ 23813 w 99440"/>
                <a:gd name="connsiteY10" fmla="*/ 81248 h 106775"/>
                <a:gd name="connsiteX11" fmla="*/ 49721 w 99440"/>
                <a:gd name="connsiteY11" fmla="*/ 93631 h 106775"/>
                <a:gd name="connsiteX12" fmla="*/ 75628 w 99440"/>
                <a:gd name="connsiteY12" fmla="*/ 81248 h 106775"/>
                <a:gd name="connsiteX13" fmla="*/ 83725 w 99440"/>
                <a:gd name="connsiteY13" fmla="*/ 53340 h 106775"/>
                <a:gd name="connsiteX14" fmla="*/ 75343 w 99440"/>
                <a:gd name="connsiteY14" fmla="*/ 25241 h 106775"/>
                <a:gd name="connsiteX15" fmla="*/ 49721 w 99440"/>
                <a:gd name="connsiteY15" fmla="*/ 12954 h 106775"/>
                <a:gd name="connsiteX16" fmla="*/ 24194 w 99440"/>
                <a:gd name="connsiteY16" fmla="*/ 25241 h 106775"/>
                <a:gd name="connsiteX17" fmla="*/ 15811 w 99440"/>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440" h="106775">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grpFill/>
            <a:ln w="9525" cap="flat">
              <a:noFill/>
              <a:prstDash val="solid"/>
              <a:miter/>
            </a:ln>
          </p:spPr>
          <p:txBody>
            <a:bodyPr rtlCol="0" anchor="ctr"/>
            <a:lstStyle/>
            <a:p>
              <a:endParaRPr lang="en-GB"/>
            </a:p>
          </p:txBody>
        </p:sp>
        <p:sp>
          <p:nvSpPr>
            <p:cNvPr id="42" name="Freeform: Shape 34">
              <a:extLst>
                <a:ext uri="{FF2B5EF4-FFF2-40B4-BE49-F238E27FC236}">
                  <a16:creationId xmlns:a16="http://schemas.microsoft.com/office/drawing/2014/main" id="{DFED58AB-47EB-314C-68CF-C8E2CE30204E}"/>
                </a:ext>
              </a:extLst>
            </p:cNvPr>
            <p:cNvSpPr/>
            <p:nvPr/>
          </p:nvSpPr>
          <p:spPr>
            <a:xfrm>
              <a:off x="1487931" y="3614298"/>
              <a:ext cx="80009" cy="104965"/>
            </a:xfrm>
            <a:custGeom>
              <a:avLst/>
              <a:gdLst>
                <a:gd name="connsiteX0" fmla="*/ 80010 w 80009"/>
                <a:gd name="connsiteY0" fmla="*/ 0 h 104965"/>
                <a:gd name="connsiteX1" fmla="*/ 80010 w 80009"/>
                <a:gd name="connsiteY1" fmla="*/ 60484 h 104965"/>
                <a:gd name="connsiteX2" fmla="*/ 69628 w 80009"/>
                <a:gd name="connsiteY2" fmla="*/ 93536 h 104965"/>
                <a:gd name="connsiteX3" fmla="*/ 40005 w 80009"/>
                <a:gd name="connsiteY3" fmla="*/ 104966 h 104965"/>
                <a:gd name="connsiteX4" fmla="*/ 10382 w 80009"/>
                <a:gd name="connsiteY4" fmla="*/ 93536 h 104965"/>
                <a:gd name="connsiteX5" fmla="*/ 0 w 80009"/>
                <a:gd name="connsiteY5" fmla="*/ 60484 h 104965"/>
                <a:gd name="connsiteX6" fmla="*/ 0 w 80009"/>
                <a:gd name="connsiteY6" fmla="*/ 0 h 104965"/>
                <a:gd name="connsiteX7" fmla="*/ 14764 w 80009"/>
                <a:gd name="connsiteY7" fmla="*/ 0 h 104965"/>
                <a:gd name="connsiteX8" fmla="*/ 14764 w 80009"/>
                <a:gd name="connsiteY8" fmla="*/ 58579 h 104965"/>
                <a:gd name="connsiteX9" fmla="*/ 40005 w 80009"/>
                <a:gd name="connsiteY9" fmla="*/ 92012 h 104965"/>
                <a:gd name="connsiteX10" fmla="*/ 65246 w 80009"/>
                <a:gd name="connsiteY10" fmla="*/ 58579 h 104965"/>
                <a:gd name="connsiteX11" fmla="*/ 65246 w 80009"/>
                <a:gd name="connsiteY11" fmla="*/ 0 h 104965"/>
                <a:gd name="connsiteX12" fmla="*/ 80010 w 80009"/>
                <a:gd name="connsiteY12"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09" h="104965">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grpFill/>
            <a:ln w="9525" cap="flat">
              <a:noFill/>
              <a:prstDash val="solid"/>
              <a:miter/>
            </a:ln>
          </p:spPr>
          <p:txBody>
            <a:bodyPr rtlCol="0" anchor="ctr"/>
            <a:lstStyle/>
            <a:p>
              <a:endParaRPr lang="en-GB"/>
            </a:p>
          </p:txBody>
        </p:sp>
        <p:sp>
          <p:nvSpPr>
            <p:cNvPr id="43" name="Freeform: Shape 35">
              <a:extLst>
                <a:ext uri="{FF2B5EF4-FFF2-40B4-BE49-F238E27FC236}">
                  <a16:creationId xmlns:a16="http://schemas.microsoft.com/office/drawing/2014/main" id="{C8EC3FFA-844D-756B-D6F6-39A0F7CAC8F3}"/>
                </a:ext>
              </a:extLst>
            </p:cNvPr>
            <p:cNvSpPr/>
            <p:nvPr/>
          </p:nvSpPr>
          <p:spPr>
            <a:xfrm>
              <a:off x="1624329" y="3614298"/>
              <a:ext cx="80772" cy="103155"/>
            </a:xfrm>
            <a:custGeom>
              <a:avLst/>
              <a:gdLst>
                <a:gd name="connsiteX0" fmla="*/ 0 w 80772"/>
                <a:gd name="connsiteY0" fmla="*/ 103156 h 103155"/>
                <a:gd name="connsiteX1" fmla="*/ 0 w 80772"/>
                <a:gd name="connsiteY1" fmla="*/ 0 h 103155"/>
                <a:gd name="connsiteX2" fmla="*/ 20098 w 80772"/>
                <a:gd name="connsiteY2" fmla="*/ 0 h 103155"/>
                <a:gd name="connsiteX3" fmla="*/ 65723 w 80772"/>
                <a:gd name="connsiteY3" fmla="*/ 83058 h 103155"/>
                <a:gd name="connsiteX4" fmla="*/ 66008 w 80772"/>
                <a:gd name="connsiteY4" fmla="*/ 83058 h 103155"/>
                <a:gd name="connsiteX5" fmla="*/ 66008 w 80772"/>
                <a:gd name="connsiteY5" fmla="*/ 0 h 103155"/>
                <a:gd name="connsiteX6" fmla="*/ 80772 w 80772"/>
                <a:gd name="connsiteY6" fmla="*/ 0 h 103155"/>
                <a:gd name="connsiteX7" fmla="*/ 80772 w 80772"/>
                <a:gd name="connsiteY7" fmla="*/ 103156 h 103155"/>
                <a:gd name="connsiteX8" fmla="*/ 61817 w 80772"/>
                <a:gd name="connsiteY8" fmla="*/ 103156 h 103155"/>
                <a:gd name="connsiteX9" fmla="*/ 15145 w 80772"/>
                <a:gd name="connsiteY9" fmla="*/ 18288 h 103155"/>
                <a:gd name="connsiteX10" fmla="*/ 14764 w 80772"/>
                <a:gd name="connsiteY10" fmla="*/ 18288 h 103155"/>
                <a:gd name="connsiteX11" fmla="*/ 14764 w 80772"/>
                <a:gd name="connsiteY11" fmla="*/ 103156 h 103155"/>
                <a:gd name="connsiteX12" fmla="*/ 0 w 80772"/>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2" h="103155">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44" name="Freeform: Shape 36">
              <a:extLst>
                <a:ext uri="{FF2B5EF4-FFF2-40B4-BE49-F238E27FC236}">
                  <a16:creationId xmlns:a16="http://schemas.microsoft.com/office/drawing/2014/main" id="{B2760A55-A4E5-2C37-4D3C-642DC5CB13D7}"/>
                </a:ext>
              </a:extLst>
            </p:cNvPr>
            <p:cNvSpPr/>
            <p:nvPr/>
          </p:nvSpPr>
          <p:spPr>
            <a:xfrm>
              <a:off x="1762251" y="3614298"/>
              <a:ext cx="85534" cy="103155"/>
            </a:xfrm>
            <a:custGeom>
              <a:avLst/>
              <a:gdLst>
                <a:gd name="connsiteX0" fmla="*/ 0 w 85534"/>
                <a:gd name="connsiteY0" fmla="*/ 103156 h 103155"/>
                <a:gd name="connsiteX1" fmla="*/ 0 w 85534"/>
                <a:gd name="connsiteY1" fmla="*/ 0 h 103155"/>
                <a:gd name="connsiteX2" fmla="*/ 30480 w 85534"/>
                <a:gd name="connsiteY2" fmla="*/ 0 h 103155"/>
                <a:gd name="connsiteX3" fmla="*/ 69533 w 85534"/>
                <a:gd name="connsiteY3" fmla="*/ 13430 h 103155"/>
                <a:gd name="connsiteX4" fmla="*/ 85535 w 85534"/>
                <a:gd name="connsiteY4" fmla="*/ 50673 h 103155"/>
                <a:gd name="connsiteX5" fmla="*/ 70961 w 85534"/>
                <a:gd name="connsiteY5" fmla="*/ 89726 h 103155"/>
                <a:gd name="connsiteX6" fmla="*/ 30575 w 85534"/>
                <a:gd name="connsiteY6" fmla="*/ 103156 h 103155"/>
                <a:gd name="connsiteX7" fmla="*/ 95 w 85534"/>
                <a:gd name="connsiteY7" fmla="*/ 103156 h 103155"/>
                <a:gd name="connsiteX8" fmla="*/ 14764 w 85534"/>
                <a:gd name="connsiteY8" fmla="*/ 12954 h 103155"/>
                <a:gd name="connsiteX9" fmla="*/ 14764 w 85534"/>
                <a:gd name="connsiteY9" fmla="*/ 90106 h 103155"/>
                <a:gd name="connsiteX10" fmla="*/ 30290 w 85534"/>
                <a:gd name="connsiteY10" fmla="*/ 90106 h 103155"/>
                <a:gd name="connsiteX11" fmla="*/ 69723 w 85534"/>
                <a:gd name="connsiteY11" fmla="*/ 51245 h 103155"/>
                <a:gd name="connsiteX12" fmla="*/ 58960 w 85534"/>
                <a:gd name="connsiteY12" fmla="*/ 23051 h 103155"/>
                <a:gd name="connsiteX13" fmla="*/ 32004 w 85534"/>
                <a:gd name="connsiteY13" fmla="*/ 12954 h 103155"/>
                <a:gd name="connsiteX14" fmla="*/ 14669 w 85534"/>
                <a:gd name="connsiteY14" fmla="*/ 12954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534" h="103155">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grpFill/>
            <a:ln w="9525" cap="flat">
              <a:noFill/>
              <a:prstDash val="solid"/>
              <a:miter/>
            </a:ln>
          </p:spPr>
          <p:txBody>
            <a:bodyPr rtlCol="0" anchor="ctr"/>
            <a:lstStyle/>
            <a:p>
              <a:endParaRPr lang="en-GB"/>
            </a:p>
          </p:txBody>
        </p:sp>
        <p:sp>
          <p:nvSpPr>
            <p:cNvPr id="45" name="Freeform: Shape 37">
              <a:extLst>
                <a:ext uri="{FF2B5EF4-FFF2-40B4-BE49-F238E27FC236}">
                  <a16:creationId xmlns:a16="http://schemas.microsoft.com/office/drawing/2014/main" id="{33828D5C-97A3-4351-2281-D8310BEE14EE}"/>
                </a:ext>
              </a:extLst>
            </p:cNvPr>
            <p:cNvSpPr/>
            <p:nvPr/>
          </p:nvSpPr>
          <p:spPr>
            <a:xfrm>
              <a:off x="1885790" y="3614298"/>
              <a:ext cx="103155" cy="103155"/>
            </a:xfrm>
            <a:custGeom>
              <a:avLst/>
              <a:gdLst>
                <a:gd name="connsiteX0" fmla="*/ 0 w 103155"/>
                <a:gd name="connsiteY0" fmla="*/ 103156 h 103155"/>
                <a:gd name="connsiteX1" fmla="*/ 44005 w 103155"/>
                <a:gd name="connsiteY1" fmla="*/ 0 h 103155"/>
                <a:gd name="connsiteX2" fmla="*/ 59531 w 103155"/>
                <a:gd name="connsiteY2" fmla="*/ 0 h 103155"/>
                <a:gd name="connsiteX3" fmla="*/ 103156 w 103155"/>
                <a:gd name="connsiteY3" fmla="*/ 103156 h 103155"/>
                <a:gd name="connsiteX4" fmla="*/ 87058 w 103155"/>
                <a:gd name="connsiteY4" fmla="*/ 103156 h 103155"/>
                <a:gd name="connsiteX5" fmla="*/ 76581 w 103155"/>
                <a:gd name="connsiteY5" fmla="*/ 77153 h 103155"/>
                <a:gd name="connsiteX6" fmla="*/ 26003 w 103155"/>
                <a:gd name="connsiteY6" fmla="*/ 77153 h 103155"/>
                <a:gd name="connsiteX7" fmla="*/ 15526 w 103155"/>
                <a:gd name="connsiteY7" fmla="*/ 103156 h 103155"/>
                <a:gd name="connsiteX8" fmla="*/ 0 w 103155"/>
                <a:gd name="connsiteY8" fmla="*/ 103156 h 103155"/>
                <a:gd name="connsiteX9" fmla="*/ 71819 w 103155"/>
                <a:gd name="connsiteY9" fmla="*/ 64960 h 103155"/>
                <a:gd name="connsiteX10" fmla="*/ 51244 w 103155"/>
                <a:gd name="connsiteY10" fmla="*/ 13811 h 103155"/>
                <a:gd name="connsiteX11" fmla="*/ 30671 w 103155"/>
                <a:gd name="connsiteY11" fmla="*/ 64960 h 103155"/>
                <a:gd name="connsiteX12" fmla="*/ 71819 w 103155"/>
                <a:gd name="connsiteY12" fmla="*/ 64960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5" h="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grpFill/>
            <a:ln w="9525" cap="flat">
              <a:noFill/>
              <a:prstDash val="solid"/>
              <a:miter/>
            </a:ln>
          </p:spPr>
          <p:txBody>
            <a:bodyPr rtlCol="0" anchor="ctr"/>
            <a:lstStyle/>
            <a:p>
              <a:endParaRPr lang="en-GB"/>
            </a:p>
          </p:txBody>
        </p:sp>
        <p:sp>
          <p:nvSpPr>
            <p:cNvPr id="46" name="Freeform: Shape 38">
              <a:extLst>
                <a:ext uri="{FF2B5EF4-FFF2-40B4-BE49-F238E27FC236}">
                  <a16:creationId xmlns:a16="http://schemas.microsoft.com/office/drawing/2014/main" id="{8C452903-DC56-25F4-BC76-2C6E0C53077D}"/>
                </a:ext>
              </a:extLst>
            </p:cNvPr>
            <p:cNvSpPr/>
            <p:nvPr/>
          </p:nvSpPr>
          <p:spPr>
            <a:xfrm>
              <a:off x="2021903" y="3614298"/>
              <a:ext cx="78962" cy="103155"/>
            </a:xfrm>
            <a:custGeom>
              <a:avLst/>
              <a:gdLst>
                <a:gd name="connsiteX0" fmla="*/ 32099 w 78962"/>
                <a:gd name="connsiteY0" fmla="*/ 103156 h 103155"/>
                <a:gd name="connsiteX1" fmla="*/ 32099 w 78962"/>
                <a:gd name="connsiteY1" fmla="*/ 12954 h 103155"/>
                <a:gd name="connsiteX2" fmla="*/ 0 w 78962"/>
                <a:gd name="connsiteY2" fmla="*/ 12954 h 103155"/>
                <a:gd name="connsiteX3" fmla="*/ 0 w 78962"/>
                <a:gd name="connsiteY3" fmla="*/ 0 h 103155"/>
                <a:gd name="connsiteX4" fmla="*/ 78962 w 78962"/>
                <a:gd name="connsiteY4" fmla="*/ 0 h 103155"/>
                <a:gd name="connsiteX5" fmla="*/ 78962 w 78962"/>
                <a:gd name="connsiteY5" fmla="*/ 12954 h 103155"/>
                <a:gd name="connsiteX6" fmla="*/ 46863 w 78962"/>
                <a:gd name="connsiteY6" fmla="*/ 12954 h 103155"/>
                <a:gd name="connsiteX7" fmla="*/ 46863 w 78962"/>
                <a:gd name="connsiteY7" fmla="*/ 103156 h 103155"/>
                <a:gd name="connsiteX8" fmla="*/ 32099 w 78962"/>
                <a:gd name="connsiteY8"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62" h="103155">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grpFill/>
            <a:ln w="9525" cap="flat">
              <a:noFill/>
              <a:prstDash val="solid"/>
              <a:miter/>
            </a:ln>
          </p:spPr>
          <p:txBody>
            <a:bodyPr rtlCol="0" anchor="ctr"/>
            <a:lstStyle/>
            <a:p>
              <a:endParaRPr lang="en-GB"/>
            </a:p>
          </p:txBody>
        </p:sp>
        <p:sp>
          <p:nvSpPr>
            <p:cNvPr id="47" name="Freeform: Shape 39">
              <a:extLst>
                <a:ext uri="{FF2B5EF4-FFF2-40B4-BE49-F238E27FC236}">
                  <a16:creationId xmlns:a16="http://schemas.microsoft.com/office/drawing/2014/main" id="{E0F1E513-76B1-65CE-6065-41D5E590A2FB}"/>
                </a:ext>
              </a:extLst>
            </p:cNvPr>
            <p:cNvSpPr/>
            <p:nvPr/>
          </p:nvSpPr>
          <p:spPr>
            <a:xfrm>
              <a:off x="2145251" y="3614299"/>
              <a:ext cx="14763" cy="103155"/>
            </a:xfrm>
            <a:custGeom>
              <a:avLst/>
              <a:gdLst>
                <a:gd name="connsiteX0" fmla="*/ 0 w 14763"/>
                <a:gd name="connsiteY0" fmla="*/ 0 h 103155"/>
                <a:gd name="connsiteX1" fmla="*/ 14764 w 14763"/>
                <a:gd name="connsiteY1" fmla="*/ 0 h 103155"/>
                <a:gd name="connsiteX2" fmla="*/ 14764 w 14763"/>
                <a:gd name="connsiteY2" fmla="*/ 103156 h 103155"/>
                <a:gd name="connsiteX3" fmla="*/ 0 w 14763"/>
                <a:gd name="connsiteY3" fmla="*/ 103156 h 103155"/>
              </a:gdLst>
              <a:ahLst/>
              <a:cxnLst>
                <a:cxn ang="0">
                  <a:pos x="connsiteX0" y="connsiteY0"/>
                </a:cxn>
                <a:cxn ang="0">
                  <a:pos x="connsiteX1" y="connsiteY1"/>
                </a:cxn>
                <a:cxn ang="0">
                  <a:pos x="connsiteX2" y="connsiteY2"/>
                </a:cxn>
                <a:cxn ang="0">
                  <a:pos x="connsiteX3" y="connsiteY3"/>
                </a:cxn>
              </a:cxnLst>
              <a:rect l="l" t="t" r="r" b="b"/>
              <a:pathLst>
                <a:path w="14763" h="103155">
                  <a:moveTo>
                    <a:pt x="0" y="0"/>
                  </a:moveTo>
                  <a:lnTo>
                    <a:pt x="14764" y="0"/>
                  </a:lnTo>
                  <a:lnTo>
                    <a:pt x="14764" y="103156"/>
                  </a:lnTo>
                  <a:lnTo>
                    <a:pt x="0" y="103156"/>
                  </a:lnTo>
                  <a:close/>
                </a:path>
              </a:pathLst>
            </a:custGeom>
            <a:grpFill/>
            <a:ln w="9525" cap="flat">
              <a:noFill/>
              <a:prstDash val="solid"/>
              <a:miter/>
            </a:ln>
          </p:spPr>
          <p:txBody>
            <a:bodyPr rtlCol="0" anchor="ctr"/>
            <a:lstStyle/>
            <a:p>
              <a:endParaRPr lang="en-GB"/>
            </a:p>
          </p:txBody>
        </p:sp>
        <p:sp>
          <p:nvSpPr>
            <p:cNvPr id="48" name="Freeform: Shape 40">
              <a:extLst>
                <a:ext uri="{FF2B5EF4-FFF2-40B4-BE49-F238E27FC236}">
                  <a16:creationId xmlns:a16="http://schemas.microsoft.com/office/drawing/2014/main" id="{580CE6DA-A4D8-AC92-F014-CFB12CBFB091}"/>
                </a:ext>
              </a:extLst>
            </p:cNvPr>
            <p:cNvSpPr/>
            <p:nvPr/>
          </p:nvSpPr>
          <p:spPr>
            <a:xfrm>
              <a:off x="2210593" y="3612489"/>
              <a:ext cx="99345" cy="106775"/>
            </a:xfrm>
            <a:custGeom>
              <a:avLst/>
              <a:gdLst>
                <a:gd name="connsiteX0" fmla="*/ 0 w 99345"/>
                <a:gd name="connsiteY0" fmla="*/ 53340 h 106775"/>
                <a:gd name="connsiteX1" fmla="*/ 13145 w 99345"/>
                <a:gd name="connsiteY1" fmla="*/ 15240 h 106775"/>
                <a:gd name="connsiteX2" fmla="*/ 49625 w 99345"/>
                <a:gd name="connsiteY2" fmla="*/ 0 h 106775"/>
                <a:gd name="connsiteX3" fmla="*/ 86296 w 99345"/>
                <a:gd name="connsiteY3" fmla="*/ 15240 h 106775"/>
                <a:gd name="connsiteX4" fmla="*/ 99346 w 99345"/>
                <a:gd name="connsiteY4" fmla="*/ 53340 h 106775"/>
                <a:gd name="connsiteX5" fmla="*/ 86296 w 99345"/>
                <a:gd name="connsiteY5" fmla="*/ 91821 h 106775"/>
                <a:gd name="connsiteX6" fmla="*/ 49625 w 99345"/>
                <a:gd name="connsiteY6" fmla="*/ 106775 h 106775"/>
                <a:gd name="connsiteX7" fmla="*/ 12954 w 99345"/>
                <a:gd name="connsiteY7" fmla="*/ 91821 h 106775"/>
                <a:gd name="connsiteX8" fmla="*/ 0 w 99345"/>
                <a:gd name="connsiteY8" fmla="*/ 53340 h 106775"/>
                <a:gd name="connsiteX9" fmla="*/ 15621 w 99345"/>
                <a:gd name="connsiteY9" fmla="*/ 53340 h 106775"/>
                <a:gd name="connsiteX10" fmla="*/ 23717 w 99345"/>
                <a:gd name="connsiteY10" fmla="*/ 81248 h 106775"/>
                <a:gd name="connsiteX11" fmla="*/ 49625 w 99345"/>
                <a:gd name="connsiteY11" fmla="*/ 93631 h 106775"/>
                <a:gd name="connsiteX12" fmla="*/ 75533 w 99345"/>
                <a:gd name="connsiteY12" fmla="*/ 81248 h 106775"/>
                <a:gd name="connsiteX13" fmla="*/ 83629 w 99345"/>
                <a:gd name="connsiteY13" fmla="*/ 53340 h 106775"/>
                <a:gd name="connsiteX14" fmla="*/ 75152 w 99345"/>
                <a:gd name="connsiteY14" fmla="*/ 25241 h 106775"/>
                <a:gd name="connsiteX15" fmla="*/ 49625 w 99345"/>
                <a:gd name="connsiteY15" fmla="*/ 12954 h 106775"/>
                <a:gd name="connsiteX16" fmla="*/ 24098 w 99345"/>
                <a:gd name="connsiteY16" fmla="*/ 25241 h 106775"/>
                <a:gd name="connsiteX17" fmla="*/ 15716 w 99345"/>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345" h="10677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grpFill/>
            <a:ln w="9525" cap="flat">
              <a:noFill/>
              <a:prstDash val="solid"/>
              <a:miter/>
            </a:ln>
          </p:spPr>
          <p:txBody>
            <a:bodyPr rtlCol="0" anchor="ctr"/>
            <a:lstStyle/>
            <a:p>
              <a:endParaRPr lang="en-GB"/>
            </a:p>
          </p:txBody>
        </p:sp>
        <p:sp>
          <p:nvSpPr>
            <p:cNvPr id="49" name="Freeform: Shape 41">
              <a:extLst>
                <a:ext uri="{FF2B5EF4-FFF2-40B4-BE49-F238E27FC236}">
                  <a16:creationId xmlns:a16="http://schemas.microsoft.com/office/drawing/2014/main" id="{BF9C919C-3E45-BE0C-CF32-42F06E59DC7D}"/>
                </a:ext>
              </a:extLst>
            </p:cNvPr>
            <p:cNvSpPr/>
            <p:nvPr/>
          </p:nvSpPr>
          <p:spPr>
            <a:xfrm>
              <a:off x="2358802" y="3614298"/>
              <a:ext cx="80771" cy="103155"/>
            </a:xfrm>
            <a:custGeom>
              <a:avLst/>
              <a:gdLst>
                <a:gd name="connsiteX0" fmla="*/ 0 w 80771"/>
                <a:gd name="connsiteY0" fmla="*/ 103156 h 103155"/>
                <a:gd name="connsiteX1" fmla="*/ 0 w 80771"/>
                <a:gd name="connsiteY1" fmla="*/ 0 h 103155"/>
                <a:gd name="connsiteX2" fmla="*/ 20098 w 80771"/>
                <a:gd name="connsiteY2" fmla="*/ 0 h 103155"/>
                <a:gd name="connsiteX3" fmla="*/ 65627 w 80771"/>
                <a:gd name="connsiteY3" fmla="*/ 83058 h 103155"/>
                <a:gd name="connsiteX4" fmla="*/ 65913 w 80771"/>
                <a:gd name="connsiteY4" fmla="*/ 83058 h 103155"/>
                <a:gd name="connsiteX5" fmla="*/ 65913 w 80771"/>
                <a:gd name="connsiteY5" fmla="*/ 0 h 103155"/>
                <a:gd name="connsiteX6" fmla="*/ 80772 w 80771"/>
                <a:gd name="connsiteY6" fmla="*/ 0 h 103155"/>
                <a:gd name="connsiteX7" fmla="*/ 80772 w 80771"/>
                <a:gd name="connsiteY7" fmla="*/ 103156 h 103155"/>
                <a:gd name="connsiteX8" fmla="*/ 61817 w 80771"/>
                <a:gd name="connsiteY8" fmla="*/ 103156 h 103155"/>
                <a:gd name="connsiteX9" fmla="*/ 15050 w 80771"/>
                <a:gd name="connsiteY9" fmla="*/ 18288 h 103155"/>
                <a:gd name="connsiteX10" fmla="*/ 14764 w 80771"/>
                <a:gd name="connsiteY10" fmla="*/ 18288 h 103155"/>
                <a:gd name="connsiteX11" fmla="*/ 14764 w 80771"/>
                <a:gd name="connsiteY11" fmla="*/ 103156 h 103155"/>
                <a:gd name="connsiteX12" fmla="*/ 0 w 80771"/>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1" h="103155">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50" name="Freeform: Shape 42">
              <a:extLst>
                <a:ext uri="{FF2B5EF4-FFF2-40B4-BE49-F238E27FC236}">
                  <a16:creationId xmlns:a16="http://schemas.microsoft.com/office/drawing/2014/main" id="{D3CF160F-4B8C-EDF9-6CBE-238C79E1C3AD}"/>
                </a:ext>
              </a:extLst>
            </p:cNvPr>
            <p:cNvSpPr/>
            <p:nvPr/>
          </p:nvSpPr>
          <p:spPr>
            <a:xfrm>
              <a:off x="970533" y="2918783"/>
              <a:ext cx="854201" cy="422719"/>
            </a:xfrm>
            <a:custGeom>
              <a:avLst/>
              <a:gdLst>
                <a:gd name="connsiteX0" fmla="*/ 321469 w 854201"/>
                <a:gd name="connsiteY0" fmla="*/ 41339 h 422719"/>
                <a:gd name="connsiteX1" fmla="*/ 0 w 854201"/>
                <a:gd name="connsiteY1" fmla="*/ 0 h 422719"/>
                <a:gd name="connsiteX2" fmla="*/ 854202 w 854201"/>
                <a:gd name="connsiteY2" fmla="*/ 422719 h 422719"/>
                <a:gd name="connsiteX3" fmla="*/ 321469 w 854201"/>
                <a:gd name="connsiteY3" fmla="*/ 41339 h 422719"/>
              </a:gdLst>
              <a:ahLst/>
              <a:cxnLst>
                <a:cxn ang="0">
                  <a:pos x="connsiteX0" y="connsiteY0"/>
                </a:cxn>
                <a:cxn ang="0">
                  <a:pos x="connsiteX1" y="connsiteY1"/>
                </a:cxn>
                <a:cxn ang="0">
                  <a:pos x="connsiteX2" y="connsiteY2"/>
                </a:cxn>
                <a:cxn ang="0">
                  <a:pos x="connsiteX3" y="connsiteY3"/>
                </a:cxn>
              </a:cxnLst>
              <a:rect l="l" t="t" r="r" b="b"/>
              <a:pathLst>
                <a:path w="854201" h="422719">
                  <a:moveTo>
                    <a:pt x="321469" y="41339"/>
                  </a:moveTo>
                  <a:lnTo>
                    <a:pt x="0" y="0"/>
                  </a:lnTo>
                  <a:lnTo>
                    <a:pt x="854202" y="422719"/>
                  </a:lnTo>
                  <a:lnTo>
                    <a:pt x="321469" y="41339"/>
                  </a:lnTo>
                  <a:close/>
                </a:path>
              </a:pathLst>
            </a:custGeom>
            <a:grpFill/>
            <a:ln w="9525" cap="flat">
              <a:noFill/>
              <a:prstDash val="solid"/>
              <a:miter/>
            </a:ln>
          </p:spPr>
          <p:txBody>
            <a:bodyPr rtlCol="0" anchor="ctr"/>
            <a:lstStyle/>
            <a:p>
              <a:endParaRPr lang="en-GB"/>
            </a:p>
          </p:txBody>
        </p:sp>
        <p:sp>
          <p:nvSpPr>
            <p:cNvPr id="51" name="Freeform: Shape 43">
              <a:extLst>
                <a:ext uri="{FF2B5EF4-FFF2-40B4-BE49-F238E27FC236}">
                  <a16:creationId xmlns:a16="http://schemas.microsoft.com/office/drawing/2014/main" id="{9DBD0412-916F-5420-A9F9-18293F157501}"/>
                </a:ext>
              </a:extLst>
            </p:cNvPr>
            <p:cNvSpPr/>
            <p:nvPr/>
          </p:nvSpPr>
          <p:spPr>
            <a:xfrm>
              <a:off x="1292002" y="2882207"/>
              <a:ext cx="534638" cy="453389"/>
            </a:xfrm>
            <a:custGeom>
              <a:avLst/>
              <a:gdLst>
                <a:gd name="connsiteX0" fmla="*/ 257080 w 534638"/>
                <a:gd name="connsiteY0" fmla="*/ 69914 h 453389"/>
                <a:gd name="connsiteX1" fmla="*/ 0 w 534638"/>
                <a:gd name="connsiteY1" fmla="*/ 0 h 453389"/>
                <a:gd name="connsiteX2" fmla="*/ 534638 w 534638"/>
                <a:gd name="connsiteY2" fmla="*/ 453390 h 453389"/>
                <a:gd name="connsiteX3" fmla="*/ 257080 w 534638"/>
                <a:gd name="connsiteY3" fmla="*/ 69914 h 453389"/>
              </a:gdLst>
              <a:ahLst/>
              <a:cxnLst>
                <a:cxn ang="0">
                  <a:pos x="connsiteX0" y="connsiteY0"/>
                </a:cxn>
                <a:cxn ang="0">
                  <a:pos x="connsiteX1" y="connsiteY1"/>
                </a:cxn>
                <a:cxn ang="0">
                  <a:pos x="connsiteX2" y="connsiteY2"/>
                </a:cxn>
                <a:cxn ang="0">
                  <a:pos x="connsiteX3" y="connsiteY3"/>
                </a:cxn>
              </a:cxnLst>
              <a:rect l="l" t="t" r="r" b="b"/>
              <a:pathLst>
                <a:path w="534638" h="453389">
                  <a:moveTo>
                    <a:pt x="257080" y="69914"/>
                  </a:moveTo>
                  <a:lnTo>
                    <a:pt x="0" y="0"/>
                  </a:lnTo>
                  <a:lnTo>
                    <a:pt x="534638" y="453390"/>
                  </a:lnTo>
                  <a:lnTo>
                    <a:pt x="257080" y="69914"/>
                  </a:lnTo>
                  <a:close/>
                </a:path>
              </a:pathLst>
            </a:custGeom>
            <a:grpFill/>
            <a:ln w="9525" cap="flat">
              <a:noFill/>
              <a:prstDash val="solid"/>
              <a:miter/>
            </a:ln>
          </p:spPr>
          <p:txBody>
            <a:bodyPr rtlCol="0" anchor="ctr"/>
            <a:lstStyle/>
            <a:p>
              <a:endParaRPr lang="en-GB"/>
            </a:p>
          </p:txBody>
        </p:sp>
        <p:sp>
          <p:nvSpPr>
            <p:cNvPr id="52" name="Freeform: Shape 44">
              <a:extLst>
                <a:ext uri="{FF2B5EF4-FFF2-40B4-BE49-F238E27FC236}">
                  <a16:creationId xmlns:a16="http://schemas.microsoft.com/office/drawing/2014/main" id="{0CD56C9E-D97F-7578-3299-3AFD1183BD3D}"/>
                </a:ext>
              </a:extLst>
            </p:cNvPr>
            <p:cNvSpPr/>
            <p:nvPr/>
          </p:nvSpPr>
          <p:spPr>
            <a:xfrm>
              <a:off x="1856072" y="2918688"/>
              <a:ext cx="854202" cy="422814"/>
            </a:xfrm>
            <a:custGeom>
              <a:avLst/>
              <a:gdLst>
                <a:gd name="connsiteX0" fmla="*/ 532733 w 854202"/>
                <a:gd name="connsiteY0" fmla="*/ 41434 h 422814"/>
                <a:gd name="connsiteX1" fmla="*/ 854202 w 854202"/>
                <a:gd name="connsiteY1" fmla="*/ 0 h 422814"/>
                <a:gd name="connsiteX2" fmla="*/ 0 w 854202"/>
                <a:gd name="connsiteY2" fmla="*/ 422815 h 422814"/>
                <a:gd name="connsiteX3" fmla="*/ 532733 w 854202"/>
                <a:gd name="connsiteY3" fmla="*/ 41434 h 422814"/>
              </a:gdLst>
              <a:ahLst/>
              <a:cxnLst>
                <a:cxn ang="0">
                  <a:pos x="connsiteX0" y="connsiteY0"/>
                </a:cxn>
                <a:cxn ang="0">
                  <a:pos x="connsiteX1" y="connsiteY1"/>
                </a:cxn>
                <a:cxn ang="0">
                  <a:pos x="connsiteX2" y="connsiteY2"/>
                </a:cxn>
                <a:cxn ang="0">
                  <a:pos x="connsiteX3" y="connsiteY3"/>
                </a:cxn>
              </a:cxnLst>
              <a:rect l="l" t="t" r="r" b="b"/>
              <a:pathLst>
                <a:path w="854202" h="422814">
                  <a:moveTo>
                    <a:pt x="532733" y="41434"/>
                  </a:moveTo>
                  <a:lnTo>
                    <a:pt x="854202" y="0"/>
                  </a:lnTo>
                  <a:lnTo>
                    <a:pt x="0" y="422815"/>
                  </a:lnTo>
                  <a:lnTo>
                    <a:pt x="532733" y="41434"/>
                  </a:lnTo>
                  <a:close/>
                </a:path>
              </a:pathLst>
            </a:custGeom>
            <a:grpFill/>
            <a:ln w="9525" cap="flat">
              <a:noFill/>
              <a:prstDash val="solid"/>
              <a:miter/>
            </a:ln>
          </p:spPr>
          <p:txBody>
            <a:bodyPr rtlCol="0" anchor="ctr"/>
            <a:lstStyle/>
            <a:p>
              <a:endParaRPr lang="en-GB"/>
            </a:p>
          </p:txBody>
        </p:sp>
        <p:sp>
          <p:nvSpPr>
            <p:cNvPr id="53" name="Freeform: Shape 45">
              <a:extLst>
                <a:ext uri="{FF2B5EF4-FFF2-40B4-BE49-F238E27FC236}">
                  <a16:creationId xmlns:a16="http://schemas.microsoft.com/office/drawing/2014/main" id="{D03FBC7E-1FB0-F546-9543-8AC73243478C}"/>
                </a:ext>
              </a:extLst>
            </p:cNvPr>
            <p:cNvSpPr/>
            <p:nvPr/>
          </p:nvSpPr>
          <p:spPr>
            <a:xfrm>
              <a:off x="1854167" y="2882207"/>
              <a:ext cx="534638" cy="453294"/>
            </a:xfrm>
            <a:custGeom>
              <a:avLst/>
              <a:gdLst>
                <a:gd name="connsiteX0" fmla="*/ 277654 w 534638"/>
                <a:gd name="connsiteY0" fmla="*/ 69914 h 453294"/>
                <a:gd name="connsiteX1" fmla="*/ 534638 w 534638"/>
                <a:gd name="connsiteY1" fmla="*/ 0 h 453294"/>
                <a:gd name="connsiteX2" fmla="*/ 0 w 534638"/>
                <a:gd name="connsiteY2" fmla="*/ 453295 h 453294"/>
                <a:gd name="connsiteX3" fmla="*/ 277654 w 534638"/>
                <a:gd name="connsiteY3" fmla="*/ 69914 h 453294"/>
              </a:gdLst>
              <a:ahLst/>
              <a:cxnLst>
                <a:cxn ang="0">
                  <a:pos x="connsiteX0" y="connsiteY0"/>
                </a:cxn>
                <a:cxn ang="0">
                  <a:pos x="connsiteX1" y="connsiteY1"/>
                </a:cxn>
                <a:cxn ang="0">
                  <a:pos x="connsiteX2" y="connsiteY2"/>
                </a:cxn>
                <a:cxn ang="0">
                  <a:pos x="connsiteX3" y="connsiteY3"/>
                </a:cxn>
              </a:cxnLst>
              <a:rect l="l" t="t" r="r" b="b"/>
              <a:pathLst>
                <a:path w="534638" h="453294">
                  <a:moveTo>
                    <a:pt x="277654" y="69914"/>
                  </a:moveTo>
                  <a:lnTo>
                    <a:pt x="534638" y="0"/>
                  </a:lnTo>
                  <a:lnTo>
                    <a:pt x="0" y="453295"/>
                  </a:lnTo>
                  <a:lnTo>
                    <a:pt x="277654" y="69914"/>
                  </a:lnTo>
                  <a:close/>
                </a:path>
              </a:pathLst>
            </a:custGeom>
            <a:grpFill/>
            <a:ln w="9525" cap="flat">
              <a:noFill/>
              <a:prstDash val="solid"/>
              <a:miter/>
            </a:ln>
          </p:spPr>
          <p:txBody>
            <a:bodyPr rtlCol="0" anchor="ctr"/>
            <a:lstStyle/>
            <a:p>
              <a:endParaRPr lang="en-GB"/>
            </a:p>
          </p:txBody>
        </p:sp>
        <p:sp>
          <p:nvSpPr>
            <p:cNvPr id="54" name="Freeform: Shape 46">
              <a:extLst>
                <a:ext uri="{FF2B5EF4-FFF2-40B4-BE49-F238E27FC236}">
                  <a16:creationId xmlns:a16="http://schemas.microsoft.com/office/drawing/2014/main" id="{B31390DA-1D9B-FE05-0048-4672E630345C}"/>
                </a:ext>
              </a:extLst>
            </p:cNvPr>
            <p:cNvSpPr/>
            <p:nvPr/>
          </p:nvSpPr>
          <p:spPr>
            <a:xfrm>
              <a:off x="1523935" y="2846965"/>
              <a:ext cx="633031" cy="495109"/>
            </a:xfrm>
            <a:custGeom>
              <a:avLst/>
              <a:gdLst>
                <a:gd name="connsiteX0" fmla="*/ 633032 w 633031"/>
                <a:gd name="connsiteY0" fmla="*/ 0 h 495109"/>
                <a:gd name="connsiteX1" fmla="*/ 426720 w 633031"/>
                <a:gd name="connsiteY1" fmla="*/ 97727 h 495109"/>
                <a:gd name="connsiteX2" fmla="*/ 388239 w 633031"/>
                <a:gd name="connsiteY2" fmla="*/ 252413 h 495109"/>
                <a:gd name="connsiteX3" fmla="*/ 316516 w 633031"/>
                <a:gd name="connsiteY3" fmla="*/ 111062 h 495109"/>
                <a:gd name="connsiteX4" fmla="*/ 244412 w 633031"/>
                <a:gd name="connsiteY4" fmla="*/ 252413 h 495109"/>
                <a:gd name="connsiteX5" fmla="*/ 206216 w 633031"/>
                <a:gd name="connsiteY5" fmla="*/ 97727 h 495109"/>
                <a:gd name="connsiteX6" fmla="*/ 0 w 633031"/>
                <a:gd name="connsiteY6" fmla="*/ 0 h 495109"/>
                <a:gd name="connsiteX7" fmla="*/ 316516 w 633031"/>
                <a:gd name="connsiteY7" fmla="*/ 495110 h 495109"/>
                <a:gd name="connsiteX8" fmla="*/ 633032 w 633031"/>
                <a:gd name="connsiteY8" fmla="*/ 0 h 4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1" h="495109">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grpFill/>
            <a:ln w="9525" cap="flat">
              <a:noFill/>
              <a:prstDash val="solid"/>
              <a:miter/>
            </a:ln>
          </p:spPr>
          <p:txBody>
            <a:bodyPr rtlCol="0" anchor="ctr"/>
            <a:lstStyle/>
            <a:p>
              <a:endParaRPr lang="en-GB"/>
            </a:p>
          </p:txBody>
        </p:sp>
      </p:grpSp>
      <p:sp>
        <p:nvSpPr>
          <p:cNvPr id="16" name="TextBox 15">
            <a:extLst>
              <a:ext uri="{FF2B5EF4-FFF2-40B4-BE49-F238E27FC236}">
                <a16:creationId xmlns:a16="http://schemas.microsoft.com/office/drawing/2014/main" id="{EB088E22-445A-E5CA-D7F2-A7EE458F11EE}"/>
              </a:ext>
            </a:extLst>
          </p:cNvPr>
          <p:cNvSpPr txBox="1"/>
          <p:nvPr userDrawn="1"/>
        </p:nvSpPr>
        <p:spPr>
          <a:xfrm>
            <a:off x="436106" y="371194"/>
            <a:ext cx="2979103" cy="2308324"/>
          </a:xfrm>
          <a:prstGeom prst="rect">
            <a:avLst/>
          </a:prstGeom>
          <a:noFill/>
        </p:spPr>
        <p:txBody>
          <a:bodyPr wrap="square">
            <a:spAutoFit/>
          </a:bodyPr>
          <a:lstStyle/>
          <a:p>
            <a:r>
              <a:rPr lang="en-US" sz="2400" dirty="0">
                <a:solidFill>
                  <a:schemeClr val="bg1"/>
                </a:solidFill>
                <a:latin typeface="Barlow" panose="00000500000000000000" pitchFamily="2" charset="0"/>
                <a:cs typeface="Arial" panose="020B0604020202020204" pitchFamily="34" charset="0"/>
              </a:rPr>
              <a:t>DEVELOP ENTREPRENEURIAL ABILITIES</a:t>
            </a:r>
            <a:r>
              <a:rPr lang="en-US" sz="2400" i="0" dirty="0">
                <a:solidFill>
                  <a:schemeClr val="bg1"/>
                </a:solidFill>
                <a:effectLst/>
                <a:latin typeface="Barlow" panose="00000500000000000000" pitchFamily="2" charset="0"/>
                <a:cs typeface="Arial" panose="020B0604020202020204" pitchFamily="34" charset="0"/>
              </a:rPr>
              <a:t>.</a:t>
            </a:r>
          </a:p>
          <a:p>
            <a:endParaRPr lang="en-US" sz="2400" i="0" dirty="0">
              <a:solidFill>
                <a:schemeClr val="bg1"/>
              </a:solidFill>
              <a:effectLst/>
              <a:latin typeface="Barlow" panose="00000500000000000000" pitchFamily="2" charset="0"/>
              <a:cs typeface="Arial" panose="020B0604020202020204" pitchFamily="34" charset="0"/>
            </a:endParaRPr>
          </a:p>
          <a:p>
            <a:r>
              <a:rPr lang="en-US" sz="2400" i="0" dirty="0">
                <a:solidFill>
                  <a:schemeClr val="bg1"/>
                </a:solidFill>
                <a:effectLst/>
                <a:latin typeface="Barlow" panose="00000500000000000000" pitchFamily="2" charset="0"/>
                <a:cs typeface="Arial" panose="020B0604020202020204" pitchFamily="34" charset="0"/>
              </a:rPr>
              <a:t>WITH</a:t>
            </a:r>
          </a:p>
          <a:p>
            <a:r>
              <a:rPr lang="en-US" sz="2400" b="1" i="0" dirty="0">
                <a:solidFill>
                  <a:schemeClr val="bg1"/>
                </a:solidFill>
                <a:effectLst/>
                <a:latin typeface="Barlow" panose="00000500000000000000" pitchFamily="2" charset="0"/>
                <a:cs typeface="Arial" panose="020B0604020202020204" pitchFamily="34" charset="0"/>
              </a:rPr>
              <a:t>IGNITEX.</a:t>
            </a:r>
            <a:endParaRPr lang="en-US" sz="2400" b="1" dirty="0">
              <a:solidFill>
                <a:schemeClr val="bg1"/>
              </a:solidFill>
              <a:latin typeface="Barlow" panose="00000500000000000000" pitchFamily="2" charset="0"/>
              <a:cs typeface="Arial" panose="020B0604020202020204" pitchFamily="34" charset="0"/>
            </a:endParaRPr>
          </a:p>
        </p:txBody>
      </p:sp>
      <p:sp>
        <p:nvSpPr>
          <p:cNvPr id="19" name="Text Placeholder 17">
            <a:extLst>
              <a:ext uri="{FF2B5EF4-FFF2-40B4-BE49-F238E27FC236}">
                <a16:creationId xmlns:a16="http://schemas.microsoft.com/office/drawing/2014/main" id="{C6F4358C-284B-D3B6-B847-FFEA7D77F8A6}"/>
              </a:ext>
            </a:extLst>
          </p:cNvPr>
          <p:cNvSpPr>
            <a:spLocks noGrp="1"/>
          </p:cNvSpPr>
          <p:nvPr>
            <p:ph type="body" sz="quarter" idx="13" hasCustomPrompt="1"/>
          </p:nvPr>
        </p:nvSpPr>
        <p:spPr>
          <a:xfrm>
            <a:off x="360858" y="5135898"/>
            <a:ext cx="5302250" cy="584200"/>
          </a:xfrm>
        </p:spPr>
        <p:txBody>
          <a:bodyPr/>
          <a:lstStyle>
            <a:lvl1pPr marL="0" indent="0">
              <a:buNone/>
              <a:defRPr lang="en-US" sz="3200" b="1" kern="1200" dirty="0" smtClean="0">
                <a:solidFill>
                  <a:schemeClr val="bg1"/>
                </a:solidFill>
                <a:latin typeface="Barlow Medium" panose="00000600000000000000" pitchFamily="2" charset="0"/>
                <a:ea typeface="+mj-ea"/>
                <a:cs typeface="+mj-cs"/>
              </a:defRPr>
            </a:lvl1pPr>
            <a:lvl2pPr>
              <a:defRPr lang="en-US" sz="3200" b="1" kern="1200" dirty="0" smtClean="0">
                <a:solidFill>
                  <a:schemeClr val="bg1"/>
                </a:solidFill>
                <a:latin typeface="Barlow Medium" panose="00000600000000000000" pitchFamily="2" charset="0"/>
                <a:ea typeface="+mj-ea"/>
                <a:cs typeface="+mj-cs"/>
              </a:defRPr>
            </a:lvl2pPr>
            <a:lvl3pPr>
              <a:defRPr lang="en-US" sz="3200" b="1" kern="1200" dirty="0" smtClean="0">
                <a:solidFill>
                  <a:schemeClr val="bg1"/>
                </a:solidFill>
                <a:latin typeface="Barlow Medium" panose="00000600000000000000" pitchFamily="2" charset="0"/>
                <a:ea typeface="+mj-ea"/>
                <a:cs typeface="+mj-cs"/>
              </a:defRPr>
            </a:lvl3pPr>
            <a:lvl4pPr>
              <a:defRPr lang="en-US" sz="3200" b="1" kern="1200" dirty="0" smtClean="0">
                <a:solidFill>
                  <a:schemeClr val="bg1"/>
                </a:solidFill>
                <a:latin typeface="Barlow Medium" panose="00000600000000000000" pitchFamily="2" charset="0"/>
                <a:ea typeface="+mj-ea"/>
                <a:cs typeface="+mj-cs"/>
              </a:defRPr>
            </a:lvl4pPr>
            <a:lvl5pPr>
              <a:defRPr lang="en-IN" sz="3200" b="1" kern="1200" dirty="0">
                <a:solidFill>
                  <a:schemeClr val="bg1"/>
                </a:solidFill>
                <a:latin typeface="Barlow Medium" panose="00000600000000000000" pitchFamily="2" charset="0"/>
                <a:ea typeface="+mj-ea"/>
                <a:cs typeface="+mj-cs"/>
              </a:defRPr>
            </a:lvl5pPr>
          </a:lstStyle>
          <a:p>
            <a:pPr lvl="0"/>
            <a:r>
              <a:rPr lang="en-US" dirty="0"/>
              <a:t>Click to Add Module</a:t>
            </a:r>
            <a:endParaRPr lang="en-IN" dirty="0"/>
          </a:p>
        </p:txBody>
      </p:sp>
      <p:sp>
        <p:nvSpPr>
          <p:cNvPr id="21" name="Text Placeholder 17">
            <a:extLst>
              <a:ext uri="{FF2B5EF4-FFF2-40B4-BE49-F238E27FC236}">
                <a16:creationId xmlns:a16="http://schemas.microsoft.com/office/drawing/2014/main" id="{5BB2488D-8696-C4F9-3652-4CBF73CA11F7}"/>
              </a:ext>
            </a:extLst>
          </p:cNvPr>
          <p:cNvSpPr>
            <a:spLocks noGrp="1"/>
          </p:cNvSpPr>
          <p:nvPr>
            <p:ph type="body" sz="quarter" idx="14" hasCustomPrompt="1"/>
          </p:nvPr>
        </p:nvSpPr>
        <p:spPr>
          <a:xfrm>
            <a:off x="360858" y="5895254"/>
            <a:ext cx="5302250" cy="584200"/>
          </a:xfrm>
        </p:spPr>
        <p:txBody>
          <a:bodyPr>
            <a:normAutofit/>
          </a:bodyPr>
          <a:lstStyle>
            <a:lvl1pPr marL="0" indent="0">
              <a:buNone/>
              <a:defRPr lang="en-IN" sz="2000" kern="1200" dirty="0">
                <a:solidFill>
                  <a:schemeClr val="bg1"/>
                </a:solidFill>
                <a:latin typeface="Open Sans" pitchFamily="2" charset="0"/>
                <a:ea typeface="Open Sans" pitchFamily="2" charset="0"/>
                <a:cs typeface="Open Sans" pitchFamily="2" charset="0"/>
              </a:defRPr>
            </a:lvl1pPr>
            <a:lvl2pPr>
              <a:defRPr lang="en-US" sz="3200" b="1" kern="1200" dirty="0" smtClean="0">
                <a:solidFill>
                  <a:schemeClr val="bg1"/>
                </a:solidFill>
                <a:latin typeface="Barlow Medium" panose="00000600000000000000" pitchFamily="2" charset="0"/>
                <a:ea typeface="+mj-ea"/>
                <a:cs typeface="+mj-cs"/>
              </a:defRPr>
            </a:lvl2pPr>
            <a:lvl3pPr>
              <a:defRPr lang="en-US" sz="3200" b="1" kern="1200" dirty="0" smtClean="0">
                <a:solidFill>
                  <a:schemeClr val="bg1"/>
                </a:solidFill>
                <a:latin typeface="Barlow Medium" panose="00000600000000000000" pitchFamily="2" charset="0"/>
                <a:ea typeface="+mj-ea"/>
                <a:cs typeface="+mj-cs"/>
              </a:defRPr>
            </a:lvl3pPr>
            <a:lvl4pPr>
              <a:defRPr lang="en-US" sz="3200" b="1" kern="1200" dirty="0" smtClean="0">
                <a:solidFill>
                  <a:schemeClr val="bg1"/>
                </a:solidFill>
                <a:latin typeface="Barlow Medium" panose="00000600000000000000" pitchFamily="2" charset="0"/>
                <a:ea typeface="+mj-ea"/>
                <a:cs typeface="+mj-cs"/>
              </a:defRPr>
            </a:lvl4pPr>
            <a:lvl5pPr>
              <a:defRPr lang="en-IN" sz="3200" b="1" kern="1200" dirty="0">
                <a:solidFill>
                  <a:schemeClr val="bg1"/>
                </a:solidFill>
                <a:latin typeface="Barlow Medium" panose="00000600000000000000" pitchFamily="2" charset="0"/>
                <a:ea typeface="+mj-ea"/>
                <a:cs typeface="+mj-cs"/>
              </a:defRPr>
            </a:lvl5pPr>
          </a:lstStyle>
          <a:p>
            <a:pPr lvl="0"/>
            <a:r>
              <a:rPr lang="en-US" dirty="0"/>
              <a:t>Click to Add Lesson</a:t>
            </a:r>
            <a:endParaRPr lang="en-IN" dirty="0"/>
          </a:p>
        </p:txBody>
      </p:sp>
      <p:sp>
        <p:nvSpPr>
          <p:cNvPr id="23" name="Picture Placeholder 22">
            <a:extLst>
              <a:ext uri="{FF2B5EF4-FFF2-40B4-BE49-F238E27FC236}">
                <a16:creationId xmlns:a16="http://schemas.microsoft.com/office/drawing/2014/main" id="{578F6F88-2FE6-45A7-AB8C-550D53F29E1D}"/>
              </a:ext>
            </a:extLst>
          </p:cNvPr>
          <p:cNvSpPr>
            <a:spLocks noGrp="1"/>
          </p:cNvSpPr>
          <p:nvPr>
            <p:ph type="pic" sz="quarter" idx="15"/>
          </p:nvPr>
        </p:nvSpPr>
        <p:spPr>
          <a:xfrm>
            <a:off x="3646488" y="0"/>
            <a:ext cx="8545512" cy="6858000"/>
          </a:xfrm>
        </p:spPr>
        <p:txBody>
          <a:bodyPr/>
          <a:lstStyle>
            <a:lvl1pPr>
              <a:defRPr>
                <a:solidFill>
                  <a:schemeClr val="bg2"/>
                </a:solidFill>
              </a:defRPr>
            </a:lvl1pPr>
          </a:lstStyle>
          <a:p>
            <a:endParaRPr lang="en-IN" dirty="0"/>
          </a:p>
        </p:txBody>
      </p:sp>
    </p:spTree>
    <p:extLst>
      <p:ext uri="{BB962C8B-B14F-4D97-AF65-F5344CB8AC3E}">
        <p14:creationId xmlns:p14="http://schemas.microsoft.com/office/powerpoint/2010/main" val="2644866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4C67A9-B9CE-84AB-B023-35262618BA48}"/>
              </a:ext>
            </a:extLst>
          </p:cNvPr>
          <p:cNvSpPr>
            <a:spLocks noGrp="1"/>
          </p:cNvSpPr>
          <p:nvPr>
            <p:ph type="pic" sz="quarter" idx="13"/>
          </p:nvPr>
        </p:nvSpPr>
        <p:spPr>
          <a:xfrm>
            <a:off x="380974" y="374463"/>
            <a:ext cx="8280000" cy="6120000"/>
          </a:xfrm>
        </p:spPr>
        <p:txBody>
          <a:bodyPr/>
          <a:lstStyle/>
          <a:p>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hasCustomPrompt="1"/>
          </p:nvPr>
        </p:nvSpPr>
        <p:spPr>
          <a:xfrm>
            <a:off x="8928000" y="374749"/>
            <a:ext cx="2880000" cy="720000"/>
          </a:xfrm>
        </p:spPr>
        <p:txBody>
          <a:bodyPr bIns="0" anchor="ctr" anchorCtr="0">
            <a:spAutoFit/>
          </a:bodyPr>
          <a:lstStyle>
            <a:lvl1pPr marL="0" indent="0" algn="l">
              <a:lnSpc>
                <a:spcPct val="10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a:t>
            </a:r>
            <a:br>
              <a:rPr lang="en-GB"/>
            </a:br>
            <a:r>
              <a:rPr lang="en-GB"/>
              <a:t>Master subtitle style</a:t>
            </a:r>
            <a:endParaRPr lang="en-US"/>
          </a:p>
        </p:txBody>
      </p:sp>
      <p:sp>
        <p:nvSpPr>
          <p:cNvPr id="6" name="Text Placeholder 5">
            <a:extLst>
              <a:ext uri="{FF2B5EF4-FFF2-40B4-BE49-F238E27FC236}">
                <a16:creationId xmlns:a16="http://schemas.microsoft.com/office/drawing/2014/main" id="{E81942A4-22D9-4F77-D722-A67D278F6BAF}"/>
              </a:ext>
            </a:extLst>
          </p:cNvPr>
          <p:cNvSpPr>
            <a:spLocks noGrp="1"/>
          </p:cNvSpPr>
          <p:nvPr>
            <p:ph type="body" sz="quarter" idx="12"/>
          </p:nvPr>
        </p:nvSpPr>
        <p:spPr>
          <a:xfrm>
            <a:off x="8928000" y="2520000"/>
            <a:ext cx="2880000" cy="3960000"/>
          </a:xfrm>
        </p:spPr>
        <p:txBody>
          <a:bodyPr vert="horz" lIns="0" tIns="0" rIns="0" bIns="0" rtlCol="0" anchor="t">
            <a:normAutofit/>
          </a:bodyPr>
          <a:lstStyle>
            <a:lvl1pPr marL="0" indent="0">
              <a:lnSpc>
                <a:spcPct val="100000"/>
              </a:lnSpc>
              <a:buNone/>
              <a:defRPr lang="en-GB" sz="1200" smtClean="0">
                <a:solidFill>
                  <a:schemeClr val="tx1"/>
                </a:solidFill>
              </a:defRPr>
            </a:lvl1pPr>
            <a:lvl2pPr>
              <a:defRPr lang="en-GB" smtClean="0">
                <a:solidFill>
                  <a:schemeClr val="tx1">
                    <a:lumMod val="60000"/>
                    <a:lumOff val="40000"/>
                  </a:schemeClr>
                </a:solidFill>
              </a:defRPr>
            </a:lvl2pPr>
            <a:lvl3pPr>
              <a:defRPr lang="en-GB" smtClean="0">
                <a:solidFill>
                  <a:schemeClr val="tx1">
                    <a:lumMod val="60000"/>
                    <a:lumOff val="40000"/>
                  </a:schemeClr>
                </a:solidFill>
              </a:defRPr>
            </a:lvl3pPr>
            <a:lvl4pPr>
              <a:defRPr lang="en-GB" smtClean="0">
                <a:solidFill>
                  <a:schemeClr val="tx1">
                    <a:lumMod val="60000"/>
                    <a:lumOff val="40000"/>
                  </a:schemeClr>
                </a:solidFill>
              </a:defRPr>
            </a:lvl4pPr>
            <a:lvl5pPr>
              <a:defRPr lang="en-US">
                <a:solidFill>
                  <a:schemeClr val="tx1">
                    <a:lumMod val="60000"/>
                    <a:lumOff val="40000"/>
                  </a:schemeClr>
                </a:solidFill>
              </a:defRPr>
            </a:lvl5pPr>
          </a:lstStyle>
          <a:p>
            <a:pPr marL="228600" lvl="0" indent="-228600"/>
            <a:r>
              <a:rPr lang="en-GB"/>
              <a:t>Click to edit Master text styles</a:t>
            </a:r>
            <a:endParaRPr lang="en-US"/>
          </a:p>
        </p:txBody>
      </p:sp>
      <p:sp>
        <p:nvSpPr>
          <p:cNvPr id="4" name="Rectangle 3">
            <a:extLst>
              <a:ext uri="{FF2B5EF4-FFF2-40B4-BE49-F238E27FC236}">
                <a16:creationId xmlns:a16="http://schemas.microsoft.com/office/drawing/2014/main" id="{AD19FD2A-E444-A423-C2AF-1257D8340ECD}"/>
              </a:ext>
            </a:extLst>
          </p:cNvPr>
          <p:cNvSpPr/>
          <p:nvPr userDrawn="1"/>
        </p:nvSpPr>
        <p:spPr>
          <a:xfrm>
            <a:off x="8928000" y="1124014"/>
            <a:ext cx="2916000" cy="55439"/>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C66AE-E72D-8337-BE2B-BD87F88AAF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475" y="3032604"/>
            <a:ext cx="2212338" cy="3461859"/>
          </a:xfrm>
          <a:prstGeom prst="rect">
            <a:avLst/>
          </a:prstGeom>
        </p:spPr>
      </p:pic>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7128000" y="1296000"/>
            <a:ext cx="4687415" cy="1087081"/>
          </a:xfrm>
          <a:prstGeom prst="rect">
            <a:avLst/>
          </a:prstGeom>
        </p:spPr>
        <p:txBody>
          <a:bodyPr anchor="ctr" anchorCtr="0">
            <a:normAutofit/>
          </a:bodyPr>
          <a:lstStyle>
            <a:lvl1pPr algn="l">
              <a:lnSpc>
                <a:spcPct val="100000"/>
              </a:lnSpc>
              <a:defRPr sz="3000">
                <a:solidFill>
                  <a:schemeClr val="tx2"/>
                </a:solidFill>
              </a:defRPr>
            </a:lvl1p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40247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4C67A9-B9CE-84AB-B023-35262618BA48}"/>
              </a:ext>
            </a:extLst>
          </p:cNvPr>
          <p:cNvSpPr>
            <a:spLocks noGrp="1"/>
          </p:cNvSpPr>
          <p:nvPr>
            <p:ph type="pic" sz="quarter" idx="13"/>
          </p:nvPr>
        </p:nvSpPr>
        <p:spPr>
          <a:xfrm>
            <a:off x="360000" y="360000"/>
            <a:ext cx="11484000" cy="6120000"/>
          </a:xfrm>
        </p:spPr>
        <p:txBody>
          <a:bodyPr/>
          <a:lstStyle/>
          <a:p>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2891246" y="4512763"/>
            <a:ext cx="8904069" cy="1980000"/>
          </a:xfrm>
        </p:spPr>
        <p:txBody>
          <a:bodyPr bIns="0">
            <a:noAutofit/>
          </a:bodyPr>
          <a:lstStyle>
            <a:lvl1pPr marL="0" indent="0" algn="l">
              <a:lnSpc>
                <a:spcPct val="100000"/>
              </a:lnSpc>
              <a:buNone/>
              <a:defRPr sz="3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F6B8D04E-BDD5-1F64-6209-2F4B4F2000E7}"/>
              </a:ext>
            </a:extLst>
          </p:cNvPr>
          <p:cNvSpPr>
            <a:spLocks noGrp="1"/>
          </p:cNvSpPr>
          <p:nvPr>
            <p:ph type="ctrTitle"/>
          </p:nvPr>
        </p:nvSpPr>
        <p:spPr>
          <a:xfrm>
            <a:off x="825111" y="1087382"/>
            <a:ext cx="6568466" cy="1087081"/>
          </a:xfrm>
          <a:prstGeom prst="rect">
            <a:avLst/>
          </a:prstGeom>
        </p:spPr>
        <p:txBody>
          <a:bodyPr anchor="ctr" anchorCtr="0">
            <a:noAutofit/>
          </a:bodyPr>
          <a:lstStyle>
            <a:lvl1pPr algn="l">
              <a:lnSpc>
                <a:spcPct val="100000"/>
              </a:lnSpc>
              <a:defRPr sz="4000">
                <a:solidFill>
                  <a:schemeClr val="tx2"/>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FDB94897-42FC-D542-4330-DC6910EC0E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1315" y="3032604"/>
            <a:ext cx="2212338" cy="3461859"/>
          </a:xfrm>
          <a:prstGeom prst="rect">
            <a:avLst/>
          </a:prstGeom>
        </p:spPr>
      </p:pic>
    </p:spTree>
    <p:extLst>
      <p:ext uri="{BB962C8B-B14F-4D97-AF65-F5344CB8AC3E}">
        <p14:creationId xmlns:p14="http://schemas.microsoft.com/office/powerpoint/2010/main" val="2775608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4_Title Slide">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E24D-AB13-DA6A-AB49-527A6F75AE8D}"/>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5E222839-42DC-9914-BAEF-69A254AA80F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Barlow"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grpSp>
        <p:nvGrpSpPr>
          <p:cNvPr id="31" name="Group 30">
            <a:extLst>
              <a:ext uri="{FF2B5EF4-FFF2-40B4-BE49-F238E27FC236}">
                <a16:creationId xmlns:a16="http://schemas.microsoft.com/office/drawing/2014/main" id="{9ECD0644-BEF3-4C85-D9DF-5C08C0FA02EB}"/>
              </a:ext>
            </a:extLst>
          </p:cNvPr>
          <p:cNvGrpSpPr/>
          <p:nvPr userDrawn="1"/>
        </p:nvGrpSpPr>
        <p:grpSpPr>
          <a:xfrm>
            <a:off x="10668000" y="304798"/>
            <a:ext cx="1179720" cy="581555"/>
            <a:chOff x="969962" y="2846965"/>
            <a:chExt cx="1740598" cy="872299"/>
          </a:xfrm>
          <a:solidFill>
            <a:schemeClr val="bg1"/>
          </a:solidFill>
        </p:grpSpPr>
        <p:sp>
          <p:nvSpPr>
            <p:cNvPr id="32" name="Freeform: Shape 23">
              <a:extLst>
                <a:ext uri="{FF2B5EF4-FFF2-40B4-BE49-F238E27FC236}">
                  <a16:creationId xmlns:a16="http://schemas.microsoft.com/office/drawing/2014/main" id="{86846790-9A35-DC90-BCFB-EDB6E03D617D}"/>
                </a:ext>
              </a:extLst>
            </p:cNvPr>
            <p:cNvSpPr/>
            <p:nvPr/>
          </p:nvSpPr>
          <p:spPr>
            <a:xfrm>
              <a:off x="969962" y="3381507"/>
              <a:ext cx="274415" cy="160305"/>
            </a:xfrm>
            <a:custGeom>
              <a:avLst/>
              <a:gdLst>
                <a:gd name="connsiteX0" fmla="*/ 274415 w 274415"/>
                <a:gd name="connsiteY0" fmla="*/ 0 h 160305"/>
                <a:gd name="connsiteX1" fmla="*/ 205931 w 274415"/>
                <a:gd name="connsiteY1" fmla="*/ 160306 h 160305"/>
                <a:gd name="connsiteX2" fmla="*/ 178308 w 274415"/>
                <a:gd name="connsiteY2" fmla="*/ 160306 h 160305"/>
                <a:gd name="connsiteX3" fmla="*/ 137160 w 274415"/>
                <a:gd name="connsiteY3" fmla="*/ 66961 h 160305"/>
                <a:gd name="connsiteX4" fmla="*/ 95059 w 274415"/>
                <a:gd name="connsiteY4" fmla="*/ 160306 h 160305"/>
                <a:gd name="connsiteX5" fmla="*/ 67151 w 274415"/>
                <a:gd name="connsiteY5" fmla="*/ 160306 h 160305"/>
                <a:gd name="connsiteX6" fmla="*/ 0 w 274415"/>
                <a:gd name="connsiteY6" fmla="*/ 0 h 160305"/>
                <a:gd name="connsiteX7" fmla="*/ 49435 w 274415"/>
                <a:gd name="connsiteY7" fmla="*/ 0 h 160305"/>
                <a:gd name="connsiteX8" fmla="*/ 82296 w 274415"/>
                <a:gd name="connsiteY8" fmla="*/ 87725 h 160305"/>
                <a:gd name="connsiteX9" fmla="*/ 120015 w 274415"/>
                <a:gd name="connsiteY9" fmla="*/ 0 h 160305"/>
                <a:gd name="connsiteX10" fmla="*/ 154210 w 274415"/>
                <a:gd name="connsiteY10" fmla="*/ 0 h 160305"/>
                <a:gd name="connsiteX11" fmla="*/ 191167 w 274415"/>
                <a:gd name="connsiteY11" fmla="*/ 87725 h 160305"/>
                <a:gd name="connsiteX12" fmla="*/ 225552 w 274415"/>
                <a:gd name="connsiteY12" fmla="*/ 0 h 160305"/>
                <a:gd name="connsiteX13" fmla="*/ 274415 w 274415"/>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415" h="16030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grpFill/>
            <a:ln w="9525" cap="flat">
              <a:noFill/>
              <a:prstDash val="solid"/>
              <a:miter/>
            </a:ln>
          </p:spPr>
          <p:txBody>
            <a:bodyPr rtlCol="0" anchor="ctr"/>
            <a:lstStyle/>
            <a:p>
              <a:endParaRPr lang="en-GB"/>
            </a:p>
          </p:txBody>
        </p:sp>
        <p:sp>
          <p:nvSpPr>
            <p:cNvPr id="33" name="Freeform: Shape 25">
              <a:extLst>
                <a:ext uri="{FF2B5EF4-FFF2-40B4-BE49-F238E27FC236}">
                  <a16:creationId xmlns:a16="http://schemas.microsoft.com/office/drawing/2014/main" id="{9C4E9CEE-1A49-DE23-64FE-5C945F561132}"/>
                </a:ext>
              </a:extLst>
            </p:cNvPr>
            <p:cNvSpPr/>
            <p:nvPr/>
          </p:nvSpPr>
          <p:spPr>
            <a:xfrm>
              <a:off x="1239614" y="3381412"/>
              <a:ext cx="192595" cy="158305"/>
            </a:xfrm>
            <a:custGeom>
              <a:avLst/>
              <a:gdLst>
                <a:gd name="connsiteX0" fmla="*/ 192596 w 192595"/>
                <a:gd name="connsiteY0" fmla="*/ 158306 h 158305"/>
                <a:gd name="connsiteX1" fmla="*/ 143732 w 192595"/>
                <a:gd name="connsiteY1" fmla="*/ 158306 h 158305"/>
                <a:gd name="connsiteX2" fmla="*/ 130778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920 w 192595"/>
                <a:gd name="connsiteY9" fmla="*/ 98679 h 158305"/>
                <a:gd name="connsiteX10" fmla="*/ 96679 w 192595"/>
                <a:gd name="connsiteY10" fmla="*/ 40862 h 158305"/>
                <a:gd name="connsiteX11" fmla="*/ 73342 w 192595"/>
                <a:gd name="connsiteY11" fmla="*/ 98679 h 158305"/>
                <a:gd name="connsiteX12" fmla="*/ 119920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grpFill/>
            <a:ln w="9525" cap="flat">
              <a:noFill/>
              <a:prstDash val="solid"/>
              <a:miter/>
            </a:ln>
          </p:spPr>
          <p:txBody>
            <a:bodyPr rtlCol="0" anchor="ctr"/>
            <a:lstStyle/>
            <a:p>
              <a:endParaRPr lang="en-GB"/>
            </a:p>
          </p:txBody>
        </p:sp>
        <p:sp>
          <p:nvSpPr>
            <p:cNvPr id="34" name="Freeform: Shape 26">
              <a:extLst>
                <a:ext uri="{FF2B5EF4-FFF2-40B4-BE49-F238E27FC236}">
                  <a16:creationId xmlns:a16="http://schemas.microsoft.com/office/drawing/2014/main" id="{91558449-F5CB-533C-CF65-CA30D8E070A1}"/>
                </a:ext>
              </a:extLst>
            </p:cNvPr>
            <p:cNvSpPr/>
            <p:nvPr/>
          </p:nvSpPr>
          <p:spPr>
            <a:xfrm>
              <a:off x="1483264" y="3381507"/>
              <a:ext cx="162782" cy="158210"/>
            </a:xfrm>
            <a:custGeom>
              <a:avLst/>
              <a:gdLst>
                <a:gd name="connsiteX0" fmla="*/ 162782 w 162782"/>
                <a:gd name="connsiteY0" fmla="*/ 81915 h 158210"/>
                <a:gd name="connsiteX1" fmla="*/ 153924 w 162782"/>
                <a:gd name="connsiteY1" fmla="*/ 120968 h 158210"/>
                <a:gd name="connsiteX2" fmla="*/ 133064 w 162782"/>
                <a:gd name="connsiteY2" fmla="*/ 144875 h 158210"/>
                <a:gd name="connsiteX3" fmla="*/ 85439 w 162782"/>
                <a:gd name="connsiteY3" fmla="*/ 158210 h 158210"/>
                <a:gd name="connsiteX4" fmla="*/ 0 w 162782"/>
                <a:gd name="connsiteY4" fmla="*/ 158210 h 158210"/>
                <a:gd name="connsiteX5" fmla="*/ 0 w 162782"/>
                <a:gd name="connsiteY5" fmla="*/ 0 h 158210"/>
                <a:gd name="connsiteX6" fmla="*/ 65723 w 162782"/>
                <a:gd name="connsiteY6" fmla="*/ 0 h 158210"/>
                <a:gd name="connsiteX7" fmla="*/ 91154 w 162782"/>
                <a:gd name="connsiteY7" fmla="*/ 1524 h 158210"/>
                <a:gd name="connsiteX8" fmla="*/ 110204 w 162782"/>
                <a:gd name="connsiteY8" fmla="*/ 5906 h 158210"/>
                <a:gd name="connsiteX9" fmla="*/ 124587 w 162782"/>
                <a:gd name="connsiteY9" fmla="*/ 12192 h 158210"/>
                <a:gd name="connsiteX10" fmla="*/ 135160 w 162782"/>
                <a:gd name="connsiteY10" fmla="*/ 19717 h 158210"/>
                <a:gd name="connsiteX11" fmla="*/ 149352 w 162782"/>
                <a:gd name="connsiteY11" fmla="*/ 35338 h 158210"/>
                <a:gd name="connsiteX12" fmla="*/ 159067 w 162782"/>
                <a:gd name="connsiteY12" fmla="*/ 56293 h 158210"/>
                <a:gd name="connsiteX13" fmla="*/ 162687 w 162782"/>
                <a:gd name="connsiteY13" fmla="*/ 82105 h 158210"/>
                <a:gd name="connsiteX14" fmla="*/ 114205 w 162782"/>
                <a:gd name="connsiteY14" fmla="*/ 80010 h 158210"/>
                <a:gd name="connsiteX15" fmla="*/ 106871 w 162782"/>
                <a:gd name="connsiteY15" fmla="*/ 49911 h 158210"/>
                <a:gd name="connsiteX16" fmla="*/ 89154 w 162782"/>
                <a:gd name="connsiteY16" fmla="*/ 35433 h 158210"/>
                <a:gd name="connsiteX17" fmla="*/ 68104 w 162782"/>
                <a:gd name="connsiteY17" fmla="*/ 31718 h 158210"/>
                <a:gd name="connsiteX18" fmla="*/ 47816 w 162782"/>
                <a:gd name="connsiteY18" fmla="*/ 31718 h 158210"/>
                <a:gd name="connsiteX19" fmla="*/ 47816 w 162782"/>
                <a:gd name="connsiteY19" fmla="*/ 125444 h 158210"/>
                <a:gd name="connsiteX20" fmla="*/ 68104 w 162782"/>
                <a:gd name="connsiteY20" fmla="*/ 125444 h 158210"/>
                <a:gd name="connsiteX21" fmla="*/ 100584 w 162782"/>
                <a:gd name="connsiteY21" fmla="*/ 116586 h 158210"/>
                <a:gd name="connsiteX22" fmla="*/ 114300 w 162782"/>
                <a:gd name="connsiteY22" fmla="*/ 79915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82" h="158210">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grpFill/>
            <a:ln w="9525" cap="flat">
              <a:noFill/>
              <a:prstDash val="solid"/>
              <a:miter/>
            </a:ln>
          </p:spPr>
          <p:txBody>
            <a:bodyPr rtlCol="0" anchor="ctr"/>
            <a:lstStyle/>
            <a:p>
              <a:endParaRPr lang="en-GB"/>
            </a:p>
          </p:txBody>
        </p:sp>
        <p:sp>
          <p:nvSpPr>
            <p:cNvPr id="35" name="Freeform: Shape 27">
              <a:extLst>
                <a:ext uri="{FF2B5EF4-FFF2-40B4-BE49-F238E27FC236}">
                  <a16:creationId xmlns:a16="http://schemas.microsoft.com/office/drawing/2014/main" id="{6CA92632-66E8-EDF6-D5AD-4F8622279C3E}"/>
                </a:ext>
              </a:extLst>
            </p:cNvPr>
            <p:cNvSpPr/>
            <p:nvPr/>
          </p:nvSpPr>
          <p:spPr>
            <a:xfrm>
              <a:off x="1698910" y="3381507"/>
              <a:ext cx="167163" cy="158210"/>
            </a:xfrm>
            <a:custGeom>
              <a:avLst/>
              <a:gdLst>
                <a:gd name="connsiteX0" fmla="*/ 167164 w 167163"/>
                <a:gd name="connsiteY0" fmla="*/ 158210 h 158210"/>
                <a:gd name="connsiteX1" fmla="*/ 119539 w 167163"/>
                <a:gd name="connsiteY1" fmla="*/ 158210 h 158210"/>
                <a:gd name="connsiteX2" fmla="*/ 119539 w 167163"/>
                <a:gd name="connsiteY2" fmla="*/ 96488 h 158210"/>
                <a:gd name="connsiteX3" fmla="*/ 47720 w 167163"/>
                <a:gd name="connsiteY3" fmla="*/ 96488 h 158210"/>
                <a:gd name="connsiteX4" fmla="*/ 47720 w 167163"/>
                <a:gd name="connsiteY4" fmla="*/ 158210 h 158210"/>
                <a:gd name="connsiteX5" fmla="*/ 0 w 167163"/>
                <a:gd name="connsiteY5" fmla="*/ 158210 h 158210"/>
                <a:gd name="connsiteX6" fmla="*/ 0 w 167163"/>
                <a:gd name="connsiteY6" fmla="*/ 0 h 158210"/>
                <a:gd name="connsiteX7" fmla="*/ 47720 w 167163"/>
                <a:gd name="connsiteY7" fmla="*/ 0 h 158210"/>
                <a:gd name="connsiteX8" fmla="*/ 47720 w 167163"/>
                <a:gd name="connsiteY8" fmla="*/ 58103 h 158210"/>
                <a:gd name="connsiteX9" fmla="*/ 119539 w 167163"/>
                <a:gd name="connsiteY9" fmla="*/ 58103 h 158210"/>
                <a:gd name="connsiteX10" fmla="*/ 119539 w 167163"/>
                <a:gd name="connsiteY10" fmla="*/ 0 h 158210"/>
                <a:gd name="connsiteX11" fmla="*/ 167164 w 167163"/>
                <a:gd name="connsiteY11" fmla="*/ 0 h 158210"/>
                <a:gd name="connsiteX12" fmla="*/ 167164 w 167163"/>
                <a:gd name="connsiteY12"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63" h="158210">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grpFill/>
            <a:ln w="9525" cap="flat">
              <a:noFill/>
              <a:prstDash val="solid"/>
              <a:miter/>
            </a:ln>
          </p:spPr>
          <p:txBody>
            <a:bodyPr rtlCol="0" anchor="ctr"/>
            <a:lstStyle/>
            <a:p>
              <a:endParaRPr lang="en-GB"/>
            </a:p>
          </p:txBody>
        </p:sp>
        <p:sp>
          <p:nvSpPr>
            <p:cNvPr id="36" name="Freeform: Shape 28">
              <a:extLst>
                <a:ext uri="{FF2B5EF4-FFF2-40B4-BE49-F238E27FC236}">
                  <a16:creationId xmlns:a16="http://schemas.microsoft.com/office/drawing/2014/main" id="{A17F9F1F-C904-9A5F-E960-31EB44FDB7E2}"/>
                </a:ext>
              </a:extLst>
            </p:cNvPr>
            <p:cNvSpPr/>
            <p:nvPr/>
          </p:nvSpPr>
          <p:spPr>
            <a:xfrm>
              <a:off x="1913984" y="3381507"/>
              <a:ext cx="274510" cy="160305"/>
            </a:xfrm>
            <a:custGeom>
              <a:avLst/>
              <a:gdLst>
                <a:gd name="connsiteX0" fmla="*/ 274511 w 274510"/>
                <a:gd name="connsiteY0" fmla="*/ 0 h 160305"/>
                <a:gd name="connsiteX1" fmla="*/ 205931 w 274510"/>
                <a:gd name="connsiteY1" fmla="*/ 160306 h 160305"/>
                <a:gd name="connsiteX2" fmla="*/ 178308 w 274510"/>
                <a:gd name="connsiteY2" fmla="*/ 160306 h 160305"/>
                <a:gd name="connsiteX3" fmla="*/ 137160 w 274510"/>
                <a:gd name="connsiteY3" fmla="*/ 66961 h 160305"/>
                <a:gd name="connsiteX4" fmla="*/ 95059 w 274510"/>
                <a:gd name="connsiteY4" fmla="*/ 160306 h 160305"/>
                <a:gd name="connsiteX5" fmla="*/ 67246 w 274510"/>
                <a:gd name="connsiteY5" fmla="*/ 160306 h 160305"/>
                <a:gd name="connsiteX6" fmla="*/ 0 w 274510"/>
                <a:gd name="connsiteY6" fmla="*/ 0 h 160305"/>
                <a:gd name="connsiteX7" fmla="*/ 49530 w 274510"/>
                <a:gd name="connsiteY7" fmla="*/ 0 h 160305"/>
                <a:gd name="connsiteX8" fmla="*/ 82391 w 274510"/>
                <a:gd name="connsiteY8" fmla="*/ 87725 h 160305"/>
                <a:gd name="connsiteX9" fmla="*/ 120110 w 274510"/>
                <a:gd name="connsiteY9" fmla="*/ 0 h 160305"/>
                <a:gd name="connsiteX10" fmla="*/ 154210 w 274510"/>
                <a:gd name="connsiteY10" fmla="*/ 0 h 160305"/>
                <a:gd name="connsiteX11" fmla="*/ 191262 w 274510"/>
                <a:gd name="connsiteY11" fmla="*/ 87725 h 160305"/>
                <a:gd name="connsiteX12" fmla="*/ 225647 w 274510"/>
                <a:gd name="connsiteY12" fmla="*/ 0 h 160305"/>
                <a:gd name="connsiteX13" fmla="*/ 274511 w 274510"/>
                <a:gd name="connsiteY13" fmla="*/ 0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510" h="160305">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grpFill/>
            <a:ln w="9525" cap="flat">
              <a:noFill/>
              <a:prstDash val="solid"/>
              <a:miter/>
            </a:ln>
          </p:spPr>
          <p:txBody>
            <a:bodyPr rtlCol="0" anchor="ctr"/>
            <a:lstStyle/>
            <a:p>
              <a:endParaRPr lang="en-GB"/>
            </a:p>
          </p:txBody>
        </p:sp>
        <p:sp>
          <p:nvSpPr>
            <p:cNvPr id="37" name="Freeform: Shape 29">
              <a:extLst>
                <a:ext uri="{FF2B5EF4-FFF2-40B4-BE49-F238E27FC236}">
                  <a16:creationId xmlns:a16="http://schemas.microsoft.com/office/drawing/2014/main" id="{65CB7476-7537-66C9-EFBD-6CC69D6BED59}"/>
                </a:ext>
              </a:extLst>
            </p:cNvPr>
            <p:cNvSpPr/>
            <p:nvPr/>
          </p:nvSpPr>
          <p:spPr>
            <a:xfrm>
              <a:off x="2184970" y="3381412"/>
              <a:ext cx="192595" cy="158305"/>
            </a:xfrm>
            <a:custGeom>
              <a:avLst/>
              <a:gdLst>
                <a:gd name="connsiteX0" fmla="*/ 192500 w 192595"/>
                <a:gd name="connsiteY0" fmla="*/ 158306 h 158305"/>
                <a:gd name="connsiteX1" fmla="*/ 143637 w 192595"/>
                <a:gd name="connsiteY1" fmla="*/ 158306 h 158305"/>
                <a:gd name="connsiteX2" fmla="*/ 130683 w 192595"/>
                <a:gd name="connsiteY2" fmla="*/ 126206 h 158305"/>
                <a:gd name="connsiteX3" fmla="*/ 62008 w 192595"/>
                <a:gd name="connsiteY3" fmla="*/ 126206 h 158305"/>
                <a:gd name="connsiteX4" fmla="*/ 48863 w 192595"/>
                <a:gd name="connsiteY4" fmla="*/ 158306 h 158305"/>
                <a:gd name="connsiteX5" fmla="*/ 0 w 192595"/>
                <a:gd name="connsiteY5" fmla="*/ 158306 h 158305"/>
                <a:gd name="connsiteX6" fmla="*/ 70009 w 192595"/>
                <a:gd name="connsiteY6" fmla="*/ 0 h 158305"/>
                <a:gd name="connsiteX7" fmla="*/ 122777 w 192595"/>
                <a:gd name="connsiteY7" fmla="*/ 0 h 158305"/>
                <a:gd name="connsiteX8" fmla="*/ 192596 w 192595"/>
                <a:gd name="connsiteY8" fmla="*/ 158306 h 158305"/>
                <a:gd name="connsiteX9" fmla="*/ 119729 w 192595"/>
                <a:gd name="connsiteY9" fmla="*/ 98679 h 158305"/>
                <a:gd name="connsiteX10" fmla="*/ 96583 w 192595"/>
                <a:gd name="connsiteY10" fmla="*/ 40862 h 158305"/>
                <a:gd name="connsiteX11" fmla="*/ 73152 w 192595"/>
                <a:gd name="connsiteY11" fmla="*/ 98679 h 158305"/>
                <a:gd name="connsiteX12" fmla="*/ 119729 w 192595"/>
                <a:gd name="connsiteY12" fmla="*/ 98679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95" h="15830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grpFill/>
            <a:ln w="9525" cap="flat">
              <a:noFill/>
              <a:prstDash val="solid"/>
              <a:miter/>
            </a:ln>
          </p:spPr>
          <p:txBody>
            <a:bodyPr rtlCol="0" anchor="ctr"/>
            <a:lstStyle/>
            <a:p>
              <a:endParaRPr lang="en-GB"/>
            </a:p>
          </p:txBody>
        </p:sp>
        <p:sp>
          <p:nvSpPr>
            <p:cNvPr id="38" name="Freeform: Shape 30">
              <a:extLst>
                <a:ext uri="{FF2B5EF4-FFF2-40B4-BE49-F238E27FC236}">
                  <a16:creationId xmlns:a16="http://schemas.microsoft.com/office/drawing/2014/main" id="{08506D09-A114-A134-9524-222ED3D0272B}"/>
                </a:ext>
              </a:extLst>
            </p:cNvPr>
            <p:cNvSpPr/>
            <p:nvPr/>
          </p:nvSpPr>
          <p:spPr>
            <a:xfrm>
              <a:off x="2427572" y="3381507"/>
              <a:ext cx="171926" cy="158210"/>
            </a:xfrm>
            <a:custGeom>
              <a:avLst/>
              <a:gdLst>
                <a:gd name="connsiteX0" fmla="*/ 171926 w 171926"/>
                <a:gd name="connsiteY0" fmla="*/ 158210 h 158210"/>
                <a:gd name="connsiteX1" fmla="*/ 129445 w 171926"/>
                <a:gd name="connsiteY1" fmla="*/ 158210 h 158210"/>
                <a:gd name="connsiteX2" fmla="*/ 47339 w 171926"/>
                <a:gd name="connsiteY2" fmla="*/ 70104 h 158210"/>
                <a:gd name="connsiteX3" fmla="*/ 47339 w 171926"/>
                <a:gd name="connsiteY3" fmla="*/ 158210 h 158210"/>
                <a:gd name="connsiteX4" fmla="*/ 0 w 171926"/>
                <a:gd name="connsiteY4" fmla="*/ 158210 h 158210"/>
                <a:gd name="connsiteX5" fmla="*/ 0 w 171926"/>
                <a:gd name="connsiteY5" fmla="*/ 0 h 158210"/>
                <a:gd name="connsiteX6" fmla="*/ 42386 w 171926"/>
                <a:gd name="connsiteY6" fmla="*/ 0 h 158210"/>
                <a:gd name="connsiteX7" fmla="*/ 124301 w 171926"/>
                <a:gd name="connsiteY7" fmla="*/ 87630 h 158210"/>
                <a:gd name="connsiteX8" fmla="*/ 124301 w 171926"/>
                <a:gd name="connsiteY8" fmla="*/ 0 h 158210"/>
                <a:gd name="connsiteX9" fmla="*/ 171926 w 171926"/>
                <a:gd name="connsiteY9" fmla="*/ 0 h 158210"/>
                <a:gd name="connsiteX10" fmla="*/ 171926 w 171926"/>
                <a:gd name="connsiteY10"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26" h="158210">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grpFill/>
            <a:ln w="9525" cap="flat">
              <a:noFill/>
              <a:prstDash val="solid"/>
              <a:miter/>
            </a:ln>
          </p:spPr>
          <p:txBody>
            <a:bodyPr rtlCol="0" anchor="ctr"/>
            <a:lstStyle/>
            <a:p>
              <a:endParaRPr lang="en-GB"/>
            </a:p>
          </p:txBody>
        </p:sp>
        <p:sp>
          <p:nvSpPr>
            <p:cNvPr id="39" name="Freeform: Shape 31">
              <a:extLst>
                <a:ext uri="{FF2B5EF4-FFF2-40B4-BE49-F238E27FC236}">
                  <a16:creationId xmlns:a16="http://schemas.microsoft.com/office/drawing/2014/main" id="{DD84B964-D3D3-AF13-F1F6-A0D8C3E2E97A}"/>
                </a:ext>
              </a:extLst>
            </p:cNvPr>
            <p:cNvSpPr/>
            <p:nvPr/>
          </p:nvSpPr>
          <p:spPr>
            <a:xfrm>
              <a:off x="2662840" y="3381508"/>
              <a:ext cx="47720" cy="158210"/>
            </a:xfrm>
            <a:custGeom>
              <a:avLst/>
              <a:gdLst>
                <a:gd name="connsiteX0" fmla="*/ 0 w 47720"/>
                <a:gd name="connsiteY0" fmla="*/ 0 h 158210"/>
                <a:gd name="connsiteX1" fmla="*/ 47720 w 47720"/>
                <a:gd name="connsiteY1" fmla="*/ 0 h 158210"/>
                <a:gd name="connsiteX2" fmla="*/ 47720 w 47720"/>
                <a:gd name="connsiteY2" fmla="*/ 158210 h 158210"/>
                <a:gd name="connsiteX3" fmla="*/ 0 w 47720"/>
                <a:gd name="connsiteY3" fmla="*/ 158210 h 158210"/>
              </a:gdLst>
              <a:ahLst/>
              <a:cxnLst>
                <a:cxn ang="0">
                  <a:pos x="connsiteX0" y="connsiteY0"/>
                </a:cxn>
                <a:cxn ang="0">
                  <a:pos x="connsiteX1" y="connsiteY1"/>
                </a:cxn>
                <a:cxn ang="0">
                  <a:pos x="connsiteX2" y="connsiteY2"/>
                </a:cxn>
                <a:cxn ang="0">
                  <a:pos x="connsiteX3" y="connsiteY3"/>
                </a:cxn>
              </a:cxnLst>
              <a:rect l="l" t="t" r="r" b="b"/>
              <a:pathLst>
                <a:path w="47720" h="158210">
                  <a:moveTo>
                    <a:pt x="0" y="0"/>
                  </a:moveTo>
                  <a:lnTo>
                    <a:pt x="47720" y="0"/>
                  </a:lnTo>
                  <a:lnTo>
                    <a:pt x="47720" y="158210"/>
                  </a:lnTo>
                  <a:lnTo>
                    <a:pt x="0" y="158210"/>
                  </a:lnTo>
                  <a:close/>
                </a:path>
              </a:pathLst>
            </a:custGeom>
            <a:grpFill/>
            <a:ln w="9525" cap="flat">
              <a:noFill/>
              <a:prstDash val="solid"/>
              <a:miter/>
            </a:ln>
          </p:spPr>
          <p:txBody>
            <a:bodyPr rtlCol="0" anchor="ctr"/>
            <a:lstStyle/>
            <a:p>
              <a:endParaRPr lang="en-GB"/>
            </a:p>
          </p:txBody>
        </p:sp>
        <p:sp>
          <p:nvSpPr>
            <p:cNvPr id="40" name="Freeform: Shape 32">
              <a:extLst>
                <a:ext uri="{FF2B5EF4-FFF2-40B4-BE49-F238E27FC236}">
                  <a16:creationId xmlns:a16="http://schemas.microsoft.com/office/drawing/2014/main" id="{D001200B-EC98-156E-E7EA-5962B546879C}"/>
                </a:ext>
              </a:extLst>
            </p:cNvPr>
            <p:cNvSpPr/>
            <p:nvPr/>
          </p:nvSpPr>
          <p:spPr>
            <a:xfrm>
              <a:off x="1237900" y="3614298"/>
              <a:ext cx="54864" cy="103155"/>
            </a:xfrm>
            <a:custGeom>
              <a:avLst/>
              <a:gdLst>
                <a:gd name="connsiteX0" fmla="*/ 0 w 54864"/>
                <a:gd name="connsiteY0" fmla="*/ 103156 h 103155"/>
                <a:gd name="connsiteX1" fmla="*/ 0 w 54864"/>
                <a:gd name="connsiteY1" fmla="*/ 0 h 103155"/>
                <a:gd name="connsiteX2" fmla="*/ 54864 w 54864"/>
                <a:gd name="connsiteY2" fmla="*/ 0 h 103155"/>
                <a:gd name="connsiteX3" fmla="*/ 54864 w 54864"/>
                <a:gd name="connsiteY3" fmla="*/ 12954 h 103155"/>
                <a:gd name="connsiteX4" fmla="*/ 14764 w 54864"/>
                <a:gd name="connsiteY4" fmla="*/ 12954 h 103155"/>
                <a:gd name="connsiteX5" fmla="*/ 14764 w 54864"/>
                <a:gd name="connsiteY5" fmla="*/ 43148 h 103155"/>
                <a:gd name="connsiteX6" fmla="*/ 53054 w 54864"/>
                <a:gd name="connsiteY6" fmla="*/ 43148 h 103155"/>
                <a:gd name="connsiteX7" fmla="*/ 53054 w 54864"/>
                <a:gd name="connsiteY7" fmla="*/ 56198 h 103155"/>
                <a:gd name="connsiteX8" fmla="*/ 14764 w 54864"/>
                <a:gd name="connsiteY8" fmla="*/ 56198 h 103155"/>
                <a:gd name="connsiteX9" fmla="*/ 14764 w 54864"/>
                <a:gd name="connsiteY9" fmla="*/ 103156 h 103155"/>
                <a:gd name="connsiteX10" fmla="*/ 0 w 54864"/>
                <a:gd name="connsiteY10"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103155">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grpFill/>
            <a:ln w="9525" cap="flat">
              <a:noFill/>
              <a:prstDash val="solid"/>
              <a:miter/>
            </a:ln>
          </p:spPr>
          <p:txBody>
            <a:bodyPr rtlCol="0" anchor="ctr"/>
            <a:lstStyle/>
            <a:p>
              <a:endParaRPr lang="en-GB"/>
            </a:p>
          </p:txBody>
        </p:sp>
        <p:sp>
          <p:nvSpPr>
            <p:cNvPr id="41" name="Freeform: Shape 33">
              <a:extLst>
                <a:ext uri="{FF2B5EF4-FFF2-40B4-BE49-F238E27FC236}">
                  <a16:creationId xmlns:a16="http://schemas.microsoft.com/office/drawing/2014/main" id="{6AFE5557-3CFB-A97A-1944-79097E28F883}"/>
                </a:ext>
              </a:extLst>
            </p:cNvPr>
            <p:cNvSpPr/>
            <p:nvPr/>
          </p:nvSpPr>
          <p:spPr>
            <a:xfrm>
              <a:off x="1336865" y="3612489"/>
              <a:ext cx="99440" cy="106775"/>
            </a:xfrm>
            <a:custGeom>
              <a:avLst/>
              <a:gdLst>
                <a:gd name="connsiteX0" fmla="*/ 95 w 99440"/>
                <a:gd name="connsiteY0" fmla="*/ 53340 h 106775"/>
                <a:gd name="connsiteX1" fmla="*/ 13240 w 99440"/>
                <a:gd name="connsiteY1" fmla="*/ 15240 h 106775"/>
                <a:gd name="connsiteX2" fmla="*/ 49721 w 99440"/>
                <a:gd name="connsiteY2" fmla="*/ 0 h 106775"/>
                <a:gd name="connsiteX3" fmla="*/ 86392 w 99440"/>
                <a:gd name="connsiteY3" fmla="*/ 15240 h 106775"/>
                <a:gd name="connsiteX4" fmla="*/ 99441 w 99440"/>
                <a:gd name="connsiteY4" fmla="*/ 53340 h 106775"/>
                <a:gd name="connsiteX5" fmla="*/ 86392 w 99440"/>
                <a:gd name="connsiteY5" fmla="*/ 91821 h 106775"/>
                <a:gd name="connsiteX6" fmla="*/ 49721 w 99440"/>
                <a:gd name="connsiteY6" fmla="*/ 106775 h 106775"/>
                <a:gd name="connsiteX7" fmla="*/ 13049 w 99440"/>
                <a:gd name="connsiteY7" fmla="*/ 91821 h 106775"/>
                <a:gd name="connsiteX8" fmla="*/ 0 w 99440"/>
                <a:gd name="connsiteY8" fmla="*/ 53340 h 106775"/>
                <a:gd name="connsiteX9" fmla="*/ 15716 w 99440"/>
                <a:gd name="connsiteY9" fmla="*/ 53340 h 106775"/>
                <a:gd name="connsiteX10" fmla="*/ 23813 w 99440"/>
                <a:gd name="connsiteY10" fmla="*/ 81248 h 106775"/>
                <a:gd name="connsiteX11" fmla="*/ 49721 w 99440"/>
                <a:gd name="connsiteY11" fmla="*/ 93631 h 106775"/>
                <a:gd name="connsiteX12" fmla="*/ 75628 w 99440"/>
                <a:gd name="connsiteY12" fmla="*/ 81248 h 106775"/>
                <a:gd name="connsiteX13" fmla="*/ 83725 w 99440"/>
                <a:gd name="connsiteY13" fmla="*/ 53340 h 106775"/>
                <a:gd name="connsiteX14" fmla="*/ 75343 w 99440"/>
                <a:gd name="connsiteY14" fmla="*/ 25241 h 106775"/>
                <a:gd name="connsiteX15" fmla="*/ 49721 w 99440"/>
                <a:gd name="connsiteY15" fmla="*/ 12954 h 106775"/>
                <a:gd name="connsiteX16" fmla="*/ 24194 w 99440"/>
                <a:gd name="connsiteY16" fmla="*/ 25241 h 106775"/>
                <a:gd name="connsiteX17" fmla="*/ 15811 w 99440"/>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440" h="106775">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grpFill/>
            <a:ln w="9525" cap="flat">
              <a:noFill/>
              <a:prstDash val="solid"/>
              <a:miter/>
            </a:ln>
          </p:spPr>
          <p:txBody>
            <a:bodyPr rtlCol="0" anchor="ctr"/>
            <a:lstStyle/>
            <a:p>
              <a:endParaRPr lang="en-GB"/>
            </a:p>
          </p:txBody>
        </p:sp>
        <p:sp>
          <p:nvSpPr>
            <p:cNvPr id="42" name="Freeform: Shape 34">
              <a:extLst>
                <a:ext uri="{FF2B5EF4-FFF2-40B4-BE49-F238E27FC236}">
                  <a16:creationId xmlns:a16="http://schemas.microsoft.com/office/drawing/2014/main" id="{DFED58AB-47EB-314C-68CF-C8E2CE30204E}"/>
                </a:ext>
              </a:extLst>
            </p:cNvPr>
            <p:cNvSpPr/>
            <p:nvPr/>
          </p:nvSpPr>
          <p:spPr>
            <a:xfrm>
              <a:off x="1487931" y="3614298"/>
              <a:ext cx="80009" cy="104965"/>
            </a:xfrm>
            <a:custGeom>
              <a:avLst/>
              <a:gdLst>
                <a:gd name="connsiteX0" fmla="*/ 80010 w 80009"/>
                <a:gd name="connsiteY0" fmla="*/ 0 h 104965"/>
                <a:gd name="connsiteX1" fmla="*/ 80010 w 80009"/>
                <a:gd name="connsiteY1" fmla="*/ 60484 h 104965"/>
                <a:gd name="connsiteX2" fmla="*/ 69628 w 80009"/>
                <a:gd name="connsiteY2" fmla="*/ 93536 h 104965"/>
                <a:gd name="connsiteX3" fmla="*/ 40005 w 80009"/>
                <a:gd name="connsiteY3" fmla="*/ 104966 h 104965"/>
                <a:gd name="connsiteX4" fmla="*/ 10382 w 80009"/>
                <a:gd name="connsiteY4" fmla="*/ 93536 h 104965"/>
                <a:gd name="connsiteX5" fmla="*/ 0 w 80009"/>
                <a:gd name="connsiteY5" fmla="*/ 60484 h 104965"/>
                <a:gd name="connsiteX6" fmla="*/ 0 w 80009"/>
                <a:gd name="connsiteY6" fmla="*/ 0 h 104965"/>
                <a:gd name="connsiteX7" fmla="*/ 14764 w 80009"/>
                <a:gd name="connsiteY7" fmla="*/ 0 h 104965"/>
                <a:gd name="connsiteX8" fmla="*/ 14764 w 80009"/>
                <a:gd name="connsiteY8" fmla="*/ 58579 h 104965"/>
                <a:gd name="connsiteX9" fmla="*/ 40005 w 80009"/>
                <a:gd name="connsiteY9" fmla="*/ 92012 h 104965"/>
                <a:gd name="connsiteX10" fmla="*/ 65246 w 80009"/>
                <a:gd name="connsiteY10" fmla="*/ 58579 h 104965"/>
                <a:gd name="connsiteX11" fmla="*/ 65246 w 80009"/>
                <a:gd name="connsiteY11" fmla="*/ 0 h 104965"/>
                <a:gd name="connsiteX12" fmla="*/ 80010 w 80009"/>
                <a:gd name="connsiteY12" fmla="*/ 0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009" h="104965">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grpFill/>
            <a:ln w="9525" cap="flat">
              <a:noFill/>
              <a:prstDash val="solid"/>
              <a:miter/>
            </a:ln>
          </p:spPr>
          <p:txBody>
            <a:bodyPr rtlCol="0" anchor="ctr"/>
            <a:lstStyle/>
            <a:p>
              <a:endParaRPr lang="en-GB"/>
            </a:p>
          </p:txBody>
        </p:sp>
        <p:sp>
          <p:nvSpPr>
            <p:cNvPr id="43" name="Freeform: Shape 35">
              <a:extLst>
                <a:ext uri="{FF2B5EF4-FFF2-40B4-BE49-F238E27FC236}">
                  <a16:creationId xmlns:a16="http://schemas.microsoft.com/office/drawing/2014/main" id="{C8EC3FFA-844D-756B-D6F6-39A0F7CAC8F3}"/>
                </a:ext>
              </a:extLst>
            </p:cNvPr>
            <p:cNvSpPr/>
            <p:nvPr/>
          </p:nvSpPr>
          <p:spPr>
            <a:xfrm>
              <a:off x="1624329" y="3614298"/>
              <a:ext cx="80772" cy="103155"/>
            </a:xfrm>
            <a:custGeom>
              <a:avLst/>
              <a:gdLst>
                <a:gd name="connsiteX0" fmla="*/ 0 w 80772"/>
                <a:gd name="connsiteY0" fmla="*/ 103156 h 103155"/>
                <a:gd name="connsiteX1" fmla="*/ 0 w 80772"/>
                <a:gd name="connsiteY1" fmla="*/ 0 h 103155"/>
                <a:gd name="connsiteX2" fmla="*/ 20098 w 80772"/>
                <a:gd name="connsiteY2" fmla="*/ 0 h 103155"/>
                <a:gd name="connsiteX3" fmla="*/ 65723 w 80772"/>
                <a:gd name="connsiteY3" fmla="*/ 83058 h 103155"/>
                <a:gd name="connsiteX4" fmla="*/ 66008 w 80772"/>
                <a:gd name="connsiteY4" fmla="*/ 83058 h 103155"/>
                <a:gd name="connsiteX5" fmla="*/ 66008 w 80772"/>
                <a:gd name="connsiteY5" fmla="*/ 0 h 103155"/>
                <a:gd name="connsiteX6" fmla="*/ 80772 w 80772"/>
                <a:gd name="connsiteY6" fmla="*/ 0 h 103155"/>
                <a:gd name="connsiteX7" fmla="*/ 80772 w 80772"/>
                <a:gd name="connsiteY7" fmla="*/ 103156 h 103155"/>
                <a:gd name="connsiteX8" fmla="*/ 61817 w 80772"/>
                <a:gd name="connsiteY8" fmla="*/ 103156 h 103155"/>
                <a:gd name="connsiteX9" fmla="*/ 15145 w 80772"/>
                <a:gd name="connsiteY9" fmla="*/ 18288 h 103155"/>
                <a:gd name="connsiteX10" fmla="*/ 14764 w 80772"/>
                <a:gd name="connsiteY10" fmla="*/ 18288 h 103155"/>
                <a:gd name="connsiteX11" fmla="*/ 14764 w 80772"/>
                <a:gd name="connsiteY11" fmla="*/ 103156 h 103155"/>
                <a:gd name="connsiteX12" fmla="*/ 0 w 80772"/>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2" h="103155">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44" name="Freeform: Shape 36">
              <a:extLst>
                <a:ext uri="{FF2B5EF4-FFF2-40B4-BE49-F238E27FC236}">
                  <a16:creationId xmlns:a16="http://schemas.microsoft.com/office/drawing/2014/main" id="{B2760A55-A4E5-2C37-4D3C-642DC5CB13D7}"/>
                </a:ext>
              </a:extLst>
            </p:cNvPr>
            <p:cNvSpPr/>
            <p:nvPr/>
          </p:nvSpPr>
          <p:spPr>
            <a:xfrm>
              <a:off x="1762251" y="3614298"/>
              <a:ext cx="85534" cy="103155"/>
            </a:xfrm>
            <a:custGeom>
              <a:avLst/>
              <a:gdLst>
                <a:gd name="connsiteX0" fmla="*/ 0 w 85534"/>
                <a:gd name="connsiteY0" fmla="*/ 103156 h 103155"/>
                <a:gd name="connsiteX1" fmla="*/ 0 w 85534"/>
                <a:gd name="connsiteY1" fmla="*/ 0 h 103155"/>
                <a:gd name="connsiteX2" fmla="*/ 30480 w 85534"/>
                <a:gd name="connsiteY2" fmla="*/ 0 h 103155"/>
                <a:gd name="connsiteX3" fmla="*/ 69533 w 85534"/>
                <a:gd name="connsiteY3" fmla="*/ 13430 h 103155"/>
                <a:gd name="connsiteX4" fmla="*/ 85535 w 85534"/>
                <a:gd name="connsiteY4" fmla="*/ 50673 h 103155"/>
                <a:gd name="connsiteX5" fmla="*/ 70961 w 85534"/>
                <a:gd name="connsiteY5" fmla="*/ 89726 h 103155"/>
                <a:gd name="connsiteX6" fmla="*/ 30575 w 85534"/>
                <a:gd name="connsiteY6" fmla="*/ 103156 h 103155"/>
                <a:gd name="connsiteX7" fmla="*/ 95 w 85534"/>
                <a:gd name="connsiteY7" fmla="*/ 103156 h 103155"/>
                <a:gd name="connsiteX8" fmla="*/ 14764 w 85534"/>
                <a:gd name="connsiteY8" fmla="*/ 12954 h 103155"/>
                <a:gd name="connsiteX9" fmla="*/ 14764 w 85534"/>
                <a:gd name="connsiteY9" fmla="*/ 90106 h 103155"/>
                <a:gd name="connsiteX10" fmla="*/ 30290 w 85534"/>
                <a:gd name="connsiteY10" fmla="*/ 90106 h 103155"/>
                <a:gd name="connsiteX11" fmla="*/ 69723 w 85534"/>
                <a:gd name="connsiteY11" fmla="*/ 51245 h 103155"/>
                <a:gd name="connsiteX12" fmla="*/ 58960 w 85534"/>
                <a:gd name="connsiteY12" fmla="*/ 23051 h 103155"/>
                <a:gd name="connsiteX13" fmla="*/ 32004 w 85534"/>
                <a:gd name="connsiteY13" fmla="*/ 12954 h 103155"/>
                <a:gd name="connsiteX14" fmla="*/ 14669 w 85534"/>
                <a:gd name="connsiteY14" fmla="*/ 12954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534" h="103155">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grpFill/>
            <a:ln w="9525" cap="flat">
              <a:noFill/>
              <a:prstDash val="solid"/>
              <a:miter/>
            </a:ln>
          </p:spPr>
          <p:txBody>
            <a:bodyPr rtlCol="0" anchor="ctr"/>
            <a:lstStyle/>
            <a:p>
              <a:endParaRPr lang="en-GB"/>
            </a:p>
          </p:txBody>
        </p:sp>
        <p:sp>
          <p:nvSpPr>
            <p:cNvPr id="45" name="Freeform: Shape 37">
              <a:extLst>
                <a:ext uri="{FF2B5EF4-FFF2-40B4-BE49-F238E27FC236}">
                  <a16:creationId xmlns:a16="http://schemas.microsoft.com/office/drawing/2014/main" id="{33828D5C-97A3-4351-2281-D8310BEE14EE}"/>
                </a:ext>
              </a:extLst>
            </p:cNvPr>
            <p:cNvSpPr/>
            <p:nvPr/>
          </p:nvSpPr>
          <p:spPr>
            <a:xfrm>
              <a:off x="1885790" y="3614298"/>
              <a:ext cx="103155" cy="103155"/>
            </a:xfrm>
            <a:custGeom>
              <a:avLst/>
              <a:gdLst>
                <a:gd name="connsiteX0" fmla="*/ 0 w 103155"/>
                <a:gd name="connsiteY0" fmla="*/ 103156 h 103155"/>
                <a:gd name="connsiteX1" fmla="*/ 44005 w 103155"/>
                <a:gd name="connsiteY1" fmla="*/ 0 h 103155"/>
                <a:gd name="connsiteX2" fmla="*/ 59531 w 103155"/>
                <a:gd name="connsiteY2" fmla="*/ 0 h 103155"/>
                <a:gd name="connsiteX3" fmla="*/ 103156 w 103155"/>
                <a:gd name="connsiteY3" fmla="*/ 103156 h 103155"/>
                <a:gd name="connsiteX4" fmla="*/ 87058 w 103155"/>
                <a:gd name="connsiteY4" fmla="*/ 103156 h 103155"/>
                <a:gd name="connsiteX5" fmla="*/ 76581 w 103155"/>
                <a:gd name="connsiteY5" fmla="*/ 77153 h 103155"/>
                <a:gd name="connsiteX6" fmla="*/ 26003 w 103155"/>
                <a:gd name="connsiteY6" fmla="*/ 77153 h 103155"/>
                <a:gd name="connsiteX7" fmla="*/ 15526 w 103155"/>
                <a:gd name="connsiteY7" fmla="*/ 103156 h 103155"/>
                <a:gd name="connsiteX8" fmla="*/ 0 w 103155"/>
                <a:gd name="connsiteY8" fmla="*/ 103156 h 103155"/>
                <a:gd name="connsiteX9" fmla="*/ 71819 w 103155"/>
                <a:gd name="connsiteY9" fmla="*/ 64960 h 103155"/>
                <a:gd name="connsiteX10" fmla="*/ 51244 w 103155"/>
                <a:gd name="connsiteY10" fmla="*/ 13811 h 103155"/>
                <a:gd name="connsiteX11" fmla="*/ 30671 w 103155"/>
                <a:gd name="connsiteY11" fmla="*/ 64960 h 103155"/>
                <a:gd name="connsiteX12" fmla="*/ 71819 w 103155"/>
                <a:gd name="connsiteY12" fmla="*/ 64960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5" h="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grpFill/>
            <a:ln w="9525" cap="flat">
              <a:noFill/>
              <a:prstDash val="solid"/>
              <a:miter/>
            </a:ln>
          </p:spPr>
          <p:txBody>
            <a:bodyPr rtlCol="0" anchor="ctr"/>
            <a:lstStyle/>
            <a:p>
              <a:endParaRPr lang="en-GB"/>
            </a:p>
          </p:txBody>
        </p:sp>
        <p:sp>
          <p:nvSpPr>
            <p:cNvPr id="46" name="Freeform: Shape 38">
              <a:extLst>
                <a:ext uri="{FF2B5EF4-FFF2-40B4-BE49-F238E27FC236}">
                  <a16:creationId xmlns:a16="http://schemas.microsoft.com/office/drawing/2014/main" id="{8C452903-DC56-25F4-BC76-2C6E0C53077D}"/>
                </a:ext>
              </a:extLst>
            </p:cNvPr>
            <p:cNvSpPr/>
            <p:nvPr/>
          </p:nvSpPr>
          <p:spPr>
            <a:xfrm>
              <a:off x="2021903" y="3614298"/>
              <a:ext cx="78962" cy="103155"/>
            </a:xfrm>
            <a:custGeom>
              <a:avLst/>
              <a:gdLst>
                <a:gd name="connsiteX0" fmla="*/ 32099 w 78962"/>
                <a:gd name="connsiteY0" fmla="*/ 103156 h 103155"/>
                <a:gd name="connsiteX1" fmla="*/ 32099 w 78962"/>
                <a:gd name="connsiteY1" fmla="*/ 12954 h 103155"/>
                <a:gd name="connsiteX2" fmla="*/ 0 w 78962"/>
                <a:gd name="connsiteY2" fmla="*/ 12954 h 103155"/>
                <a:gd name="connsiteX3" fmla="*/ 0 w 78962"/>
                <a:gd name="connsiteY3" fmla="*/ 0 h 103155"/>
                <a:gd name="connsiteX4" fmla="*/ 78962 w 78962"/>
                <a:gd name="connsiteY4" fmla="*/ 0 h 103155"/>
                <a:gd name="connsiteX5" fmla="*/ 78962 w 78962"/>
                <a:gd name="connsiteY5" fmla="*/ 12954 h 103155"/>
                <a:gd name="connsiteX6" fmla="*/ 46863 w 78962"/>
                <a:gd name="connsiteY6" fmla="*/ 12954 h 103155"/>
                <a:gd name="connsiteX7" fmla="*/ 46863 w 78962"/>
                <a:gd name="connsiteY7" fmla="*/ 103156 h 103155"/>
                <a:gd name="connsiteX8" fmla="*/ 32099 w 78962"/>
                <a:gd name="connsiteY8"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62" h="103155">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grpFill/>
            <a:ln w="9525" cap="flat">
              <a:noFill/>
              <a:prstDash val="solid"/>
              <a:miter/>
            </a:ln>
          </p:spPr>
          <p:txBody>
            <a:bodyPr rtlCol="0" anchor="ctr"/>
            <a:lstStyle/>
            <a:p>
              <a:endParaRPr lang="en-GB"/>
            </a:p>
          </p:txBody>
        </p:sp>
        <p:sp>
          <p:nvSpPr>
            <p:cNvPr id="47" name="Freeform: Shape 39">
              <a:extLst>
                <a:ext uri="{FF2B5EF4-FFF2-40B4-BE49-F238E27FC236}">
                  <a16:creationId xmlns:a16="http://schemas.microsoft.com/office/drawing/2014/main" id="{E0F1E513-76B1-65CE-6065-41D5E590A2FB}"/>
                </a:ext>
              </a:extLst>
            </p:cNvPr>
            <p:cNvSpPr/>
            <p:nvPr/>
          </p:nvSpPr>
          <p:spPr>
            <a:xfrm>
              <a:off x="2145251" y="3614299"/>
              <a:ext cx="14763" cy="103155"/>
            </a:xfrm>
            <a:custGeom>
              <a:avLst/>
              <a:gdLst>
                <a:gd name="connsiteX0" fmla="*/ 0 w 14763"/>
                <a:gd name="connsiteY0" fmla="*/ 0 h 103155"/>
                <a:gd name="connsiteX1" fmla="*/ 14764 w 14763"/>
                <a:gd name="connsiteY1" fmla="*/ 0 h 103155"/>
                <a:gd name="connsiteX2" fmla="*/ 14764 w 14763"/>
                <a:gd name="connsiteY2" fmla="*/ 103156 h 103155"/>
                <a:gd name="connsiteX3" fmla="*/ 0 w 14763"/>
                <a:gd name="connsiteY3" fmla="*/ 103156 h 103155"/>
              </a:gdLst>
              <a:ahLst/>
              <a:cxnLst>
                <a:cxn ang="0">
                  <a:pos x="connsiteX0" y="connsiteY0"/>
                </a:cxn>
                <a:cxn ang="0">
                  <a:pos x="connsiteX1" y="connsiteY1"/>
                </a:cxn>
                <a:cxn ang="0">
                  <a:pos x="connsiteX2" y="connsiteY2"/>
                </a:cxn>
                <a:cxn ang="0">
                  <a:pos x="connsiteX3" y="connsiteY3"/>
                </a:cxn>
              </a:cxnLst>
              <a:rect l="l" t="t" r="r" b="b"/>
              <a:pathLst>
                <a:path w="14763" h="103155">
                  <a:moveTo>
                    <a:pt x="0" y="0"/>
                  </a:moveTo>
                  <a:lnTo>
                    <a:pt x="14764" y="0"/>
                  </a:lnTo>
                  <a:lnTo>
                    <a:pt x="14764" y="103156"/>
                  </a:lnTo>
                  <a:lnTo>
                    <a:pt x="0" y="103156"/>
                  </a:lnTo>
                  <a:close/>
                </a:path>
              </a:pathLst>
            </a:custGeom>
            <a:grpFill/>
            <a:ln w="9525" cap="flat">
              <a:noFill/>
              <a:prstDash val="solid"/>
              <a:miter/>
            </a:ln>
          </p:spPr>
          <p:txBody>
            <a:bodyPr rtlCol="0" anchor="ctr"/>
            <a:lstStyle/>
            <a:p>
              <a:endParaRPr lang="en-GB"/>
            </a:p>
          </p:txBody>
        </p:sp>
        <p:sp>
          <p:nvSpPr>
            <p:cNvPr id="48" name="Freeform: Shape 40">
              <a:extLst>
                <a:ext uri="{FF2B5EF4-FFF2-40B4-BE49-F238E27FC236}">
                  <a16:creationId xmlns:a16="http://schemas.microsoft.com/office/drawing/2014/main" id="{580CE6DA-A4D8-AC92-F014-CFB12CBFB091}"/>
                </a:ext>
              </a:extLst>
            </p:cNvPr>
            <p:cNvSpPr/>
            <p:nvPr/>
          </p:nvSpPr>
          <p:spPr>
            <a:xfrm>
              <a:off x="2210593" y="3612489"/>
              <a:ext cx="99345" cy="106775"/>
            </a:xfrm>
            <a:custGeom>
              <a:avLst/>
              <a:gdLst>
                <a:gd name="connsiteX0" fmla="*/ 0 w 99345"/>
                <a:gd name="connsiteY0" fmla="*/ 53340 h 106775"/>
                <a:gd name="connsiteX1" fmla="*/ 13145 w 99345"/>
                <a:gd name="connsiteY1" fmla="*/ 15240 h 106775"/>
                <a:gd name="connsiteX2" fmla="*/ 49625 w 99345"/>
                <a:gd name="connsiteY2" fmla="*/ 0 h 106775"/>
                <a:gd name="connsiteX3" fmla="*/ 86296 w 99345"/>
                <a:gd name="connsiteY3" fmla="*/ 15240 h 106775"/>
                <a:gd name="connsiteX4" fmla="*/ 99346 w 99345"/>
                <a:gd name="connsiteY4" fmla="*/ 53340 h 106775"/>
                <a:gd name="connsiteX5" fmla="*/ 86296 w 99345"/>
                <a:gd name="connsiteY5" fmla="*/ 91821 h 106775"/>
                <a:gd name="connsiteX6" fmla="*/ 49625 w 99345"/>
                <a:gd name="connsiteY6" fmla="*/ 106775 h 106775"/>
                <a:gd name="connsiteX7" fmla="*/ 12954 w 99345"/>
                <a:gd name="connsiteY7" fmla="*/ 91821 h 106775"/>
                <a:gd name="connsiteX8" fmla="*/ 0 w 99345"/>
                <a:gd name="connsiteY8" fmla="*/ 53340 h 106775"/>
                <a:gd name="connsiteX9" fmla="*/ 15621 w 99345"/>
                <a:gd name="connsiteY9" fmla="*/ 53340 h 106775"/>
                <a:gd name="connsiteX10" fmla="*/ 23717 w 99345"/>
                <a:gd name="connsiteY10" fmla="*/ 81248 h 106775"/>
                <a:gd name="connsiteX11" fmla="*/ 49625 w 99345"/>
                <a:gd name="connsiteY11" fmla="*/ 93631 h 106775"/>
                <a:gd name="connsiteX12" fmla="*/ 75533 w 99345"/>
                <a:gd name="connsiteY12" fmla="*/ 81248 h 106775"/>
                <a:gd name="connsiteX13" fmla="*/ 83629 w 99345"/>
                <a:gd name="connsiteY13" fmla="*/ 53340 h 106775"/>
                <a:gd name="connsiteX14" fmla="*/ 75152 w 99345"/>
                <a:gd name="connsiteY14" fmla="*/ 25241 h 106775"/>
                <a:gd name="connsiteX15" fmla="*/ 49625 w 99345"/>
                <a:gd name="connsiteY15" fmla="*/ 12954 h 106775"/>
                <a:gd name="connsiteX16" fmla="*/ 24098 w 99345"/>
                <a:gd name="connsiteY16" fmla="*/ 25241 h 106775"/>
                <a:gd name="connsiteX17" fmla="*/ 15716 w 99345"/>
                <a:gd name="connsiteY17" fmla="*/ 53340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345" h="10677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grpFill/>
            <a:ln w="9525" cap="flat">
              <a:noFill/>
              <a:prstDash val="solid"/>
              <a:miter/>
            </a:ln>
          </p:spPr>
          <p:txBody>
            <a:bodyPr rtlCol="0" anchor="ctr"/>
            <a:lstStyle/>
            <a:p>
              <a:endParaRPr lang="en-GB"/>
            </a:p>
          </p:txBody>
        </p:sp>
        <p:sp>
          <p:nvSpPr>
            <p:cNvPr id="49" name="Freeform: Shape 41">
              <a:extLst>
                <a:ext uri="{FF2B5EF4-FFF2-40B4-BE49-F238E27FC236}">
                  <a16:creationId xmlns:a16="http://schemas.microsoft.com/office/drawing/2014/main" id="{BF9C919C-3E45-BE0C-CF32-42F06E59DC7D}"/>
                </a:ext>
              </a:extLst>
            </p:cNvPr>
            <p:cNvSpPr/>
            <p:nvPr/>
          </p:nvSpPr>
          <p:spPr>
            <a:xfrm>
              <a:off x="2358802" y="3614298"/>
              <a:ext cx="80771" cy="103155"/>
            </a:xfrm>
            <a:custGeom>
              <a:avLst/>
              <a:gdLst>
                <a:gd name="connsiteX0" fmla="*/ 0 w 80771"/>
                <a:gd name="connsiteY0" fmla="*/ 103156 h 103155"/>
                <a:gd name="connsiteX1" fmla="*/ 0 w 80771"/>
                <a:gd name="connsiteY1" fmla="*/ 0 h 103155"/>
                <a:gd name="connsiteX2" fmla="*/ 20098 w 80771"/>
                <a:gd name="connsiteY2" fmla="*/ 0 h 103155"/>
                <a:gd name="connsiteX3" fmla="*/ 65627 w 80771"/>
                <a:gd name="connsiteY3" fmla="*/ 83058 h 103155"/>
                <a:gd name="connsiteX4" fmla="*/ 65913 w 80771"/>
                <a:gd name="connsiteY4" fmla="*/ 83058 h 103155"/>
                <a:gd name="connsiteX5" fmla="*/ 65913 w 80771"/>
                <a:gd name="connsiteY5" fmla="*/ 0 h 103155"/>
                <a:gd name="connsiteX6" fmla="*/ 80772 w 80771"/>
                <a:gd name="connsiteY6" fmla="*/ 0 h 103155"/>
                <a:gd name="connsiteX7" fmla="*/ 80772 w 80771"/>
                <a:gd name="connsiteY7" fmla="*/ 103156 h 103155"/>
                <a:gd name="connsiteX8" fmla="*/ 61817 w 80771"/>
                <a:gd name="connsiteY8" fmla="*/ 103156 h 103155"/>
                <a:gd name="connsiteX9" fmla="*/ 15050 w 80771"/>
                <a:gd name="connsiteY9" fmla="*/ 18288 h 103155"/>
                <a:gd name="connsiteX10" fmla="*/ 14764 w 80771"/>
                <a:gd name="connsiteY10" fmla="*/ 18288 h 103155"/>
                <a:gd name="connsiteX11" fmla="*/ 14764 w 80771"/>
                <a:gd name="connsiteY11" fmla="*/ 103156 h 103155"/>
                <a:gd name="connsiteX12" fmla="*/ 0 w 80771"/>
                <a:gd name="connsiteY12" fmla="*/ 103156 h 1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71" h="103155">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grpFill/>
            <a:ln w="9525" cap="flat">
              <a:noFill/>
              <a:prstDash val="solid"/>
              <a:miter/>
            </a:ln>
          </p:spPr>
          <p:txBody>
            <a:bodyPr rtlCol="0" anchor="ctr"/>
            <a:lstStyle/>
            <a:p>
              <a:endParaRPr lang="en-GB"/>
            </a:p>
          </p:txBody>
        </p:sp>
        <p:sp>
          <p:nvSpPr>
            <p:cNvPr id="50" name="Freeform: Shape 42">
              <a:extLst>
                <a:ext uri="{FF2B5EF4-FFF2-40B4-BE49-F238E27FC236}">
                  <a16:creationId xmlns:a16="http://schemas.microsoft.com/office/drawing/2014/main" id="{D3CF160F-4B8C-EDF9-6CBE-238C79E1C3AD}"/>
                </a:ext>
              </a:extLst>
            </p:cNvPr>
            <p:cNvSpPr/>
            <p:nvPr/>
          </p:nvSpPr>
          <p:spPr>
            <a:xfrm>
              <a:off x="970533" y="2918783"/>
              <a:ext cx="854201" cy="422719"/>
            </a:xfrm>
            <a:custGeom>
              <a:avLst/>
              <a:gdLst>
                <a:gd name="connsiteX0" fmla="*/ 321469 w 854201"/>
                <a:gd name="connsiteY0" fmla="*/ 41339 h 422719"/>
                <a:gd name="connsiteX1" fmla="*/ 0 w 854201"/>
                <a:gd name="connsiteY1" fmla="*/ 0 h 422719"/>
                <a:gd name="connsiteX2" fmla="*/ 854202 w 854201"/>
                <a:gd name="connsiteY2" fmla="*/ 422719 h 422719"/>
                <a:gd name="connsiteX3" fmla="*/ 321469 w 854201"/>
                <a:gd name="connsiteY3" fmla="*/ 41339 h 422719"/>
              </a:gdLst>
              <a:ahLst/>
              <a:cxnLst>
                <a:cxn ang="0">
                  <a:pos x="connsiteX0" y="connsiteY0"/>
                </a:cxn>
                <a:cxn ang="0">
                  <a:pos x="connsiteX1" y="connsiteY1"/>
                </a:cxn>
                <a:cxn ang="0">
                  <a:pos x="connsiteX2" y="connsiteY2"/>
                </a:cxn>
                <a:cxn ang="0">
                  <a:pos x="connsiteX3" y="connsiteY3"/>
                </a:cxn>
              </a:cxnLst>
              <a:rect l="l" t="t" r="r" b="b"/>
              <a:pathLst>
                <a:path w="854201" h="422719">
                  <a:moveTo>
                    <a:pt x="321469" y="41339"/>
                  </a:moveTo>
                  <a:lnTo>
                    <a:pt x="0" y="0"/>
                  </a:lnTo>
                  <a:lnTo>
                    <a:pt x="854202" y="422719"/>
                  </a:lnTo>
                  <a:lnTo>
                    <a:pt x="321469" y="41339"/>
                  </a:lnTo>
                  <a:close/>
                </a:path>
              </a:pathLst>
            </a:custGeom>
            <a:grpFill/>
            <a:ln w="9525" cap="flat">
              <a:noFill/>
              <a:prstDash val="solid"/>
              <a:miter/>
            </a:ln>
          </p:spPr>
          <p:txBody>
            <a:bodyPr rtlCol="0" anchor="ctr"/>
            <a:lstStyle/>
            <a:p>
              <a:endParaRPr lang="en-GB"/>
            </a:p>
          </p:txBody>
        </p:sp>
        <p:sp>
          <p:nvSpPr>
            <p:cNvPr id="51" name="Freeform: Shape 43">
              <a:extLst>
                <a:ext uri="{FF2B5EF4-FFF2-40B4-BE49-F238E27FC236}">
                  <a16:creationId xmlns:a16="http://schemas.microsoft.com/office/drawing/2014/main" id="{9DBD0412-916F-5420-A9F9-18293F157501}"/>
                </a:ext>
              </a:extLst>
            </p:cNvPr>
            <p:cNvSpPr/>
            <p:nvPr/>
          </p:nvSpPr>
          <p:spPr>
            <a:xfrm>
              <a:off x="1292002" y="2882207"/>
              <a:ext cx="534638" cy="453389"/>
            </a:xfrm>
            <a:custGeom>
              <a:avLst/>
              <a:gdLst>
                <a:gd name="connsiteX0" fmla="*/ 257080 w 534638"/>
                <a:gd name="connsiteY0" fmla="*/ 69914 h 453389"/>
                <a:gd name="connsiteX1" fmla="*/ 0 w 534638"/>
                <a:gd name="connsiteY1" fmla="*/ 0 h 453389"/>
                <a:gd name="connsiteX2" fmla="*/ 534638 w 534638"/>
                <a:gd name="connsiteY2" fmla="*/ 453390 h 453389"/>
                <a:gd name="connsiteX3" fmla="*/ 257080 w 534638"/>
                <a:gd name="connsiteY3" fmla="*/ 69914 h 453389"/>
              </a:gdLst>
              <a:ahLst/>
              <a:cxnLst>
                <a:cxn ang="0">
                  <a:pos x="connsiteX0" y="connsiteY0"/>
                </a:cxn>
                <a:cxn ang="0">
                  <a:pos x="connsiteX1" y="connsiteY1"/>
                </a:cxn>
                <a:cxn ang="0">
                  <a:pos x="connsiteX2" y="connsiteY2"/>
                </a:cxn>
                <a:cxn ang="0">
                  <a:pos x="connsiteX3" y="connsiteY3"/>
                </a:cxn>
              </a:cxnLst>
              <a:rect l="l" t="t" r="r" b="b"/>
              <a:pathLst>
                <a:path w="534638" h="453389">
                  <a:moveTo>
                    <a:pt x="257080" y="69914"/>
                  </a:moveTo>
                  <a:lnTo>
                    <a:pt x="0" y="0"/>
                  </a:lnTo>
                  <a:lnTo>
                    <a:pt x="534638" y="453390"/>
                  </a:lnTo>
                  <a:lnTo>
                    <a:pt x="257080" y="69914"/>
                  </a:lnTo>
                  <a:close/>
                </a:path>
              </a:pathLst>
            </a:custGeom>
            <a:grpFill/>
            <a:ln w="9525" cap="flat">
              <a:noFill/>
              <a:prstDash val="solid"/>
              <a:miter/>
            </a:ln>
          </p:spPr>
          <p:txBody>
            <a:bodyPr rtlCol="0" anchor="ctr"/>
            <a:lstStyle/>
            <a:p>
              <a:endParaRPr lang="en-GB"/>
            </a:p>
          </p:txBody>
        </p:sp>
        <p:sp>
          <p:nvSpPr>
            <p:cNvPr id="52" name="Freeform: Shape 44">
              <a:extLst>
                <a:ext uri="{FF2B5EF4-FFF2-40B4-BE49-F238E27FC236}">
                  <a16:creationId xmlns:a16="http://schemas.microsoft.com/office/drawing/2014/main" id="{0CD56C9E-D97F-7578-3299-3AFD1183BD3D}"/>
                </a:ext>
              </a:extLst>
            </p:cNvPr>
            <p:cNvSpPr/>
            <p:nvPr/>
          </p:nvSpPr>
          <p:spPr>
            <a:xfrm>
              <a:off x="1856072" y="2918688"/>
              <a:ext cx="854202" cy="422814"/>
            </a:xfrm>
            <a:custGeom>
              <a:avLst/>
              <a:gdLst>
                <a:gd name="connsiteX0" fmla="*/ 532733 w 854202"/>
                <a:gd name="connsiteY0" fmla="*/ 41434 h 422814"/>
                <a:gd name="connsiteX1" fmla="*/ 854202 w 854202"/>
                <a:gd name="connsiteY1" fmla="*/ 0 h 422814"/>
                <a:gd name="connsiteX2" fmla="*/ 0 w 854202"/>
                <a:gd name="connsiteY2" fmla="*/ 422815 h 422814"/>
                <a:gd name="connsiteX3" fmla="*/ 532733 w 854202"/>
                <a:gd name="connsiteY3" fmla="*/ 41434 h 422814"/>
              </a:gdLst>
              <a:ahLst/>
              <a:cxnLst>
                <a:cxn ang="0">
                  <a:pos x="connsiteX0" y="connsiteY0"/>
                </a:cxn>
                <a:cxn ang="0">
                  <a:pos x="connsiteX1" y="connsiteY1"/>
                </a:cxn>
                <a:cxn ang="0">
                  <a:pos x="connsiteX2" y="connsiteY2"/>
                </a:cxn>
                <a:cxn ang="0">
                  <a:pos x="connsiteX3" y="connsiteY3"/>
                </a:cxn>
              </a:cxnLst>
              <a:rect l="l" t="t" r="r" b="b"/>
              <a:pathLst>
                <a:path w="854202" h="422814">
                  <a:moveTo>
                    <a:pt x="532733" y="41434"/>
                  </a:moveTo>
                  <a:lnTo>
                    <a:pt x="854202" y="0"/>
                  </a:lnTo>
                  <a:lnTo>
                    <a:pt x="0" y="422815"/>
                  </a:lnTo>
                  <a:lnTo>
                    <a:pt x="532733" y="41434"/>
                  </a:lnTo>
                  <a:close/>
                </a:path>
              </a:pathLst>
            </a:custGeom>
            <a:grpFill/>
            <a:ln w="9525" cap="flat">
              <a:noFill/>
              <a:prstDash val="solid"/>
              <a:miter/>
            </a:ln>
          </p:spPr>
          <p:txBody>
            <a:bodyPr rtlCol="0" anchor="ctr"/>
            <a:lstStyle/>
            <a:p>
              <a:endParaRPr lang="en-GB"/>
            </a:p>
          </p:txBody>
        </p:sp>
        <p:sp>
          <p:nvSpPr>
            <p:cNvPr id="53" name="Freeform: Shape 45">
              <a:extLst>
                <a:ext uri="{FF2B5EF4-FFF2-40B4-BE49-F238E27FC236}">
                  <a16:creationId xmlns:a16="http://schemas.microsoft.com/office/drawing/2014/main" id="{D03FBC7E-1FB0-F546-9543-8AC73243478C}"/>
                </a:ext>
              </a:extLst>
            </p:cNvPr>
            <p:cNvSpPr/>
            <p:nvPr/>
          </p:nvSpPr>
          <p:spPr>
            <a:xfrm>
              <a:off x="1854167" y="2882207"/>
              <a:ext cx="534638" cy="453294"/>
            </a:xfrm>
            <a:custGeom>
              <a:avLst/>
              <a:gdLst>
                <a:gd name="connsiteX0" fmla="*/ 277654 w 534638"/>
                <a:gd name="connsiteY0" fmla="*/ 69914 h 453294"/>
                <a:gd name="connsiteX1" fmla="*/ 534638 w 534638"/>
                <a:gd name="connsiteY1" fmla="*/ 0 h 453294"/>
                <a:gd name="connsiteX2" fmla="*/ 0 w 534638"/>
                <a:gd name="connsiteY2" fmla="*/ 453295 h 453294"/>
                <a:gd name="connsiteX3" fmla="*/ 277654 w 534638"/>
                <a:gd name="connsiteY3" fmla="*/ 69914 h 453294"/>
              </a:gdLst>
              <a:ahLst/>
              <a:cxnLst>
                <a:cxn ang="0">
                  <a:pos x="connsiteX0" y="connsiteY0"/>
                </a:cxn>
                <a:cxn ang="0">
                  <a:pos x="connsiteX1" y="connsiteY1"/>
                </a:cxn>
                <a:cxn ang="0">
                  <a:pos x="connsiteX2" y="connsiteY2"/>
                </a:cxn>
                <a:cxn ang="0">
                  <a:pos x="connsiteX3" y="connsiteY3"/>
                </a:cxn>
              </a:cxnLst>
              <a:rect l="l" t="t" r="r" b="b"/>
              <a:pathLst>
                <a:path w="534638" h="453294">
                  <a:moveTo>
                    <a:pt x="277654" y="69914"/>
                  </a:moveTo>
                  <a:lnTo>
                    <a:pt x="534638" y="0"/>
                  </a:lnTo>
                  <a:lnTo>
                    <a:pt x="0" y="453295"/>
                  </a:lnTo>
                  <a:lnTo>
                    <a:pt x="277654" y="69914"/>
                  </a:lnTo>
                  <a:close/>
                </a:path>
              </a:pathLst>
            </a:custGeom>
            <a:grpFill/>
            <a:ln w="9525" cap="flat">
              <a:noFill/>
              <a:prstDash val="solid"/>
              <a:miter/>
            </a:ln>
          </p:spPr>
          <p:txBody>
            <a:bodyPr rtlCol="0" anchor="ctr"/>
            <a:lstStyle/>
            <a:p>
              <a:endParaRPr lang="en-GB"/>
            </a:p>
          </p:txBody>
        </p:sp>
        <p:sp>
          <p:nvSpPr>
            <p:cNvPr id="54" name="Freeform: Shape 46">
              <a:extLst>
                <a:ext uri="{FF2B5EF4-FFF2-40B4-BE49-F238E27FC236}">
                  <a16:creationId xmlns:a16="http://schemas.microsoft.com/office/drawing/2014/main" id="{B31390DA-1D9B-FE05-0048-4672E630345C}"/>
                </a:ext>
              </a:extLst>
            </p:cNvPr>
            <p:cNvSpPr/>
            <p:nvPr/>
          </p:nvSpPr>
          <p:spPr>
            <a:xfrm>
              <a:off x="1523935" y="2846965"/>
              <a:ext cx="633031" cy="495109"/>
            </a:xfrm>
            <a:custGeom>
              <a:avLst/>
              <a:gdLst>
                <a:gd name="connsiteX0" fmla="*/ 633032 w 633031"/>
                <a:gd name="connsiteY0" fmla="*/ 0 h 495109"/>
                <a:gd name="connsiteX1" fmla="*/ 426720 w 633031"/>
                <a:gd name="connsiteY1" fmla="*/ 97727 h 495109"/>
                <a:gd name="connsiteX2" fmla="*/ 388239 w 633031"/>
                <a:gd name="connsiteY2" fmla="*/ 252413 h 495109"/>
                <a:gd name="connsiteX3" fmla="*/ 316516 w 633031"/>
                <a:gd name="connsiteY3" fmla="*/ 111062 h 495109"/>
                <a:gd name="connsiteX4" fmla="*/ 244412 w 633031"/>
                <a:gd name="connsiteY4" fmla="*/ 252413 h 495109"/>
                <a:gd name="connsiteX5" fmla="*/ 206216 w 633031"/>
                <a:gd name="connsiteY5" fmla="*/ 97727 h 495109"/>
                <a:gd name="connsiteX6" fmla="*/ 0 w 633031"/>
                <a:gd name="connsiteY6" fmla="*/ 0 h 495109"/>
                <a:gd name="connsiteX7" fmla="*/ 316516 w 633031"/>
                <a:gd name="connsiteY7" fmla="*/ 495110 h 495109"/>
                <a:gd name="connsiteX8" fmla="*/ 633032 w 633031"/>
                <a:gd name="connsiteY8" fmla="*/ 0 h 4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1" h="495109">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74970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D018E-7252-47A2-DCDA-E0E4C75A9C35}"/>
              </a:ext>
            </a:extLst>
          </p:cNvPr>
          <p:cNvSpPr/>
          <p:nvPr userDrawn="1"/>
        </p:nvSpPr>
        <p:spPr>
          <a:xfrm>
            <a:off x="12000" y="4445"/>
            <a:ext cx="12192000" cy="6853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91754848-8A85-8A25-4E00-11CBD12476F1}"/>
              </a:ext>
            </a:extLst>
          </p:cNvPr>
          <p:cNvSpPr/>
          <p:nvPr userDrawn="1"/>
        </p:nvSpPr>
        <p:spPr>
          <a:xfrm>
            <a:off x="12000" y="0"/>
            <a:ext cx="4377301" cy="6858000"/>
          </a:xfrm>
          <a:custGeom>
            <a:avLst/>
            <a:gdLst>
              <a:gd name="connsiteX0" fmla="*/ 0 w 4415589"/>
              <a:gd name="connsiteY0" fmla="*/ 1579486 h 6886776"/>
              <a:gd name="connsiteX1" fmla="*/ 0 w 4415589"/>
              <a:gd name="connsiteY1" fmla="*/ 6886776 h 6886776"/>
              <a:gd name="connsiteX2" fmla="*/ 4415589 w 4415589"/>
              <a:gd name="connsiteY2" fmla="*/ 0 h 6886776"/>
              <a:gd name="connsiteX3" fmla="*/ 1479884 w 4415589"/>
              <a:gd name="connsiteY3" fmla="*/ 1395663 h 6886776"/>
              <a:gd name="connsiteX4" fmla="*/ 974558 w 4415589"/>
              <a:gd name="connsiteY4" fmla="*/ 3441031 h 6886776"/>
              <a:gd name="connsiteX5" fmla="*/ 0 w 4415589"/>
              <a:gd name="connsiteY5" fmla="*/ 1579486 h 688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5589" h="6886776">
                <a:moveTo>
                  <a:pt x="0" y="1579486"/>
                </a:moveTo>
                <a:lnTo>
                  <a:pt x="0" y="6886776"/>
                </a:lnTo>
                <a:lnTo>
                  <a:pt x="4415589" y="0"/>
                </a:lnTo>
                <a:lnTo>
                  <a:pt x="1479884" y="1395663"/>
                </a:lnTo>
                <a:lnTo>
                  <a:pt x="974558" y="3441031"/>
                </a:lnTo>
                <a:lnTo>
                  <a:pt x="0" y="1579486"/>
                </a:lnTo>
                <a:close/>
              </a:path>
            </a:pathLst>
          </a:cu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3582991" y="2738704"/>
            <a:ext cx="7572689" cy="984885"/>
          </a:xfrm>
          <a:prstGeom prst="rect">
            <a:avLst/>
          </a:prstGeom>
        </p:spPr>
        <p:txBody>
          <a:bodyPr vert="horz" wrap="square" lIns="0" tIns="0" rIns="0" bIns="0" rtlCol="0" anchor="ctr" anchorCtr="0">
            <a:spAutoFit/>
          </a:bodyPr>
          <a:lstStyle>
            <a:lvl1pPr algn="l">
              <a:lnSpc>
                <a:spcPct val="100000"/>
              </a:lnSpc>
              <a:defRPr lang="en-US" sz="3200" dirty="0">
                <a:solidFill>
                  <a:srgbClr val="BF2026"/>
                </a:solidFill>
              </a:defRPr>
            </a:lvl1pPr>
          </a:lstStyle>
          <a:p>
            <a:pPr lvl="0"/>
            <a:r>
              <a:rPr lang="en-GB"/>
              <a:t>Click to edit </a:t>
            </a:r>
            <a:br>
              <a:rPr lang="en-GB"/>
            </a:br>
            <a:r>
              <a:rPr lang="en-GB"/>
              <a:t>Master title style</a:t>
            </a:r>
            <a:endParaRPr lang="en-US"/>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3582991" y="3897147"/>
            <a:ext cx="7572689" cy="371127"/>
          </a:xfrm>
        </p:spPr>
        <p:txBody>
          <a:bodyPr wrap="square">
            <a:spAutoFit/>
          </a:bodyPr>
          <a:lstStyle>
            <a:lvl1pPr marL="0" indent="0" algn="l">
              <a:spcBef>
                <a:spcPts val="600"/>
              </a:spcBef>
              <a:buFont typeface="Arial" panose="020B0604020202020204" pitchFamily="34" charset="0"/>
              <a:buNone/>
              <a:defRPr sz="2000">
                <a:solidFill>
                  <a:srgbClr val="BF20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465665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vider Slide">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D018E-7252-47A2-DCDA-E0E4C75A9C35}"/>
              </a:ext>
            </a:extLst>
          </p:cNvPr>
          <p:cNvSpPr/>
          <p:nvPr userDrawn="1"/>
        </p:nvSpPr>
        <p:spPr>
          <a:xfrm>
            <a:off x="0" y="0"/>
            <a:ext cx="12192000" cy="6853555"/>
          </a:xfrm>
          <a:prstGeom prst="rect">
            <a:avLst/>
          </a:prstGeom>
          <a:gradFill>
            <a:gsLst>
              <a:gs pos="100000">
                <a:schemeClr val="tx2"/>
              </a:gs>
              <a:gs pos="0">
                <a:schemeClr val="tx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F2BB40-2670-383A-AA42-DB1EDE9E66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460" y="14778"/>
            <a:ext cx="4384738" cy="6861222"/>
          </a:xfrm>
          <a:prstGeom prst="rect">
            <a:avLst/>
          </a:prstGeom>
        </p:spPr>
      </p:pic>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3156238" y="2321004"/>
            <a:ext cx="8439419" cy="984885"/>
          </a:xfrm>
          <a:prstGeom prst="rect">
            <a:avLst/>
          </a:prstGeom>
        </p:spPr>
        <p:txBody>
          <a:bodyPr vert="horz" wrap="square" lIns="0" tIns="0" rIns="0" bIns="0" rtlCol="0" anchor="ctr" anchorCtr="0">
            <a:spAutoFit/>
          </a:bodyPr>
          <a:lstStyle>
            <a:lvl1pPr algn="l">
              <a:lnSpc>
                <a:spcPct val="100000"/>
              </a:lnSpc>
              <a:defRPr lang="en-US" sz="3200" dirty="0">
                <a:solidFill>
                  <a:schemeClr val="bg1"/>
                </a:solidFill>
              </a:defRPr>
            </a:lvl1pPr>
          </a:lstStyle>
          <a:p>
            <a:pPr lvl="0"/>
            <a:r>
              <a:rPr lang="en-GB" dirty="0"/>
              <a:t>Click to edit </a:t>
            </a:r>
            <a:br>
              <a:rPr lang="en-GB" dirty="0"/>
            </a:br>
            <a:r>
              <a:rPr lang="en-GB" dirty="0"/>
              <a:t>Master title style</a:t>
            </a:r>
            <a:endParaRPr lang="en-US" dirty="0"/>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3156238" y="3479447"/>
            <a:ext cx="8439419" cy="579303"/>
          </a:xfrm>
        </p:spPr>
        <p:txBody>
          <a:bodyPr wrap="square">
            <a:spAutoFit/>
          </a:bodyPr>
          <a:lstStyle>
            <a:lvl1pPr marL="270000" indent="-270000" algn="l">
              <a:spcBef>
                <a:spcPts val="600"/>
              </a:spcBef>
              <a:buFont typeface="Arial" panose="020B0604020202020204" pitchFamily="34" charset="0"/>
              <a:buChar char="•"/>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447691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DD018E-7252-47A2-DCDA-E0E4C75A9C35}"/>
              </a:ext>
            </a:extLst>
          </p:cNvPr>
          <p:cNvSpPr/>
          <p:nvPr userDrawn="1"/>
        </p:nvSpPr>
        <p:spPr>
          <a:xfrm>
            <a:off x="12000" y="4445"/>
            <a:ext cx="12192000" cy="6853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91754848-8A85-8A25-4E00-11CBD12476F1}"/>
              </a:ext>
            </a:extLst>
          </p:cNvPr>
          <p:cNvSpPr/>
          <p:nvPr userDrawn="1"/>
        </p:nvSpPr>
        <p:spPr>
          <a:xfrm>
            <a:off x="12000" y="0"/>
            <a:ext cx="4377301" cy="6858000"/>
          </a:xfrm>
          <a:custGeom>
            <a:avLst/>
            <a:gdLst>
              <a:gd name="connsiteX0" fmla="*/ 0 w 4415589"/>
              <a:gd name="connsiteY0" fmla="*/ 1579486 h 6886776"/>
              <a:gd name="connsiteX1" fmla="*/ 0 w 4415589"/>
              <a:gd name="connsiteY1" fmla="*/ 6886776 h 6886776"/>
              <a:gd name="connsiteX2" fmla="*/ 4415589 w 4415589"/>
              <a:gd name="connsiteY2" fmla="*/ 0 h 6886776"/>
              <a:gd name="connsiteX3" fmla="*/ 1479884 w 4415589"/>
              <a:gd name="connsiteY3" fmla="*/ 1395663 h 6886776"/>
              <a:gd name="connsiteX4" fmla="*/ 974558 w 4415589"/>
              <a:gd name="connsiteY4" fmla="*/ 3441031 h 6886776"/>
              <a:gd name="connsiteX5" fmla="*/ 0 w 4415589"/>
              <a:gd name="connsiteY5" fmla="*/ 1579486 h 688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5589" h="6886776">
                <a:moveTo>
                  <a:pt x="0" y="1579486"/>
                </a:moveTo>
                <a:lnTo>
                  <a:pt x="0" y="6886776"/>
                </a:lnTo>
                <a:lnTo>
                  <a:pt x="4415589" y="0"/>
                </a:lnTo>
                <a:lnTo>
                  <a:pt x="1479884" y="1395663"/>
                </a:lnTo>
                <a:lnTo>
                  <a:pt x="974558" y="3441031"/>
                </a:lnTo>
                <a:lnTo>
                  <a:pt x="0" y="157948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8D04E-BDD5-1F64-6209-2F4B4F2000E7}"/>
              </a:ext>
            </a:extLst>
          </p:cNvPr>
          <p:cNvSpPr>
            <a:spLocks noGrp="1"/>
          </p:cNvSpPr>
          <p:nvPr>
            <p:ph type="ctrTitle" hasCustomPrompt="1"/>
          </p:nvPr>
        </p:nvSpPr>
        <p:spPr>
          <a:xfrm>
            <a:off x="3582991" y="2738704"/>
            <a:ext cx="7572689" cy="984885"/>
          </a:xfrm>
          <a:prstGeom prst="rect">
            <a:avLst/>
          </a:prstGeom>
        </p:spPr>
        <p:txBody>
          <a:bodyPr vert="horz" wrap="square" lIns="0" tIns="0" rIns="0" bIns="0" rtlCol="0" anchor="ctr" anchorCtr="0">
            <a:spAutoFit/>
          </a:bodyPr>
          <a:lstStyle>
            <a:lvl1pPr algn="l">
              <a:lnSpc>
                <a:spcPct val="100000"/>
              </a:lnSpc>
              <a:defRPr lang="en-US" sz="3200" dirty="0">
                <a:solidFill>
                  <a:srgbClr val="BF2026"/>
                </a:solidFill>
              </a:defRPr>
            </a:lvl1pPr>
          </a:lstStyle>
          <a:p>
            <a:pPr lvl="0"/>
            <a:r>
              <a:rPr lang="en-GB" dirty="0"/>
              <a:t>Click to edit </a:t>
            </a:r>
            <a:br>
              <a:rPr lang="en-GB" dirty="0"/>
            </a:br>
            <a:r>
              <a:rPr lang="en-GB" dirty="0"/>
              <a:t>Master title style</a:t>
            </a:r>
            <a:endParaRPr lang="en-US" dirty="0"/>
          </a:p>
        </p:txBody>
      </p:sp>
      <p:sp>
        <p:nvSpPr>
          <p:cNvPr id="3" name="Subtitle 2">
            <a:extLst>
              <a:ext uri="{FF2B5EF4-FFF2-40B4-BE49-F238E27FC236}">
                <a16:creationId xmlns:a16="http://schemas.microsoft.com/office/drawing/2014/main" id="{A4E4F35D-11C4-5CAB-4D65-A671ADAD38B0}"/>
              </a:ext>
            </a:extLst>
          </p:cNvPr>
          <p:cNvSpPr>
            <a:spLocks noGrp="1"/>
          </p:cNvSpPr>
          <p:nvPr>
            <p:ph type="subTitle" idx="1"/>
          </p:nvPr>
        </p:nvSpPr>
        <p:spPr>
          <a:xfrm>
            <a:off x="3582991" y="3897147"/>
            <a:ext cx="7572689" cy="371127"/>
          </a:xfrm>
        </p:spPr>
        <p:txBody>
          <a:bodyPr wrap="square">
            <a:spAutoFit/>
          </a:bodyPr>
          <a:lstStyle>
            <a:lvl1pPr marL="0" indent="0" algn="l">
              <a:spcBef>
                <a:spcPts val="600"/>
              </a:spcBef>
              <a:buFont typeface="Arial" panose="020B0604020202020204" pitchFamily="34" charset="0"/>
              <a:buNone/>
              <a:defRPr sz="2000">
                <a:solidFill>
                  <a:srgbClr val="BF20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26712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Divider Slide">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 name="Rectangle 54">
            <a:extLst>
              <a:ext uri="{FF2B5EF4-FFF2-40B4-BE49-F238E27FC236}">
                <a16:creationId xmlns:a16="http://schemas.microsoft.com/office/drawing/2014/main" id="{D934D638-005E-C5D7-9B66-5AA8E3D1FBBC}"/>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C32626">
              <a:alpha val="38000"/>
            </a:srgb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Barlow-Regular" panose="02040502050405020303"/>
              <a:ea typeface="+mn-ea"/>
              <a:cs typeface="+mn-cs"/>
            </a:endParaRPr>
          </a:p>
        </p:txBody>
      </p:sp>
      <p:sp>
        <p:nvSpPr>
          <p:cNvPr id="5" name="Title 1">
            <a:extLst>
              <a:ext uri="{FF2B5EF4-FFF2-40B4-BE49-F238E27FC236}">
                <a16:creationId xmlns:a16="http://schemas.microsoft.com/office/drawing/2014/main" id="{7ABB3D88-35BD-7D98-E3B9-3F9F5DD78C6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IN" dirty="0"/>
          </a:p>
        </p:txBody>
      </p:sp>
      <p:sp>
        <p:nvSpPr>
          <p:cNvPr id="6" name="Subtitle 2">
            <a:extLst>
              <a:ext uri="{FF2B5EF4-FFF2-40B4-BE49-F238E27FC236}">
                <a16:creationId xmlns:a16="http://schemas.microsoft.com/office/drawing/2014/main" id="{0B1B10E8-02DA-BBBE-7B1F-DEA618D6945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Barlow"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3342948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asic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58830-04D2-B24C-C3E4-FA2D3EFAAC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
        <p:nvSpPr>
          <p:cNvPr id="6" name="Title 1">
            <a:extLst>
              <a:ext uri="{FF2B5EF4-FFF2-40B4-BE49-F238E27FC236}">
                <a16:creationId xmlns:a16="http://schemas.microsoft.com/office/drawing/2014/main" id="{47E03D08-E7E5-0625-F089-56B61B810947}"/>
              </a:ext>
            </a:extLst>
          </p:cNvPr>
          <p:cNvSpPr>
            <a:spLocks noGrp="1"/>
          </p:cNvSpPr>
          <p:nvPr>
            <p:ph type="ctrTitle" hasCustomPrompt="1"/>
          </p:nvPr>
        </p:nvSpPr>
        <p:spPr>
          <a:xfrm>
            <a:off x="360000" y="338447"/>
            <a:ext cx="11484000" cy="984885"/>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a:t>
            </a:r>
            <a:br>
              <a:rPr lang="en-GB"/>
            </a:br>
            <a:r>
              <a:rPr lang="en-GB"/>
              <a:t>Master title style</a:t>
            </a:r>
            <a:endParaRPr lang="en-US"/>
          </a:p>
        </p:txBody>
      </p:sp>
      <p:sp>
        <p:nvSpPr>
          <p:cNvPr id="7" name="Rectangle 6">
            <a:extLst>
              <a:ext uri="{FF2B5EF4-FFF2-40B4-BE49-F238E27FC236}">
                <a16:creationId xmlns:a16="http://schemas.microsoft.com/office/drawing/2014/main" id="{AB963EDD-C568-B0D6-3246-59FC7F1B098D}"/>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BB53FCF-24B3-A076-E68F-18C74C69765B}"/>
              </a:ext>
            </a:extLst>
          </p:cNvPr>
          <p:cNvSpPr>
            <a:spLocks noGrp="1"/>
          </p:cNvSpPr>
          <p:nvPr>
            <p:ph type="subTitle" idx="1"/>
          </p:nvPr>
        </p:nvSpPr>
        <p:spPr>
          <a:xfrm>
            <a:off x="360000" y="1719524"/>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978320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CDE1A2-F85B-32AA-CE59-F2FC232966CD}"/>
              </a:ext>
            </a:extLst>
          </p:cNvPr>
          <p:cNvSpPr>
            <a:spLocks noGrp="1"/>
          </p:cNvSpPr>
          <p:nvPr>
            <p:ph type="ctrTitle" hasCustomPrompt="1"/>
          </p:nvPr>
        </p:nvSpPr>
        <p:spPr>
          <a:xfrm>
            <a:off x="360000" y="338447"/>
            <a:ext cx="11484000" cy="984885"/>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a:t>
            </a:r>
            <a:br>
              <a:rPr lang="en-GB"/>
            </a:br>
            <a:r>
              <a:rPr lang="en-GB"/>
              <a:t>Master title style</a:t>
            </a:r>
            <a:endParaRPr lang="en-US"/>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360000" y="1719524"/>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171808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Basic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9E88B5-8AE5-FDFD-0B7D-4470E1B62B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
        <p:nvSpPr>
          <p:cNvPr id="7" name="Title 1">
            <a:extLst>
              <a:ext uri="{FF2B5EF4-FFF2-40B4-BE49-F238E27FC236}">
                <a16:creationId xmlns:a16="http://schemas.microsoft.com/office/drawing/2014/main" id="{FAAB6A95-7DFD-3C79-097F-EE03C8E1DC4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Master title style</a:t>
            </a:r>
            <a:endParaRPr lang="en-US"/>
          </a:p>
        </p:txBody>
      </p:sp>
      <p:sp>
        <p:nvSpPr>
          <p:cNvPr id="8" name="Rectangle 7">
            <a:extLst>
              <a:ext uri="{FF2B5EF4-FFF2-40B4-BE49-F238E27FC236}">
                <a16:creationId xmlns:a16="http://schemas.microsoft.com/office/drawing/2014/main" id="{B0FBD702-0245-F51A-D51E-DABA22336F0A}"/>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ubtitle 2">
            <a:extLst>
              <a:ext uri="{FF2B5EF4-FFF2-40B4-BE49-F238E27FC236}">
                <a16:creationId xmlns:a16="http://schemas.microsoft.com/office/drawing/2014/main" id="{5BD309DB-C55C-01DD-2D53-2DC71D81B621}"/>
              </a:ext>
            </a:extLst>
          </p:cNvPr>
          <p:cNvSpPr>
            <a:spLocks noGrp="1"/>
          </p:cNvSpPr>
          <p:nvPr>
            <p:ph type="subTitle" idx="1"/>
          </p:nvPr>
        </p:nvSpPr>
        <p:spPr>
          <a:xfrm>
            <a:off x="360000" y="1187381"/>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03673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AB6A95-7DFD-3C79-097F-EE03C8E1DC4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B0FBD702-0245-F51A-D51E-DABA22336F0A}"/>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ubtitle 2">
            <a:extLst>
              <a:ext uri="{FF2B5EF4-FFF2-40B4-BE49-F238E27FC236}">
                <a16:creationId xmlns:a16="http://schemas.microsoft.com/office/drawing/2014/main" id="{5BD309DB-C55C-01DD-2D53-2DC71D81B621}"/>
              </a:ext>
            </a:extLst>
          </p:cNvPr>
          <p:cNvSpPr>
            <a:spLocks noGrp="1"/>
          </p:cNvSpPr>
          <p:nvPr>
            <p:ph type="subTitle" idx="1"/>
          </p:nvPr>
        </p:nvSpPr>
        <p:spPr>
          <a:xfrm>
            <a:off x="360000" y="1187381"/>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074661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722892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945661"/>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413873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Basic Slide">
    <p:spTree>
      <p:nvGrpSpPr>
        <p:cNvPr id="1" name=""/>
        <p:cNvGrpSpPr/>
        <p:nvPr/>
      </p:nvGrpSpPr>
      <p:grpSpPr>
        <a:xfrm>
          <a:off x="0" y="0"/>
          <a:ext cx="0" cy="0"/>
          <a:chOff x="0" y="0"/>
          <a:chExt cx="0" cy="0"/>
        </a:xfrm>
      </p:grpSpPr>
      <p:sp>
        <p:nvSpPr>
          <p:cNvPr id="2" name="Rectangle 54">
            <a:extLst>
              <a:ext uri="{FF2B5EF4-FFF2-40B4-BE49-F238E27FC236}">
                <a16:creationId xmlns:a16="http://schemas.microsoft.com/office/drawing/2014/main" id="{ABCA9587-0B3E-5EFA-2A4F-E25A5E6F10E8}"/>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170597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
    <p:bg>
      <p:bgPr>
        <a:gradFill>
          <a:gsLst>
            <a:gs pos="100000">
              <a:schemeClr val="tx2"/>
            </a:gs>
            <a:gs pos="0">
              <a:schemeClr val="accent1"/>
            </a:gs>
          </a:gsLst>
          <a:lin ang="5400000" scaled="1"/>
        </a:gradFill>
        <a:effectLst/>
      </p:bgPr>
    </p:bg>
    <p:spTree>
      <p:nvGrpSpPr>
        <p:cNvPr id="1" name=""/>
        <p:cNvGrpSpPr/>
        <p:nvPr/>
      </p:nvGrpSpPr>
      <p:grpSpPr>
        <a:xfrm>
          <a:off x="0" y="0"/>
          <a:ext cx="0" cy="0"/>
          <a:chOff x="0" y="0"/>
          <a:chExt cx="0" cy="0"/>
        </a:xfrm>
      </p:grpSpPr>
      <p:sp>
        <p:nvSpPr>
          <p:cNvPr id="4" name="Rectangle 54">
            <a:extLst>
              <a:ext uri="{FF2B5EF4-FFF2-40B4-BE49-F238E27FC236}">
                <a16:creationId xmlns:a16="http://schemas.microsoft.com/office/drawing/2014/main" id="{D934D638-005E-C5D7-9B66-5AA8E3D1FBBC}"/>
              </a:ext>
            </a:extLst>
          </p:cNvPr>
          <p:cNvSpPr/>
          <p:nvPr userDrawn="1"/>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C32626">
              <a:alpha val="38000"/>
            </a:srgb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5" name="Title 1">
            <a:extLst>
              <a:ext uri="{FF2B5EF4-FFF2-40B4-BE49-F238E27FC236}">
                <a16:creationId xmlns:a16="http://schemas.microsoft.com/office/drawing/2014/main" id="{7ABB3D88-35BD-7D98-E3B9-3F9F5DD78C6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IN"/>
          </a:p>
        </p:txBody>
      </p:sp>
      <p:sp>
        <p:nvSpPr>
          <p:cNvPr id="6" name="Subtitle 2">
            <a:extLst>
              <a:ext uri="{FF2B5EF4-FFF2-40B4-BE49-F238E27FC236}">
                <a16:creationId xmlns:a16="http://schemas.microsoft.com/office/drawing/2014/main" id="{0B1B10E8-02DA-BBBE-7B1F-DEA618D6945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Barlow"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Tree>
    <p:extLst>
      <p:ext uri="{BB962C8B-B14F-4D97-AF65-F5344CB8AC3E}">
        <p14:creationId xmlns:p14="http://schemas.microsoft.com/office/powerpoint/2010/main" val="22023926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CDE1A2-F85B-32AA-CE59-F2FC232966CD}"/>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550832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8_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F577-0399-8162-ABC5-8FB67BFA210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634533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9_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F577-0399-8162-ABC5-8FB67BFA2106}"/>
              </a:ext>
            </a:extLst>
          </p:cNvPr>
          <p:cNvSpPr>
            <a:spLocks noGrp="1"/>
          </p:cNvSpPr>
          <p:nvPr>
            <p:ph type="title"/>
          </p:nvPr>
        </p:nvSpPr>
        <p:spPr/>
        <p:txBody>
          <a:bodyPr/>
          <a:lstStyle/>
          <a:p>
            <a:r>
              <a:rPr lang="en-US"/>
              <a:t>Click to edit Master title style</a:t>
            </a:r>
            <a:endParaRPr lang="en-IN"/>
          </a:p>
        </p:txBody>
      </p:sp>
      <p:pic>
        <p:nvPicPr>
          <p:cNvPr id="7" name="Picture 6">
            <a:extLst>
              <a:ext uri="{FF2B5EF4-FFF2-40B4-BE49-F238E27FC236}">
                <a16:creationId xmlns:a16="http://schemas.microsoft.com/office/drawing/2014/main" id="{981ABF0B-681C-455F-418D-973A5CE2C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Tree>
    <p:extLst>
      <p:ext uri="{BB962C8B-B14F-4D97-AF65-F5344CB8AC3E}">
        <p14:creationId xmlns:p14="http://schemas.microsoft.com/office/powerpoint/2010/main" val="4201637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E38E-1D61-B95E-12B0-674CF7659089}"/>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46E6081-AD2E-D1AF-4131-88FE8904941B}"/>
              </a:ext>
            </a:extLst>
          </p:cNvPr>
          <p:cNvSpPr/>
          <p:nvPr userDrawn="1"/>
        </p:nvSpPr>
        <p:spPr>
          <a:xfrm rot="10800000">
            <a:off x="0" y="1802014"/>
            <a:ext cx="6135276" cy="99461"/>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B4BA1DC-D95B-3A5E-FB6B-E02B175393F8}"/>
              </a:ext>
            </a:extLst>
          </p:cNvPr>
          <p:cNvSpPr/>
          <p:nvPr userDrawn="1"/>
        </p:nvSpPr>
        <p:spPr>
          <a:xfrm>
            <a:off x="6107220" y="1802014"/>
            <a:ext cx="6135276" cy="99461"/>
          </a:xfrm>
          <a:prstGeom prst="rect">
            <a:avLst/>
          </a:prstGeom>
          <a:gradFill flip="none" rotWithShape="1">
            <a:gsLst>
              <a:gs pos="0">
                <a:schemeClr val="accent1"/>
              </a:gs>
              <a:gs pos="99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Text Placeholder 17">
            <a:extLst>
              <a:ext uri="{FF2B5EF4-FFF2-40B4-BE49-F238E27FC236}">
                <a16:creationId xmlns:a16="http://schemas.microsoft.com/office/drawing/2014/main" id="{B0DD31ED-843B-AB08-40B4-E77E227B3185}"/>
              </a:ext>
            </a:extLst>
          </p:cNvPr>
          <p:cNvSpPr>
            <a:spLocks noGrp="1"/>
          </p:cNvSpPr>
          <p:nvPr>
            <p:ph type="body" sz="quarter" idx="13"/>
          </p:nvPr>
        </p:nvSpPr>
        <p:spPr>
          <a:xfrm>
            <a:off x="1" y="648455"/>
            <a:ext cx="6084777" cy="592137"/>
          </a:xfrm>
        </p:spPr>
        <p:txBody>
          <a:bodyPr/>
          <a:lstStyle>
            <a:lvl1pPr marL="0" indent="0" algn="ctr">
              <a:buNone/>
              <a:defRPr b="1">
                <a:solidFill>
                  <a:schemeClr val="tx2"/>
                </a:solidFill>
                <a:latin typeface="Barlow" panose="00000500000000000000" pitchFamily="2" charset="0"/>
              </a:defRPr>
            </a:lvl1pPr>
          </a:lstStyle>
          <a:p>
            <a:pPr lvl="0"/>
            <a:r>
              <a:rPr lang="en-US" dirty="0"/>
              <a:t>Click to edit Master text styles</a:t>
            </a:r>
            <a:endParaRPr lang="en-IN" dirty="0"/>
          </a:p>
        </p:txBody>
      </p:sp>
      <p:sp>
        <p:nvSpPr>
          <p:cNvPr id="21" name="Text Placeholder 17">
            <a:extLst>
              <a:ext uri="{FF2B5EF4-FFF2-40B4-BE49-F238E27FC236}">
                <a16:creationId xmlns:a16="http://schemas.microsoft.com/office/drawing/2014/main" id="{9E4E0B59-C188-E6A4-3D48-36E51B3FD261}"/>
              </a:ext>
            </a:extLst>
          </p:cNvPr>
          <p:cNvSpPr>
            <a:spLocks noGrp="1"/>
          </p:cNvSpPr>
          <p:nvPr>
            <p:ph type="body" sz="quarter" idx="14"/>
          </p:nvPr>
        </p:nvSpPr>
        <p:spPr>
          <a:xfrm>
            <a:off x="6095998" y="643885"/>
            <a:ext cx="6095998" cy="592137"/>
          </a:xfrm>
        </p:spPr>
        <p:txBody>
          <a:bodyPr/>
          <a:lstStyle>
            <a:lvl1pPr marL="0" indent="0" algn="ctr">
              <a:buNone/>
              <a:defRPr b="1">
                <a:solidFill>
                  <a:schemeClr val="bg2"/>
                </a:solidFill>
                <a:latin typeface="Barlow" panose="00000500000000000000" pitchFamily="2" charset="0"/>
              </a:defRPr>
            </a:lvl1pPr>
          </a:lstStyle>
          <a:p>
            <a:pPr lvl="0"/>
            <a:r>
              <a:rPr lang="en-US" dirty="0"/>
              <a:t>Click to edit Master text styles</a:t>
            </a:r>
            <a:endParaRPr lang="en-IN" dirty="0"/>
          </a:p>
        </p:txBody>
      </p:sp>
      <p:sp>
        <p:nvSpPr>
          <p:cNvPr id="23" name="Text Placeholder 17">
            <a:extLst>
              <a:ext uri="{FF2B5EF4-FFF2-40B4-BE49-F238E27FC236}">
                <a16:creationId xmlns:a16="http://schemas.microsoft.com/office/drawing/2014/main" id="{8B71C1BA-BDE9-8980-AEF0-8284B3B67974}"/>
              </a:ext>
            </a:extLst>
          </p:cNvPr>
          <p:cNvSpPr>
            <a:spLocks noGrp="1"/>
          </p:cNvSpPr>
          <p:nvPr>
            <p:ph type="body" sz="quarter" idx="16"/>
          </p:nvPr>
        </p:nvSpPr>
        <p:spPr>
          <a:xfrm>
            <a:off x="0" y="1264891"/>
            <a:ext cx="6084777" cy="592137"/>
          </a:xfrm>
        </p:spPr>
        <p:txBody>
          <a:bodyPr>
            <a:normAutofit/>
          </a:bodyPr>
          <a:lstStyle>
            <a:lvl1pPr marL="0" indent="0" algn="ctr">
              <a:buNone/>
              <a:defRPr sz="1800" b="0">
                <a:solidFill>
                  <a:schemeClr val="tx1"/>
                </a:solidFill>
                <a:latin typeface="Barlow" panose="00000500000000000000" pitchFamily="2" charset="0"/>
              </a:defRPr>
            </a:lvl1pPr>
          </a:lstStyle>
          <a:p>
            <a:pPr lvl="0"/>
            <a:r>
              <a:rPr lang="en-US" dirty="0"/>
              <a:t>Click to edit Master text styles</a:t>
            </a:r>
            <a:endParaRPr lang="en-IN" dirty="0"/>
          </a:p>
        </p:txBody>
      </p:sp>
      <p:sp>
        <p:nvSpPr>
          <p:cNvPr id="24" name="Text Placeholder 17">
            <a:extLst>
              <a:ext uri="{FF2B5EF4-FFF2-40B4-BE49-F238E27FC236}">
                <a16:creationId xmlns:a16="http://schemas.microsoft.com/office/drawing/2014/main" id="{F2C9D2D5-E96A-1B64-E0C4-86A77C86A249}"/>
              </a:ext>
            </a:extLst>
          </p:cNvPr>
          <p:cNvSpPr>
            <a:spLocks noGrp="1"/>
          </p:cNvSpPr>
          <p:nvPr>
            <p:ph type="body" sz="quarter" idx="15"/>
          </p:nvPr>
        </p:nvSpPr>
        <p:spPr>
          <a:xfrm>
            <a:off x="393604" y="2383583"/>
            <a:ext cx="5308793" cy="592137"/>
          </a:xfrm>
        </p:spPr>
        <p:txBody>
          <a:bodyPr>
            <a:normAutofit/>
          </a:bodyPr>
          <a:lstStyle>
            <a:lvl1pPr marL="285750" indent="-285750" algn="l">
              <a:buFont typeface="Arial" panose="020B0604020202020204" pitchFamily="34" charset="0"/>
              <a:buChar char="•"/>
              <a:defRPr sz="18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25" name="Text Placeholder 17">
            <a:extLst>
              <a:ext uri="{FF2B5EF4-FFF2-40B4-BE49-F238E27FC236}">
                <a16:creationId xmlns:a16="http://schemas.microsoft.com/office/drawing/2014/main" id="{637CFF45-44EF-04C7-0E71-DA4CF0C7736A}"/>
              </a:ext>
            </a:extLst>
          </p:cNvPr>
          <p:cNvSpPr>
            <a:spLocks noGrp="1"/>
          </p:cNvSpPr>
          <p:nvPr>
            <p:ph type="body" sz="quarter" idx="17"/>
          </p:nvPr>
        </p:nvSpPr>
        <p:spPr>
          <a:xfrm>
            <a:off x="6489600" y="2383582"/>
            <a:ext cx="5308793" cy="592137"/>
          </a:xfrm>
        </p:spPr>
        <p:txBody>
          <a:bodyPr>
            <a:normAutofit/>
          </a:bodyPr>
          <a:lstStyle>
            <a:lvl1pPr marL="285750" indent="-285750" algn="l">
              <a:buFont typeface="Arial" panose="020B0604020202020204" pitchFamily="34" charset="0"/>
              <a:buChar char="•"/>
              <a:defRPr sz="18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Tree>
    <p:extLst>
      <p:ext uri="{BB962C8B-B14F-4D97-AF65-F5344CB8AC3E}">
        <p14:creationId xmlns:p14="http://schemas.microsoft.com/office/powerpoint/2010/main" val="1472651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meline/Roadmap">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dirty="0"/>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Freeform 42">
            <a:extLst>
              <a:ext uri="{FF2B5EF4-FFF2-40B4-BE49-F238E27FC236}">
                <a16:creationId xmlns:a16="http://schemas.microsoft.com/office/drawing/2014/main" id="{1F2E0D6F-C7C6-6DF1-B62F-5A1E2AE4127C}"/>
              </a:ext>
            </a:extLst>
          </p:cNvPr>
          <p:cNvSpPr/>
          <p:nvPr userDrawn="1"/>
        </p:nvSpPr>
        <p:spPr>
          <a:xfrm>
            <a:off x="4827986"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6">
            <a:extLst>
              <a:ext uri="{FF2B5EF4-FFF2-40B4-BE49-F238E27FC236}">
                <a16:creationId xmlns:a16="http://schemas.microsoft.com/office/drawing/2014/main" id="{F7D720D5-3F6B-2B88-4C70-E73A05FB1933}"/>
              </a:ext>
            </a:extLst>
          </p:cNvPr>
          <p:cNvSpPr/>
          <p:nvPr userDrawn="1"/>
        </p:nvSpPr>
        <p:spPr>
          <a:xfrm>
            <a:off x="9730911" y="3914586"/>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0" name="Freeform 87">
            <a:extLst>
              <a:ext uri="{FF2B5EF4-FFF2-40B4-BE49-F238E27FC236}">
                <a16:creationId xmlns:a16="http://schemas.microsoft.com/office/drawing/2014/main" id="{25A225EB-AC53-0FDB-DAC5-15C1021B4A9F}"/>
              </a:ext>
            </a:extLst>
          </p:cNvPr>
          <p:cNvSpPr/>
          <p:nvPr userDrawn="1"/>
        </p:nvSpPr>
        <p:spPr>
          <a:xfrm>
            <a:off x="1215720" y="3909882"/>
            <a:ext cx="1259218" cy="228778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1" name="Freeform 70">
            <a:extLst>
              <a:ext uri="{FF2B5EF4-FFF2-40B4-BE49-F238E27FC236}">
                <a16:creationId xmlns:a16="http://schemas.microsoft.com/office/drawing/2014/main" id="{AC944F06-205B-94B8-1525-1B4D8A649C58}"/>
              </a:ext>
            </a:extLst>
          </p:cNvPr>
          <p:cNvSpPr/>
          <p:nvPr userDrawn="1"/>
        </p:nvSpPr>
        <p:spPr>
          <a:xfrm>
            <a:off x="1997998" y="3071972"/>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81">
            <a:extLst>
              <a:ext uri="{FF2B5EF4-FFF2-40B4-BE49-F238E27FC236}">
                <a16:creationId xmlns:a16="http://schemas.microsoft.com/office/drawing/2014/main" id="{E0963E7E-A298-500E-584C-2A8B0CC7EC38}"/>
              </a:ext>
            </a:extLst>
          </p:cNvPr>
          <p:cNvSpPr/>
          <p:nvPr userDrawn="1"/>
        </p:nvSpPr>
        <p:spPr>
          <a:xfrm rot="3274323">
            <a:off x="9071202" y="304296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45">
            <a:extLst>
              <a:ext uri="{FF2B5EF4-FFF2-40B4-BE49-F238E27FC236}">
                <a16:creationId xmlns:a16="http://schemas.microsoft.com/office/drawing/2014/main" id="{E7760CB2-44FA-C19F-D43D-A8FC1EBE3774}"/>
              </a:ext>
            </a:extLst>
          </p:cNvPr>
          <p:cNvSpPr/>
          <p:nvPr userDrawn="1"/>
        </p:nvSpPr>
        <p:spPr>
          <a:xfrm rot="3274323">
            <a:off x="3381605" y="3069728"/>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43">
            <a:extLst>
              <a:ext uri="{FF2B5EF4-FFF2-40B4-BE49-F238E27FC236}">
                <a16:creationId xmlns:a16="http://schemas.microsoft.com/office/drawing/2014/main" id="{B949A590-6141-0C2B-7273-086C98A0DEA4}"/>
              </a:ext>
            </a:extLst>
          </p:cNvPr>
          <p:cNvSpPr/>
          <p:nvPr userDrawn="1"/>
        </p:nvSpPr>
        <p:spPr>
          <a:xfrm>
            <a:off x="7644657"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44">
            <a:extLst>
              <a:ext uri="{FF2B5EF4-FFF2-40B4-BE49-F238E27FC236}">
                <a16:creationId xmlns:a16="http://schemas.microsoft.com/office/drawing/2014/main" id="{C0E82D49-FF96-7DF4-C7F9-C12C3BB38307}"/>
              </a:ext>
            </a:extLst>
          </p:cNvPr>
          <p:cNvSpPr/>
          <p:nvPr userDrawn="1"/>
        </p:nvSpPr>
        <p:spPr>
          <a:xfrm rot="3274323">
            <a:off x="6217238" y="3061403"/>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56">
            <a:extLst>
              <a:ext uri="{FF2B5EF4-FFF2-40B4-BE49-F238E27FC236}">
                <a16:creationId xmlns:a16="http://schemas.microsoft.com/office/drawing/2014/main" id="{7B192090-2319-18EE-2672-5A0A5733E26E}"/>
              </a:ext>
            </a:extLst>
          </p:cNvPr>
          <p:cNvSpPr/>
          <p:nvPr userDrawn="1"/>
        </p:nvSpPr>
        <p:spPr>
          <a:xfrm rot="10800000">
            <a:off x="2634419"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1" name="Chart 20">
            <a:extLst>
              <a:ext uri="{FF2B5EF4-FFF2-40B4-BE49-F238E27FC236}">
                <a16:creationId xmlns:a16="http://schemas.microsoft.com/office/drawing/2014/main" id="{CB337BC4-9072-A93B-0982-F1B598F1F8DA}"/>
              </a:ext>
            </a:extLst>
          </p:cNvPr>
          <p:cNvGraphicFramePr/>
          <p:nvPr userDrawn="1">
            <p:extLst>
              <p:ext uri="{D42A27DB-BD31-4B8C-83A1-F6EECF244321}">
                <p14:modId xmlns:p14="http://schemas.microsoft.com/office/powerpoint/2010/main" val="4180694835"/>
              </p:ext>
            </p:extLst>
          </p:nvPr>
        </p:nvGraphicFramePr>
        <p:xfrm>
          <a:off x="2128110" y="2485373"/>
          <a:ext cx="2283579" cy="1522386"/>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a:extLst>
              <a:ext uri="{FF2B5EF4-FFF2-40B4-BE49-F238E27FC236}">
                <a16:creationId xmlns:a16="http://schemas.microsoft.com/office/drawing/2014/main" id="{342C2A8B-1937-09C5-3521-D7D9DB357F0E}"/>
              </a:ext>
            </a:extLst>
          </p:cNvPr>
          <p:cNvSpPr/>
          <p:nvPr/>
        </p:nvSpPr>
        <p:spPr>
          <a:xfrm rot="18900000">
            <a:off x="2818299"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7">
            <a:extLst>
              <a:ext uri="{FF2B5EF4-FFF2-40B4-BE49-F238E27FC236}">
                <a16:creationId xmlns:a16="http://schemas.microsoft.com/office/drawing/2014/main" id="{19445A15-C98A-DE20-85BC-1AAE1C085422}"/>
              </a:ext>
            </a:extLst>
          </p:cNvPr>
          <p:cNvSpPr/>
          <p:nvPr userDrawn="1"/>
        </p:nvSpPr>
        <p:spPr>
          <a:xfrm rot="10800000">
            <a:off x="5469719"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6" name="Chart 25">
            <a:extLst>
              <a:ext uri="{FF2B5EF4-FFF2-40B4-BE49-F238E27FC236}">
                <a16:creationId xmlns:a16="http://schemas.microsoft.com/office/drawing/2014/main" id="{9AEAB0BC-8F45-4424-8268-F43B0426C978}"/>
              </a:ext>
            </a:extLst>
          </p:cNvPr>
          <p:cNvGraphicFramePr/>
          <p:nvPr userDrawn="1">
            <p:extLst>
              <p:ext uri="{D42A27DB-BD31-4B8C-83A1-F6EECF244321}">
                <p14:modId xmlns:p14="http://schemas.microsoft.com/office/powerpoint/2010/main" val="1623490663"/>
              </p:ext>
            </p:extLst>
          </p:nvPr>
        </p:nvGraphicFramePr>
        <p:xfrm>
          <a:off x="4956596" y="2485373"/>
          <a:ext cx="2283579" cy="1522386"/>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481DEC7E-E3E4-5A32-DA5B-6271370CCE01}"/>
              </a:ext>
            </a:extLst>
          </p:cNvPr>
          <p:cNvSpPr/>
          <p:nvPr userDrawn="1"/>
        </p:nvSpPr>
        <p:spPr>
          <a:xfrm>
            <a:off x="5646785"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58">
            <a:extLst>
              <a:ext uri="{FF2B5EF4-FFF2-40B4-BE49-F238E27FC236}">
                <a16:creationId xmlns:a16="http://schemas.microsoft.com/office/drawing/2014/main" id="{4A006E82-B833-E5FF-9D74-F9B910EC999F}"/>
              </a:ext>
            </a:extLst>
          </p:cNvPr>
          <p:cNvSpPr/>
          <p:nvPr userDrawn="1"/>
        </p:nvSpPr>
        <p:spPr>
          <a:xfrm rot="10800000">
            <a:off x="8283983"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9" name="Chart 28">
            <a:extLst>
              <a:ext uri="{FF2B5EF4-FFF2-40B4-BE49-F238E27FC236}">
                <a16:creationId xmlns:a16="http://schemas.microsoft.com/office/drawing/2014/main" id="{1AD4CE96-75C6-7E9D-9C6A-419F6B648BBB}"/>
              </a:ext>
            </a:extLst>
          </p:cNvPr>
          <p:cNvGraphicFramePr/>
          <p:nvPr userDrawn="1">
            <p:extLst>
              <p:ext uri="{D42A27DB-BD31-4B8C-83A1-F6EECF244321}">
                <p14:modId xmlns:p14="http://schemas.microsoft.com/office/powerpoint/2010/main" val="211302602"/>
              </p:ext>
            </p:extLst>
          </p:nvPr>
        </p:nvGraphicFramePr>
        <p:xfrm>
          <a:off x="7771209" y="2472275"/>
          <a:ext cx="2283579" cy="1522386"/>
        </p:xfrm>
        <a:graphic>
          <a:graphicData uri="http://schemas.openxmlformats.org/drawingml/2006/chart">
            <c:chart xmlns:c="http://schemas.openxmlformats.org/drawingml/2006/chart" xmlns:r="http://schemas.openxmlformats.org/officeDocument/2006/relationships" r:id="rId4"/>
          </a:graphicData>
        </a:graphic>
      </p:graphicFrame>
      <p:sp>
        <p:nvSpPr>
          <p:cNvPr id="31" name="Oval 30">
            <a:extLst>
              <a:ext uri="{FF2B5EF4-FFF2-40B4-BE49-F238E27FC236}">
                <a16:creationId xmlns:a16="http://schemas.microsoft.com/office/drawing/2014/main" id="{3710C60C-7948-EDF3-679E-DFB7A18F23C3}"/>
              </a:ext>
            </a:extLst>
          </p:cNvPr>
          <p:cNvSpPr/>
          <p:nvPr/>
        </p:nvSpPr>
        <p:spPr>
          <a:xfrm rot="18900000">
            <a:off x="8461398" y="2781868"/>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60">
            <a:extLst>
              <a:ext uri="{FF2B5EF4-FFF2-40B4-BE49-F238E27FC236}">
                <a16:creationId xmlns:a16="http://schemas.microsoft.com/office/drawing/2014/main" id="{9D6FFD3F-528B-4A5A-EA9A-5EB830163F44}"/>
              </a:ext>
            </a:extLst>
          </p:cNvPr>
          <p:cNvSpPr/>
          <p:nvPr userDrawn="1"/>
        </p:nvSpPr>
        <p:spPr>
          <a:xfrm>
            <a:off x="4043931" y="3913601"/>
            <a:ext cx="1259218" cy="22840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44" name="Freeform 61">
            <a:extLst>
              <a:ext uri="{FF2B5EF4-FFF2-40B4-BE49-F238E27FC236}">
                <a16:creationId xmlns:a16="http://schemas.microsoft.com/office/drawing/2014/main" id="{7C40E5A5-B5AB-1525-E741-37A6B35668BE}"/>
              </a:ext>
            </a:extLst>
          </p:cNvPr>
          <p:cNvSpPr/>
          <p:nvPr userDrawn="1"/>
        </p:nvSpPr>
        <p:spPr>
          <a:xfrm>
            <a:off x="6881131" y="3913602"/>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dirty="0"/>
              <a:t>Click to edit Master title style</a:t>
            </a:r>
            <a:endParaRPr lang="en-IN" dirty="0"/>
          </a:p>
        </p:txBody>
      </p:sp>
      <p:sp>
        <p:nvSpPr>
          <p:cNvPr id="80" name="Content Placeholder 78">
            <a:extLst>
              <a:ext uri="{FF2B5EF4-FFF2-40B4-BE49-F238E27FC236}">
                <a16:creationId xmlns:a16="http://schemas.microsoft.com/office/drawing/2014/main" id="{81DF78FE-081D-9D73-E005-BBF9935ECEE4}"/>
              </a:ext>
            </a:extLst>
          </p:cNvPr>
          <p:cNvSpPr>
            <a:spLocks noGrp="1"/>
          </p:cNvSpPr>
          <p:nvPr>
            <p:ph sz="quarter" idx="13" hasCustomPrompt="1"/>
          </p:nvPr>
        </p:nvSpPr>
        <p:spPr>
          <a:xfrm>
            <a:off x="2923085" y="2916591"/>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2" name="Content Placeholder 78">
            <a:extLst>
              <a:ext uri="{FF2B5EF4-FFF2-40B4-BE49-F238E27FC236}">
                <a16:creationId xmlns:a16="http://schemas.microsoft.com/office/drawing/2014/main" id="{59BD77F7-D5E3-B3B8-2E11-18343F029D8C}"/>
              </a:ext>
            </a:extLst>
          </p:cNvPr>
          <p:cNvSpPr>
            <a:spLocks noGrp="1"/>
          </p:cNvSpPr>
          <p:nvPr>
            <p:ph sz="quarter" idx="15" hasCustomPrompt="1"/>
          </p:nvPr>
        </p:nvSpPr>
        <p:spPr>
          <a:xfrm>
            <a:off x="5763422" y="2943036"/>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4" name="Content Placeholder 78">
            <a:extLst>
              <a:ext uri="{FF2B5EF4-FFF2-40B4-BE49-F238E27FC236}">
                <a16:creationId xmlns:a16="http://schemas.microsoft.com/office/drawing/2014/main" id="{D06812F1-B46E-398D-1705-8849FE13FE68}"/>
              </a:ext>
            </a:extLst>
          </p:cNvPr>
          <p:cNvSpPr>
            <a:spLocks noGrp="1"/>
          </p:cNvSpPr>
          <p:nvPr>
            <p:ph sz="quarter" idx="17" hasCustomPrompt="1"/>
          </p:nvPr>
        </p:nvSpPr>
        <p:spPr>
          <a:xfrm>
            <a:off x="8573401" y="2925318"/>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6" name="Text Placeholder 17">
            <a:extLst>
              <a:ext uri="{FF2B5EF4-FFF2-40B4-BE49-F238E27FC236}">
                <a16:creationId xmlns:a16="http://schemas.microsoft.com/office/drawing/2014/main" id="{C0283055-3B32-20C0-BCCE-4628A22EF5F3}"/>
              </a:ext>
            </a:extLst>
          </p:cNvPr>
          <p:cNvSpPr>
            <a:spLocks noGrp="1"/>
          </p:cNvSpPr>
          <p:nvPr>
            <p:ph type="body" sz="quarter" idx="19"/>
          </p:nvPr>
        </p:nvSpPr>
        <p:spPr>
          <a:xfrm>
            <a:off x="1222654"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7" name="Text Placeholder 17">
            <a:extLst>
              <a:ext uri="{FF2B5EF4-FFF2-40B4-BE49-F238E27FC236}">
                <a16:creationId xmlns:a16="http://schemas.microsoft.com/office/drawing/2014/main" id="{6AD64C47-E863-9FE7-D3C6-2CF8047F65CB}"/>
              </a:ext>
            </a:extLst>
          </p:cNvPr>
          <p:cNvSpPr>
            <a:spLocks noGrp="1"/>
          </p:cNvSpPr>
          <p:nvPr>
            <p:ph type="body" sz="quarter" idx="20"/>
          </p:nvPr>
        </p:nvSpPr>
        <p:spPr>
          <a:xfrm>
            <a:off x="2642160"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8" name="Text Placeholder 17">
            <a:extLst>
              <a:ext uri="{FF2B5EF4-FFF2-40B4-BE49-F238E27FC236}">
                <a16:creationId xmlns:a16="http://schemas.microsoft.com/office/drawing/2014/main" id="{AA2ED314-2D76-FD5B-4096-94F2DD0AE583}"/>
              </a:ext>
            </a:extLst>
          </p:cNvPr>
          <p:cNvSpPr>
            <a:spLocks noGrp="1"/>
          </p:cNvSpPr>
          <p:nvPr>
            <p:ph type="body" sz="quarter" idx="21"/>
          </p:nvPr>
        </p:nvSpPr>
        <p:spPr>
          <a:xfrm>
            <a:off x="5479021"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9" name="Text Placeholder 17">
            <a:extLst>
              <a:ext uri="{FF2B5EF4-FFF2-40B4-BE49-F238E27FC236}">
                <a16:creationId xmlns:a16="http://schemas.microsoft.com/office/drawing/2014/main" id="{9DBF1630-99BF-3A2B-FA7F-F4D8725CBB5D}"/>
              </a:ext>
            </a:extLst>
          </p:cNvPr>
          <p:cNvSpPr>
            <a:spLocks noGrp="1"/>
          </p:cNvSpPr>
          <p:nvPr>
            <p:ph type="body" sz="quarter" idx="22"/>
          </p:nvPr>
        </p:nvSpPr>
        <p:spPr>
          <a:xfrm>
            <a:off x="8299152" y="1716711"/>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0" name="Text Placeholder 17">
            <a:extLst>
              <a:ext uri="{FF2B5EF4-FFF2-40B4-BE49-F238E27FC236}">
                <a16:creationId xmlns:a16="http://schemas.microsoft.com/office/drawing/2014/main" id="{7699AD6F-37E8-D417-5AB4-F0613BE2E683}"/>
              </a:ext>
            </a:extLst>
          </p:cNvPr>
          <p:cNvSpPr>
            <a:spLocks noGrp="1"/>
          </p:cNvSpPr>
          <p:nvPr>
            <p:ph type="body" sz="quarter" idx="23"/>
          </p:nvPr>
        </p:nvSpPr>
        <p:spPr>
          <a:xfrm>
            <a:off x="4051562"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1" name="Text Placeholder 17">
            <a:extLst>
              <a:ext uri="{FF2B5EF4-FFF2-40B4-BE49-F238E27FC236}">
                <a16:creationId xmlns:a16="http://schemas.microsoft.com/office/drawing/2014/main" id="{A3623C65-01C4-A2AA-8BF5-B34DEF90AC79}"/>
              </a:ext>
            </a:extLst>
          </p:cNvPr>
          <p:cNvSpPr>
            <a:spLocks noGrp="1"/>
          </p:cNvSpPr>
          <p:nvPr>
            <p:ph type="body" sz="quarter" idx="24"/>
          </p:nvPr>
        </p:nvSpPr>
        <p:spPr>
          <a:xfrm>
            <a:off x="6901341"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2" name="Text Placeholder 17">
            <a:extLst>
              <a:ext uri="{FF2B5EF4-FFF2-40B4-BE49-F238E27FC236}">
                <a16:creationId xmlns:a16="http://schemas.microsoft.com/office/drawing/2014/main" id="{88956E02-EA19-956D-6674-C1D87B972ADC}"/>
              </a:ext>
            </a:extLst>
          </p:cNvPr>
          <p:cNvSpPr>
            <a:spLocks noGrp="1"/>
          </p:cNvSpPr>
          <p:nvPr>
            <p:ph type="body" sz="quarter" idx="25"/>
          </p:nvPr>
        </p:nvSpPr>
        <p:spPr>
          <a:xfrm>
            <a:off x="9744903"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graphicFrame>
        <p:nvGraphicFramePr>
          <p:cNvPr id="100" name="Chart 99">
            <a:extLst>
              <a:ext uri="{FF2B5EF4-FFF2-40B4-BE49-F238E27FC236}">
                <a16:creationId xmlns:a16="http://schemas.microsoft.com/office/drawing/2014/main" id="{96E7BC8C-6201-0BD0-5851-B438856CD50D}"/>
              </a:ext>
            </a:extLst>
          </p:cNvPr>
          <p:cNvGraphicFramePr/>
          <p:nvPr userDrawn="1">
            <p:extLst>
              <p:ext uri="{D42A27DB-BD31-4B8C-83A1-F6EECF244321}">
                <p14:modId xmlns:p14="http://schemas.microsoft.com/office/powerpoint/2010/main" val="2209717853"/>
              </p:ext>
            </p:extLst>
          </p:nvPr>
        </p:nvGraphicFramePr>
        <p:xfrm>
          <a:off x="696554" y="3246336"/>
          <a:ext cx="2283579" cy="1522386"/>
        </p:xfrm>
        <a:graphic>
          <a:graphicData uri="http://schemas.openxmlformats.org/drawingml/2006/chart">
            <c:chart xmlns:c="http://schemas.openxmlformats.org/drawingml/2006/chart" xmlns:r="http://schemas.openxmlformats.org/officeDocument/2006/relationships" r:id="rId5"/>
          </a:graphicData>
        </a:graphic>
      </p:graphicFrame>
      <p:sp>
        <p:nvSpPr>
          <p:cNvPr id="101" name="Oval 100">
            <a:extLst>
              <a:ext uri="{FF2B5EF4-FFF2-40B4-BE49-F238E27FC236}">
                <a16:creationId xmlns:a16="http://schemas.microsoft.com/office/drawing/2014/main" id="{E739744F-155B-43D3-6A0D-67A192AA7FE5}"/>
              </a:ext>
            </a:extLst>
          </p:cNvPr>
          <p:cNvSpPr/>
          <p:nvPr userDrawn="1"/>
        </p:nvSpPr>
        <p:spPr>
          <a:xfrm>
            <a:off x="1402124" y="3571310"/>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Content Placeholder 78">
            <a:extLst>
              <a:ext uri="{FF2B5EF4-FFF2-40B4-BE49-F238E27FC236}">
                <a16:creationId xmlns:a16="http://schemas.microsoft.com/office/drawing/2014/main" id="{930C3527-1647-F98B-B741-F5DD69114946}"/>
              </a:ext>
            </a:extLst>
          </p:cNvPr>
          <p:cNvSpPr>
            <a:spLocks noGrp="1"/>
          </p:cNvSpPr>
          <p:nvPr>
            <p:ph sz="quarter" idx="12" hasCustomPrompt="1"/>
          </p:nvPr>
        </p:nvSpPr>
        <p:spPr>
          <a:xfrm>
            <a:off x="1510366" y="3713220"/>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3" name="Chart 102">
            <a:extLst>
              <a:ext uri="{FF2B5EF4-FFF2-40B4-BE49-F238E27FC236}">
                <a16:creationId xmlns:a16="http://schemas.microsoft.com/office/drawing/2014/main" id="{B6A8C584-7814-4316-C7B6-8013735DB374}"/>
              </a:ext>
            </a:extLst>
          </p:cNvPr>
          <p:cNvGraphicFramePr/>
          <p:nvPr userDrawn="1">
            <p:extLst>
              <p:ext uri="{D42A27DB-BD31-4B8C-83A1-F6EECF244321}">
                <p14:modId xmlns:p14="http://schemas.microsoft.com/office/powerpoint/2010/main" val="4150079512"/>
              </p:ext>
            </p:extLst>
          </p:nvPr>
        </p:nvGraphicFramePr>
        <p:xfrm>
          <a:off x="3527104" y="3184215"/>
          <a:ext cx="2283579" cy="1522386"/>
        </p:xfrm>
        <a:graphic>
          <a:graphicData uri="http://schemas.openxmlformats.org/drawingml/2006/chart">
            <c:chart xmlns:c="http://schemas.openxmlformats.org/drawingml/2006/chart" xmlns:r="http://schemas.openxmlformats.org/officeDocument/2006/relationships" r:id="rId6"/>
          </a:graphicData>
        </a:graphic>
      </p:graphicFrame>
      <p:sp>
        <p:nvSpPr>
          <p:cNvPr id="104" name="Oval 103">
            <a:extLst>
              <a:ext uri="{FF2B5EF4-FFF2-40B4-BE49-F238E27FC236}">
                <a16:creationId xmlns:a16="http://schemas.microsoft.com/office/drawing/2014/main" id="{96649B97-DEFA-5EE9-B3ED-A6A40AFBB950}"/>
              </a:ext>
            </a:extLst>
          </p:cNvPr>
          <p:cNvSpPr/>
          <p:nvPr userDrawn="1"/>
        </p:nvSpPr>
        <p:spPr>
          <a:xfrm>
            <a:off x="4232674" y="3509189"/>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Content Placeholder 78">
            <a:extLst>
              <a:ext uri="{FF2B5EF4-FFF2-40B4-BE49-F238E27FC236}">
                <a16:creationId xmlns:a16="http://schemas.microsoft.com/office/drawing/2014/main" id="{E0BCE497-1AA8-EB10-FC9F-5FF90846E1C8}"/>
              </a:ext>
            </a:extLst>
          </p:cNvPr>
          <p:cNvSpPr>
            <a:spLocks noGrp="1"/>
          </p:cNvSpPr>
          <p:nvPr>
            <p:ph sz="quarter" idx="14" hasCustomPrompt="1"/>
          </p:nvPr>
        </p:nvSpPr>
        <p:spPr>
          <a:xfrm>
            <a:off x="4333930" y="3629271"/>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6" name="Chart 105">
            <a:extLst>
              <a:ext uri="{FF2B5EF4-FFF2-40B4-BE49-F238E27FC236}">
                <a16:creationId xmlns:a16="http://schemas.microsoft.com/office/drawing/2014/main" id="{9FC84A14-4C5A-BBB6-1BDD-F0BE8215464E}"/>
              </a:ext>
            </a:extLst>
          </p:cNvPr>
          <p:cNvGraphicFramePr/>
          <p:nvPr userDrawn="1">
            <p:extLst>
              <p:ext uri="{D42A27DB-BD31-4B8C-83A1-F6EECF244321}">
                <p14:modId xmlns:p14="http://schemas.microsoft.com/office/powerpoint/2010/main" val="2081236819"/>
              </p:ext>
            </p:extLst>
          </p:nvPr>
        </p:nvGraphicFramePr>
        <p:xfrm>
          <a:off x="6373338" y="3195523"/>
          <a:ext cx="2283579" cy="1522386"/>
        </p:xfrm>
        <a:graphic>
          <a:graphicData uri="http://schemas.openxmlformats.org/drawingml/2006/chart">
            <c:chart xmlns:c="http://schemas.openxmlformats.org/drawingml/2006/chart" xmlns:r="http://schemas.openxmlformats.org/officeDocument/2006/relationships" r:id="rId7"/>
          </a:graphicData>
        </a:graphic>
      </p:graphicFrame>
      <p:sp>
        <p:nvSpPr>
          <p:cNvPr id="107" name="Oval 106">
            <a:extLst>
              <a:ext uri="{FF2B5EF4-FFF2-40B4-BE49-F238E27FC236}">
                <a16:creationId xmlns:a16="http://schemas.microsoft.com/office/drawing/2014/main" id="{F833C2BF-5B05-0178-697F-8F83DB04C47B}"/>
              </a:ext>
            </a:extLst>
          </p:cNvPr>
          <p:cNvSpPr/>
          <p:nvPr userDrawn="1"/>
        </p:nvSpPr>
        <p:spPr>
          <a:xfrm rot="2700000">
            <a:off x="7063527" y="350511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78">
            <a:extLst>
              <a:ext uri="{FF2B5EF4-FFF2-40B4-BE49-F238E27FC236}">
                <a16:creationId xmlns:a16="http://schemas.microsoft.com/office/drawing/2014/main" id="{91FBD237-0D9A-F918-B4E0-065FBAF3369A}"/>
              </a:ext>
            </a:extLst>
          </p:cNvPr>
          <p:cNvSpPr>
            <a:spLocks noGrp="1"/>
          </p:cNvSpPr>
          <p:nvPr>
            <p:ph sz="quarter" idx="16" hasCustomPrompt="1"/>
          </p:nvPr>
        </p:nvSpPr>
        <p:spPr>
          <a:xfrm>
            <a:off x="7173307" y="3643716"/>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9" name="Chart 108">
            <a:extLst>
              <a:ext uri="{FF2B5EF4-FFF2-40B4-BE49-F238E27FC236}">
                <a16:creationId xmlns:a16="http://schemas.microsoft.com/office/drawing/2014/main" id="{106EC56A-6030-6DF2-1E7E-A108A14CDD4A}"/>
              </a:ext>
            </a:extLst>
          </p:cNvPr>
          <p:cNvGraphicFramePr/>
          <p:nvPr userDrawn="1">
            <p:extLst>
              <p:ext uri="{D42A27DB-BD31-4B8C-83A1-F6EECF244321}">
                <p14:modId xmlns:p14="http://schemas.microsoft.com/office/powerpoint/2010/main" val="554360780"/>
              </p:ext>
            </p:extLst>
          </p:nvPr>
        </p:nvGraphicFramePr>
        <p:xfrm>
          <a:off x="9222809" y="3173171"/>
          <a:ext cx="2283579" cy="1522386"/>
        </p:xfrm>
        <a:graphic>
          <a:graphicData uri="http://schemas.openxmlformats.org/drawingml/2006/chart">
            <c:chart xmlns:c="http://schemas.openxmlformats.org/drawingml/2006/chart" xmlns:r="http://schemas.openxmlformats.org/officeDocument/2006/relationships" r:id="rId8"/>
          </a:graphicData>
        </a:graphic>
      </p:graphicFrame>
      <p:sp>
        <p:nvSpPr>
          <p:cNvPr id="110" name="Oval 109">
            <a:extLst>
              <a:ext uri="{FF2B5EF4-FFF2-40B4-BE49-F238E27FC236}">
                <a16:creationId xmlns:a16="http://schemas.microsoft.com/office/drawing/2014/main" id="{CA754DC7-E6CA-6CC2-0B34-5AE8C75F0D7B}"/>
              </a:ext>
            </a:extLst>
          </p:cNvPr>
          <p:cNvSpPr/>
          <p:nvPr userDrawn="1"/>
        </p:nvSpPr>
        <p:spPr>
          <a:xfrm rot="2700000">
            <a:off x="9912998" y="3482764"/>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ontent Placeholder 78">
            <a:extLst>
              <a:ext uri="{FF2B5EF4-FFF2-40B4-BE49-F238E27FC236}">
                <a16:creationId xmlns:a16="http://schemas.microsoft.com/office/drawing/2014/main" id="{3CC3D40B-C414-5E1C-BF1D-3FF6D866B01A}"/>
              </a:ext>
            </a:extLst>
          </p:cNvPr>
          <p:cNvSpPr>
            <a:spLocks noGrp="1"/>
          </p:cNvSpPr>
          <p:nvPr>
            <p:ph sz="quarter" idx="18" hasCustomPrompt="1"/>
          </p:nvPr>
        </p:nvSpPr>
        <p:spPr>
          <a:xfrm>
            <a:off x="10033836" y="3618440"/>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Tree>
    <p:extLst>
      <p:ext uri="{BB962C8B-B14F-4D97-AF65-F5344CB8AC3E}">
        <p14:creationId xmlns:p14="http://schemas.microsoft.com/office/powerpoint/2010/main" val="3113989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meline/Roadmap">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dirty="0"/>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Freeform 42">
            <a:extLst>
              <a:ext uri="{FF2B5EF4-FFF2-40B4-BE49-F238E27FC236}">
                <a16:creationId xmlns:a16="http://schemas.microsoft.com/office/drawing/2014/main" id="{1F2E0D6F-C7C6-6DF1-B62F-5A1E2AE4127C}"/>
              </a:ext>
            </a:extLst>
          </p:cNvPr>
          <p:cNvSpPr/>
          <p:nvPr userDrawn="1"/>
        </p:nvSpPr>
        <p:spPr>
          <a:xfrm>
            <a:off x="6209317" y="3045019"/>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87">
            <a:extLst>
              <a:ext uri="{FF2B5EF4-FFF2-40B4-BE49-F238E27FC236}">
                <a16:creationId xmlns:a16="http://schemas.microsoft.com/office/drawing/2014/main" id="{25A225EB-AC53-0FDB-DAC5-15C1021B4A9F}"/>
              </a:ext>
            </a:extLst>
          </p:cNvPr>
          <p:cNvSpPr/>
          <p:nvPr userDrawn="1"/>
        </p:nvSpPr>
        <p:spPr>
          <a:xfrm>
            <a:off x="2597051" y="3909882"/>
            <a:ext cx="1259218" cy="228778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1" name="Freeform 70">
            <a:extLst>
              <a:ext uri="{FF2B5EF4-FFF2-40B4-BE49-F238E27FC236}">
                <a16:creationId xmlns:a16="http://schemas.microsoft.com/office/drawing/2014/main" id="{AC944F06-205B-94B8-1525-1B4D8A649C58}"/>
              </a:ext>
            </a:extLst>
          </p:cNvPr>
          <p:cNvSpPr/>
          <p:nvPr userDrawn="1"/>
        </p:nvSpPr>
        <p:spPr>
          <a:xfrm>
            <a:off x="3379329" y="3071972"/>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45">
            <a:extLst>
              <a:ext uri="{FF2B5EF4-FFF2-40B4-BE49-F238E27FC236}">
                <a16:creationId xmlns:a16="http://schemas.microsoft.com/office/drawing/2014/main" id="{E7760CB2-44FA-C19F-D43D-A8FC1EBE3774}"/>
              </a:ext>
            </a:extLst>
          </p:cNvPr>
          <p:cNvSpPr/>
          <p:nvPr userDrawn="1"/>
        </p:nvSpPr>
        <p:spPr>
          <a:xfrm rot="3274323">
            <a:off x="4762936" y="3069728"/>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44">
            <a:extLst>
              <a:ext uri="{FF2B5EF4-FFF2-40B4-BE49-F238E27FC236}">
                <a16:creationId xmlns:a16="http://schemas.microsoft.com/office/drawing/2014/main" id="{C0E82D49-FF96-7DF4-C7F9-C12C3BB38307}"/>
              </a:ext>
            </a:extLst>
          </p:cNvPr>
          <p:cNvSpPr/>
          <p:nvPr userDrawn="1"/>
        </p:nvSpPr>
        <p:spPr>
          <a:xfrm rot="3274323">
            <a:off x="7598569" y="3061403"/>
            <a:ext cx="1147978" cy="1147977"/>
          </a:xfrm>
          <a:custGeom>
            <a:avLst/>
            <a:gdLst>
              <a:gd name="connsiteX0" fmla="*/ 1208299 w 2033872"/>
              <a:gd name="connsiteY0" fmla="*/ 0 h 2033870"/>
              <a:gd name="connsiteX1" fmla="*/ 2033872 w 2033872"/>
              <a:gd name="connsiteY1" fmla="*/ 0 h 2033870"/>
              <a:gd name="connsiteX2" fmla="*/ 2033872 w 2033872"/>
              <a:gd name="connsiteY2" fmla="*/ 1392026 h 2033870"/>
              <a:gd name="connsiteX3" fmla="*/ 1976330 w 2033872"/>
              <a:gd name="connsiteY3" fmla="*/ 1377231 h 2033870"/>
              <a:gd name="connsiteX4" fmla="*/ 1756473 w 2033872"/>
              <a:gd name="connsiteY4" fmla="*/ 1355067 h 2033870"/>
              <a:gd name="connsiteX5" fmla="*/ 751292 w 2033872"/>
              <a:gd name="connsiteY5" fmla="*/ 2021346 h 2033870"/>
              <a:gd name="connsiteX6" fmla="*/ 746708 w 2033872"/>
              <a:gd name="connsiteY6" fmla="*/ 2033870 h 2033870"/>
              <a:gd name="connsiteX7" fmla="*/ 0 w 2033872"/>
              <a:gd name="connsiteY7" fmla="*/ 2033870 h 2033870"/>
              <a:gd name="connsiteX8" fmla="*/ 0 w 2033872"/>
              <a:gd name="connsiteY8" fmla="*/ 594973 h 2033870"/>
              <a:gd name="connsiteX9" fmla="*/ 6171 w 2033872"/>
              <a:gd name="connsiteY9" fmla="*/ 596560 h 2033870"/>
              <a:gd name="connsiteX10" fmla="*/ 226027 w 2033872"/>
              <a:gd name="connsiteY10" fmla="*/ 618723 h 2033870"/>
              <a:gd name="connsiteX11" fmla="*/ 1185270 w 2033872"/>
              <a:gd name="connsiteY11" fmla="*/ 47806 h 20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3872" h="2033870">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flip="none" rotWithShape="1">
            <a:gsLst>
              <a:gs pos="100000">
                <a:schemeClr val="tx2"/>
              </a:gs>
              <a:gs pos="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56">
            <a:extLst>
              <a:ext uri="{FF2B5EF4-FFF2-40B4-BE49-F238E27FC236}">
                <a16:creationId xmlns:a16="http://schemas.microsoft.com/office/drawing/2014/main" id="{7B192090-2319-18EE-2672-5A0A5733E26E}"/>
              </a:ext>
            </a:extLst>
          </p:cNvPr>
          <p:cNvSpPr/>
          <p:nvPr userDrawn="1"/>
        </p:nvSpPr>
        <p:spPr>
          <a:xfrm rot="10800000">
            <a:off x="4015750"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1" name="Chart 20">
            <a:extLst>
              <a:ext uri="{FF2B5EF4-FFF2-40B4-BE49-F238E27FC236}">
                <a16:creationId xmlns:a16="http://schemas.microsoft.com/office/drawing/2014/main" id="{CB337BC4-9072-A93B-0982-F1B598F1F8DA}"/>
              </a:ext>
            </a:extLst>
          </p:cNvPr>
          <p:cNvGraphicFramePr/>
          <p:nvPr userDrawn="1">
            <p:extLst>
              <p:ext uri="{D42A27DB-BD31-4B8C-83A1-F6EECF244321}">
                <p14:modId xmlns:p14="http://schemas.microsoft.com/office/powerpoint/2010/main" val="549184517"/>
              </p:ext>
            </p:extLst>
          </p:nvPr>
        </p:nvGraphicFramePr>
        <p:xfrm>
          <a:off x="3509441" y="2485373"/>
          <a:ext cx="2283579" cy="1522386"/>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a:extLst>
              <a:ext uri="{FF2B5EF4-FFF2-40B4-BE49-F238E27FC236}">
                <a16:creationId xmlns:a16="http://schemas.microsoft.com/office/drawing/2014/main" id="{342C2A8B-1937-09C5-3521-D7D9DB357F0E}"/>
              </a:ext>
            </a:extLst>
          </p:cNvPr>
          <p:cNvSpPr/>
          <p:nvPr/>
        </p:nvSpPr>
        <p:spPr>
          <a:xfrm rot="18900000">
            <a:off x="4199630"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7">
            <a:extLst>
              <a:ext uri="{FF2B5EF4-FFF2-40B4-BE49-F238E27FC236}">
                <a16:creationId xmlns:a16="http://schemas.microsoft.com/office/drawing/2014/main" id="{19445A15-C98A-DE20-85BC-1AAE1C085422}"/>
              </a:ext>
            </a:extLst>
          </p:cNvPr>
          <p:cNvSpPr/>
          <p:nvPr userDrawn="1"/>
        </p:nvSpPr>
        <p:spPr>
          <a:xfrm rot="10800000">
            <a:off x="6851050" y="1036247"/>
            <a:ext cx="1259218" cy="22881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rgbClr val="EAE4DD">
                  <a:alpha val="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6" name="Chart 25">
            <a:extLst>
              <a:ext uri="{FF2B5EF4-FFF2-40B4-BE49-F238E27FC236}">
                <a16:creationId xmlns:a16="http://schemas.microsoft.com/office/drawing/2014/main" id="{9AEAB0BC-8F45-4424-8268-F43B0426C978}"/>
              </a:ext>
            </a:extLst>
          </p:cNvPr>
          <p:cNvGraphicFramePr/>
          <p:nvPr userDrawn="1">
            <p:extLst>
              <p:ext uri="{D42A27DB-BD31-4B8C-83A1-F6EECF244321}">
                <p14:modId xmlns:p14="http://schemas.microsoft.com/office/powerpoint/2010/main" val="1932812578"/>
              </p:ext>
            </p:extLst>
          </p:nvPr>
        </p:nvGraphicFramePr>
        <p:xfrm>
          <a:off x="6337927" y="2485373"/>
          <a:ext cx="2283579" cy="1522386"/>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481DEC7E-E3E4-5A32-DA5B-6271370CCE01}"/>
              </a:ext>
            </a:extLst>
          </p:cNvPr>
          <p:cNvSpPr/>
          <p:nvPr userDrawn="1"/>
        </p:nvSpPr>
        <p:spPr>
          <a:xfrm>
            <a:off x="7028116" y="279496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60">
            <a:extLst>
              <a:ext uri="{FF2B5EF4-FFF2-40B4-BE49-F238E27FC236}">
                <a16:creationId xmlns:a16="http://schemas.microsoft.com/office/drawing/2014/main" id="{9D6FFD3F-528B-4A5A-EA9A-5EB830163F44}"/>
              </a:ext>
            </a:extLst>
          </p:cNvPr>
          <p:cNvSpPr/>
          <p:nvPr userDrawn="1"/>
        </p:nvSpPr>
        <p:spPr>
          <a:xfrm>
            <a:off x="5425262" y="3913601"/>
            <a:ext cx="1259218" cy="228406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44" name="Freeform 61">
            <a:extLst>
              <a:ext uri="{FF2B5EF4-FFF2-40B4-BE49-F238E27FC236}">
                <a16:creationId xmlns:a16="http://schemas.microsoft.com/office/drawing/2014/main" id="{7C40E5A5-B5AB-1525-E741-37A6B35668BE}"/>
              </a:ext>
            </a:extLst>
          </p:cNvPr>
          <p:cNvSpPr/>
          <p:nvPr userDrawn="1"/>
        </p:nvSpPr>
        <p:spPr>
          <a:xfrm>
            <a:off x="8262462" y="3913602"/>
            <a:ext cx="1259218" cy="22830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0">
                <a:schemeClr val="bg1"/>
              </a:gs>
              <a:gs pos="100000">
                <a:schemeClr val="tx2">
                  <a:lumMod val="75000"/>
                </a:schemeClr>
              </a:gs>
              <a:gs pos="81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dirty="0"/>
              <a:t>Click to edit Master title style</a:t>
            </a:r>
            <a:endParaRPr lang="en-IN" dirty="0"/>
          </a:p>
        </p:txBody>
      </p:sp>
      <p:sp>
        <p:nvSpPr>
          <p:cNvPr id="80" name="Content Placeholder 78">
            <a:extLst>
              <a:ext uri="{FF2B5EF4-FFF2-40B4-BE49-F238E27FC236}">
                <a16:creationId xmlns:a16="http://schemas.microsoft.com/office/drawing/2014/main" id="{81DF78FE-081D-9D73-E005-BBF9935ECEE4}"/>
              </a:ext>
            </a:extLst>
          </p:cNvPr>
          <p:cNvSpPr>
            <a:spLocks noGrp="1"/>
          </p:cNvSpPr>
          <p:nvPr>
            <p:ph sz="quarter" idx="13" hasCustomPrompt="1"/>
          </p:nvPr>
        </p:nvSpPr>
        <p:spPr>
          <a:xfrm>
            <a:off x="4304416" y="2916591"/>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2" name="Content Placeholder 78">
            <a:extLst>
              <a:ext uri="{FF2B5EF4-FFF2-40B4-BE49-F238E27FC236}">
                <a16:creationId xmlns:a16="http://schemas.microsoft.com/office/drawing/2014/main" id="{59BD77F7-D5E3-B3B8-2E11-18343F029D8C}"/>
              </a:ext>
            </a:extLst>
          </p:cNvPr>
          <p:cNvSpPr>
            <a:spLocks noGrp="1"/>
          </p:cNvSpPr>
          <p:nvPr>
            <p:ph sz="quarter" idx="15" hasCustomPrompt="1"/>
          </p:nvPr>
        </p:nvSpPr>
        <p:spPr>
          <a:xfrm>
            <a:off x="7144753" y="2943036"/>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86" name="Text Placeholder 17">
            <a:extLst>
              <a:ext uri="{FF2B5EF4-FFF2-40B4-BE49-F238E27FC236}">
                <a16:creationId xmlns:a16="http://schemas.microsoft.com/office/drawing/2014/main" id="{C0283055-3B32-20C0-BCCE-4628A22EF5F3}"/>
              </a:ext>
            </a:extLst>
          </p:cNvPr>
          <p:cNvSpPr>
            <a:spLocks noGrp="1"/>
          </p:cNvSpPr>
          <p:nvPr>
            <p:ph type="body" sz="quarter" idx="19"/>
          </p:nvPr>
        </p:nvSpPr>
        <p:spPr>
          <a:xfrm>
            <a:off x="2603985"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7" name="Text Placeholder 17">
            <a:extLst>
              <a:ext uri="{FF2B5EF4-FFF2-40B4-BE49-F238E27FC236}">
                <a16:creationId xmlns:a16="http://schemas.microsoft.com/office/drawing/2014/main" id="{6AD64C47-E863-9FE7-D3C6-2CF8047F65CB}"/>
              </a:ext>
            </a:extLst>
          </p:cNvPr>
          <p:cNvSpPr>
            <a:spLocks noGrp="1"/>
          </p:cNvSpPr>
          <p:nvPr>
            <p:ph type="body" sz="quarter" idx="20"/>
          </p:nvPr>
        </p:nvSpPr>
        <p:spPr>
          <a:xfrm>
            <a:off x="4023491"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88" name="Text Placeholder 17">
            <a:extLst>
              <a:ext uri="{FF2B5EF4-FFF2-40B4-BE49-F238E27FC236}">
                <a16:creationId xmlns:a16="http://schemas.microsoft.com/office/drawing/2014/main" id="{AA2ED314-2D76-FD5B-4096-94F2DD0AE583}"/>
              </a:ext>
            </a:extLst>
          </p:cNvPr>
          <p:cNvSpPr>
            <a:spLocks noGrp="1"/>
          </p:cNvSpPr>
          <p:nvPr>
            <p:ph type="body" sz="quarter" idx="21"/>
          </p:nvPr>
        </p:nvSpPr>
        <p:spPr>
          <a:xfrm>
            <a:off x="6860352" y="1716402"/>
            <a:ext cx="1231377" cy="727864"/>
          </a:xfrm>
        </p:spPr>
        <p:txBody>
          <a:bodyPr>
            <a:normAutofit/>
          </a:bodyPr>
          <a:lstStyle>
            <a:lvl1pPr marL="0" indent="0" algn="l">
              <a:buFont typeface="Arial" panose="020B0604020202020204" pitchFamily="34" charset="0"/>
              <a:buNone/>
              <a:defRPr sz="1200" b="0">
                <a:solidFill>
                  <a:schemeClr val="tx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0" name="Text Placeholder 17">
            <a:extLst>
              <a:ext uri="{FF2B5EF4-FFF2-40B4-BE49-F238E27FC236}">
                <a16:creationId xmlns:a16="http://schemas.microsoft.com/office/drawing/2014/main" id="{7699AD6F-37E8-D417-5AB4-F0613BE2E683}"/>
              </a:ext>
            </a:extLst>
          </p:cNvPr>
          <p:cNvSpPr>
            <a:spLocks noGrp="1"/>
          </p:cNvSpPr>
          <p:nvPr>
            <p:ph type="body" sz="quarter" idx="23"/>
          </p:nvPr>
        </p:nvSpPr>
        <p:spPr>
          <a:xfrm>
            <a:off x="5432893"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sp>
        <p:nvSpPr>
          <p:cNvPr id="91" name="Text Placeholder 17">
            <a:extLst>
              <a:ext uri="{FF2B5EF4-FFF2-40B4-BE49-F238E27FC236}">
                <a16:creationId xmlns:a16="http://schemas.microsoft.com/office/drawing/2014/main" id="{A3623C65-01C4-A2AA-8BF5-B34DEF90AC79}"/>
              </a:ext>
            </a:extLst>
          </p:cNvPr>
          <p:cNvSpPr>
            <a:spLocks noGrp="1"/>
          </p:cNvSpPr>
          <p:nvPr>
            <p:ph type="body" sz="quarter" idx="24"/>
          </p:nvPr>
        </p:nvSpPr>
        <p:spPr>
          <a:xfrm>
            <a:off x="8282672" y="4835532"/>
            <a:ext cx="1231377" cy="727864"/>
          </a:xfrm>
        </p:spPr>
        <p:txBody>
          <a:bodyPr>
            <a:normAutofit/>
          </a:bodyPr>
          <a:lstStyle>
            <a:lvl1pPr marL="0" indent="0" algn="l">
              <a:buFont typeface="Arial" panose="020B0604020202020204" pitchFamily="34" charset="0"/>
              <a:buNone/>
              <a:defRPr sz="1200" b="0">
                <a:solidFill>
                  <a:schemeClr val="bg1"/>
                </a:solidFill>
                <a:latin typeface="Open Sans" pitchFamily="2" charset="0"/>
                <a:ea typeface="Open Sans" pitchFamily="2" charset="0"/>
                <a:cs typeface="Open Sans" pitchFamily="2" charset="0"/>
              </a:defRPr>
            </a:lvl1pPr>
          </a:lstStyle>
          <a:p>
            <a:pPr lvl="0"/>
            <a:r>
              <a:rPr lang="en-US" dirty="0"/>
              <a:t>Click to edit Master text styles</a:t>
            </a:r>
            <a:endParaRPr lang="en-IN" dirty="0"/>
          </a:p>
        </p:txBody>
      </p:sp>
      <p:graphicFrame>
        <p:nvGraphicFramePr>
          <p:cNvPr id="100" name="Chart 99">
            <a:extLst>
              <a:ext uri="{FF2B5EF4-FFF2-40B4-BE49-F238E27FC236}">
                <a16:creationId xmlns:a16="http://schemas.microsoft.com/office/drawing/2014/main" id="{96E7BC8C-6201-0BD0-5851-B438856CD50D}"/>
              </a:ext>
            </a:extLst>
          </p:cNvPr>
          <p:cNvGraphicFramePr/>
          <p:nvPr userDrawn="1">
            <p:extLst>
              <p:ext uri="{D42A27DB-BD31-4B8C-83A1-F6EECF244321}">
                <p14:modId xmlns:p14="http://schemas.microsoft.com/office/powerpoint/2010/main" val="44044212"/>
              </p:ext>
            </p:extLst>
          </p:nvPr>
        </p:nvGraphicFramePr>
        <p:xfrm>
          <a:off x="2077885" y="3246336"/>
          <a:ext cx="2283579" cy="1522386"/>
        </p:xfrm>
        <a:graphic>
          <a:graphicData uri="http://schemas.openxmlformats.org/drawingml/2006/chart">
            <c:chart xmlns:c="http://schemas.openxmlformats.org/drawingml/2006/chart" xmlns:r="http://schemas.openxmlformats.org/officeDocument/2006/relationships" r:id="rId4"/>
          </a:graphicData>
        </a:graphic>
      </p:graphicFrame>
      <p:sp>
        <p:nvSpPr>
          <p:cNvPr id="101" name="Oval 100">
            <a:extLst>
              <a:ext uri="{FF2B5EF4-FFF2-40B4-BE49-F238E27FC236}">
                <a16:creationId xmlns:a16="http://schemas.microsoft.com/office/drawing/2014/main" id="{E739744F-155B-43D3-6A0D-67A192AA7FE5}"/>
              </a:ext>
            </a:extLst>
          </p:cNvPr>
          <p:cNvSpPr/>
          <p:nvPr userDrawn="1"/>
        </p:nvSpPr>
        <p:spPr>
          <a:xfrm>
            <a:off x="2783455" y="3571310"/>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Content Placeholder 78">
            <a:extLst>
              <a:ext uri="{FF2B5EF4-FFF2-40B4-BE49-F238E27FC236}">
                <a16:creationId xmlns:a16="http://schemas.microsoft.com/office/drawing/2014/main" id="{930C3527-1647-F98B-B741-F5DD69114946}"/>
              </a:ext>
            </a:extLst>
          </p:cNvPr>
          <p:cNvSpPr>
            <a:spLocks noGrp="1"/>
          </p:cNvSpPr>
          <p:nvPr>
            <p:ph sz="quarter" idx="12" hasCustomPrompt="1"/>
          </p:nvPr>
        </p:nvSpPr>
        <p:spPr>
          <a:xfrm>
            <a:off x="2891697" y="3713220"/>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3" name="Chart 102">
            <a:extLst>
              <a:ext uri="{FF2B5EF4-FFF2-40B4-BE49-F238E27FC236}">
                <a16:creationId xmlns:a16="http://schemas.microsoft.com/office/drawing/2014/main" id="{B6A8C584-7814-4316-C7B6-8013735DB374}"/>
              </a:ext>
            </a:extLst>
          </p:cNvPr>
          <p:cNvGraphicFramePr/>
          <p:nvPr userDrawn="1">
            <p:extLst>
              <p:ext uri="{D42A27DB-BD31-4B8C-83A1-F6EECF244321}">
                <p14:modId xmlns:p14="http://schemas.microsoft.com/office/powerpoint/2010/main" val="1614023657"/>
              </p:ext>
            </p:extLst>
          </p:nvPr>
        </p:nvGraphicFramePr>
        <p:xfrm>
          <a:off x="4908435" y="3184215"/>
          <a:ext cx="2283579" cy="1522386"/>
        </p:xfrm>
        <a:graphic>
          <a:graphicData uri="http://schemas.openxmlformats.org/drawingml/2006/chart">
            <c:chart xmlns:c="http://schemas.openxmlformats.org/drawingml/2006/chart" xmlns:r="http://schemas.openxmlformats.org/officeDocument/2006/relationships" r:id="rId5"/>
          </a:graphicData>
        </a:graphic>
      </p:graphicFrame>
      <p:sp>
        <p:nvSpPr>
          <p:cNvPr id="104" name="Oval 103">
            <a:extLst>
              <a:ext uri="{FF2B5EF4-FFF2-40B4-BE49-F238E27FC236}">
                <a16:creationId xmlns:a16="http://schemas.microsoft.com/office/drawing/2014/main" id="{96649B97-DEFA-5EE9-B3ED-A6A40AFBB950}"/>
              </a:ext>
            </a:extLst>
          </p:cNvPr>
          <p:cNvSpPr/>
          <p:nvPr userDrawn="1"/>
        </p:nvSpPr>
        <p:spPr>
          <a:xfrm>
            <a:off x="5614005" y="3509189"/>
            <a:ext cx="872438" cy="872438"/>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Content Placeholder 78">
            <a:extLst>
              <a:ext uri="{FF2B5EF4-FFF2-40B4-BE49-F238E27FC236}">
                <a16:creationId xmlns:a16="http://schemas.microsoft.com/office/drawing/2014/main" id="{E0BCE497-1AA8-EB10-FC9F-5FF90846E1C8}"/>
              </a:ext>
            </a:extLst>
          </p:cNvPr>
          <p:cNvSpPr>
            <a:spLocks noGrp="1"/>
          </p:cNvSpPr>
          <p:nvPr>
            <p:ph sz="quarter" idx="14" hasCustomPrompt="1"/>
          </p:nvPr>
        </p:nvSpPr>
        <p:spPr>
          <a:xfrm>
            <a:off x="5715261" y="3629271"/>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graphicFrame>
        <p:nvGraphicFramePr>
          <p:cNvPr id="106" name="Chart 105">
            <a:extLst>
              <a:ext uri="{FF2B5EF4-FFF2-40B4-BE49-F238E27FC236}">
                <a16:creationId xmlns:a16="http://schemas.microsoft.com/office/drawing/2014/main" id="{9FC84A14-4C5A-BBB6-1BDD-F0BE8215464E}"/>
              </a:ext>
            </a:extLst>
          </p:cNvPr>
          <p:cNvGraphicFramePr/>
          <p:nvPr userDrawn="1">
            <p:extLst>
              <p:ext uri="{D42A27DB-BD31-4B8C-83A1-F6EECF244321}">
                <p14:modId xmlns:p14="http://schemas.microsoft.com/office/powerpoint/2010/main" val="1296580256"/>
              </p:ext>
            </p:extLst>
          </p:nvPr>
        </p:nvGraphicFramePr>
        <p:xfrm>
          <a:off x="7754669" y="3195523"/>
          <a:ext cx="2283579" cy="1522386"/>
        </p:xfrm>
        <a:graphic>
          <a:graphicData uri="http://schemas.openxmlformats.org/drawingml/2006/chart">
            <c:chart xmlns:c="http://schemas.openxmlformats.org/drawingml/2006/chart" xmlns:r="http://schemas.openxmlformats.org/officeDocument/2006/relationships" r:id="rId6"/>
          </a:graphicData>
        </a:graphic>
      </p:graphicFrame>
      <p:sp>
        <p:nvSpPr>
          <p:cNvPr id="107" name="Oval 106">
            <a:extLst>
              <a:ext uri="{FF2B5EF4-FFF2-40B4-BE49-F238E27FC236}">
                <a16:creationId xmlns:a16="http://schemas.microsoft.com/office/drawing/2014/main" id="{F833C2BF-5B05-0178-697F-8F83DB04C47B}"/>
              </a:ext>
            </a:extLst>
          </p:cNvPr>
          <p:cNvSpPr/>
          <p:nvPr userDrawn="1"/>
        </p:nvSpPr>
        <p:spPr>
          <a:xfrm rot="2700000">
            <a:off x="8444858" y="3505116"/>
            <a:ext cx="903201" cy="903201"/>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78">
            <a:extLst>
              <a:ext uri="{FF2B5EF4-FFF2-40B4-BE49-F238E27FC236}">
                <a16:creationId xmlns:a16="http://schemas.microsoft.com/office/drawing/2014/main" id="{91FBD237-0D9A-F918-B4E0-065FBAF3369A}"/>
              </a:ext>
            </a:extLst>
          </p:cNvPr>
          <p:cNvSpPr>
            <a:spLocks noGrp="1"/>
          </p:cNvSpPr>
          <p:nvPr>
            <p:ph sz="quarter" idx="16" hasCustomPrompt="1"/>
          </p:nvPr>
        </p:nvSpPr>
        <p:spPr>
          <a:xfrm>
            <a:off x="8554638" y="3643716"/>
            <a:ext cx="669925" cy="646112"/>
          </a:xfrm>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Tree>
    <p:extLst>
      <p:ext uri="{BB962C8B-B14F-4D97-AF65-F5344CB8AC3E}">
        <p14:creationId xmlns:p14="http://schemas.microsoft.com/office/powerpoint/2010/main" val="3954856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meline/Road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18560-168F-E8A9-4F1A-BC4FAF66A1F3}"/>
              </a:ext>
            </a:extLst>
          </p:cNvPr>
          <p:cNvSpPr/>
          <p:nvPr userDrawn="1"/>
        </p:nvSpPr>
        <p:spPr>
          <a:xfrm>
            <a:off x="1476274" y="3105945"/>
            <a:ext cx="9254659" cy="882072"/>
          </a:xfrm>
          <a:prstGeom prst="rect">
            <a:avLst/>
          </a:prstGeom>
          <a:gradFill flip="none" rotWithShape="1">
            <a:gsLst>
              <a:gs pos="0">
                <a:schemeClr val="accent1"/>
              </a:gs>
              <a:gs pos="100000">
                <a:schemeClr val="accent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26F18EE7-9A3F-F8F7-7876-AB5FF00CA395}"/>
              </a:ext>
            </a:extLst>
          </p:cNvPr>
          <p:cNvCxnSpPr>
            <a:cxnSpLocks/>
          </p:cNvCxnSpPr>
          <p:nvPr userDrawn="1"/>
        </p:nvCxnSpPr>
        <p:spPr>
          <a:xfrm>
            <a:off x="1053266" y="3546981"/>
            <a:ext cx="96776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ontent Placeholder 23">
            <a:extLst>
              <a:ext uri="{FF2B5EF4-FFF2-40B4-BE49-F238E27FC236}">
                <a16:creationId xmlns:a16="http://schemas.microsoft.com/office/drawing/2014/main" id="{BC98202B-12AD-6061-1E93-899441AF25A5}"/>
              </a:ext>
            </a:extLst>
          </p:cNvPr>
          <p:cNvSpPr>
            <a:spLocks noGrp="1"/>
          </p:cNvSpPr>
          <p:nvPr>
            <p:ph sz="quarter" idx="17" hasCustomPrompt="1"/>
          </p:nvPr>
        </p:nvSpPr>
        <p:spPr>
          <a:xfrm>
            <a:off x="5762614"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sp>
        <p:nvSpPr>
          <p:cNvPr id="30" name="Content Placeholder 23">
            <a:extLst>
              <a:ext uri="{FF2B5EF4-FFF2-40B4-BE49-F238E27FC236}">
                <a16:creationId xmlns:a16="http://schemas.microsoft.com/office/drawing/2014/main" id="{EB643735-EA65-D91F-3A6E-C73CBA098297}"/>
              </a:ext>
            </a:extLst>
          </p:cNvPr>
          <p:cNvSpPr>
            <a:spLocks noGrp="1"/>
          </p:cNvSpPr>
          <p:nvPr>
            <p:ph sz="quarter" idx="18" hasCustomPrompt="1"/>
          </p:nvPr>
        </p:nvSpPr>
        <p:spPr>
          <a:xfrm>
            <a:off x="7258010"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sp>
        <p:nvSpPr>
          <p:cNvPr id="31" name="Content Placeholder 23">
            <a:extLst>
              <a:ext uri="{FF2B5EF4-FFF2-40B4-BE49-F238E27FC236}">
                <a16:creationId xmlns:a16="http://schemas.microsoft.com/office/drawing/2014/main" id="{174B61E2-2DC1-2B4F-A49E-724D3A8E4902}"/>
              </a:ext>
            </a:extLst>
          </p:cNvPr>
          <p:cNvSpPr>
            <a:spLocks noGrp="1"/>
          </p:cNvSpPr>
          <p:nvPr>
            <p:ph sz="quarter" idx="19" hasCustomPrompt="1"/>
          </p:nvPr>
        </p:nvSpPr>
        <p:spPr>
          <a:xfrm>
            <a:off x="8753406" y="320326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cxnSp>
        <p:nvCxnSpPr>
          <p:cNvPr id="52" name="Straight Connector 51">
            <a:extLst>
              <a:ext uri="{FF2B5EF4-FFF2-40B4-BE49-F238E27FC236}">
                <a16:creationId xmlns:a16="http://schemas.microsoft.com/office/drawing/2014/main" id="{8A38320C-F110-9684-9406-5E2809B585C7}"/>
              </a:ext>
            </a:extLst>
          </p:cNvPr>
          <p:cNvCxnSpPr>
            <a:endCxn id="55" idx="0"/>
          </p:cNvCxnSpPr>
          <p:nvPr userDrawn="1"/>
        </p:nvCxnSpPr>
        <p:spPr>
          <a:xfrm flipH="1">
            <a:off x="3102197" y="3229353"/>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Content Placeholder 78">
            <a:extLst>
              <a:ext uri="{FF2B5EF4-FFF2-40B4-BE49-F238E27FC236}">
                <a16:creationId xmlns:a16="http://schemas.microsoft.com/office/drawing/2014/main" id="{C1477727-E5D9-6BEC-EA60-D6A9A850B22D}"/>
              </a:ext>
            </a:extLst>
          </p:cNvPr>
          <p:cNvSpPr>
            <a:spLocks noGrp="1"/>
          </p:cNvSpPr>
          <p:nvPr>
            <p:ph sz="quarter" idx="12" hasCustomPrompt="1"/>
          </p:nvPr>
        </p:nvSpPr>
        <p:spPr>
          <a:xfrm>
            <a:off x="1035237" y="3105945"/>
            <a:ext cx="901731" cy="869678"/>
          </a:xfrm>
          <a:prstGeom prst="ellipse">
            <a:avLst/>
          </a:prstGeom>
          <a:solidFill>
            <a:schemeClr val="tx2"/>
          </a:solidFill>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34" name="Content Placeholder 78">
            <a:extLst>
              <a:ext uri="{FF2B5EF4-FFF2-40B4-BE49-F238E27FC236}">
                <a16:creationId xmlns:a16="http://schemas.microsoft.com/office/drawing/2014/main" id="{057351ED-E565-6A39-EE44-10DFFD5594E9}"/>
              </a:ext>
            </a:extLst>
          </p:cNvPr>
          <p:cNvSpPr>
            <a:spLocks noGrp="1"/>
          </p:cNvSpPr>
          <p:nvPr>
            <p:ph sz="quarter" idx="20" hasCustomPrompt="1"/>
          </p:nvPr>
        </p:nvSpPr>
        <p:spPr>
          <a:xfrm>
            <a:off x="10248802" y="3112141"/>
            <a:ext cx="901731" cy="869678"/>
          </a:xfrm>
          <a:prstGeom prst="ellipse">
            <a:avLst/>
          </a:prstGeom>
          <a:solidFill>
            <a:schemeClr val="tx2"/>
          </a:solidFill>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53" name="Oval 52">
            <a:extLst>
              <a:ext uri="{FF2B5EF4-FFF2-40B4-BE49-F238E27FC236}">
                <a16:creationId xmlns:a16="http://schemas.microsoft.com/office/drawing/2014/main" id="{DDBF9905-9724-6A73-2983-2D9946968D62}"/>
              </a:ext>
            </a:extLst>
          </p:cNvPr>
          <p:cNvSpPr/>
          <p:nvPr userDrawn="1"/>
        </p:nvSpPr>
        <p:spPr>
          <a:xfrm>
            <a:off x="3005626" y="4555757"/>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54" name="Oval 53">
            <a:extLst>
              <a:ext uri="{FF2B5EF4-FFF2-40B4-BE49-F238E27FC236}">
                <a16:creationId xmlns:a16="http://schemas.microsoft.com/office/drawing/2014/main" id="{CC536F99-A16F-26BB-08EE-3BA641BC774E}"/>
              </a:ext>
            </a:extLst>
          </p:cNvPr>
          <p:cNvSpPr/>
          <p:nvPr userDrawn="1"/>
        </p:nvSpPr>
        <p:spPr>
          <a:xfrm>
            <a:off x="3006223" y="518893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55" name="Oval 54">
            <a:extLst>
              <a:ext uri="{FF2B5EF4-FFF2-40B4-BE49-F238E27FC236}">
                <a16:creationId xmlns:a16="http://schemas.microsoft.com/office/drawing/2014/main" id="{E3AA2B3B-B812-0A60-80E0-3C365048AB0F}"/>
              </a:ext>
            </a:extLst>
          </p:cNvPr>
          <p:cNvSpPr/>
          <p:nvPr userDrawn="1"/>
        </p:nvSpPr>
        <p:spPr>
          <a:xfrm>
            <a:off x="3005626" y="5826801"/>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25" name="Content Placeholder 23">
            <a:extLst>
              <a:ext uri="{FF2B5EF4-FFF2-40B4-BE49-F238E27FC236}">
                <a16:creationId xmlns:a16="http://schemas.microsoft.com/office/drawing/2014/main" id="{5DA08EBD-1415-06BB-16F9-EA4E52107F1F}"/>
              </a:ext>
            </a:extLst>
          </p:cNvPr>
          <p:cNvSpPr>
            <a:spLocks noGrp="1"/>
          </p:cNvSpPr>
          <p:nvPr>
            <p:ph sz="quarter" idx="15" hasCustomPrompt="1"/>
          </p:nvPr>
        </p:nvSpPr>
        <p:spPr>
          <a:xfrm>
            <a:off x="2763972"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cxnSp>
        <p:nvCxnSpPr>
          <p:cNvPr id="69" name="Straight Connector 68">
            <a:extLst>
              <a:ext uri="{FF2B5EF4-FFF2-40B4-BE49-F238E27FC236}">
                <a16:creationId xmlns:a16="http://schemas.microsoft.com/office/drawing/2014/main" id="{8D3CAE58-3A86-801C-2271-DF1B97FC05B6}"/>
              </a:ext>
            </a:extLst>
          </p:cNvPr>
          <p:cNvCxnSpPr/>
          <p:nvPr userDrawn="1"/>
        </p:nvCxnSpPr>
        <p:spPr>
          <a:xfrm flipH="1">
            <a:off x="4592970" y="1136809"/>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Content Placeholder 23">
            <a:extLst>
              <a:ext uri="{FF2B5EF4-FFF2-40B4-BE49-F238E27FC236}">
                <a16:creationId xmlns:a16="http://schemas.microsoft.com/office/drawing/2014/main" id="{0D37C339-6F45-DF3F-6280-27820D5DC21F}"/>
              </a:ext>
            </a:extLst>
          </p:cNvPr>
          <p:cNvSpPr>
            <a:spLocks noGrp="1"/>
          </p:cNvSpPr>
          <p:nvPr>
            <p:ph sz="quarter" idx="16" hasCustomPrompt="1"/>
          </p:nvPr>
        </p:nvSpPr>
        <p:spPr>
          <a:xfrm>
            <a:off x="4263293" y="3213594"/>
            <a:ext cx="666772" cy="666772"/>
          </a:xfrm>
          <a:prstGeom prst="ellipse">
            <a:avLst/>
          </a:prstGeom>
          <a:solidFill>
            <a:schemeClr val="tx2"/>
          </a:solidFill>
        </p:spPr>
        <p:txBody>
          <a:bodyPr>
            <a:noAutofit/>
          </a:bodyPr>
          <a:lstStyle>
            <a:lvl1pPr marL="0" indent="0" algn="ctr">
              <a:buNone/>
              <a:defRPr sz="800">
                <a:solidFill>
                  <a:schemeClr val="bg1"/>
                </a:solidFill>
              </a:defRPr>
            </a:lvl1pPr>
          </a:lstStyle>
          <a:p>
            <a:pPr lvl="0"/>
            <a:r>
              <a:rPr lang="en-US" dirty="0"/>
              <a:t>Insert content here</a:t>
            </a:r>
            <a:endParaRPr lang="en-IN" dirty="0"/>
          </a:p>
        </p:txBody>
      </p:sp>
      <p:sp>
        <p:nvSpPr>
          <p:cNvPr id="80" name="Text Placeholder 74">
            <a:extLst>
              <a:ext uri="{FF2B5EF4-FFF2-40B4-BE49-F238E27FC236}">
                <a16:creationId xmlns:a16="http://schemas.microsoft.com/office/drawing/2014/main" id="{77DFB414-EEEA-C09F-F1EA-CD2368080A59}"/>
              </a:ext>
            </a:extLst>
          </p:cNvPr>
          <p:cNvSpPr>
            <a:spLocks noGrp="1"/>
          </p:cNvSpPr>
          <p:nvPr>
            <p:ph type="body" sz="quarter" idx="33" hasCustomPrompt="1"/>
          </p:nvPr>
        </p:nvSpPr>
        <p:spPr>
          <a:xfrm>
            <a:off x="3248322" y="409031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81" name="Text Placeholder 74">
            <a:extLst>
              <a:ext uri="{FF2B5EF4-FFF2-40B4-BE49-F238E27FC236}">
                <a16:creationId xmlns:a16="http://schemas.microsoft.com/office/drawing/2014/main" id="{268C71BB-89FF-D7F5-5394-EABBA9A330E9}"/>
              </a:ext>
            </a:extLst>
          </p:cNvPr>
          <p:cNvSpPr>
            <a:spLocks noGrp="1"/>
          </p:cNvSpPr>
          <p:nvPr>
            <p:ph type="body" sz="quarter" idx="34" hasCustomPrompt="1"/>
          </p:nvPr>
        </p:nvSpPr>
        <p:spPr>
          <a:xfrm>
            <a:off x="3248321" y="448236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82" name="Text Placeholder 74">
            <a:extLst>
              <a:ext uri="{FF2B5EF4-FFF2-40B4-BE49-F238E27FC236}">
                <a16:creationId xmlns:a16="http://schemas.microsoft.com/office/drawing/2014/main" id="{A7C9ED1D-FE93-D946-F8E8-4A2E4F10D197}"/>
              </a:ext>
            </a:extLst>
          </p:cNvPr>
          <p:cNvSpPr>
            <a:spLocks noGrp="1"/>
          </p:cNvSpPr>
          <p:nvPr>
            <p:ph type="body" sz="quarter" idx="35" hasCustomPrompt="1"/>
          </p:nvPr>
        </p:nvSpPr>
        <p:spPr>
          <a:xfrm>
            <a:off x="3248321" y="5134240"/>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83" name="Text Placeholder 74">
            <a:extLst>
              <a:ext uri="{FF2B5EF4-FFF2-40B4-BE49-F238E27FC236}">
                <a16:creationId xmlns:a16="http://schemas.microsoft.com/office/drawing/2014/main" id="{30C250FE-3B2F-8E64-F74F-43A2ADEBB404}"/>
              </a:ext>
            </a:extLst>
          </p:cNvPr>
          <p:cNvSpPr>
            <a:spLocks noGrp="1"/>
          </p:cNvSpPr>
          <p:nvPr>
            <p:ph type="body" sz="quarter" idx="36" hasCustomPrompt="1"/>
          </p:nvPr>
        </p:nvSpPr>
        <p:spPr>
          <a:xfrm>
            <a:off x="3250236" y="574925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sp>
        <p:nvSpPr>
          <p:cNvPr id="84" name="Title 1">
            <a:extLst>
              <a:ext uri="{FF2B5EF4-FFF2-40B4-BE49-F238E27FC236}">
                <a16:creationId xmlns:a16="http://schemas.microsoft.com/office/drawing/2014/main" id="{187BD3FF-2BF4-D0F0-BC40-2AD164FC4035}"/>
              </a:ext>
            </a:extLst>
          </p:cNvPr>
          <p:cNvSpPr>
            <a:spLocks noGrp="1"/>
          </p:cNvSpPr>
          <p:nvPr>
            <p:ph type="title"/>
          </p:nvPr>
        </p:nvSpPr>
        <p:spPr>
          <a:xfrm>
            <a:off x="396663" y="471246"/>
            <a:ext cx="3663459" cy="1798429"/>
          </a:xfrm>
        </p:spPr>
        <p:txBody>
          <a:bodyPr/>
          <a:lstStyle/>
          <a:p>
            <a:r>
              <a:rPr lang="en-US" dirty="0"/>
              <a:t>Click to edit Master title style</a:t>
            </a:r>
            <a:endParaRPr lang="en-IN" dirty="0"/>
          </a:p>
        </p:txBody>
      </p:sp>
      <p:sp>
        <p:nvSpPr>
          <p:cNvPr id="141" name="Oval 140">
            <a:extLst>
              <a:ext uri="{FF2B5EF4-FFF2-40B4-BE49-F238E27FC236}">
                <a16:creationId xmlns:a16="http://schemas.microsoft.com/office/drawing/2014/main" id="{512C8301-9675-1ABE-32F5-2E991021C977}"/>
              </a:ext>
            </a:extLst>
          </p:cNvPr>
          <p:cNvSpPr/>
          <p:nvPr userDrawn="1"/>
        </p:nvSpPr>
        <p:spPr>
          <a:xfrm>
            <a:off x="4504545" y="113249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42" name="Oval 141">
            <a:extLst>
              <a:ext uri="{FF2B5EF4-FFF2-40B4-BE49-F238E27FC236}">
                <a16:creationId xmlns:a16="http://schemas.microsoft.com/office/drawing/2014/main" id="{4261A292-8F83-A379-4280-D58A80AAEC53}"/>
              </a:ext>
            </a:extLst>
          </p:cNvPr>
          <p:cNvSpPr/>
          <p:nvPr userDrawn="1"/>
        </p:nvSpPr>
        <p:spPr>
          <a:xfrm>
            <a:off x="4505142" y="176567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43" name="Oval 142">
            <a:extLst>
              <a:ext uri="{FF2B5EF4-FFF2-40B4-BE49-F238E27FC236}">
                <a16:creationId xmlns:a16="http://schemas.microsoft.com/office/drawing/2014/main" id="{1F5CCAB9-00A8-13E3-D61A-52AB81A5F65C}"/>
              </a:ext>
            </a:extLst>
          </p:cNvPr>
          <p:cNvSpPr/>
          <p:nvPr userDrawn="1"/>
        </p:nvSpPr>
        <p:spPr>
          <a:xfrm>
            <a:off x="4504545" y="240353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44" name="Text Placeholder 74">
            <a:extLst>
              <a:ext uri="{FF2B5EF4-FFF2-40B4-BE49-F238E27FC236}">
                <a16:creationId xmlns:a16="http://schemas.microsoft.com/office/drawing/2014/main" id="{1385A779-53A7-E703-C71F-6F867C0018EB}"/>
              </a:ext>
            </a:extLst>
          </p:cNvPr>
          <p:cNvSpPr>
            <a:spLocks noGrp="1"/>
          </p:cNvSpPr>
          <p:nvPr>
            <p:ph type="body" sz="quarter" idx="49" hasCustomPrompt="1"/>
          </p:nvPr>
        </p:nvSpPr>
        <p:spPr>
          <a:xfrm>
            <a:off x="4747240" y="105910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145" name="Text Placeholder 74">
            <a:extLst>
              <a:ext uri="{FF2B5EF4-FFF2-40B4-BE49-F238E27FC236}">
                <a16:creationId xmlns:a16="http://schemas.microsoft.com/office/drawing/2014/main" id="{B073D01E-9BBD-B1EE-24ED-979DF9215425}"/>
              </a:ext>
            </a:extLst>
          </p:cNvPr>
          <p:cNvSpPr>
            <a:spLocks noGrp="1"/>
          </p:cNvSpPr>
          <p:nvPr>
            <p:ph type="body" sz="quarter" idx="50" hasCustomPrompt="1"/>
          </p:nvPr>
        </p:nvSpPr>
        <p:spPr>
          <a:xfrm>
            <a:off x="4747240" y="171097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146" name="Text Placeholder 74">
            <a:extLst>
              <a:ext uri="{FF2B5EF4-FFF2-40B4-BE49-F238E27FC236}">
                <a16:creationId xmlns:a16="http://schemas.microsoft.com/office/drawing/2014/main" id="{E3757DA5-6829-5E7E-5CB5-B9BD84D7F22C}"/>
              </a:ext>
            </a:extLst>
          </p:cNvPr>
          <p:cNvSpPr>
            <a:spLocks noGrp="1"/>
          </p:cNvSpPr>
          <p:nvPr>
            <p:ph type="body" sz="quarter" idx="51" hasCustomPrompt="1"/>
          </p:nvPr>
        </p:nvSpPr>
        <p:spPr>
          <a:xfrm>
            <a:off x="4749155" y="232599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sp>
        <p:nvSpPr>
          <p:cNvPr id="147" name="Text Placeholder 74">
            <a:extLst>
              <a:ext uri="{FF2B5EF4-FFF2-40B4-BE49-F238E27FC236}">
                <a16:creationId xmlns:a16="http://schemas.microsoft.com/office/drawing/2014/main" id="{0AD34D85-629E-8436-265B-D2E04C221617}"/>
              </a:ext>
            </a:extLst>
          </p:cNvPr>
          <p:cNvSpPr>
            <a:spLocks noGrp="1"/>
          </p:cNvSpPr>
          <p:nvPr>
            <p:ph type="body" sz="quarter" idx="52" hasCustomPrompt="1"/>
          </p:nvPr>
        </p:nvSpPr>
        <p:spPr>
          <a:xfrm>
            <a:off x="4747241" y="66517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cxnSp>
        <p:nvCxnSpPr>
          <p:cNvPr id="149" name="Straight Connector 148">
            <a:extLst>
              <a:ext uri="{FF2B5EF4-FFF2-40B4-BE49-F238E27FC236}">
                <a16:creationId xmlns:a16="http://schemas.microsoft.com/office/drawing/2014/main" id="{74A355D3-A901-47CF-8C15-080D98FC2BBB}"/>
              </a:ext>
            </a:extLst>
          </p:cNvPr>
          <p:cNvCxnSpPr>
            <a:endCxn id="152" idx="0"/>
          </p:cNvCxnSpPr>
          <p:nvPr userDrawn="1"/>
        </p:nvCxnSpPr>
        <p:spPr>
          <a:xfrm flipH="1">
            <a:off x="6067903" y="3229551"/>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876FDBF6-6AC9-7ACD-278D-68C81C04C689}"/>
              </a:ext>
            </a:extLst>
          </p:cNvPr>
          <p:cNvSpPr/>
          <p:nvPr userDrawn="1"/>
        </p:nvSpPr>
        <p:spPr>
          <a:xfrm>
            <a:off x="5971332" y="455595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51" name="Oval 150">
            <a:extLst>
              <a:ext uri="{FF2B5EF4-FFF2-40B4-BE49-F238E27FC236}">
                <a16:creationId xmlns:a16="http://schemas.microsoft.com/office/drawing/2014/main" id="{8956EE46-A1BA-464A-678C-A99185FB71DF}"/>
              </a:ext>
            </a:extLst>
          </p:cNvPr>
          <p:cNvSpPr/>
          <p:nvPr userDrawn="1"/>
        </p:nvSpPr>
        <p:spPr>
          <a:xfrm>
            <a:off x="5971929" y="518913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52" name="Oval 151">
            <a:extLst>
              <a:ext uri="{FF2B5EF4-FFF2-40B4-BE49-F238E27FC236}">
                <a16:creationId xmlns:a16="http://schemas.microsoft.com/office/drawing/2014/main" id="{C78D0618-A5F4-D898-8249-5CAC95AF56E3}"/>
              </a:ext>
            </a:extLst>
          </p:cNvPr>
          <p:cNvSpPr/>
          <p:nvPr userDrawn="1"/>
        </p:nvSpPr>
        <p:spPr>
          <a:xfrm>
            <a:off x="5971332" y="582699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53" name="Text Placeholder 74">
            <a:extLst>
              <a:ext uri="{FF2B5EF4-FFF2-40B4-BE49-F238E27FC236}">
                <a16:creationId xmlns:a16="http://schemas.microsoft.com/office/drawing/2014/main" id="{AD9238F5-D397-5AD3-1DBD-4D5661D2C433}"/>
              </a:ext>
            </a:extLst>
          </p:cNvPr>
          <p:cNvSpPr>
            <a:spLocks noGrp="1"/>
          </p:cNvSpPr>
          <p:nvPr>
            <p:ph type="body" sz="quarter" idx="53" hasCustomPrompt="1"/>
          </p:nvPr>
        </p:nvSpPr>
        <p:spPr>
          <a:xfrm>
            <a:off x="6214028" y="4090511"/>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154" name="Text Placeholder 74">
            <a:extLst>
              <a:ext uri="{FF2B5EF4-FFF2-40B4-BE49-F238E27FC236}">
                <a16:creationId xmlns:a16="http://schemas.microsoft.com/office/drawing/2014/main" id="{266B5D54-3114-EB59-6784-24075C4F8721}"/>
              </a:ext>
            </a:extLst>
          </p:cNvPr>
          <p:cNvSpPr>
            <a:spLocks noGrp="1"/>
          </p:cNvSpPr>
          <p:nvPr>
            <p:ph type="body" sz="quarter" idx="54" hasCustomPrompt="1"/>
          </p:nvPr>
        </p:nvSpPr>
        <p:spPr>
          <a:xfrm>
            <a:off x="6214027" y="448256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155" name="Text Placeholder 74">
            <a:extLst>
              <a:ext uri="{FF2B5EF4-FFF2-40B4-BE49-F238E27FC236}">
                <a16:creationId xmlns:a16="http://schemas.microsoft.com/office/drawing/2014/main" id="{AF7A92CD-FDF0-43E2-54C4-353F99E86073}"/>
              </a:ext>
            </a:extLst>
          </p:cNvPr>
          <p:cNvSpPr>
            <a:spLocks noGrp="1"/>
          </p:cNvSpPr>
          <p:nvPr>
            <p:ph type="body" sz="quarter" idx="55" hasCustomPrompt="1"/>
          </p:nvPr>
        </p:nvSpPr>
        <p:spPr>
          <a:xfrm>
            <a:off x="6214027" y="513443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156" name="Text Placeholder 74">
            <a:extLst>
              <a:ext uri="{FF2B5EF4-FFF2-40B4-BE49-F238E27FC236}">
                <a16:creationId xmlns:a16="http://schemas.microsoft.com/office/drawing/2014/main" id="{F8CD8510-A813-102D-2FAD-280C3EB19A06}"/>
              </a:ext>
            </a:extLst>
          </p:cNvPr>
          <p:cNvSpPr>
            <a:spLocks noGrp="1"/>
          </p:cNvSpPr>
          <p:nvPr>
            <p:ph type="body" sz="quarter" idx="56" hasCustomPrompt="1"/>
          </p:nvPr>
        </p:nvSpPr>
        <p:spPr>
          <a:xfrm>
            <a:off x="6215942" y="574945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cxnSp>
        <p:nvCxnSpPr>
          <p:cNvPr id="157" name="Straight Connector 156">
            <a:extLst>
              <a:ext uri="{FF2B5EF4-FFF2-40B4-BE49-F238E27FC236}">
                <a16:creationId xmlns:a16="http://schemas.microsoft.com/office/drawing/2014/main" id="{C720AB1A-E64E-667F-D30E-45A8C246C9DA}"/>
              </a:ext>
            </a:extLst>
          </p:cNvPr>
          <p:cNvCxnSpPr>
            <a:endCxn id="160" idx="0"/>
          </p:cNvCxnSpPr>
          <p:nvPr userDrawn="1"/>
        </p:nvCxnSpPr>
        <p:spPr>
          <a:xfrm flipH="1">
            <a:off x="9064484" y="3231153"/>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CEEED0BC-940B-1C92-1DDE-33C6F18C2726}"/>
              </a:ext>
            </a:extLst>
          </p:cNvPr>
          <p:cNvSpPr/>
          <p:nvPr userDrawn="1"/>
        </p:nvSpPr>
        <p:spPr>
          <a:xfrm>
            <a:off x="8967913" y="4557557"/>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59" name="Oval 158">
            <a:extLst>
              <a:ext uri="{FF2B5EF4-FFF2-40B4-BE49-F238E27FC236}">
                <a16:creationId xmlns:a16="http://schemas.microsoft.com/office/drawing/2014/main" id="{0D60993E-C550-CA3B-62B9-162F7F6CEF7F}"/>
              </a:ext>
            </a:extLst>
          </p:cNvPr>
          <p:cNvSpPr/>
          <p:nvPr userDrawn="1"/>
        </p:nvSpPr>
        <p:spPr>
          <a:xfrm>
            <a:off x="8968510" y="519073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60" name="Oval 159">
            <a:extLst>
              <a:ext uri="{FF2B5EF4-FFF2-40B4-BE49-F238E27FC236}">
                <a16:creationId xmlns:a16="http://schemas.microsoft.com/office/drawing/2014/main" id="{8312B568-E88C-6D68-58E1-8670D9552806}"/>
              </a:ext>
            </a:extLst>
          </p:cNvPr>
          <p:cNvSpPr/>
          <p:nvPr userDrawn="1"/>
        </p:nvSpPr>
        <p:spPr>
          <a:xfrm>
            <a:off x="8967913" y="5828601"/>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61" name="Text Placeholder 74">
            <a:extLst>
              <a:ext uri="{FF2B5EF4-FFF2-40B4-BE49-F238E27FC236}">
                <a16:creationId xmlns:a16="http://schemas.microsoft.com/office/drawing/2014/main" id="{DA7EADC4-3437-3B71-694D-09E02CDA9F8E}"/>
              </a:ext>
            </a:extLst>
          </p:cNvPr>
          <p:cNvSpPr>
            <a:spLocks noGrp="1"/>
          </p:cNvSpPr>
          <p:nvPr>
            <p:ph type="body" sz="quarter" idx="57" hasCustomPrompt="1"/>
          </p:nvPr>
        </p:nvSpPr>
        <p:spPr>
          <a:xfrm>
            <a:off x="9210609" y="409211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162" name="Text Placeholder 74">
            <a:extLst>
              <a:ext uri="{FF2B5EF4-FFF2-40B4-BE49-F238E27FC236}">
                <a16:creationId xmlns:a16="http://schemas.microsoft.com/office/drawing/2014/main" id="{032A2C98-DBFB-C03F-70E6-30CDC76C8E70}"/>
              </a:ext>
            </a:extLst>
          </p:cNvPr>
          <p:cNvSpPr>
            <a:spLocks noGrp="1"/>
          </p:cNvSpPr>
          <p:nvPr>
            <p:ph type="body" sz="quarter" idx="58" hasCustomPrompt="1"/>
          </p:nvPr>
        </p:nvSpPr>
        <p:spPr>
          <a:xfrm>
            <a:off x="9210608" y="448416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163" name="Text Placeholder 74">
            <a:extLst>
              <a:ext uri="{FF2B5EF4-FFF2-40B4-BE49-F238E27FC236}">
                <a16:creationId xmlns:a16="http://schemas.microsoft.com/office/drawing/2014/main" id="{985D4A03-2CDC-31F6-B192-369356C61ABC}"/>
              </a:ext>
            </a:extLst>
          </p:cNvPr>
          <p:cNvSpPr>
            <a:spLocks noGrp="1"/>
          </p:cNvSpPr>
          <p:nvPr>
            <p:ph type="body" sz="quarter" idx="59" hasCustomPrompt="1"/>
          </p:nvPr>
        </p:nvSpPr>
        <p:spPr>
          <a:xfrm>
            <a:off x="9210608" y="5136040"/>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164" name="Text Placeholder 74">
            <a:extLst>
              <a:ext uri="{FF2B5EF4-FFF2-40B4-BE49-F238E27FC236}">
                <a16:creationId xmlns:a16="http://schemas.microsoft.com/office/drawing/2014/main" id="{32CECDC3-E565-A0C4-7A4E-5D6972CC978A}"/>
              </a:ext>
            </a:extLst>
          </p:cNvPr>
          <p:cNvSpPr>
            <a:spLocks noGrp="1"/>
          </p:cNvSpPr>
          <p:nvPr>
            <p:ph type="body" sz="quarter" idx="60" hasCustomPrompt="1"/>
          </p:nvPr>
        </p:nvSpPr>
        <p:spPr>
          <a:xfrm>
            <a:off x="9212523" y="575105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cxnSp>
        <p:nvCxnSpPr>
          <p:cNvPr id="172" name="Straight Connector 171">
            <a:extLst>
              <a:ext uri="{FF2B5EF4-FFF2-40B4-BE49-F238E27FC236}">
                <a16:creationId xmlns:a16="http://schemas.microsoft.com/office/drawing/2014/main" id="{0F433108-739E-2887-1691-82249F920A3A}"/>
              </a:ext>
            </a:extLst>
          </p:cNvPr>
          <p:cNvCxnSpPr/>
          <p:nvPr userDrawn="1"/>
        </p:nvCxnSpPr>
        <p:spPr>
          <a:xfrm flipH="1">
            <a:off x="7565640" y="1136809"/>
            <a:ext cx="2114" cy="25974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6059F916-3B01-A7D0-7D25-49418E03FB8F}"/>
              </a:ext>
            </a:extLst>
          </p:cNvPr>
          <p:cNvSpPr/>
          <p:nvPr userDrawn="1"/>
        </p:nvSpPr>
        <p:spPr>
          <a:xfrm>
            <a:off x="7477215" y="1132495"/>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74" name="Oval 173">
            <a:extLst>
              <a:ext uri="{FF2B5EF4-FFF2-40B4-BE49-F238E27FC236}">
                <a16:creationId xmlns:a16="http://schemas.microsoft.com/office/drawing/2014/main" id="{435312CA-7FA6-6F2E-5949-8EB5AA1EE2FD}"/>
              </a:ext>
            </a:extLst>
          </p:cNvPr>
          <p:cNvSpPr/>
          <p:nvPr userDrawn="1"/>
        </p:nvSpPr>
        <p:spPr>
          <a:xfrm>
            <a:off x="7477812" y="1765673"/>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75" name="Oval 174">
            <a:extLst>
              <a:ext uri="{FF2B5EF4-FFF2-40B4-BE49-F238E27FC236}">
                <a16:creationId xmlns:a16="http://schemas.microsoft.com/office/drawing/2014/main" id="{E3AA5E5C-67A9-4CD7-85A0-B493A3CE1C1B}"/>
              </a:ext>
            </a:extLst>
          </p:cNvPr>
          <p:cNvSpPr/>
          <p:nvPr userDrawn="1"/>
        </p:nvSpPr>
        <p:spPr>
          <a:xfrm>
            <a:off x="7477215" y="2403539"/>
            <a:ext cx="193141" cy="19314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latin typeface="+mj-lt"/>
            </a:endParaRPr>
          </a:p>
        </p:txBody>
      </p:sp>
      <p:sp>
        <p:nvSpPr>
          <p:cNvPr id="176" name="Text Placeholder 74">
            <a:extLst>
              <a:ext uri="{FF2B5EF4-FFF2-40B4-BE49-F238E27FC236}">
                <a16:creationId xmlns:a16="http://schemas.microsoft.com/office/drawing/2014/main" id="{8C1E1BF6-12BC-FDD3-3E98-C017EED796F0}"/>
              </a:ext>
            </a:extLst>
          </p:cNvPr>
          <p:cNvSpPr>
            <a:spLocks noGrp="1"/>
          </p:cNvSpPr>
          <p:nvPr>
            <p:ph type="body" sz="quarter" idx="61" hasCustomPrompt="1"/>
          </p:nvPr>
        </p:nvSpPr>
        <p:spPr>
          <a:xfrm>
            <a:off x="7719910" y="1059106"/>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1</a:t>
            </a:r>
          </a:p>
        </p:txBody>
      </p:sp>
      <p:sp>
        <p:nvSpPr>
          <p:cNvPr id="177" name="Text Placeholder 74">
            <a:extLst>
              <a:ext uri="{FF2B5EF4-FFF2-40B4-BE49-F238E27FC236}">
                <a16:creationId xmlns:a16="http://schemas.microsoft.com/office/drawing/2014/main" id="{FD0E3C09-90D8-CE0C-2F09-5DC009D37759}"/>
              </a:ext>
            </a:extLst>
          </p:cNvPr>
          <p:cNvSpPr>
            <a:spLocks noGrp="1"/>
          </p:cNvSpPr>
          <p:nvPr>
            <p:ph type="body" sz="quarter" idx="62" hasCustomPrompt="1"/>
          </p:nvPr>
        </p:nvSpPr>
        <p:spPr>
          <a:xfrm>
            <a:off x="7719910" y="1710978"/>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2</a:t>
            </a:r>
          </a:p>
        </p:txBody>
      </p:sp>
      <p:sp>
        <p:nvSpPr>
          <p:cNvPr id="178" name="Text Placeholder 74">
            <a:extLst>
              <a:ext uri="{FF2B5EF4-FFF2-40B4-BE49-F238E27FC236}">
                <a16:creationId xmlns:a16="http://schemas.microsoft.com/office/drawing/2014/main" id="{ABF08054-C517-CE9B-D9DB-2DF3CBC0820D}"/>
              </a:ext>
            </a:extLst>
          </p:cNvPr>
          <p:cNvSpPr>
            <a:spLocks noGrp="1"/>
          </p:cNvSpPr>
          <p:nvPr>
            <p:ph type="body" sz="quarter" idx="63" hasCustomPrompt="1"/>
          </p:nvPr>
        </p:nvSpPr>
        <p:spPr>
          <a:xfrm>
            <a:off x="7721825" y="2325994"/>
            <a:ext cx="1992015" cy="358261"/>
          </a:xfrm>
        </p:spPr>
        <p:txBody>
          <a:bodyPr>
            <a:normAutofit/>
          </a:bodyPr>
          <a:lstStyle>
            <a:lvl1pPr marL="0" indent="0">
              <a:buNone/>
              <a:defRPr sz="1400" b="0">
                <a:latin typeface="Open Sans" pitchFamily="2" charset="0"/>
                <a:ea typeface="Open Sans" pitchFamily="2" charset="0"/>
                <a:cs typeface="Open Sans" pitchFamily="2" charset="0"/>
              </a:defRPr>
            </a:lvl1pPr>
            <a:lvl2pPr>
              <a:defRPr sz="1800"/>
            </a:lvl2pPr>
            <a:lvl3pPr>
              <a:defRPr sz="1600"/>
            </a:lvl3pPr>
          </a:lstStyle>
          <a:p>
            <a:pPr lvl="0"/>
            <a:r>
              <a:rPr lang="en-US" dirty="0"/>
              <a:t>Point 3</a:t>
            </a:r>
          </a:p>
        </p:txBody>
      </p:sp>
      <p:sp>
        <p:nvSpPr>
          <p:cNvPr id="179" name="Text Placeholder 74">
            <a:extLst>
              <a:ext uri="{FF2B5EF4-FFF2-40B4-BE49-F238E27FC236}">
                <a16:creationId xmlns:a16="http://schemas.microsoft.com/office/drawing/2014/main" id="{DD80457C-31BE-46E7-8BED-90E6205E3CCA}"/>
              </a:ext>
            </a:extLst>
          </p:cNvPr>
          <p:cNvSpPr>
            <a:spLocks noGrp="1"/>
          </p:cNvSpPr>
          <p:nvPr>
            <p:ph type="body" sz="quarter" idx="64" hasCustomPrompt="1"/>
          </p:nvPr>
        </p:nvSpPr>
        <p:spPr>
          <a:xfrm>
            <a:off x="7719911" y="665173"/>
            <a:ext cx="1992015" cy="317463"/>
          </a:xfrm>
        </p:spPr>
        <p:txBody>
          <a:bodyPr/>
          <a:lstStyle>
            <a:lvl1pPr marL="0" indent="0">
              <a:buNone/>
              <a:defRPr sz="2000" b="1">
                <a:latin typeface="Barlow" panose="00000500000000000000" pitchFamily="2" charset="0"/>
              </a:defRPr>
            </a:lvl1pPr>
            <a:lvl2pPr>
              <a:defRPr sz="1800"/>
            </a:lvl2pPr>
            <a:lvl3pPr>
              <a:defRPr sz="1600"/>
            </a:lvl3pPr>
          </a:lstStyle>
          <a:p>
            <a:pPr lvl="0"/>
            <a:r>
              <a:rPr lang="en-US" dirty="0"/>
              <a:t>Subheading</a:t>
            </a:r>
          </a:p>
        </p:txBody>
      </p:sp>
    </p:spTree>
    <p:extLst>
      <p:ext uri="{BB962C8B-B14F-4D97-AF65-F5344CB8AC3E}">
        <p14:creationId xmlns:p14="http://schemas.microsoft.com/office/powerpoint/2010/main" val="1943983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meline/Roadmap">
    <p:spTree>
      <p:nvGrpSpPr>
        <p:cNvPr id="1" name=""/>
        <p:cNvGrpSpPr/>
        <p:nvPr/>
      </p:nvGrpSpPr>
      <p:grpSpPr>
        <a:xfrm>
          <a:off x="0" y="0"/>
          <a:ext cx="0" cy="0"/>
          <a:chOff x="0" y="0"/>
          <a:chExt cx="0" cy="0"/>
        </a:xfrm>
      </p:grpSpPr>
      <p:sp>
        <p:nvSpPr>
          <p:cNvPr id="20" name="Freeform 57">
            <a:extLst>
              <a:ext uri="{FF2B5EF4-FFF2-40B4-BE49-F238E27FC236}">
                <a16:creationId xmlns:a16="http://schemas.microsoft.com/office/drawing/2014/main" id="{CBCA779C-1E21-76D0-5006-06BD8371E8F1}"/>
              </a:ext>
            </a:extLst>
          </p:cNvPr>
          <p:cNvSpPr/>
          <p:nvPr userDrawn="1"/>
        </p:nvSpPr>
        <p:spPr>
          <a:xfrm rot="5400000">
            <a:off x="9388770" y="2242512"/>
            <a:ext cx="869679" cy="195531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1000">
                <a:schemeClr val="bg2"/>
              </a:gs>
              <a:gs pos="100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cxnSp>
        <p:nvCxnSpPr>
          <p:cNvPr id="23" name="Straight Connector 22">
            <a:extLst>
              <a:ext uri="{FF2B5EF4-FFF2-40B4-BE49-F238E27FC236}">
                <a16:creationId xmlns:a16="http://schemas.microsoft.com/office/drawing/2014/main" id="{484CCC9D-4F9E-9399-DF2E-250E50239B23}"/>
              </a:ext>
            </a:extLst>
          </p:cNvPr>
          <p:cNvCxnSpPr>
            <a:cxnSpLocks/>
          </p:cNvCxnSpPr>
          <p:nvPr userDrawn="1"/>
        </p:nvCxnSpPr>
        <p:spPr>
          <a:xfrm>
            <a:off x="9299800" y="3207198"/>
            <a:ext cx="1825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56">
            <a:extLst>
              <a:ext uri="{FF2B5EF4-FFF2-40B4-BE49-F238E27FC236}">
                <a16:creationId xmlns:a16="http://schemas.microsoft.com/office/drawing/2014/main" id="{988FAECE-9B89-BF93-9A5E-AE7BB9F89896}"/>
              </a:ext>
            </a:extLst>
          </p:cNvPr>
          <p:cNvSpPr/>
          <p:nvPr userDrawn="1"/>
        </p:nvSpPr>
        <p:spPr>
          <a:xfrm rot="16200000">
            <a:off x="2038006" y="2342742"/>
            <a:ext cx="869677" cy="1754858"/>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1000">
                <a:schemeClr val="bg2"/>
              </a:gs>
              <a:gs pos="100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63F5623A-97BF-0B7E-A4D8-9BCDBB23C8E4}"/>
              </a:ext>
            </a:extLst>
          </p:cNvPr>
          <p:cNvSpPr>
            <a:spLocks noGrp="1"/>
          </p:cNvSpPr>
          <p:nvPr>
            <p:ph type="ctrTitle"/>
          </p:nvPr>
        </p:nvSpPr>
        <p:spPr>
          <a:xfrm>
            <a:off x="360000" y="308292"/>
            <a:ext cx="3308889" cy="984885"/>
          </a:xfrm>
          <a:prstGeom prst="rect">
            <a:avLst/>
          </a:prstGeom>
        </p:spPr>
        <p:txBody>
          <a:bodyPr vert="horz" wrap="square"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cxnSp>
        <p:nvCxnSpPr>
          <p:cNvPr id="9" name="Straight Connector 8">
            <a:extLst>
              <a:ext uri="{FF2B5EF4-FFF2-40B4-BE49-F238E27FC236}">
                <a16:creationId xmlns:a16="http://schemas.microsoft.com/office/drawing/2014/main" id="{9B63439F-E37F-45DA-ED77-FA760FFDF6A3}"/>
              </a:ext>
            </a:extLst>
          </p:cNvPr>
          <p:cNvCxnSpPr>
            <a:cxnSpLocks/>
          </p:cNvCxnSpPr>
          <p:nvPr userDrawn="1"/>
        </p:nvCxnSpPr>
        <p:spPr>
          <a:xfrm>
            <a:off x="1154867" y="3226375"/>
            <a:ext cx="1825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78">
            <a:extLst>
              <a:ext uri="{FF2B5EF4-FFF2-40B4-BE49-F238E27FC236}">
                <a16:creationId xmlns:a16="http://schemas.microsoft.com/office/drawing/2014/main" id="{D79D512B-2E2C-CDFA-E6A0-50D61D038365}"/>
              </a:ext>
            </a:extLst>
          </p:cNvPr>
          <p:cNvSpPr>
            <a:spLocks noGrp="1"/>
          </p:cNvSpPr>
          <p:nvPr>
            <p:ph sz="quarter" idx="12" hasCustomPrompt="1"/>
          </p:nvPr>
        </p:nvSpPr>
        <p:spPr>
          <a:xfrm>
            <a:off x="1136838" y="2785339"/>
            <a:ext cx="901731" cy="869678"/>
          </a:xfrm>
          <a:prstGeom prst="ellipse">
            <a:avLst/>
          </a:prstGeom>
          <a:solidFill>
            <a:schemeClr val="tx1"/>
          </a:solidFill>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11" name="Content Placeholder 78">
            <a:extLst>
              <a:ext uri="{FF2B5EF4-FFF2-40B4-BE49-F238E27FC236}">
                <a16:creationId xmlns:a16="http://schemas.microsoft.com/office/drawing/2014/main" id="{A145B88C-3836-704D-3821-763B152D410B}"/>
              </a:ext>
            </a:extLst>
          </p:cNvPr>
          <p:cNvSpPr>
            <a:spLocks noGrp="1"/>
          </p:cNvSpPr>
          <p:nvPr>
            <p:ph sz="quarter" idx="20" hasCustomPrompt="1"/>
          </p:nvPr>
        </p:nvSpPr>
        <p:spPr>
          <a:xfrm>
            <a:off x="10350403" y="2791535"/>
            <a:ext cx="901731" cy="869678"/>
          </a:xfrm>
          <a:prstGeom prst="ellipse">
            <a:avLst/>
          </a:prstGeom>
          <a:solidFill>
            <a:schemeClr val="tx1"/>
          </a:solidFill>
        </p:spPr>
        <p:txBody>
          <a:bodyPr>
            <a:noAutofit/>
          </a:bodyPr>
          <a:lstStyle>
            <a:lvl1pPr marL="0" indent="0" algn="ctr">
              <a:buNone/>
              <a:defRPr sz="1200">
                <a:solidFill>
                  <a:schemeClr val="bg1"/>
                </a:solidFill>
              </a:defRPr>
            </a:lvl1pPr>
          </a:lstStyle>
          <a:p>
            <a:pPr lvl="0"/>
            <a:r>
              <a:rPr lang="en-US" dirty="0"/>
              <a:t>Insert Icon here</a:t>
            </a:r>
            <a:endParaRPr lang="en-IN" dirty="0"/>
          </a:p>
        </p:txBody>
      </p:sp>
      <p:sp>
        <p:nvSpPr>
          <p:cNvPr id="12" name="Freeform 23">
            <a:extLst>
              <a:ext uri="{FF2B5EF4-FFF2-40B4-BE49-F238E27FC236}">
                <a16:creationId xmlns:a16="http://schemas.microsoft.com/office/drawing/2014/main" id="{3D9DFBA3-AF9A-06A6-3199-5CEFCC1772E7}"/>
              </a:ext>
            </a:extLst>
          </p:cNvPr>
          <p:cNvSpPr/>
          <p:nvPr userDrawn="1"/>
        </p:nvSpPr>
        <p:spPr>
          <a:xfrm>
            <a:off x="2741300" y="3237314"/>
            <a:ext cx="1986094" cy="3278882"/>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100000">
                <a:schemeClr val="tx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30">
            <a:extLst>
              <a:ext uri="{FF2B5EF4-FFF2-40B4-BE49-F238E27FC236}">
                <a16:creationId xmlns:a16="http://schemas.microsoft.com/office/drawing/2014/main" id="{69B5B8DD-07D6-C202-9B21-C13839BDB6EB}"/>
              </a:ext>
            </a:extLst>
          </p:cNvPr>
          <p:cNvSpPr/>
          <p:nvPr userDrawn="1"/>
        </p:nvSpPr>
        <p:spPr>
          <a:xfrm>
            <a:off x="5869327" y="3246800"/>
            <a:ext cx="1986094" cy="3269397"/>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100000">
                <a:schemeClr val="tx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4" name="Donut 34">
            <a:extLst>
              <a:ext uri="{FF2B5EF4-FFF2-40B4-BE49-F238E27FC236}">
                <a16:creationId xmlns:a16="http://schemas.microsoft.com/office/drawing/2014/main" id="{AB732627-BD7E-C009-630A-0D29FC28BA69}"/>
              </a:ext>
            </a:extLst>
          </p:cNvPr>
          <p:cNvSpPr/>
          <p:nvPr userDrawn="1"/>
        </p:nvSpPr>
        <p:spPr>
          <a:xfrm>
            <a:off x="2739923" y="2235072"/>
            <a:ext cx="1986094" cy="1986094"/>
          </a:xfrm>
          <a:prstGeom prst="donut">
            <a:avLst>
              <a:gd name="adj" fmla="val 21670"/>
            </a:avLst>
          </a:prstGeom>
          <a:gradFill flip="none" rotWithShape="1">
            <a:gsLst>
              <a:gs pos="0">
                <a:schemeClr val="bg1">
                  <a:lumMod val="85000"/>
                </a:schemeClr>
              </a:gs>
              <a:gs pos="100000">
                <a:schemeClr val="bg2">
                  <a:lumMod val="6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29">
            <a:extLst>
              <a:ext uri="{FF2B5EF4-FFF2-40B4-BE49-F238E27FC236}">
                <a16:creationId xmlns:a16="http://schemas.microsoft.com/office/drawing/2014/main" id="{978907E7-C322-F06F-C558-814901D25623}"/>
              </a:ext>
            </a:extLst>
          </p:cNvPr>
          <p:cNvSpPr/>
          <p:nvPr userDrawn="1"/>
        </p:nvSpPr>
        <p:spPr>
          <a:xfrm rot="10800000">
            <a:off x="4307914" y="364382"/>
            <a:ext cx="1986094" cy="2872931"/>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100000">
                <a:schemeClr val="tx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Donut 37">
            <a:extLst>
              <a:ext uri="{FF2B5EF4-FFF2-40B4-BE49-F238E27FC236}">
                <a16:creationId xmlns:a16="http://schemas.microsoft.com/office/drawing/2014/main" id="{42DF2E53-9066-1457-A0D9-81A0AB7D03DC}"/>
              </a:ext>
            </a:extLst>
          </p:cNvPr>
          <p:cNvSpPr/>
          <p:nvPr userDrawn="1"/>
        </p:nvSpPr>
        <p:spPr>
          <a:xfrm>
            <a:off x="4299531" y="2235072"/>
            <a:ext cx="1986094" cy="1986094"/>
          </a:xfrm>
          <a:prstGeom prst="donut">
            <a:avLst>
              <a:gd name="adj" fmla="val 21670"/>
            </a:avLst>
          </a:prstGeom>
          <a:gradFill flip="none" rotWithShape="1">
            <a:gsLst>
              <a:gs pos="0">
                <a:schemeClr val="bg1">
                  <a:lumMod val="85000"/>
                </a:schemeClr>
              </a:gs>
              <a:gs pos="100000">
                <a:schemeClr val="bg2">
                  <a:lumMod val="6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7" name="Donut 41">
            <a:extLst>
              <a:ext uri="{FF2B5EF4-FFF2-40B4-BE49-F238E27FC236}">
                <a16:creationId xmlns:a16="http://schemas.microsoft.com/office/drawing/2014/main" id="{0B0BCAF6-D003-1B01-246F-80A9F5C235F4}"/>
              </a:ext>
            </a:extLst>
          </p:cNvPr>
          <p:cNvSpPr/>
          <p:nvPr userDrawn="1"/>
        </p:nvSpPr>
        <p:spPr>
          <a:xfrm>
            <a:off x="5865157" y="2235072"/>
            <a:ext cx="1986094" cy="1986094"/>
          </a:xfrm>
          <a:prstGeom prst="donut">
            <a:avLst>
              <a:gd name="adj" fmla="val 21670"/>
            </a:avLst>
          </a:prstGeom>
          <a:gradFill flip="none" rotWithShape="1">
            <a:gsLst>
              <a:gs pos="0">
                <a:schemeClr val="bg1">
                  <a:lumMod val="85000"/>
                </a:schemeClr>
              </a:gs>
              <a:gs pos="100000">
                <a:schemeClr val="bg2">
                  <a:lumMod val="6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8" name="Freeform 31">
            <a:extLst>
              <a:ext uri="{FF2B5EF4-FFF2-40B4-BE49-F238E27FC236}">
                <a16:creationId xmlns:a16="http://schemas.microsoft.com/office/drawing/2014/main" id="{9FC13F5C-1AF7-E2CF-66D4-D409CF8E59AF}"/>
              </a:ext>
            </a:extLst>
          </p:cNvPr>
          <p:cNvSpPr/>
          <p:nvPr userDrawn="1"/>
        </p:nvSpPr>
        <p:spPr>
          <a:xfrm rot="10800000">
            <a:off x="7428956" y="364381"/>
            <a:ext cx="1986094" cy="2882264"/>
          </a:xfrm>
          <a:custGeom>
            <a:avLst/>
            <a:gdLst>
              <a:gd name="connsiteX0" fmla="*/ 0 w 2219632"/>
              <a:gd name="connsiteY0" fmla="*/ 0 h 4890706"/>
              <a:gd name="connsiteX1" fmla="*/ 5729 w 2219632"/>
              <a:gd name="connsiteY1" fmla="*/ 113452 h 4890706"/>
              <a:gd name="connsiteX2" fmla="*/ 1109816 w 2219632"/>
              <a:gd name="connsiteY2" fmla="*/ 1109797 h 4890706"/>
              <a:gd name="connsiteX3" fmla="*/ 2213903 w 2219632"/>
              <a:gd name="connsiteY3" fmla="*/ 113452 h 4890706"/>
              <a:gd name="connsiteX4" fmla="*/ 2219632 w 2219632"/>
              <a:gd name="connsiteY4" fmla="*/ 0 h 4890706"/>
              <a:gd name="connsiteX5" fmla="*/ 2219632 w 2219632"/>
              <a:gd name="connsiteY5" fmla="*/ 4890706 h 4890706"/>
              <a:gd name="connsiteX6" fmla="*/ 0 w 2219632"/>
              <a:gd name="connsiteY6" fmla="*/ 4890706 h 4890706"/>
              <a:gd name="connsiteX7" fmla="*/ 0 w 2219632"/>
              <a:gd name="connsiteY7" fmla="*/ 0 h 48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632" h="4890706">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flip="none" rotWithShape="1">
            <a:gsLst>
              <a:gs pos="48000">
                <a:schemeClr val="tx2"/>
              </a:gs>
              <a:gs pos="0">
                <a:schemeClr val="bg1"/>
              </a:gs>
              <a:gs pos="100000">
                <a:schemeClr val="tx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9" name="Donut 42">
            <a:extLst>
              <a:ext uri="{FF2B5EF4-FFF2-40B4-BE49-F238E27FC236}">
                <a16:creationId xmlns:a16="http://schemas.microsoft.com/office/drawing/2014/main" id="{8B2F838E-615F-22BF-E216-81E4DC1DAD1E}"/>
              </a:ext>
            </a:extLst>
          </p:cNvPr>
          <p:cNvSpPr/>
          <p:nvPr userDrawn="1"/>
        </p:nvSpPr>
        <p:spPr>
          <a:xfrm>
            <a:off x="7428958" y="2235072"/>
            <a:ext cx="1986094" cy="1986094"/>
          </a:xfrm>
          <a:prstGeom prst="donut">
            <a:avLst>
              <a:gd name="adj" fmla="val 21670"/>
            </a:avLst>
          </a:prstGeom>
          <a:gradFill flip="none" rotWithShape="1">
            <a:gsLst>
              <a:gs pos="0">
                <a:schemeClr val="bg1">
                  <a:lumMod val="85000"/>
                </a:schemeClr>
              </a:gs>
              <a:gs pos="100000">
                <a:schemeClr val="bg2">
                  <a:lumMod val="6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tx1"/>
              </a:solidFill>
            </a:endParaRPr>
          </a:p>
        </p:txBody>
      </p:sp>
      <p:sp>
        <p:nvSpPr>
          <p:cNvPr id="24" name="Content Placeholder 78">
            <a:extLst>
              <a:ext uri="{FF2B5EF4-FFF2-40B4-BE49-F238E27FC236}">
                <a16:creationId xmlns:a16="http://schemas.microsoft.com/office/drawing/2014/main" id="{6045BCB6-087E-6217-FBDA-0821A50B8209}"/>
              </a:ext>
            </a:extLst>
          </p:cNvPr>
          <p:cNvSpPr>
            <a:spLocks noGrp="1"/>
          </p:cNvSpPr>
          <p:nvPr>
            <p:ph sz="quarter" idx="21" hasCustomPrompt="1"/>
          </p:nvPr>
        </p:nvSpPr>
        <p:spPr>
          <a:xfrm>
            <a:off x="3285061" y="2790230"/>
            <a:ext cx="901731" cy="869678"/>
          </a:xfrm>
          <a:prstGeom prst="ellipse">
            <a:avLst/>
          </a:prstGeom>
          <a:noFill/>
        </p:spPr>
        <p:txBody>
          <a:bodyPr>
            <a:noAutofit/>
          </a:bodyPr>
          <a:lstStyle>
            <a:lvl1pPr marL="0" indent="0" algn="ctr">
              <a:buNone/>
              <a:defRPr sz="1200" b="1">
                <a:solidFill>
                  <a:schemeClr val="tx1"/>
                </a:solidFill>
              </a:defRPr>
            </a:lvl1pPr>
          </a:lstStyle>
          <a:p>
            <a:pPr lvl="0"/>
            <a:r>
              <a:rPr lang="en-US" dirty="0"/>
              <a:t>Insert Icon here</a:t>
            </a:r>
            <a:endParaRPr lang="en-IN" dirty="0"/>
          </a:p>
        </p:txBody>
      </p:sp>
      <p:sp>
        <p:nvSpPr>
          <p:cNvPr id="25" name="Content Placeholder 78">
            <a:extLst>
              <a:ext uri="{FF2B5EF4-FFF2-40B4-BE49-F238E27FC236}">
                <a16:creationId xmlns:a16="http://schemas.microsoft.com/office/drawing/2014/main" id="{6E54BB1D-F2BE-BF56-BE4C-FCC948FE2383}"/>
              </a:ext>
            </a:extLst>
          </p:cNvPr>
          <p:cNvSpPr>
            <a:spLocks noGrp="1"/>
          </p:cNvSpPr>
          <p:nvPr>
            <p:ph sz="quarter" idx="22" hasCustomPrompt="1"/>
          </p:nvPr>
        </p:nvSpPr>
        <p:spPr>
          <a:xfrm>
            <a:off x="4840249" y="279328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dirty="0"/>
              <a:t>Insert Icon here</a:t>
            </a:r>
            <a:endParaRPr lang="en-IN" dirty="0"/>
          </a:p>
        </p:txBody>
      </p:sp>
      <p:sp>
        <p:nvSpPr>
          <p:cNvPr id="26" name="Content Placeholder 78">
            <a:extLst>
              <a:ext uri="{FF2B5EF4-FFF2-40B4-BE49-F238E27FC236}">
                <a16:creationId xmlns:a16="http://schemas.microsoft.com/office/drawing/2014/main" id="{526E25CD-638F-D44D-0CF0-A8C37F30C455}"/>
              </a:ext>
            </a:extLst>
          </p:cNvPr>
          <p:cNvSpPr>
            <a:spLocks noGrp="1"/>
          </p:cNvSpPr>
          <p:nvPr>
            <p:ph sz="quarter" idx="23" hasCustomPrompt="1"/>
          </p:nvPr>
        </p:nvSpPr>
        <p:spPr>
          <a:xfrm>
            <a:off x="6406424" y="279662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dirty="0"/>
              <a:t>Insert Icon here</a:t>
            </a:r>
            <a:endParaRPr lang="en-IN" dirty="0"/>
          </a:p>
        </p:txBody>
      </p:sp>
      <p:sp>
        <p:nvSpPr>
          <p:cNvPr id="27" name="Content Placeholder 78">
            <a:extLst>
              <a:ext uri="{FF2B5EF4-FFF2-40B4-BE49-F238E27FC236}">
                <a16:creationId xmlns:a16="http://schemas.microsoft.com/office/drawing/2014/main" id="{85CEDCD5-C71E-759A-7C6D-E4CBE4F75B64}"/>
              </a:ext>
            </a:extLst>
          </p:cNvPr>
          <p:cNvSpPr>
            <a:spLocks noGrp="1"/>
          </p:cNvSpPr>
          <p:nvPr>
            <p:ph sz="quarter" idx="24" hasCustomPrompt="1"/>
          </p:nvPr>
        </p:nvSpPr>
        <p:spPr>
          <a:xfrm>
            <a:off x="7971137" y="2793280"/>
            <a:ext cx="901731" cy="869678"/>
          </a:xfrm>
          <a:prstGeom prst="ellipse">
            <a:avLst/>
          </a:prstGeom>
          <a:noFill/>
        </p:spPr>
        <p:txBody>
          <a:bodyPr>
            <a:noAutofit/>
          </a:bodyPr>
          <a:lstStyle>
            <a:lvl1pPr marL="0" indent="0" algn="ctr">
              <a:buNone/>
              <a:defRPr lang="en-US" sz="1200" b="1" kern="1200" dirty="0">
                <a:solidFill>
                  <a:schemeClr val="tx1"/>
                </a:solidFill>
                <a:latin typeface="Open Sans" pitchFamily="2" charset="0"/>
                <a:ea typeface="Open Sans" pitchFamily="2" charset="0"/>
                <a:cs typeface="Open Sans" pitchFamily="2" charset="0"/>
              </a:defRPr>
            </a:lvl1pPr>
          </a:lstStyle>
          <a:p>
            <a:pPr lvl="0"/>
            <a:r>
              <a:rPr lang="en-US" dirty="0"/>
              <a:t>Insert Icon here</a:t>
            </a:r>
            <a:endParaRPr lang="en-IN" dirty="0"/>
          </a:p>
        </p:txBody>
      </p:sp>
      <p:sp>
        <p:nvSpPr>
          <p:cNvPr id="53" name="Text Placeholder 37">
            <a:extLst>
              <a:ext uri="{FF2B5EF4-FFF2-40B4-BE49-F238E27FC236}">
                <a16:creationId xmlns:a16="http://schemas.microsoft.com/office/drawing/2014/main" id="{71AB040B-597C-A5C7-F1F1-909D63030316}"/>
              </a:ext>
            </a:extLst>
          </p:cNvPr>
          <p:cNvSpPr>
            <a:spLocks noGrp="1"/>
          </p:cNvSpPr>
          <p:nvPr>
            <p:ph type="body" sz="quarter" idx="25" hasCustomPrompt="1"/>
          </p:nvPr>
        </p:nvSpPr>
        <p:spPr>
          <a:xfrm>
            <a:off x="2855049" y="4801305"/>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7" name="Text Placeholder 37">
            <a:extLst>
              <a:ext uri="{FF2B5EF4-FFF2-40B4-BE49-F238E27FC236}">
                <a16:creationId xmlns:a16="http://schemas.microsoft.com/office/drawing/2014/main" id="{A8120741-3EAF-7630-BC5E-64C1B432D41F}"/>
              </a:ext>
            </a:extLst>
          </p:cNvPr>
          <p:cNvSpPr>
            <a:spLocks noGrp="1"/>
          </p:cNvSpPr>
          <p:nvPr>
            <p:ph type="body" sz="quarter" idx="26" hasCustomPrompt="1"/>
          </p:nvPr>
        </p:nvSpPr>
        <p:spPr>
          <a:xfrm>
            <a:off x="2855050" y="431117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dirty="0"/>
              <a:t>Click to add text</a:t>
            </a:r>
            <a:endParaRPr lang="en-IN" dirty="0"/>
          </a:p>
        </p:txBody>
      </p:sp>
      <p:sp>
        <p:nvSpPr>
          <p:cNvPr id="58" name="Text Placeholder 37">
            <a:extLst>
              <a:ext uri="{FF2B5EF4-FFF2-40B4-BE49-F238E27FC236}">
                <a16:creationId xmlns:a16="http://schemas.microsoft.com/office/drawing/2014/main" id="{BB488A77-4B23-0D6E-D5E2-DC0755954378}"/>
              </a:ext>
            </a:extLst>
          </p:cNvPr>
          <p:cNvSpPr>
            <a:spLocks noGrp="1"/>
          </p:cNvSpPr>
          <p:nvPr>
            <p:ph type="body" sz="quarter" idx="27" hasCustomPrompt="1"/>
          </p:nvPr>
        </p:nvSpPr>
        <p:spPr>
          <a:xfrm>
            <a:off x="4439522" y="184426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dirty="0"/>
              <a:t>Click to add text</a:t>
            </a:r>
            <a:endParaRPr lang="en-IN" dirty="0"/>
          </a:p>
        </p:txBody>
      </p:sp>
      <p:sp>
        <p:nvSpPr>
          <p:cNvPr id="59" name="Text Placeholder 37">
            <a:extLst>
              <a:ext uri="{FF2B5EF4-FFF2-40B4-BE49-F238E27FC236}">
                <a16:creationId xmlns:a16="http://schemas.microsoft.com/office/drawing/2014/main" id="{E8658DEB-F265-558A-005C-27F637A03007}"/>
              </a:ext>
            </a:extLst>
          </p:cNvPr>
          <p:cNvSpPr>
            <a:spLocks noGrp="1"/>
          </p:cNvSpPr>
          <p:nvPr>
            <p:ph type="body" sz="quarter" idx="28" hasCustomPrompt="1"/>
          </p:nvPr>
        </p:nvSpPr>
        <p:spPr>
          <a:xfrm>
            <a:off x="4439522" y="1215893"/>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0" name="Text Placeholder 37">
            <a:extLst>
              <a:ext uri="{FF2B5EF4-FFF2-40B4-BE49-F238E27FC236}">
                <a16:creationId xmlns:a16="http://schemas.microsoft.com/office/drawing/2014/main" id="{EE7D17B4-7F3B-027E-CB0C-CFCCCBBA5E3E}"/>
              </a:ext>
            </a:extLst>
          </p:cNvPr>
          <p:cNvSpPr>
            <a:spLocks noGrp="1"/>
          </p:cNvSpPr>
          <p:nvPr>
            <p:ph type="body" sz="quarter" idx="29" hasCustomPrompt="1"/>
          </p:nvPr>
        </p:nvSpPr>
        <p:spPr>
          <a:xfrm>
            <a:off x="5983753" y="4802605"/>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1" name="Text Placeholder 37">
            <a:extLst>
              <a:ext uri="{FF2B5EF4-FFF2-40B4-BE49-F238E27FC236}">
                <a16:creationId xmlns:a16="http://schemas.microsoft.com/office/drawing/2014/main" id="{1A94115C-516D-2E90-3E57-5E23B68D414B}"/>
              </a:ext>
            </a:extLst>
          </p:cNvPr>
          <p:cNvSpPr>
            <a:spLocks noGrp="1"/>
          </p:cNvSpPr>
          <p:nvPr>
            <p:ph type="body" sz="quarter" idx="30" hasCustomPrompt="1"/>
          </p:nvPr>
        </p:nvSpPr>
        <p:spPr>
          <a:xfrm>
            <a:off x="5983754" y="431247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dirty="0"/>
              <a:t>Click to add text</a:t>
            </a:r>
            <a:endParaRPr lang="en-IN" dirty="0"/>
          </a:p>
        </p:txBody>
      </p:sp>
      <p:sp>
        <p:nvSpPr>
          <p:cNvPr id="32" name="Text Placeholder 37">
            <a:extLst>
              <a:ext uri="{FF2B5EF4-FFF2-40B4-BE49-F238E27FC236}">
                <a16:creationId xmlns:a16="http://schemas.microsoft.com/office/drawing/2014/main" id="{1DAA1A3B-355B-36F3-7924-6976B2E8CE9C}"/>
              </a:ext>
            </a:extLst>
          </p:cNvPr>
          <p:cNvSpPr>
            <a:spLocks noGrp="1"/>
          </p:cNvSpPr>
          <p:nvPr>
            <p:ph type="body" sz="quarter" idx="31" hasCustomPrompt="1"/>
          </p:nvPr>
        </p:nvSpPr>
        <p:spPr>
          <a:xfrm>
            <a:off x="7532899" y="1826707"/>
            <a:ext cx="1766901" cy="285646"/>
          </a:xfrm>
        </p:spPr>
        <p:txBody>
          <a:bodyPr>
            <a:noAutofit/>
          </a:bodyPr>
          <a:lstStyle>
            <a:lvl1pPr marL="0" indent="0" algn="ctr">
              <a:buNone/>
              <a:defRPr sz="1600" b="1">
                <a:solidFill>
                  <a:schemeClr val="bg1"/>
                </a:solidFill>
                <a:latin typeface="Barlow" panose="00000500000000000000" pitchFamily="2" charset="0"/>
              </a:defRPr>
            </a:lvl1pPr>
          </a:lstStyle>
          <a:p>
            <a:pPr lvl="0"/>
            <a:r>
              <a:rPr lang="en-US" dirty="0"/>
              <a:t>Click to add text</a:t>
            </a:r>
            <a:endParaRPr lang="en-IN" dirty="0"/>
          </a:p>
        </p:txBody>
      </p:sp>
      <p:sp>
        <p:nvSpPr>
          <p:cNvPr id="33" name="Text Placeholder 37">
            <a:extLst>
              <a:ext uri="{FF2B5EF4-FFF2-40B4-BE49-F238E27FC236}">
                <a16:creationId xmlns:a16="http://schemas.microsoft.com/office/drawing/2014/main" id="{B3D87676-9AFC-06DD-9F65-958976B64EFC}"/>
              </a:ext>
            </a:extLst>
          </p:cNvPr>
          <p:cNvSpPr>
            <a:spLocks noGrp="1"/>
          </p:cNvSpPr>
          <p:nvPr>
            <p:ph type="body" sz="quarter" idx="32" hasCustomPrompt="1"/>
          </p:nvPr>
        </p:nvSpPr>
        <p:spPr>
          <a:xfrm>
            <a:off x="7532899" y="1198333"/>
            <a:ext cx="1766902" cy="469070"/>
          </a:xfrm>
        </p:spPr>
        <p:txBody>
          <a:bodyPr>
            <a:normAutofit/>
          </a:bodyPr>
          <a:lstStyle>
            <a:lvl1pPr marL="0" indent="0" algn="ct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31609960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meline/Roadmap">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9C9B7E9-FB89-1F1B-9254-6A23D8DBE79B}"/>
              </a:ext>
            </a:extLst>
          </p:cNvPr>
          <p:cNvCxnSpPr>
            <a:cxnSpLocks/>
          </p:cNvCxnSpPr>
          <p:nvPr userDrawn="1"/>
        </p:nvCxnSpPr>
        <p:spPr>
          <a:xfrm>
            <a:off x="1708220" y="787627"/>
            <a:ext cx="9029449"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832BF05A-518E-EB20-83EE-D005C623D4ED}"/>
              </a:ext>
            </a:extLst>
          </p:cNvPr>
          <p:cNvSpPr/>
          <p:nvPr userDrawn="1"/>
        </p:nvSpPr>
        <p:spPr>
          <a:xfrm>
            <a:off x="9912532" y="795247"/>
            <a:ext cx="1500051" cy="1500051"/>
          </a:xfrm>
          <a:prstGeom prst="arc">
            <a:avLst>
              <a:gd name="adj1" fmla="val 16200000"/>
              <a:gd name="adj2" fmla="val 4601008"/>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121169A-6BB1-D41B-3F80-38B4F767754D}"/>
              </a:ext>
            </a:extLst>
          </p:cNvPr>
          <p:cNvCxnSpPr>
            <a:cxnSpLocks/>
          </p:cNvCxnSpPr>
          <p:nvPr userDrawn="1"/>
        </p:nvCxnSpPr>
        <p:spPr>
          <a:xfrm>
            <a:off x="1436914" y="2263730"/>
            <a:ext cx="9470572"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74E2AEF6-B3A1-D58E-4171-AB2204CC4B59}"/>
              </a:ext>
            </a:extLst>
          </p:cNvPr>
          <p:cNvSpPr/>
          <p:nvPr userDrawn="1"/>
        </p:nvSpPr>
        <p:spPr>
          <a:xfrm flipH="1">
            <a:off x="703217" y="2263730"/>
            <a:ext cx="1500051" cy="1500051"/>
          </a:xfrm>
          <a:prstGeom prst="arc">
            <a:avLst>
              <a:gd name="adj1" fmla="val 16058938"/>
              <a:gd name="adj2" fmla="val 5382642"/>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8AF7056-6B5A-AE62-6555-153C2AB5B25C}"/>
              </a:ext>
            </a:extLst>
          </p:cNvPr>
          <p:cNvCxnSpPr>
            <a:cxnSpLocks/>
            <a:stCxn id="9" idx="2"/>
          </p:cNvCxnSpPr>
          <p:nvPr userDrawn="1"/>
        </p:nvCxnSpPr>
        <p:spPr>
          <a:xfrm flipV="1">
            <a:off x="1449455" y="3724592"/>
            <a:ext cx="9288214" cy="39179"/>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3456D1FE-029A-B4CE-A05B-E3AD4E9403D7}"/>
              </a:ext>
            </a:extLst>
          </p:cNvPr>
          <p:cNvSpPr/>
          <p:nvPr userDrawn="1"/>
        </p:nvSpPr>
        <p:spPr>
          <a:xfrm>
            <a:off x="9912532" y="3726770"/>
            <a:ext cx="1500051" cy="1500051"/>
          </a:xfrm>
          <a:prstGeom prst="arc">
            <a:avLst>
              <a:gd name="adj1" fmla="val 16200000"/>
              <a:gd name="adj2" fmla="val 5341256"/>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D68D3A-EA91-20A1-9C99-099C528D78EA}"/>
              </a:ext>
            </a:extLst>
          </p:cNvPr>
          <p:cNvCxnSpPr>
            <a:cxnSpLocks/>
          </p:cNvCxnSpPr>
          <p:nvPr userDrawn="1"/>
        </p:nvCxnSpPr>
        <p:spPr>
          <a:xfrm>
            <a:off x="1817393" y="5226602"/>
            <a:ext cx="8995387" cy="0"/>
          </a:xfrm>
          <a:prstGeom prst="line">
            <a:avLst/>
          </a:prstGeom>
          <a:ln w="5080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DE3C33-5102-DD91-B910-2373B00D9632}"/>
              </a:ext>
            </a:extLst>
          </p:cNvPr>
          <p:cNvCxnSpPr>
            <a:cxnSpLocks/>
          </p:cNvCxnSpPr>
          <p:nvPr userDrawn="1"/>
        </p:nvCxnSpPr>
        <p:spPr>
          <a:xfrm>
            <a:off x="1817393" y="774564"/>
            <a:ext cx="892027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C0D06F49-D796-A871-C373-24DDD6B5DF29}"/>
              </a:ext>
            </a:extLst>
          </p:cNvPr>
          <p:cNvSpPr/>
          <p:nvPr userDrawn="1"/>
        </p:nvSpPr>
        <p:spPr>
          <a:xfrm>
            <a:off x="9912532" y="774564"/>
            <a:ext cx="1500051" cy="1500051"/>
          </a:xfrm>
          <a:prstGeom prst="arc">
            <a:avLst>
              <a:gd name="adj1" fmla="val 16200000"/>
              <a:gd name="adj2" fmla="val 5503193"/>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FD4568D-E665-D741-D129-946C6555BF7E}"/>
              </a:ext>
            </a:extLst>
          </p:cNvPr>
          <p:cNvCxnSpPr>
            <a:cxnSpLocks/>
            <a:endCxn id="14" idx="2"/>
          </p:cNvCxnSpPr>
          <p:nvPr userDrawn="1"/>
        </p:nvCxnSpPr>
        <p:spPr>
          <a:xfrm>
            <a:off x="1436914" y="2250667"/>
            <a:ext cx="9203133" cy="2361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15DF3449-B601-C4FD-798F-89409F09746E}"/>
              </a:ext>
            </a:extLst>
          </p:cNvPr>
          <p:cNvSpPr/>
          <p:nvPr userDrawn="1"/>
        </p:nvSpPr>
        <p:spPr>
          <a:xfrm flipH="1">
            <a:off x="703217" y="2250667"/>
            <a:ext cx="1500051" cy="1500051"/>
          </a:xfrm>
          <a:prstGeom prst="arc">
            <a:avLst>
              <a:gd name="adj1" fmla="val 16200000"/>
              <a:gd name="adj2" fmla="val 5481035"/>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71555A8-4664-9CD4-65D3-172657A69E01}"/>
              </a:ext>
            </a:extLst>
          </p:cNvPr>
          <p:cNvCxnSpPr>
            <a:cxnSpLocks/>
            <a:stCxn id="16" idx="2"/>
          </p:cNvCxnSpPr>
          <p:nvPr userDrawn="1"/>
        </p:nvCxnSpPr>
        <p:spPr>
          <a:xfrm flipV="1">
            <a:off x="1470921" y="3726043"/>
            <a:ext cx="9266748" cy="24467"/>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DA4684CD-072C-ACC1-A628-496592A819ED}"/>
              </a:ext>
            </a:extLst>
          </p:cNvPr>
          <p:cNvSpPr/>
          <p:nvPr userDrawn="1"/>
        </p:nvSpPr>
        <p:spPr>
          <a:xfrm>
            <a:off x="9912532" y="3726770"/>
            <a:ext cx="1500051" cy="1500051"/>
          </a:xfrm>
          <a:prstGeom prst="arc">
            <a:avLst>
              <a:gd name="adj1" fmla="val 16200000"/>
              <a:gd name="adj2" fmla="val 5696084"/>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DD749B2-9BC5-D80D-B171-8171853EFDB9}"/>
              </a:ext>
            </a:extLst>
          </p:cNvPr>
          <p:cNvCxnSpPr>
            <a:cxnSpLocks/>
          </p:cNvCxnSpPr>
          <p:nvPr userDrawn="1"/>
        </p:nvCxnSpPr>
        <p:spPr>
          <a:xfrm>
            <a:off x="1898091" y="5215804"/>
            <a:ext cx="8839578" cy="8828"/>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Content Placeholder 50">
            <a:extLst>
              <a:ext uri="{FF2B5EF4-FFF2-40B4-BE49-F238E27FC236}">
                <a16:creationId xmlns:a16="http://schemas.microsoft.com/office/drawing/2014/main" id="{FC20027F-612B-4349-1712-D764804590FE}"/>
              </a:ext>
            </a:extLst>
          </p:cNvPr>
          <p:cNvSpPr>
            <a:spLocks noGrp="1"/>
          </p:cNvSpPr>
          <p:nvPr>
            <p:ph sz="quarter" idx="14" hasCustomPrompt="1"/>
          </p:nvPr>
        </p:nvSpPr>
        <p:spPr>
          <a:xfrm>
            <a:off x="1449455" y="406822"/>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01</a:t>
            </a:r>
            <a:endParaRPr lang="en-IN" dirty="0"/>
          </a:p>
        </p:txBody>
      </p:sp>
      <p:sp>
        <p:nvSpPr>
          <p:cNvPr id="79" name="Content Placeholder 50">
            <a:extLst>
              <a:ext uri="{FF2B5EF4-FFF2-40B4-BE49-F238E27FC236}">
                <a16:creationId xmlns:a16="http://schemas.microsoft.com/office/drawing/2014/main" id="{2EF26B25-D3D9-65C3-CA17-9CE195B2D629}"/>
              </a:ext>
            </a:extLst>
          </p:cNvPr>
          <p:cNvSpPr>
            <a:spLocks noGrp="1"/>
          </p:cNvSpPr>
          <p:nvPr>
            <p:ph sz="quarter" idx="15" hasCustomPrompt="1"/>
          </p:nvPr>
        </p:nvSpPr>
        <p:spPr>
          <a:xfrm>
            <a:off x="5020621" y="406822"/>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lang="en-IN" sz="20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02</a:t>
            </a:r>
            <a:endParaRPr lang="en-IN" dirty="0"/>
          </a:p>
        </p:txBody>
      </p:sp>
      <p:sp>
        <p:nvSpPr>
          <p:cNvPr id="80" name="Content Placeholder 50">
            <a:extLst>
              <a:ext uri="{FF2B5EF4-FFF2-40B4-BE49-F238E27FC236}">
                <a16:creationId xmlns:a16="http://schemas.microsoft.com/office/drawing/2014/main" id="{ED169606-3BF2-0717-5600-A633B533506D}"/>
              </a:ext>
            </a:extLst>
          </p:cNvPr>
          <p:cNvSpPr>
            <a:spLocks noGrp="1"/>
          </p:cNvSpPr>
          <p:nvPr>
            <p:ph sz="quarter" idx="16" hasCustomPrompt="1"/>
          </p:nvPr>
        </p:nvSpPr>
        <p:spPr>
          <a:xfrm>
            <a:off x="6316431" y="1914818"/>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05</a:t>
            </a:r>
            <a:endParaRPr lang="en-IN" dirty="0"/>
          </a:p>
        </p:txBody>
      </p:sp>
      <p:sp>
        <p:nvSpPr>
          <p:cNvPr id="81" name="Content Placeholder 50">
            <a:extLst>
              <a:ext uri="{FF2B5EF4-FFF2-40B4-BE49-F238E27FC236}">
                <a16:creationId xmlns:a16="http://schemas.microsoft.com/office/drawing/2014/main" id="{5D4638D9-9C1D-5220-DC1F-57BEB178AE33}"/>
              </a:ext>
            </a:extLst>
          </p:cNvPr>
          <p:cNvSpPr>
            <a:spLocks noGrp="1"/>
          </p:cNvSpPr>
          <p:nvPr>
            <p:ph sz="quarter" idx="17" hasCustomPrompt="1"/>
          </p:nvPr>
        </p:nvSpPr>
        <p:spPr>
          <a:xfrm>
            <a:off x="9974679" y="1906980"/>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dirty="0"/>
              <a:t>04</a:t>
            </a:r>
            <a:endParaRPr lang="en-IN" dirty="0"/>
          </a:p>
        </p:txBody>
      </p:sp>
      <p:sp>
        <p:nvSpPr>
          <p:cNvPr id="83" name="Content Placeholder 50">
            <a:extLst>
              <a:ext uri="{FF2B5EF4-FFF2-40B4-BE49-F238E27FC236}">
                <a16:creationId xmlns:a16="http://schemas.microsoft.com/office/drawing/2014/main" id="{50645EBC-1FF7-8BF3-5BB7-7B78F857C84C}"/>
              </a:ext>
            </a:extLst>
          </p:cNvPr>
          <p:cNvSpPr>
            <a:spLocks noGrp="1"/>
          </p:cNvSpPr>
          <p:nvPr>
            <p:ph sz="quarter" idx="19" hasCustomPrompt="1"/>
          </p:nvPr>
        </p:nvSpPr>
        <p:spPr>
          <a:xfrm>
            <a:off x="9040538" y="3383083"/>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dirty="0"/>
              <a:t>09</a:t>
            </a:r>
            <a:endParaRPr lang="en-IN" dirty="0"/>
          </a:p>
        </p:txBody>
      </p:sp>
      <p:sp>
        <p:nvSpPr>
          <p:cNvPr id="84" name="Content Placeholder 50">
            <a:extLst>
              <a:ext uri="{FF2B5EF4-FFF2-40B4-BE49-F238E27FC236}">
                <a16:creationId xmlns:a16="http://schemas.microsoft.com/office/drawing/2014/main" id="{12F5A052-E631-1F24-1762-E6676FD03218}"/>
              </a:ext>
            </a:extLst>
          </p:cNvPr>
          <p:cNvSpPr>
            <a:spLocks noGrp="1"/>
          </p:cNvSpPr>
          <p:nvPr>
            <p:ph sz="quarter" idx="20" hasCustomPrompt="1"/>
          </p:nvPr>
        </p:nvSpPr>
        <p:spPr>
          <a:xfrm>
            <a:off x="2658183" y="1891640"/>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dirty="0"/>
              <a:t>06</a:t>
            </a:r>
            <a:endParaRPr lang="en-IN" dirty="0"/>
          </a:p>
        </p:txBody>
      </p:sp>
      <p:sp>
        <p:nvSpPr>
          <p:cNvPr id="85" name="Content Placeholder 50">
            <a:extLst>
              <a:ext uri="{FF2B5EF4-FFF2-40B4-BE49-F238E27FC236}">
                <a16:creationId xmlns:a16="http://schemas.microsoft.com/office/drawing/2014/main" id="{11758FA9-0D18-8326-1972-2FBDB30BEB42}"/>
              </a:ext>
            </a:extLst>
          </p:cNvPr>
          <p:cNvSpPr>
            <a:spLocks noGrp="1"/>
          </p:cNvSpPr>
          <p:nvPr>
            <p:ph sz="quarter" idx="21" hasCustomPrompt="1"/>
          </p:nvPr>
        </p:nvSpPr>
        <p:spPr>
          <a:xfrm>
            <a:off x="2175730" y="3344112"/>
            <a:ext cx="760960" cy="760960"/>
          </a:xfrm>
          <a:prstGeom prst="ellipse">
            <a:avLst/>
          </a:prstGeom>
          <a:solidFill>
            <a:schemeClr val="tx2"/>
          </a:solidFill>
          <a:ln w="76200">
            <a:solidFill>
              <a:schemeClr val="bg2"/>
            </a:solidFill>
          </a:ln>
        </p:spPr>
        <p:txBody>
          <a:bodyPr vert="horz" lIns="91440" tIns="91440" rIns="91440" bIns="91440" rtlCol="0">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07</a:t>
            </a:r>
            <a:endParaRPr lang="en-IN" dirty="0"/>
          </a:p>
        </p:txBody>
      </p:sp>
      <p:sp>
        <p:nvSpPr>
          <p:cNvPr id="86" name="Content Placeholder 50">
            <a:extLst>
              <a:ext uri="{FF2B5EF4-FFF2-40B4-BE49-F238E27FC236}">
                <a16:creationId xmlns:a16="http://schemas.microsoft.com/office/drawing/2014/main" id="{F5CAD0D1-3B56-853B-912E-DD33A50C76DA}"/>
              </a:ext>
            </a:extLst>
          </p:cNvPr>
          <p:cNvSpPr>
            <a:spLocks noGrp="1"/>
          </p:cNvSpPr>
          <p:nvPr>
            <p:ph sz="quarter" idx="22" hasCustomPrompt="1"/>
          </p:nvPr>
        </p:nvSpPr>
        <p:spPr>
          <a:xfrm>
            <a:off x="5621903" y="3369889"/>
            <a:ext cx="760960" cy="760960"/>
          </a:xfrm>
          <a:prstGeom prst="ellipse">
            <a:avLst/>
          </a:prstGeom>
          <a:solidFill>
            <a:schemeClr val="tx2"/>
          </a:solidFill>
          <a:ln w="76200">
            <a:solidFill>
              <a:schemeClr val="bg2"/>
            </a:solidFill>
          </a:ln>
        </p:spPr>
        <p:txBody>
          <a:bodyPr tIns="91440" bIns="91440">
            <a:noAutofit/>
          </a:bodyPr>
          <a:lstStyle>
            <a:lvl1pPr marL="0" indent="0" algn="ctr">
              <a:buNone/>
              <a:defRPr lang="en-IN" sz="20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08</a:t>
            </a:r>
            <a:endParaRPr lang="en-IN" dirty="0"/>
          </a:p>
        </p:txBody>
      </p:sp>
      <p:sp>
        <p:nvSpPr>
          <p:cNvPr id="87" name="Content Placeholder 50">
            <a:extLst>
              <a:ext uri="{FF2B5EF4-FFF2-40B4-BE49-F238E27FC236}">
                <a16:creationId xmlns:a16="http://schemas.microsoft.com/office/drawing/2014/main" id="{AB6D3CC3-B577-59E2-851C-FAF65AE0A58E}"/>
              </a:ext>
            </a:extLst>
          </p:cNvPr>
          <p:cNvSpPr>
            <a:spLocks noGrp="1"/>
          </p:cNvSpPr>
          <p:nvPr>
            <p:ph sz="quarter" idx="23" hasCustomPrompt="1"/>
          </p:nvPr>
        </p:nvSpPr>
        <p:spPr>
          <a:xfrm>
            <a:off x="8591787" y="406822"/>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04</a:t>
            </a:r>
            <a:endParaRPr lang="en-IN" dirty="0"/>
          </a:p>
        </p:txBody>
      </p:sp>
      <p:sp>
        <p:nvSpPr>
          <p:cNvPr id="88" name="Content Placeholder 50">
            <a:extLst>
              <a:ext uri="{FF2B5EF4-FFF2-40B4-BE49-F238E27FC236}">
                <a16:creationId xmlns:a16="http://schemas.microsoft.com/office/drawing/2014/main" id="{BF653D63-A095-1492-3077-9AECBA457078}"/>
              </a:ext>
            </a:extLst>
          </p:cNvPr>
          <p:cNvSpPr>
            <a:spLocks noGrp="1"/>
          </p:cNvSpPr>
          <p:nvPr>
            <p:ph sz="quarter" idx="24" hasCustomPrompt="1"/>
          </p:nvPr>
        </p:nvSpPr>
        <p:spPr>
          <a:xfrm>
            <a:off x="5020621" y="4814228"/>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11</a:t>
            </a:r>
            <a:endParaRPr lang="en-IN" dirty="0"/>
          </a:p>
        </p:txBody>
      </p:sp>
      <p:sp>
        <p:nvSpPr>
          <p:cNvPr id="89" name="Content Placeholder 50">
            <a:extLst>
              <a:ext uri="{FF2B5EF4-FFF2-40B4-BE49-F238E27FC236}">
                <a16:creationId xmlns:a16="http://schemas.microsoft.com/office/drawing/2014/main" id="{52AF807D-C4F4-ECAE-C08B-D33BC123C39D}"/>
              </a:ext>
            </a:extLst>
          </p:cNvPr>
          <p:cNvSpPr>
            <a:spLocks noGrp="1"/>
          </p:cNvSpPr>
          <p:nvPr>
            <p:ph sz="quarter" idx="25" hasCustomPrompt="1"/>
          </p:nvPr>
        </p:nvSpPr>
        <p:spPr>
          <a:xfrm>
            <a:off x="8584638" y="4833398"/>
            <a:ext cx="760960" cy="760960"/>
          </a:xfrm>
          <a:prstGeom prst="ellipse">
            <a:avLst/>
          </a:prstGeom>
          <a:solidFill>
            <a:schemeClr val="tx2"/>
          </a:solidFill>
          <a:ln w="76200">
            <a:solidFill>
              <a:schemeClr val="bg2"/>
            </a:solidFill>
          </a:ln>
        </p:spPr>
        <p:txBody>
          <a:bodyPr tIns="91440" bIns="91440" anchor="ctr">
            <a:noAutofit/>
          </a:bodyPr>
          <a:lstStyle>
            <a:lvl1pPr marL="0" indent="0" algn="ctr">
              <a:buNone/>
              <a:defRPr sz="2000" b="1">
                <a:solidFill>
                  <a:schemeClr val="bg1"/>
                </a:solidFill>
                <a:latin typeface="Barlow" panose="00000500000000000000" pitchFamily="2" charset="0"/>
              </a:defRPr>
            </a:lvl1pPr>
          </a:lstStyle>
          <a:p>
            <a:pPr lvl="0"/>
            <a:r>
              <a:rPr lang="en-US" dirty="0"/>
              <a:t>10</a:t>
            </a:r>
            <a:endParaRPr lang="en-IN" dirty="0"/>
          </a:p>
        </p:txBody>
      </p:sp>
      <p:sp>
        <p:nvSpPr>
          <p:cNvPr id="91" name="Content Placeholder 50">
            <a:extLst>
              <a:ext uri="{FF2B5EF4-FFF2-40B4-BE49-F238E27FC236}">
                <a16:creationId xmlns:a16="http://schemas.microsoft.com/office/drawing/2014/main" id="{CD059482-EBA5-A35C-7937-5A2B40CB3707}"/>
              </a:ext>
            </a:extLst>
          </p:cNvPr>
          <p:cNvSpPr>
            <a:spLocks noGrp="1"/>
          </p:cNvSpPr>
          <p:nvPr>
            <p:ph sz="quarter" idx="26" hasCustomPrompt="1"/>
          </p:nvPr>
        </p:nvSpPr>
        <p:spPr>
          <a:xfrm>
            <a:off x="330941" y="4679277"/>
            <a:ext cx="1030862" cy="1030862"/>
          </a:xfrm>
          <a:prstGeom prst="ellipse">
            <a:avLst/>
          </a:prstGeom>
          <a:noFill/>
          <a:ln w="76200">
            <a:noFill/>
          </a:ln>
        </p:spPr>
        <p:txBody>
          <a:bodyPr vert="horz" lIns="91440" tIns="91440" rIns="91440" bIns="91440" rtlCol="0" anchor="ctr">
            <a:noAutofit/>
          </a:bodyPr>
          <a:lstStyle>
            <a:lvl1pPr>
              <a:defRPr lang="en-IN" sz="1400" b="0" dirty="0">
                <a:solidFill>
                  <a:schemeClr val="tx2"/>
                </a:solidFill>
                <a:latin typeface="Barlow" panose="00000500000000000000" pitchFamily="2" charset="0"/>
              </a:defRPr>
            </a:lvl1pPr>
          </a:lstStyle>
          <a:p>
            <a:pPr marL="0" lvl="0" indent="0" algn="ctr">
              <a:buNone/>
            </a:pPr>
            <a:r>
              <a:rPr lang="en-US" dirty="0"/>
              <a:t>Insert Icon Here</a:t>
            </a:r>
            <a:endParaRPr lang="en-IN" dirty="0"/>
          </a:p>
        </p:txBody>
      </p:sp>
      <p:sp>
        <p:nvSpPr>
          <p:cNvPr id="92" name="Text Placeholder 37">
            <a:extLst>
              <a:ext uri="{FF2B5EF4-FFF2-40B4-BE49-F238E27FC236}">
                <a16:creationId xmlns:a16="http://schemas.microsoft.com/office/drawing/2014/main" id="{F3D3EE0B-3F65-C3E3-E520-5439C4055450}"/>
              </a:ext>
            </a:extLst>
          </p:cNvPr>
          <p:cNvSpPr>
            <a:spLocks noGrp="1"/>
          </p:cNvSpPr>
          <p:nvPr>
            <p:ph type="body" sz="quarter" idx="36" hasCustomPrompt="1"/>
          </p:nvPr>
        </p:nvSpPr>
        <p:spPr>
          <a:xfrm>
            <a:off x="689363" y="1251754"/>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3" name="Text Placeholder 37">
            <a:extLst>
              <a:ext uri="{FF2B5EF4-FFF2-40B4-BE49-F238E27FC236}">
                <a16:creationId xmlns:a16="http://schemas.microsoft.com/office/drawing/2014/main" id="{5175113E-7DFE-4862-6F71-815DA10E95AB}"/>
              </a:ext>
            </a:extLst>
          </p:cNvPr>
          <p:cNvSpPr>
            <a:spLocks noGrp="1"/>
          </p:cNvSpPr>
          <p:nvPr>
            <p:ph type="body" sz="quarter" idx="37" hasCustomPrompt="1"/>
          </p:nvPr>
        </p:nvSpPr>
        <p:spPr>
          <a:xfrm>
            <a:off x="4256955" y="1243381"/>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4" name="Text Placeholder 37">
            <a:extLst>
              <a:ext uri="{FF2B5EF4-FFF2-40B4-BE49-F238E27FC236}">
                <a16:creationId xmlns:a16="http://schemas.microsoft.com/office/drawing/2014/main" id="{418E5980-45CC-9DC8-BB36-9BD8051D75C7}"/>
              </a:ext>
            </a:extLst>
          </p:cNvPr>
          <p:cNvSpPr>
            <a:spLocks noGrp="1"/>
          </p:cNvSpPr>
          <p:nvPr>
            <p:ph type="body" sz="quarter" idx="38" hasCustomPrompt="1"/>
          </p:nvPr>
        </p:nvSpPr>
        <p:spPr>
          <a:xfrm>
            <a:off x="7824547" y="1244222"/>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5" name="Text Placeholder 37">
            <a:extLst>
              <a:ext uri="{FF2B5EF4-FFF2-40B4-BE49-F238E27FC236}">
                <a16:creationId xmlns:a16="http://schemas.microsoft.com/office/drawing/2014/main" id="{D1546AC0-0B93-45D2-34FB-ABCE06A01E42}"/>
              </a:ext>
            </a:extLst>
          </p:cNvPr>
          <p:cNvSpPr>
            <a:spLocks noGrp="1"/>
          </p:cNvSpPr>
          <p:nvPr>
            <p:ph type="body" sz="quarter" idx="39" hasCustomPrompt="1"/>
          </p:nvPr>
        </p:nvSpPr>
        <p:spPr>
          <a:xfrm>
            <a:off x="5556339" y="27127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6" name="Text Placeholder 37">
            <a:extLst>
              <a:ext uri="{FF2B5EF4-FFF2-40B4-BE49-F238E27FC236}">
                <a16:creationId xmlns:a16="http://schemas.microsoft.com/office/drawing/2014/main" id="{20E4F732-F314-617C-6E12-542FD120025E}"/>
              </a:ext>
            </a:extLst>
          </p:cNvPr>
          <p:cNvSpPr>
            <a:spLocks noGrp="1"/>
          </p:cNvSpPr>
          <p:nvPr>
            <p:ph type="body" sz="quarter" idx="40" hasCustomPrompt="1"/>
          </p:nvPr>
        </p:nvSpPr>
        <p:spPr>
          <a:xfrm>
            <a:off x="9214587" y="2723147"/>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7" name="Text Placeholder 37">
            <a:extLst>
              <a:ext uri="{FF2B5EF4-FFF2-40B4-BE49-F238E27FC236}">
                <a16:creationId xmlns:a16="http://schemas.microsoft.com/office/drawing/2014/main" id="{E2A654D5-C917-1105-3952-150FDE39BD2E}"/>
              </a:ext>
            </a:extLst>
          </p:cNvPr>
          <p:cNvSpPr>
            <a:spLocks noGrp="1"/>
          </p:cNvSpPr>
          <p:nvPr>
            <p:ph type="body" sz="quarter" idx="41" hasCustomPrompt="1"/>
          </p:nvPr>
        </p:nvSpPr>
        <p:spPr>
          <a:xfrm>
            <a:off x="1898091" y="27127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8" name="Text Placeholder 37">
            <a:extLst>
              <a:ext uri="{FF2B5EF4-FFF2-40B4-BE49-F238E27FC236}">
                <a16:creationId xmlns:a16="http://schemas.microsoft.com/office/drawing/2014/main" id="{709C953B-8B9B-EE3B-A0C6-FDA649749300}"/>
              </a:ext>
            </a:extLst>
          </p:cNvPr>
          <p:cNvSpPr>
            <a:spLocks noGrp="1"/>
          </p:cNvSpPr>
          <p:nvPr>
            <p:ph type="body" sz="quarter" idx="42" hasCustomPrompt="1"/>
          </p:nvPr>
        </p:nvSpPr>
        <p:spPr>
          <a:xfrm>
            <a:off x="1436914" y="4162927"/>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9" name="Text Placeholder 37">
            <a:extLst>
              <a:ext uri="{FF2B5EF4-FFF2-40B4-BE49-F238E27FC236}">
                <a16:creationId xmlns:a16="http://schemas.microsoft.com/office/drawing/2014/main" id="{E54B5282-6556-B135-D3AA-0C8E2065E727}"/>
              </a:ext>
            </a:extLst>
          </p:cNvPr>
          <p:cNvSpPr>
            <a:spLocks noGrp="1"/>
          </p:cNvSpPr>
          <p:nvPr>
            <p:ph type="body" sz="quarter" idx="43" hasCustomPrompt="1"/>
          </p:nvPr>
        </p:nvSpPr>
        <p:spPr>
          <a:xfrm>
            <a:off x="4861811" y="416541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0" name="Text Placeholder 37">
            <a:extLst>
              <a:ext uri="{FF2B5EF4-FFF2-40B4-BE49-F238E27FC236}">
                <a16:creationId xmlns:a16="http://schemas.microsoft.com/office/drawing/2014/main" id="{AC85B1F9-F1F4-95BD-1CA4-B61F5C0A0531}"/>
              </a:ext>
            </a:extLst>
          </p:cNvPr>
          <p:cNvSpPr>
            <a:spLocks noGrp="1"/>
          </p:cNvSpPr>
          <p:nvPr>
            <p:ph type="body" sz="quarter" idx="44" hasCustomPrompt="1"/>
          </p:nvPr>
        </p:nvSpPr>
        <p:spPr>
          <a:xfrm>
            <a:off x="8286708" y="4165051"/>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1" name="Text Placeholder 37">
            <a:extLst>
              <a:ext uri="{FF2B5EF4-FFF2-40B4-BE49-F238E27FC236}">
                <a16:creationId xmlns:a16="http://schemas.microsoft.com/office/drawing/2014/main" id="{2FE681A2-F6EC-1711-D174-E643B3F083A0}"/>
              </a:ext>
            </a:extLst>
          </p:cNvPr>
          <p:cNvSpPr>
            <a:spLocks noGrp="1"/>
          </p:cNvSpPr>
          <p:nvPr>
            <p:ph type="body" sz="quarter" idx="45" hasCustomPrompt="1"/>
          </p:nvPr>
        </p:nvSpPr>
        <p:spPr>
          <a:xfrm>
            <a:off x="7843195"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2" name="Content Placeholder 50">
            <a:extLst>
              <a:ext uri="{FF2B5EF4-FFF2-40B4-BE49-F238E27FC236}">
                <a16:creationId xmlns:a16="http://schemas.microsoft.com/office/drawing/2014/main" id="{26F14AC0-FE75-621F-87E1-90482F5D4B06}"/>
              </a:ext>
            </a:extLst>
          </p:cNvPr>
          <p:cNvSpPr>
            <a:spLocks noGrp="1"/>
          </p:cNvSpPr>
          <p:nvPr>
            <p:ph sz="quarter" idx="46" hasCustomPrompt="1"/>
          </p:nvPr>
        </p:nvSpPr>
        <p:spPr>
          <a:xfrm>
            <a:off x="1436914" y="4794427"/>
            <a:ext cx="760960" cy="760960"/>
          </a:xfrm>
          <a:prstGeom prst="ellipse">
            <a:avLst/>
          </a:prstGeom>
          <a:solidFill>
            <a:schemeClr val="tx2"/>
          </a:solidFill>
          <a:ln w="76200">
            <a:solidFill>
              <a:schemeClr val="bg2"/>
            </a:solidFill>
          </a:ln>
        </p:spPr>
        <p:txBody>
          <a:bodyPr vert="horz" lIns="91440" tIns="91440" rIns="91440" bIns="91440" rtlCol="0" anchor="ctr">
            <a:noAutofit/>
          </a:bodyPr>
          <a:lstStyle>
            <a:lvl1pPr>
              <a:defRPr lang="en-IN" sz="2000" b="1" dirty="0">
                <a:solidFill>
                  <a:schemeClr val="bg1"/>
                </a:solidFill>
                <a:latin typeface="Barlow" panose="00000500000000000000" pitchFamily="2" charset="0"/>
              </a:defRPr>
            </a:lvl1pPr>
          </a:lstStyle>
          <a:p>
            <a:pPr marL="0" lvl="0" indent="0" algn="ctr">
              <a:buNone/>
            </a:pPr>
            <a:r>
              <a:rPr lang="en-US" dirty="0"/>
              <a:t>12</a:t>
            </a:r>
            <a:endParaRPr lang="en-IN" dirty="0"/>
          </a:p>
        </p:txBody>
      </p:sp>
      <p:sp>
        <p:nvSpPr>
          <p:cNvPr id="103" name="Text Placeholder 37">
            <a:extLst>
              <a:ext uri="{FF2B5EF4-FFF2-40B4-BE49-F238E27FC236}">
                <a16:creationId xmlns:a16="http://schemas.microsoft.com/office/drawing/2014/main" id="{E4677AE7-013A-3D70-3DC7-37EA2F939328}"/>
              </a:ext>
            </a:extLst>
          </p:cNvPr>
          <p:cNvSpPr>
            <a:spLocks noGrp="1"/>
          </p:cNvSpPr>
          <p:nvPr>
            <p:ph type="body" sz="quarter" idx="47" hasCustomPrompt="1"/>
          </p:nvPr>
        </p:nvSpPr>
        <p:spPr>
          <a:xfrm>
            <a:off x="4256955"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4" name="Text Placeholder 37">
            <a:extLst>
              <a:ext uri="{FF2B5EF4-FFF2-40B4-BE49-F238E27FC236}">
                <a16:creationId xmlns:a16="http://schemas.microsoft.com/office/drawing/2014/main" id="{7E943531-4F9E-D05F-7096-46011B27DEEE}"/>
              </a:ext>
            </a:extLst>
          </p:cNvPr>
          <p:cNvSpPr>
            <a:spLocks noGrp="1"/>
          </p:cNvSpPr>
          <p:nvPr>
            <p:ph type="body" sz="quarter" idx="48" hasCustomPrompt="1"/>
          </p:nvPr>
        </p:nvSpPr>
        <p:spPr>
          <a:xfrm>
            <a:off x="676822" y="5600905"/>
            <a:ext cx="2281143" cy="539871"/>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11" name="Isosceles Triangle 110">
            <a:extLst>
              <a:ext uri="{FF2B5EF4-FFF2-40B4-BE49-F238E27FC236}">
                <a16:creationId xmlns:a16="http://schemas.microsoft.com/office/drawing/2014/main" id="{24910E83-DEEB-F7EE-EF42-3FB3801ACA29}"/>
              </a:ext>
            </a:extLst>
          </p:cNvPr>
          <p:cNvSpPr/>
          <p:nvPr userDrawn="1"/>
        </p:nvSpPr>
        <p:spPr>
          <a:xfrm rot="5400000">
            <a:off x="3622542" y="589590"/>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Isosceles Triangle 111">
            <a:extLst>
              <a:ext uri="{FF2B5EF4-FFF2-40B4-BE49-F238E27FC236}">
                <a16:creationId xmlns:a16="http://schemas.microsoft.com/office/drawing/2014/main" id="{7E5E0CF2-E878-328A-1D5E-83664160472E}"/>
              </a:ext>
            </a:extLst>
          </p:cNvPr>
          <p:cNvSpPr/>
          <p:nvPr userDrawn="1"/>
        </p:nvSpPr>
        <p:spPr>
          <a:xfrm rot="5400000">
            <a:off x="7654601" y="3555187"/>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Isosceles Triangle 112">
            <a:extLst>
              <a:ext uri="{FF2B5EF4-FFF2-40B4-BE49-F238E27FC236}">
                <a16:creationId xmlns:a16="http://schemas.microsoft.com/office/drawing/2014/main" id="{30ECA77B-A46D-35ED-D3FE-E3F1F7759055}"/>
              </a:ext>
            </a:extLst>
          </p:cNvPr>
          <p:cNvSpPr/>
          <p:nvPr userDrawn="1"/>
        </p:nvSpPr>
        <p:spPr>
          <a:xfrm rot="16200000">
            <a:off x="4645990" y="2087484"/>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Isosceles Triangle 113">
            <a:extLst>
              <a:ext uri="{FF2B5EF4-FFF2-40B4-BE49-F238E27FC236}">
                <a16:creationId xmlns:a16="http://schemas.microsoft.com/office/drawing/2014/main" id="{2E22167D-407C-FB57-9EB3-2253F585F9D5}"/>
              </a:ext>
            </a:extLst>
          </p:cNvPr>
          <p:cNvSpPr/>
          <p:nvPr userDrawn="1"/>
        </p:nvSpPr>
        <p:spPr>
          <a:xfrm rot="16200000">
            <a:off x="3477514" y="5031607"/>
            <a:ext cx="338901" cy="369271"/>
          </a:xfrm>
          <a:prstGeom prst="triangle">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54069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Roadmap Zoom-In">
    <p:spTree>
      <p:nvGrpSpPr>
        <p:cNvPr id="1" name=""/>
        <p:cNvGrpSpPr/>
        <p:nvPr/>
      </p:nvGrpSpPr>
      <p:grpSpPr>
        <a:xfrm>
          <a:off x="0" y="0"/>
          <a:ext cx="0" cy="0"/>
          <a:chOff x="0" y="0"/>
          <a:chExt cx="0" cy="0"/>
        </a:xfrm>
      </p:grpSpPr>
      <p:sp>
        <p:nvSpPr>
          <p:cNvPr id="14" name="Picture Placeholder 40">
            <a:extLst>
              <a:ext uri="{FF2B5EF4-FFF2-40B4-BE49-F238E27FC236}">
                <a16:creationId xmlns:a16="http://schemas.microsoft.com/office/drawing/2014/main" id="{A040DD3E-1F33-EF46-7DD8-E703F936E47B}"/>
              </a:ext>
            </a:extLst>
          </p:cNvPr>
          <p:cNvSpPr>
            <a:spLocks noGrp="1"/>
          </p:cNvSpPr>
          <p:nvPr>
            <p:ph type="pic" sz="quarter" idx="13"/>
          </p:nvPr>
        </p:nvSpPr>
        <p:spPr>
          <a:xfrm>
            <a:off x="-2223246" y="-12411263"/>
            <a:ext cx="16566776" cy="14544863"/>
          </a:xfrm>
          <a:prstGeom prst="ellipse">
            <a:avLst/>
          </a:prstGeom>
          <a:noFill/>
        </p:spPr>
        <p:txBody>
          <a:bodyPr/>
          <a:lstStyle/>
          <a:p>
            <a:endParaRPr lang="en-IN" dirty="0"/>
          </a:p>
        </p:txBody>
      </p:sp>
      <p:sp>
        <p:nvSpPr>
          <p:cNvPr id="6" name="Content Placeholder 50">
            <a:extLst>
              <a:ext uri="{FF2B5EF4-FFF2-40B4-BE49-F238E27FC236}">
                <a16:creationId xmlns:a16="http://schemas.microsoft.com/office/drawing/2014/main" id="{CB4594AB-A699-B43B-6D62-86C246FB699D}"/>
              </a:ext>
            </a:extLst>
          </p:cNvPr>
          <p:cNvSpPr>
            <a:spLocks noGrp="1"/>
          </p:cNvSpPr>
          <p:nvPr>
            <p:ph sz="quarter" idx="15" hasCustomPrompt="1"/>
          </p:nvPr>
        </p:nvSpPr>
        <p:spPr>
          <a:xfrm>
            <a:off x="5337261" y="1302417"/>
            <a:ext cx="1517477" cy="1517477"/>
          </a:xfrm>
          <a:prstGeom prst="ellipse">
            <a:avLst/>
          </a:prstGeom>
          <a:solidFill>
            <a:schemeClr val="tx2"/>
          </a:solidFill>
          <a:ln w="76200">
            <a:solidFill>
              <a:schemeClr val="bg2"/>
            </a:solidFill>
          </a:ln>
        </p:spPr>
        <p:txBody>
          <a:bodyPr tIns="91440" bIns="91440" anchor="ctr">
            <a:noAutofit/>
          </a:bodyPr>
          <a:lstStyle>
            <a:lvl1pPr marL="0" indent="0" algn="ctr">
              <a:buNone/>
              <a:defRPr lang="en-IN" sz="36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01</a:t>
            </a:r>
            <a:endParaRPr lang="en-IN" dirty="0"/>
          </a:p>
        </p:txBody>
      </p:sp>
      <p:sp>
        <p:nvSpPr>
          <p:cNvPr id="7" name="Text Placeholder 37">
            <a:extLst>
              <a:ext uri="{FF2B5EF4-FFF2-40B4-BE49-F238E27FC236}">
                <a16:creationId xmlns:a16="http://schemas.microsoft.com/office/drawing/2014/main" id="{034A5FC7-E079-EC58-476C-0A4F9B151211}"/>
              </a:ext>
            </a:extLst>
          </p:cNvPr>
          <p:cNvSpPr>
            <a:spLocks noGrp="1"/>
          </p:cNvSpPr>
          <p:nvPr>
            <p:ph type="body" sz="quarter" idx="37" hasCustomPrompt="1"/>
          </p:nvPr>
        </p:nvSpPr>
        <p:spPr>
          <a:xfrm>
            <a:off x="3940628" y="2978363"/>
            <a:ext cx="4310742" cy="539871"/>
          </a:xfrm>
        </p:spPr>
        <p:txBody>
          <a:bodyPr>
            <a:noAutofit/>
          </a:bodyPr>
          <a:lstStyle>
            <a:lvl1pPr marL="0" indent="0" algn="ctr">
              <a:buNone/>
              <a:defRPr lang="en-IN" sz="3200" b="1" kern="1200" dirty="0">
                <a:solidFill>
                  <a:schemeClr val="tx2"/>
                </a:solidFill>
                <a:latin typeface="Barlow Medium" panose="00000600000000000000" pitchFamily="2" charset="0"/>
                <a:ea typeface="+mj-ea"/>
                <a:cs typeface="+mj-cs"/>
              </a:defRPr>
            </a:lvl1pPr>
          </a:lstStyle>
          <a:p>
            <a:pPr lvl="0"/>
            <a:r>
              <a:rPr lang="en-US" dirty="0"/>
              <a:t>Click to add text</a:t>
            </a:r>
            <a:endParaRPr lang="en-IN" dirty="0"/>
          </a:p>
        </p:txBody>
      </p:sp>
      <p:sp>
        <p:nvSpPr>
          <p:cNvPr id="9" name="Text Placeholder 2">
            <a:extLst>
              <a:ext uri="{FF2B5EF4-FFF2-40B4-BE49-F238E27FC236}">
                <a16:creationId xmlns:a16="http://schemas.microsoft.com/office/drawing/2014/main" id="{81293E63-5803-F9A5-C6BB-D8C8AA4856B0}"/>
              </a:ext>
            </a:extLst>
          </p:cNvPr>
          <p:cNvSpPr>
            <a:spLocks noGrp="1"/>
          </p:cNvSpPr>
          <p:nvPr>
            <p:ph idx="1"/>
          </p:nvPr>
        </p:nvSpPr>
        <p:spPr>
          <a:xfrm>
            <a:off x="838200" y="3783033"/>
            <a:ext cx="10515600" cy="19523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016115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asic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58830-04D2-B24C-C3E4-FA2D3EFAAC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7604" y="-66299"/>
            <a:ext cx="1974396" cy="2815474"/>
          </a:xfrm>
          <a:prstGeom prst="rect">
            <a:avLst/>
          </a:prstGeom>
        </p:spPr>
      </p:pic>
      <p:sp>
        <p:nvSpPr>
          <p:cNvPr id="6" name="Title 1">
            <a:extLst>
              <a:ext uri="{FF2B5EF4-FFF2-40B4-BE49-F238E27FC236}">
                <a16:creationId xmlns:a16="http://schemas.microsoft.com/office/drawing/2014/main" id="{47E03D08-E7E5-0625-F089-56B61B810947}"/>
              </a:ext>
            </a:extLst>
          </p:cNvPr>
          <p:cNvSpPr>
            <a:spLocks noGrp="1"/>
          </p:cNvSpPr>
          <p:nvPr>
            <p:ph type="ctrTitle" hasCustomPrompt="1"/>
          </p:nvPr>
        </p:nvSpPr>
        <p:spPr>
          <a:xfrm>
            <a:off x="360000" y="338447"/>
            <a:ext cx="11484000" cy="984885"/>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a:t>
            </a:r>
            <a:br>
              <a:rPr lang="en-GB"/>
            </a:br>
            <a:r>
              <a:rPr lang="en-GB"/>
              <a:t>Master title style</a:t>
            </a:r>
            <a:endParaRPr lang="en-US"/>
          </a:p>
        </p:txBody>
      </p:sp>
      <p:sp>
        <p:nvSpPr>
          <p:cNvPr id="7" name="Rectangle 6">
            <a:extLst>
              <a:ext uri="{FF2B5EF4-FFF2-40B4-BE49-F238E27FC236}">
                <a16:creationId xmlns:a16="http://schemas.microsoft.com/office/drawing/2014/main" id="{AB963EDD-C568-B0D6-3246-59FC7F1B098D}"/>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BB53FCF-24B3-A076-E68F-18C74C69765B}"/>
              </a:ext>
            </a:extLst>
          </p:cNvPr>
          <p:cNvSpPr>
            <a:spLocks noGrp="1"/>
          </p:cNvSpPr>
          <p:nvPr>
            <p:ph type="subTitle" idx="1"/>
          </p:nvPr>
        </p:nvSpPr>
        <p:spPr>
          <a:xfrm>
            <a:off x="360000" y="1719524"/>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27603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Topics">
    <p:spTree>
      <p:nvGrpSpPr>
        <p:cNvPr id="1" name=""/>
        <p:cNvGrpSpPr/>
        <p:nvPr/>
      </p:nvGrpSpPr>
      <p:grpSpPr>
        <a:xfrm>
          <a:off x="0" y="0"/>
          <a:ext cx="0" cy="0"/>
          <a:chOff x="0" y="0"/>
          <a:chExt cx="0" cy="0"/>
        </a:xfrm>
      </p:grpSpPr>
      <p:sp>
        <p:nvSpPr>
          <p:cNvPr id="8" name="Picture Placeholder 33">
            <a:extLst>
              <a:ext uri="{FF2B5EF4-FFF2-40B4-BE49-F238E27FC236}">
                <a16:creationId xmlns:a16="http://schemas.microsoft.com/office/drawing/2014/main" id="{6EE604FD-48EE-A084-5146-0B4279C892DF}"/>
              </a:ext>
            </a:extLst>
          </p:cNvPr>
          <p:cNvSpPr>
            <a:spLocks noGrp="1"/>
          </p:cNvSpPr>
          <p:nvPr>
            <p:ph type="pic" sz="quarter" idx="11"/>
          </p:nvPr>
        </p:nvSpPr>
        <p:spPr>
          <a:xfrm>
            <a:off x="4598435" y="3203575"/>
            <a:ext cx="2462213" cy="2851150"/>
          </a:xfrm>
          <a:solidFill>
            <a:schemeClr val="bg1">
              <a:lumMod val="95000"/>
            </a:schemeClr>
          </a:solidFill>
        </p:spPr>
        <p:txBody>
          <a:bodyPr/>
          <a:lstStyle>
            <a:lvl1pPr>
              <a:defRPr>
                <a:solidFill>
                  <a:schemeClr val="tx1"/>
                </a:solidFill>
              </a:defRPr>
            </a:lvl1pPr>
          </a:lstStyle>
          <a:p>
            <a:endParaRPr lang="en-IN" dirty="0"/>
          </a:p>
        </p:txBody>
      </p:sp>
      <p:sp>
        <p:nvSpPr>
          <p:cNvPr id="11" name="Title 1">
            <a:extLst>
              <a:ext uri="{FF2B5EF4-FFF2-40B4-BE49-F238E27FC236}">
                <a16:creationId xmlns:a16="http://schemas.microsoft.com/office/drawing/2014/main" id="{AAEFD626-0FB9-90A7-A837-3804FC6AF928}"/>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12" name="Rectangle 11">
            <a:extLst>
              <a:ext uri="{FF2B5EF4-FFF2-40B4-BE49-F238E27FC236}">
                <a16:creationId xmlns:a16="http://schemas.microsoft.com/office/drawing/2014/main" id="{09F2BF07-3F11-9B42-B30B-E4BD79323828}"/>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Subtitle 2">
            <a:extLst>
              <a:ext uri="{FF2B5EF4-FFF2-40B4-BE49-F238E27FC236}">
                <a16:creationId xmlns:a16="http://schemas.microsoft.com/office/drawing/2014/main" id="{9841068F-C9A4-D43E-E643-C4C8D5EAF260}"/>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Text Placeholder 37">
            <a:extLst>
              <a:ext uri="{FF2B5EF4-FFF2-40B4-BE49-F238E27FC236}">
                <a16:creationId xmlns:a16="http://schemas.microsoft.com/office/drawing/2014/main" id="{5EE45784-96AF-F9D2-8B67-013732EC8A19}"/>
              </a:ext>
            </a:extLst>
          </p:cNvPr>
          <p:cNvSpPr>
            <a:spLocks noGrp="1"/>
          </p:cNvSpPr>
          <p:nvPr>
            <p:ph type="body" sz="quarter" idx="12" hasCustomPrompt="1"/>
          </p:nvPr>
        </p:nvSpPr>
        <p:spPr>
          <a:xfrm>
            <a:off x="480386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5" name="Text Placeholder 37">
            <a:extLst>
              <a:ext uri="{FF2B5EF4-FFF2-40B4-BE49-F238E27FC236}">
                <a16:creationId xmlns:a16="http://schemas.microsoft.com/office/drawing/2014/main" id="{016DBCDF-C1B4-EA55-E10A-65BA8CA1A213}"/>
              </a:ext>
            </a:extLst>
          </p:cNvPr>
          <p:cNvSpPr>
            <a:spLocks noGrp="1"/>
          </p:cNvSpPr>
          <p:nvPr>
            <p:ph type="body" sz="quarter" idx="13" hasCustomPrompt="1"/>
          </p:nvPr>
        </p:nvSpPr>
        <p:spPr>
          <a:xfrm>
            <a:off x="480386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02</a:t>
            </a:r>
            <a:endParaRPr lang="en-IN" dirty="0"/>
          </a:p>
        </p:txBody>
      </p:sp>
      <p:sp>
        <p:nvSpPr>
          <p:cNvPr id="16" name="Text Placeholder 37">
            <a:extLst>
              <a:ext uri="{FF2B5EF4-FFF2-40B4-BE49-F238E27FC236}">
                <a16:creationId xmlns:a16="http://schemas.microsoft.com/office/drawing/2014/main" id="{3B8417F7-E2A6-7B5C-6B0F-CB5DF4D65B5A}"/>
              </a:ext>
            </a:extLst>
          </p:cNvPr>
          <p:cNvSpPr>
            <a:spLocks noGrp="1"/>
          </p:cNvSpPr>
          <p:nvPr>
            <p:ph type="body" sz="quarter" idx="14" hasCustomPrompt="1"/>
          </p:nvPr>
        </p:nvSpPr>
        <p:spPr>
          <a:xfrm>
            <a:off x="480386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2" name="Picture Placeholder 33">
            <a:extLst>
              <a:ext uri="{FF2B5EF4-FFF2-40B4-BE49-F238E27FC236}">
                <a16:creationId xmlns:a16="http://schemas.microsoft.com/office/drawing/2014/main" id="{099FC05D-3DE2-F66A-8653-2AA71D0F3F59}"/>
              </a:ext>
            </a:extLst>
          </p:cNvPr>
          <p:cNvSpPr>
            <a:spLocks noGrp="1"/>
          </p:cNvSpPr>
          <p:nvPr>
            <p:ph type="pic" sz="quarter" idx="20"/>
          </p:nvPr>
        </p:nvSpPr>
        <p:spPr>
          <a:xfrm>
            <a:off x="7162373"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3" name="Text Placeholder 37">
            <a:extLst>
              <a:ext uri="{FF2B5EF4-FFF2-40B4-BE49-F238E27FC236}">
                <a16:creationId xmlns:a16="http://schemas.microsoft.com/office/drawing/2014/main" id="{E7F92616-B01E-082C-1AE0-83915486A083}"/>
              </a:ext>
            </a:extLst>
          </p:cNvPr>
          <p:cNvSpPr>
            <a:spLocks noGrp="1"/>
          </p:cNvSpPr>
          <p:nvPr>
            <p:ph type="body" sz="quarter" idx="21" hasCustomPrompt="1"/>
          </p:nvPr>
        </p:nvSpPr>
        <p:spPr>
          <a:xfrm>
            <a:off x="7368124"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4" name="Text Placeholder 37">
            <a:extLst>
              <a:ext uri="{FF2B5EF4-FFF2-40B4-BE49-F238E27FC236}">
                <a16:creationId xmlns:a16="http://schemas.microsoft.com/office/drawing/2014/main" id="{8B5ECCAE-2FD0-9E06-DD59-F13F42208326}"/>
              </a:ext>
            </a:extLst>
          </p:cNvPr>
          <p:cNvSpPr>
            <a:spLocks noGrp="1"/>
          </p:cNvSpPr>
          <p:nvPr>
            <p:ph type="body" sz="quarter" idx="22" hasCustomPrompt="1"/>
          </p:nvPr>
        </p:nvSpPr>
        <p:spPr>
          <a:xfrm>
            <a:off x="7368124"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03</a:t>
            </a:r>
            <a:endParaRPr lang="en-IN" dirty="0"/>
          </a:p>
        </p:txBody>
      </p:sp>
      <p:sp>
        <p:nvSpPr>
          <p:cNvPr id="25" name="Text Placeholder 37">
            <a:extLst>
              <a:ext uri="{FF2B5EF4-FFF2-40B4-BE49-F238E27FC236}">
                <a16:creationId xmlns:a16="http://schemas.microsoft.com/office/drawing/2014/main" id="{096380EB-20FA-DCCE-3E3E-E0D01E08A0BA}"/>
              </a:ext>
            </a:extLst>
          </p:cNvPr>
          <p:cNvSpPr>
            <a:spLocks noGrp="1"/>
          </p:cNvSpPr>
          <p:nvPr>
            <p:ph type="body" sz="quarter" idx="23" hasCustomPrompt="1"/>
          </p:nvPr>
        </p:nvSpPr>
        <p:spPr>
          <a:xfrm>
            <a:off x="7368124"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6" name="Picture Placeholder 33">
            <a:extLst>
              <a:ext uri="{FF2B5EF4-FFF2-40B4-BE49-F238E27FC236}">
                <a16:creationId xmlns:a16="http://schemas.microsoft.com/office/drawing/2014/main" id="{E1D78B23-AC99-415E-F5A8-F4EC89B576F3}"/>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7" name="Text Placeholder 37">
            <a:extLst>
              <a:ext uri="{FF2B5EF4-FFF2-40B4-BE49-F238E27FC236}">
                <a16:creationId xmlns:a16="http://schemas.microsoft.com/office/drawing/2014/main" id="{B21BF39C-5380-3F53-7510-E1B958B5AE40}"/>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8" name="Text Placeholder 37">
            <a:extLst>
              <a:ext uri="{FF2B5EF4-FFF2-40B4-BE49-F238E27FC236}">
                <a16:creationId xmlns:a16="http://schemas.microsoft.com/office/drawing/2014/main" id="{DAC7C0CE-6BF4-09A2-9B2C-46692B60BBEE}"/>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04</a:t>
            </a:r>
            <a:endParaRPr lang="en-IN" dirty="0"/>
          </a:p>
        </p:txBody>
      </p:sp>
      <p:sp>
        <p:nvSpPr>
          <p:cNvPr id="29" name="Text Placeholder 37">
            <a:extLst>
              <a:ext uri="{FF2B5EF4-FFF2-40B4-BE49-F238E27FC236}">
                <a16:creationId xmlns:a16="http://schemas.microsoft.com/office/drawing/2014/main" id="{3755B927-A0C6-9B95-8975-78E5814C7405}"/>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1" name="Rectangle 40">
            <a:extLst>
              <a:ext uri="{FF2B5EF4-FFF2-40B4-BE49-F238E27FC236}">
                <a16:creationId xmlns:a16="http://schemas.microsoft.com/office/drawing/2014/main" id="{0D269521-AB6F-FEB8-6646-124213ABB645}"/>
              </a:ext>
            </a:extLst>
          </p:cNvPr>
          <p:cNvSpPr/>
          <p:nvPr userDrawn="1"/>
        </p:nvSpPr>
        <p:spPr>
          <a:xfrm>
            <a:off x="2320714" y="2949672"/>
            <a:ext cx="647613" cy="769441"/>
          </a:xfrm>
          <a:prstGeom prst="rect">
            <a:avLst/>
          </a:prstGeom>
        </p:spPr>
        <p:txBody>
          <a:bodyPr wrap="none" lIns="0" rIns="0">
            <a:spAutoFit/>
          </a:bodyPr>
          <a:lstStyle/>
          <a:p>
            <a:pPr algn="ctr">
              <a:spcBef>
                <a:spcPts val="2400"/>
              </a:spcBef>
            </a:pPr>
            <a:r>
              <a:rPr lang="en-US" sz="4400" b="1" dirty="0">
                <a:solidFill>
                  <a:srgbClr val="FFFFFF"/>
                </a:solidFill>
                <a:latin typeface="Segoe UI" panose="020B0502040204020203" pitchFamily="34" charset="0"/>
                <a:ea typeface="Open Sans" charset="0"/>
                <a:cs typeface="Segoe UI" panose="020B0502040204020203" pitchFamily="34" charset="0"/>
              </a:rPr>
              <a:t>02</a:t>
            </a:r>
          </a:p>
        </p:txBody>
      </p:sp>
      <p:pic>
        <p:nvPicPr>
          <p:cNvPr id="42" name="Graphic 41">
            <a:extLst>
              <a:ext uri="{FF2B5EF4-FFF2-40B4-BE49-F238E27FC236}">
                <a16:creationId xmlns:a16="http://schemas.microsoft.com/office/drawing/2014/main" id="{9DD6BC2F-9246-6E82-4BE9-97CEC0EB3F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5610" y="2638523"/>
            <a:ext cx="391390" cy="358774"/>
          </a:xfrm>
          <a:prstGeom prst="rect">
            <a:avLst/>
          </a:prstGeom>
        </p:spPr>
      </p:pic>
      <p:sp>
        <p:nvSpPr>
          <p:cNvPr id="43" name="Picture Placeholder 33">
            <a:extLst>
              <a:ext uri="{FF2B5EF4-FFF2-40B4-BE49-F238E27FC236}">
                <a16:creationId xmlns:a16="http://schemas.microsoft.com/office/drawing/2014/main" id="{6CD5EFDA-C31A-8467-87AB-E90970975248}"/>
              </a:ext>
            </a:extLst>
          </p:cNvPr>
          <p:cNvSpPr>
            <a:spLocks noGrp="1"/>
          </p:cNvSpPr>
          <p:nvPr>
            <p:ph type="pic" sz="quarter" idx="31"/>
          </p:nvPr>
        </p:nvSpPr>
        <p:spPr>
          <a:xfrm>
            <a:off x="2030510" y="2372361"/>
            <a:ext cx="2462213" cy="3682364"/>
          </a:xfrm>
          <a:solidFill>
            <a:schemeClr val="tx2"/>
          </a:solidFill>
        </p:spPr>
        <p:txBody>
          <a:bodyPr/>
          <a:lstStyle>
            <a:lvl1pPr>
              <a:defRPr>
                <a:solidFill>
                  <a:schemeClr val="bg1"/>
                </a:solidFill>
              </a:defRPr>
            </a:lvl1pPr>
          </a:lstStyle>
          <a:p>
            <a:endParaRPr lang="en-IN" dirty="0"/>
          </a:p>
        </p:txBody>
      </p:sp>
      <p:sp>
        <p:nvSpPr>
          <p:cNvPr id="44" name="Text Placeholder 37">
            <a:extLst>
              <a:ext uri="{FF2B5EF4-FFF2-40B4-BE49-F238E27FC236}">
                <a16:creationId xmlns:a16="http://schemas.microsoft.com/office/drawing/2014/main" id="{5C1A8521-9DB1-494E-8742-5D6AA3C721DA}"/>
              </a:ext>
            </a:extLst>
          </p:cNvPr>
          <p:cNvSpPr>
            <a:spLocks noGrp="1"/>
          </p:cNvSpPr>
          <p:nvPr>
            <p:ph type="body" sz="quarter" idx="32" hasCustomPrompt="1"/>
          </p:nvPr>
        </p:nvSpPr>
        <p:spPr>
          <a:xfrm>
            <a:off x="2235941"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45" name="Text Placeholder 37">
            <a:extLst>
              <a:ext uri="{FF2B5EF4-FFF2-40B4-BE49-F238E27FC236}">
                <a16:creationId xmlns:a16="http://schemas.microsoft.com/office/drawing/2014/main" id="{F6AAC11A-094F-312F-AD68-2CB1547DCAE7}"/>
              </a:ext>
            </a:extLst>
          </p:cNvPr>
          <p:cNvSpPr>
            <a:spLocks noGrp="1"/>
          </p:cNvSpPr>
          <p:nvPr>
            <p:ph type="body" sz="quarter" idx="33" hasCustomPrompt="1"/>
          </p:nvPr>
        </p:nvSpPr>
        <p:spPr>
          <a:xfrm>
            <a:off x="2235941"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dirty="0"/>
              <a:t>01</a:t>
            </a:r>
            <a:endParaRPr lang="en-IN" dirty="0"/>
          </a:p>
        </p:txBody>
      </p:sp>
      <p:sp>
        <p:nvSpPr>
          <p:cNvPr id="46" name="Text Placeholder 37">
            <a:extLst>
              <a:ext uri="{FF2B5EF4-FFF2-40B4-BE49-F238E27FC236}">
                <a16:creationId xmlns:a16="http://schemas.microsoft.com/office/drawing/2014/main" id="{F175CA0C-22C5-684C-D4CC-3356CD3E6F71}"/>
              </a:ext>
            </a:extLst>
          </p:cNvPr>
          <p:cNvSpPr>
            <a:spLocks noGrp="1"/>
          </p:cNvSpPr>
          <p:nvPr>
            <p:ph type="body" sz="quarter" idx="34" hasCustomPrompt="1"/>
          </p:nvPr>
        </p:nvSpPr>
        <p:spPr>
          <a:xfrm>
            <a:off x="2235941"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7" name="Content Placeholder 51">
            <a:extLst>
              <a:ext uri="{FF2B5EF4-FFF2-40B4-BE49-F238E27FC236}">
                <a16:creationId xmlns:a16="http://schemas.microsoft.com/office/drawing/2014/main" id="{A8BB0185-BC07-CD65-FEEF-D82A6104BE23}"/>
              </a:ext>
            </a:extLst>
          </p:cNvPr>
          <p:cNvSpPr>
            <a:spLocks noGrp="1"/>
          </p:cNvSpPr>
          <p:nvPr>
            <p:ph sz="quarter" idx="35" hasCustomPrompt="1"/>
          </p:nvPr>
        </p:nvSpPr>
        <p:spPr>
          <a:xfrm>
            <a:off x="3826186" y="2501900"/>
            <a:ext cx="460375" cy="579438"/>
          </a:xfrm>
        </p:spPr>
        <p:txBody>
          <a:bodyPr>
            <a:noAutofit/>
          </a:bodyPr>
          <a:lstStyle>
            <a:lvl1pPr marL="0" indent="0" algn="ctr">
              <a:buNone/>
              <a:defRPr sz="800">
                <a:solidFill>
                  <a:schemeClr val="bg1"/>
                </a:solidFill>
              </a:defRPr>
            </a:lvl1pPr>
          </a:lstStyle>
          <a:p>
            <a:pPr lvl="0"/>
            <a:r>
              <a:rPr lang="en-US" dirty="0"/>
              <a:t>Insert Icon here</a:t>
            </a:r>
            <a:endParaRPr lang="en-IN" dirty="0"/>
          </a:p>
        </p:txBody>
      </p:sp>
    </p:spTree>
    <p:extLst>
      <p:ext uri="{BB962C8B-B14F-4D97-AF65-F5344CB8AC3E}">
        <p14:creationId xmlns:p14="http://schemas.microsoft.com/office/powerpoint/2010/main" val="2396940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genda/Topics">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1FF237B7-8015-09EF-7990-429E9F9D024D}"/>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dirty="0"/>
          </a:p>
        </p:txBody>
      </p:sp>
      <p:sp>
        <p:nvSpPr>
          <p:cNvPr id="15" name="Rectangle 14">
            <a:extLst>
              <a:ext uri="{FF2B5EF4-FFF2-40B4-BE49-F238E27FC236}">
                <a16:creationId xmlns:a16="http://schemas.microsoft.com/office/drawing/2014/main" id="{ABB0DFD5-EC03-7C13-92D3-95C263B60051}"/>
              </a:ext>
            </a:extLst>
          </p:cNvPr>
          <p:cNvSpPr/>
          <p:nvPr userDrawn="1"/>
        </p:nvSpPr>
        <p:spPr>
          <a:xfrm>
            <a:off x="4885803" y="2949672"/>
            <a:ext cx="647613" cy="769441"/>
          </a:xfrm>
          <a:prstGeom prst="rect">
            <a:avLst/>
          </a:prstGeom>
        </p:spPr>
        <p:txBody>
          <a:bodyPr wrap="none" lIns="0" rIns="0">
            <a:spAutoFit/>
          </a:bodyPr>
          <a:lstStyle/>
          <a:p>
            <a:pPr algn="ctr">
              <a:spcBef>
                <a:spcPts val="2400"/>
              </a:spcBef>
            </a:pPr>
            <a:r>
              <a:rPr lang="en-US" sz="4400" b="1" dirty="0">
                <a:solidFill>
                  <a:srgbClr val="FFFFFF"/>
                </a:solidFill>
                <a:latin typeface="Segoe UI" panose="020B0502040204020203" pitchFamily="34" charset="0"/>
                <a:ea typeface="Open Sans" charset="0"/>
                <a:cs typeface="Segoe UI" panose="020B0502040204020203" pitchFamily="34" charset="0"/>
              </a:rPr>
              <a:t>02</a:t>
            </a:r>
          </a:p>
        </p:txBody>
      </p:sp>
      <p:pic>
        <p:nvPicPr>
          <p:cNvPr id="16" name="Graphic 15">
            <a:extLst>
              <a:ext uri="{FF2B5EF4-FFF2-40B4-BE49-F238E27FC236}">
                <a16:creationId xmlns:a16="http://schemas.microsoft.com/office/drawing/2014/main" id="{68D3135B-BDB6-3302-3AE9-132C2159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90699" y="2638523"/>
            <a:ext cx="391390" cy="358774"/>
          </a:xfrm>
          <a:prstGeom prst="rect">
            <a:avLst/>
          </a:prstGeom>
        </p:spPr>
      </p:pic>
      <p:sp>
        <p:nvSpPr>
          <p:cNvPr id="28" name="Title 1">
            <a:extLst>
              <a:ext uri="{FF2B5EF4-FFF2-40B4-BE49-F238E27FC236}">
                <a16:creationId xmlns:a16="http://schemas.microsoft.com/office/drawing/2014/main" id="{56D72B48-86E0-A19C-BF54-0ACCD30C0972}"/>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29" name="Rectangle 28">
            <a:extLst>
              <a:ext uri="{FF2B5EF4-FFF2-40B4-BE49-F238E27FC236}">
                <a16:creationId xmlns:a16="http://schemas.microsoft.com/office/drawing/2014/main" id="{A9C97C2A-1F40-D32B-B31B-182B25DB6D53}"/>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Subtitle 2">
            <a:extLst>
              <a:ext uri="{FF2B5EF4-FFF2-40B4-BE49-F238E27FC236}">
                <a16:creationId xmlns:a16="http://schemas.microsoft.com/office/drawing/2014/main" id="{02D1EE33-E415-6645-7776-9CF2A96766DB}"/>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39" name="Text Placeholder 37">
            <a:extLst>
              <a:ext uri="{FF2B5EF4-FFF2-40B4-BE49-F238E27FC236}">
                <a16:creationId xmlns:a16="http://schemas.microsoft.com/office/drawing/2014/main" id="{A67E9280-7AA6-D4DE-CFBB-C9EBC909F982}"/>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41" name="Text Placeholder 37">
            <a:extLst>
              <a:ext uri="{FF2B5EF4-FFF2-40B4-BE49-F238E27FC236}">
                <a16:creationId xmlns:a16="http://schemas.microsoft.com/office/drawing/2014/main" id="{44E83B8C-F811-EB6C-D697-F9018EDB3CB5}"/>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01</a:t>
            </a:r>
            <a:endParaRPr lang="en-IN" dirty="0"/>
          </a:p>
        </p:txBody>
      </p:sp>
      <p:sp>
        <p:nvSpPr>
          <p:cNvPr id="42" name="Text Placeholder 37">
            <a:extLst>
              <a:ext uri="{FF2B5EF4-FFF2-40B4-BE49-F238E27FC236}">
                <a16:creationId xmlns:a16="http://schemas.microsoft.com/office/drawing/2014/main" id="{F27E5D43-A6C5-BE43-C80C-5C13A01F082E}"/>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47" name="Picture Placeholder 33">
            <a:extLst>
              <a:ext uri="{FF2B5EF4-FFF2-40B4-BE49-F238E27FC236}">
                <a16:creationId xmlns:a16="http://schemas.microsoft.com/office/drawing/2014/main" id="{ED88EBC0-C2F3-2E75-B989-C84F8E7E12BA}"/>
              </a:ext>
            </a:extLst>
          </p:cNvPr>
          <p:cNvSpPr>
            <a:spLocks noGrp="1"/>
          </p:cNvSpPr>
          <p:nvPr>
            <p:ph type="pic" sz="quarter" idx="15"/>
          </p:nvPr>
        </p:nvSpPr>
        <p:spPr>
          <a:xfrm>
            <a:off x="4595599" y="2372361"/>
            <a:ext cx="2462213" cy="3682364"/>
          </a:xfrm>
          <a:solidFill>
            <a:schemeClr val="tx2"/>
          </a:solidFill>
        </p:spPr>
        <p:txBody>
          <a:bodyPr/>
          <a:lstStyle>
            <a:lvl1pPr>
              <a:defRPr>
                <a:solidFill>
                  <a:schemeClr val="bg1"/>
                </a:solidFill>
              </a:defRPr>
            </a:lvl1pPr>
          </a:lstStyle>
          <a:p>
            <a:endParaRPr lang="en-IN" dirty="0"/>
          </a:p>
        </p:txBody>
      </p:sp>
      <p:sp>
        <p:nvSpPr>
          <p:cNvPr id="48" name="Text Placeholder 37">
            <a:extLst>
              <a:ext uri="{FF2B5EF4-FFF2-40B4-BE49-F238E27FC236}">
                <a16:creationId xmlns:a16="http://schemas.microsoft.com/office/drawing/2014/main" id="{B570BA34-9423-2566-1B19-46CB414C9866}"/>
              </a:ext>
            </a:extLst>
          </p:cNvPr>
          <p:cNvSpPr>
            <a:spLocks noGrp="1"/>
          </p:cNvSpPr>
          <p:nvPr>
            <p:ph type="body" sz="quarter" idx="16" hasCustomPrompt="1"/>
          </p:nvPr>
        </p:nvSpPr>
        <p:spPr>
          <a:xfrm>
            <a:off x="4801030"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49" name="Text Placeholder 37">
            <a:extLst>
              <a:ext uri="{FF2B5EF4-FFF2-40B4-BE49-F238E27FC236}">
                <a16:creationId xmlns:a16="http://schemas.microsoft.com/office/drawing/2014/main" id="{E381F9F2-CB0F-FD6E-7419-6E930F54D993}"/>
              </a:ext>
            </a:extLst>
          </p:cNvPr>
          <p:cNvSpPr>
            <a:spLocks noGrp="1"/>
          </p:cNvSpPr>
          <p:nvPr>
            <p:ph type="body" sz="quarter" idx="17" hasCustomPrompt="1"/>
          </p:nvPr>
        </p:nvSpPr>
        <p:spPr>
          <a:xfrm>
            <a:off x="4801030"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dirty="0"/>
              <a:t>02</a:t>
            </a:r>
            <a:endParaRPr lang="en-IN" dirty="0"/>
          </a:p>
        </p:txBody>
      </p:sp>
      <p:sp>
        <p:nvSpPr>
          <p:cNvPr id="50" name="Text Placeholder 37">
            <a:extLst>
              <a:ext uri="{FF2B5EF4-FFF2-40B4-BE49-F238E27FC236}">
                <a16:creationId xmlns:a16="http://schemas.microsoft.com/office/drawing/2014/main" id="{525B970E-AF3A-4EDB-A48B-631F3063BB1D}"/>
              </a:ext>
            </a:extLst>
          </p:cNvPr>
          <p:cNvSpPr>
            <a:spLocks noGrp="1"/>
          </p:cNvSpPr>
          <p:nvPr>
            <p:ph type="body" sz="quarter" idx="18" hasCustomPrompt="1"/>
          </p:nvPr>
        </p:nvSpPr>
        <p:spPr>
          <a:xfrm>
            <a:off x="4801030"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52" name="Content Placeholder 51">
            <a:extLst>
              <a:ext uri="{FF2B5EF4-FFF2-40B4-BE49-F238E27FC236}">
                <a16:creationId xmlns:a16="http://schemas.microsoft.com/office/drawing/2014/main" id="{9A32F8C6-F543-86A4-411B-F7A82CBAD1DF}"/>
              </a:ext>
            </a:extLst>
          </p:cNvPr>
          <p:cNvSpPr>
            <a:spLocks noGrp="1"/>
          </p:cNvSpPr>
          <p:nvPr>
            <p:ph sz="quarter" idx="19" hasCustomPrompt="1"/>
          </p:nvPr>
        </p:nvSpPr>
        <p:spPr>
          <a:xfrm>
            <a:off x="6391275" y="2501900"/>
            <a:ext cx="460375" cy="579438"/>
          </a:xfrm>
        </p:spPr>
        <p:txBody>
          <a:bodyPr>
            <a:noAutofit/>
          </a:bodyPr>
          <a:lstStyle>
            <a:lvl1pPr marL="0" indent="0" algn="ctr">
              <a:buNone/>
              <a:defRPr sz="800">
                <a:solidFill>
                  <a:schemeClr val="bg1"/>
                </a:solidFill>
              </a:defRPr>
            </a:lvl1pPr>
          </a:lstStyle>
          <a:p>
            <a:pPr lvl="0"/>
            <a:r>
              <a:rPr lang="en-US" dirty="0"/>
              <a:t>Insert Icon here</a:t>
            </a:r>
            <a:endParaRPr lang="en-IN" dirty="0"/>
          </a:p>
        </p:txBody>
      </p:sp>
      <p:sp>
        <p:nvSpPr>
          <p:cNvPr id="57" name="Picture Placeholder 33">
            <a:extLst>
              <a:ext uri="{FF2B5EF4-FFF2-40B4-BE49-F238E27FC236}">
                <a16:creationId xmlns:a16="http://schemas.microsoft.com/office/drawing/2014/main" id="{93E8929C-F85C-4BC7-DD77-D40DCD3B5CFF}"/>
              </a:ext>
            </a:extLst>
          </p:cNvPr>
          <p:cNvSpPr>
            <a:spLocks noGrp="1"/>
          </p:cNvSpPr>
          <p:nvPr>
            <p:ph type="pic" sz="quarter" idx="20"/>
          </p:nvPr>
        </p:nvSpPr>
        <p:spPr>
          <a:xfrm>
            <a:off x="7162373"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58" name="Text Placeholder 37">
            <a:extLst>
              <a:ext uri="{FF2B5EF4-FFF2-40B4-BE49-F238E27FC236}">
                <a16:creationId xmlns:a16="http://schemas.microsoft.com/office/drawing/2014/main" id="{A9E36D95-5EC6-B080-1302-2F2D4E3D0B0E}"/>
              </a:ext>
            </a:extLst>
          </p:cNvPr>
          <p:cNvSpPr>
            <a:spLocks noGrp="1"/>
          </p:cNvSpPr>
          <p:nvPr>
            <p:ph type="body" sz="quarter" idx="21" hasCustomPrompt="1"/>
          </p:nvPr>
        </p:nvSpPr>
        <p:spPr>
          <a:xfrm>
            <a:off x="7368124"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59" name="Text Placeholder 37">
            <a:extLst>
              <a:ext uri="{FF2B5EF4-FFF2-40B4-BE49-F238E27FC236}">
                <a16:creationId xmlns:a16="http://schemas.microsoft.com/office/drawing/2014/main" id="{E145F5B3-FB2E-ABC1-6FBE-3F6038A18A9D}"/>
              </a:ext>
            </a:extLst>
          </p:cNvPr>
          <p:cNvSpPr>
            <a:spLocks noGrp="1"/>
          </p:cNvSpPr>
          <p:nvPr>
            <p:ph type="body" sz="quarter" idx="22" hasCustomPrompt="1"/>
          </p:nvPr>
        </p:nvSpPr>
        <p:spPr>
          <a:xfrm>
            <a:off x="7368124"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03</a:t>
            </a:r>
            <a:endParaRPr lang="en-IN" dirty="0"/>
          </a:p>
        </p:txBody>
      </p:sp>
      <p:sp>
        <p:nvSpPr>
          <p:cNvPr id="60" name="Text Placeholder 37">
            <a:extLst>
              <a:ext uri="{FF2B5EF4-FFF2-40B4-BE49-F238E27FC236}">
                <a16:creationId xmlns:a16="http://schemas.microsoft.com/office/drawing/2014/main" id="{027554F2-F7AB-485D-0B21-5BA8D6A414FD}"/>
              </a:ext>
            </a:extLst>
          </p:cNvPr>
          <p:cNvSpPr>
            <a:spLocks noGrp="1"/>
          </p:cNvSpPr>
          <p:nvPr>
            <p:ph type="body" sz="quarter" idx="23" hasCustomPrompt="1"/>
          </p:nvPr>
        </p:nvSpPr>
        <p:spPr>
          <a:xfrm>
            <a:off x="7368124"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2" name="Picture Placeholder 33">
            <a:extLst>
              <a:ext uri="{FF2B5EF4-FFF2-40B4-BE49-F238E27FC236}">
                <a16:creationId xmlns:a16="http://schemas.microsoft.com/office/drawing/2014/main" id="{1D1F2AE2-3567-99CC-824D-6ECB840E5412}"/>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63" name="Text Placeholder 37">
            <a:extLst>
              <a:ext uri="{FF2B5EF4-FFF2-40B4-BE49-F238E27FC236}">
                <a16:creationId xmlns:a16="http://schemas.microsoft.com/office/drawing/2014/main" id="{7F4005D5-65DA-FEE5-6036-5FA19C1D2344}"/>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64" name="Text Placeholder 37">
            <a:extLst>
              <a:ext uri="{FF2B5EF4-FFF2-40B4-BE49-F238E27FC236}">
                <a16:creationId xmlns:a16="http://schemas.microsoft.com/office/drawing/2014/main" id="{B3E3E185-0A2C-4367-520F-2EAD931BCA39}"/>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04</a:t>
            </a:r>
            <a:endParaRPr lang="en-IN" dirty="0"/>
          </a:p>
        </p:txBody>
      </p:sp>
      <p:sp>
        <p:nvSpPr>
          <p:cNvPr id="65" name="Text Placeholder 37">
            <a:extLst>
              <a:ext uri="{FF2B5EF4-FFF2-40B4-BE49-F238E27FC236}">
                <a16:creationId xmlns:a16="http://schemas.microsoft.com/office/drawing/2014/main" id="{4A8ADF34-7962-3E2D-0885-D8DA7EB104F3}"/>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22303509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Agenda/Topics">
    <p:spTree>
      <p:nvGrpSpPr>
        <p:cNvPr id="1" name=""/>
        <p:cNvGrpSpPr/>
        <p:nvPr/>
      </p:nvGrpSpPr>
      <p:grpSpPr>
        <a:xfrm>
          <a:off x="0" y="0"/>
          <a:ext cx="0" cy="0"/>
          <a:chOff x="0" y="0"/>
          <a:chExt cx="0" cy="0"/>
        </a:xfrm>
      </p:grpSpPr>
      <p:sp>
        <p:nvSpPr>
          <p:cNvPr id="9" name="Picture Placeholder 33">
            <a:extLst>
              <a:ext uri="{FF2B5EF4-FFF2-40B4-BE49-F238E27FC236}">
                <a16:creationId xmlns:a16="http://schemas.microsoft.com/office/drawing/2014/main" id="{9E220401-C279-5A75-E79E-B3C2F3E61281}"/>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dirty="0"/>
          </a:p>
        </p:txBody>
      </p:sp>
      <p:sp>
        <p:nvSpPr>
          <p:cNvPr id="10" name="Rectangle 9">
            <a:extLst>
              <a:ext uri="{FF2B5EF4-FFF2-40B4-BE49-F238E27FC236}">
                <a16:creationId xmlns:a16="http://schemas.microsoft.com/office/drawing/2014/main" id="{1E8B928E-4924-E3AA-E6DD-4902C66312FC}"/>
              </a:ext>
            </a:extLst>
          </p:cNvPr>
          <p:cNvSpPr/>
          <p:nvPr userDrawn="1"/>
        </p:nvSpPr>
        <p:spPr>
          <a:xfrm>
            <a:off x="7452577" y="2949672"/>
            <a:ext cx="647613" cy="769441"/>
          </a:xfrm>
          <a:prstGeom prst="rect">
            <a:avLst/>
          </a:prstGeom>
        </p:spPr>
        <p:txBody>
          <a:bodyPr wrap="none" lIns="0" rIns="0">
            <a:spAutoFit/>
          </a:bodyPr>
          <a:lstStyle/>
          <a:p>
            <a:pPr algn="ctr">
              <a:spcBef>
                <a:spcPts val="2400"/>
              </a:spcBef>
            </a:pPr>
            <a:r>
              <a:rPr lang="en-US" sz="4400" b="1" dirty="0">
                <a:solidFill>
                  <a:srgbClr val="FFFFFF"/>
                </a:solidFill>
                <a:latin typeface="Segoe UI" panose="020B0502040204020203" pitchFamily="34" charset="0"/>
                <a:ea typeface="Open Sans" charset="0"/>
                <a:cs typeface="Segoe UI" panose="020B0502040204020203" pitchFamily="34" charset="0"/>
              </a:rPr>
              <a:t>02</a:t>
            </a:r>
          </a:p>
        </p:txBody>
      </p:sp>
      <p:pic>
        <p:nvPicPr>
          <p:cNvPr id="11" name="Graphic 10">
            <a:extLst>
              <a:ext uri="{FF2B5EF4-FFF2-40B4-BE49-F238E27FC236}">
                <a16:creationId xmlns:a16="http://schemas.microsoft.com/office/drawing/2014/main" id="{741C4B56-D91C-EAE6-E14A-F7EF02A4C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57473" y="2638523"/>
            <a:ext cx="391390" cy="358774"/>
          </a:xfrm>
          <a:prstGeom prst="rect">
            <a:avLst/>
          </a:prstGeom>
        </p:spPr>
      </p:pic>
      <p:sp>
        <p:nvSpPr>
          <p:cNvPr id="12" name="Title 1">
            <a:extLst>
              <a:ext uri="{FF2B5EF4-FFF2-40B4-BE49-F238E27FC236}">
                <a16:creationId xmlns:a16="http://schemas.microsoft.com/office/drawing/2014/main" id="{4E83683A-8FAE-ECFE-858C-40B7194D37DB}"/>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13" name="Rectangle 12">
            <a:extLst>
              <a:ext uri="{FF2B5EF4-FFF2-40B4-BE49-F238E27FC236}">
                <a16:creationId xmlns:a16="http://schemas.microsoft.com/office/drawing/2014/main" id="{73824315-B5DE-36AE-2DCE-E7BE9BA7B476}"/>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Subtitle 2">
            <a:extLst>
              <a:ext uri="{FF2B5EF4-FFF2-40B4-BE49-F238E27FC236}">
                <a16:creationId xmlns:a16="http://schemas.microsoft.com/office/drawing/2014/main" id="{C653E87C-C30B-A55C-CAE4-4ED8F963495A}"/>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5" name="Text Placeholder 37">
            <a:extLst>
              <a:ext uri="{FF2B5EF4-FFF2-40B4-BE49-F238E27FC236}">
                <a16:creationId xmlns:a16="http://schemas.microsoft.com/office/drawing/2014/main" id="{A616F389-7FB4-9BCF-8361-CC6F70CC23CD}"/>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AFD49B92-BC62-5115-308D-6E75E1F720F9}"/>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01</a:t>
            </a:r>
            <a:endParaRPr lang="en-IN" dirty="0"/>
          </a:p>
        </p:txBody>
      </p:sp>
      <p:sp>
        <p:nvSpPr>
          <p:cNvPr id="17" name="Text Placeholder 37">
            <a:extLst>
              <a:ext uri="{FF2B5EF4-FFF2-40B4-BE49-F238E27FC236}">
                <a16:creationId xmlns:a16="http://schemas.microsoft.com/office/drawing/2014/main" id="{96984DB0-633B-BF3C-B959-37D6EAB545A8}"/>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8" name="Picture Placeholder 33">
            <a:extLst>
              <a:ext uri="{FF2B5EF4-FFF2-40B4-BE49-F238E27FC236}">
                <a16:creationId xmlns:a16="http://schemas.microsoft.com/office/drawing/2014/main" id="{D228BC18-0A5B-2E96-B64C-0B9E8100D38F}"/>
              </a:ext>
            </a:extLst>
          </p:cNvPr>
          <p:cNvSpPr>
            <a:spLocks noGrp="1"/>
          </p:cNvSpPr>
          <p:nvPr>
            <p:ph type="pic" sz="quarter" idx="15"/>
          </p:nvPr>
        </p:nvSpPr>
        <p:spPr>
          <a:xfrm>
            <a:off x="7162373" y="2372361"/>
            <a:ext cx="2462213" cy="3682364"/>
          </a:xfrm>
          <a:solidFill>
            <a:schemeClr val="tx2"/>
          </a:solidFill>
        </p:spPr>
        <p:txBody>
          <a:bodyPr/>
          <a:lstStyle>
            <a:lvl1pPr>
              <a:defRPr>
                <a:solidFill>
                  <a:schemeClr val="bg1"/>
                </a:solidFill>
              </a:defRPr>
            </a:lvl1pPr>
          </a:lstStyle>
          <a:p>
            <a:endParaRPr lang="en-IN" dirty="0"/>
          </a:p>
        </p:txBody>
      </p:sp>
      <p:sp>
        <p:nvSpPr>
          <p:cNvPr id="19" name="Text Placeholder 37">
            <a:extLst>
              <a:ext uri="{FF2B5EF4-FFF2-40B4-BE49-F238E27FC236}">
                <a16:creationId xmlns:a16="http://schemas.microsoft.com/office/drawing/2014/main" id="{AFEBBBC7-C356-A790-292A-24FF23304DBF}"/>
              </a:ext>
            </a:extLst>
          </p:cNvPr>
          <p:cNvSpPr>
            <a:spLocks noGrp="1"/>
          </p:cNvSpPr>
          <p:nvPr>
            <p:ph type="body" sz="quarter" idx="16" hasCustomPrompt="1"/>
          </p:nvPr>
        </p:nvSpPr>
        <p:spPr>
          <a:xfrm>
            <a:off x="7367804"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20" name="Text Placeholder 37">
            <a:extLst>
              <a:ext uri="{FF2B5EF4-FFF2-40B4-BE49-F238E27FC236}">
                <a16:creationId xmlns:a16="http://schemas.microsoft.com/office/drawing/2014/main" id="{652678D2-DE38-5B75-ECCE-29A45AF00A7D}"/>
              </a:ext>
            </a:extLst>
          </p:cNvPr>
          <p:cNvSpPr>
            <a:spLocks noGrp="1"/>
          </p:cNvSpPr>
          <p:nvPr>
            <p:ph type="body" sz="quarter" idx="17" hasCustomPrompt="1"/>
          </p:nvPr>
        </p:nvSpPr>
        <p:spPr>
          <a:xfrm>
            <a:off x="7367804"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dirty="0"/>
              <a:t>03</a:t>
            </a:r>
            <a:endParaRPr lang="en-IN" dirty="0"/>
          </a:p>
        </p:txBody>
      </p:sp>
      <p:sp>
        <p:nvSpPr>
          <p:cNvPr id="21" name="Text Placeholder 37">
            <a:extLst>
              <a:ext uri="{FF2B5EF4-FFF2-40B4-BE49-F238E27FC236}">
                <a16:creationId xmlns:a16="http://schemas.microsoft.com/office/drawing/2014/main" id="{232F0683-D529-40D7-2787-AB0BD35DAD0E}"/>
              </a:ext>
            </a:extLst>
          </p:cNvPr>
          <p:cNvSpPr>
            <a:spLocks noGrp="1"/>
          </p:cNvSpPr>
          <p:nvPr>
            <p:ph type="body" sz="quarter" idx="18" hasCustomPrompt="1"/>
          </p:nvPr>
        </p:nvSpPr>
        <p:spPr>
          <a:xfrm>
            <a:off x="7367804"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2" name="Content Placeholder 51">
            <a:extLst>
              <a:ext uri="{FF2B5EF4-FFF2-40B4-BE49-F238E27FC236}">
                <a16:creationId xmlns:a16="http://schemas.microsoft.com/office/drawing/2014/main" id="{67A0953E-13D1-8A22-1241-8F0375527332}"/>
              </a:ext>
            </a:extLst>
          </p:cNvPr>
          <p:cNvSpPr>
            <a:spLocks noGrp="1"/>
          </p:cNvSpPr>
          <p:nvPr>
            <p:ph sz="quarter" idx="19" hasCustomPrompt="1"/>
          </p:nvPr>
        </p:nvSpPr>
        <p:spPr>
          <a:xfrm>
            <a:off x="8958049" y="2501900"/>
            <a:ext cx="460375" cy="579438"/>
          </a:xfrm>
        </p:spPr>
        <p:txBody>
          <a:bodyPr>
            <a:noAutofit/>
          </a:bodyPr>
          <a:lstStyle>
            <a:lvl1pPr marL="0" indent="0" algn="ctr">
              <a:buNone/>
              <a:defRPr sz="800">
                <a:solidFill>
                  <a:schemeClr val="bg1"/>
                </a:solidFill>
              </a:defRPr>
            </a:lvl1pPr>
          </a:lstStyle>
          <a:p>
            <a:pPr lvl="0"/>
            <a:r>
              <a:rPr lang="en-US" dirty="0"/>
              <a:t>Insert Icon here</a:t>
            </a:r>
            <a:endParaRPr lang="en-IN" dirty="0"/>
          </a:p>
        </p:txBody>
      </p:sp>
      <p:sp>
        <p:nvSpPr>
          <p:cNvPr id="23" name="Picture Placeholder 33">
            <a:extLst>
              <a:ext uri="{FF2B5EF4-FFF2-40B4-BE49-F238E27FC236}">
                <a16:creationId xmlns:a16="http://schemas.microsoft.com/office/drawing/2014/main" id="{01D40387-DD15-16AB-923A-1B2DFA9B3046}"/>
              </a:ext>
            </a:extLst>
          </p:cNvPr>
          <p:cNvSpPr>
            <a:spLocks noGrp="1"/>
          </p:cNvSpPr>
          <p:nvPr>
            <p:ph type="pic" sz="quarter" idx="20"/>
          </p:nvPr>
        </p:nvSpPr>
        <p:spPr>
          <a:xfrm>
            <a:off x="4597124"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4" name="Text Placeholder 37">
            <a:extLst>
              <a:ext uri="{FF2B5EF4-FFF2-40B4-BE49-F238E27FC236}">
                <a16:creationId xmlns:a16="http://schemas.microsoft.com/office/drawing/2014/main" id="{234B3329-0B9A-1C64-8837-BF867B5E44A4}"/>
              </a:ext>
            </a:extLst>
          </p:cNvPr>
          <p:cNvSpPr>
            <a:spLocks noGrp="1"/>
          </p:cNvSpPr>
          <p:nvPr>
            <p:ph type="body" sz="quarter" idx="21" hasCustomPrompt="1"/>
          </p:nvPr>
        </p:nvSpPr>
        <p:spPr>
          <a:xfrm>
            <a:off x="4802875"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5" name="Text Placeholder 37">
            <a:extLst>
              <a:ext uri="{FF2B5EF4-FFF2-40B4-BE49-F238E27FC236}">
                <a16:creationId xmlns:a16="http://schemas.microsoft.com/office/drawing/2014/main" id="{FBBB7DE2-7E10-89F2-78ED-C2DB6D709DC8}"/>
              </a:ext>
            </a:extLst>
          </p:cNvPr>
          <p:cNvSpPr>
            <a:spLocks noGrp="1"/>
          </p:cNvSpPr>
          <p:nvPr>
            <p:ph type="body" sz="quarter" idx="22" hasCustomPrompt="1"/>
          </p:nvPr>
        </p:nvSpPr>
        <p:spPr>
          <a:xfrm>
            <a:off x="4802875"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02</a:t>
            </a:r>
            <a:endParaRPr lang="en-IN" dirty="0"/>
          </a:p>
        </p:txBody>
      </p:sp>
      <p:sp>
        <p:nvSpPr>
          <p:cNvPr id="26" name="Text Placeholder 37">
            <a:extLst>
              <a:ext uri="{FF2B5EF4-FFF2-40B4-BE49-F238E27FC236}">
                <a16:creationId xmlns:a16="http://schemas.microsoft.com/office/drawing/2014/main" id="{6B41F9FC-7377-A91B-EFEE-6DD1B0368755}"/>
              </a:ext>
            </a:extLst>
          </p:cNvPr>
          <p:cNvSpPr>
            <a:spLocks noGrp="1"/>
          </p:cNvSpPr>
          <p:nvPr>
            <p:ph type="body" sz="quarter" idx="23" hasCustomPrompt="1"/>
          </p:nvPr>
        </p:nvSpPr>
        <p:spPr>
          <a:xfrm>
            <a:off x="4802875"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7" name="Picture Placeholder 33">
            <a:extLst>
              <a:ext uri="{FF2B5EF4-FFF2-40B4-BE49-F238E27FC236}">
                <a16:creationId xmlns:a16="http://schemas.microsoft.com/office/drawing/2014/main" id="{EFA566A5-3E4E-D157-D0DE-67352B32FC58}"/>
              </a:ext>
            </a:extLst>
          </p:cNvPr>
          <p:cNvSpPr>
            <a:spLocks noGrp="1"/>
          </p:cNvSpPr>
          <p:nvPr>
            <p:ph type="pic" sz="quarter" idx="24"/>
          </p:nvPr>
        </p:nvSpPr>
        <p:spPr>
          <a:xfrm>
            <a:off x="9729787"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8" name="Text Placeholder 37">
            <a:extLst>
              <a:ext uri="{FF2B5EF4-FFF2-40B4-BE49-F238E27FC236}">
                <a16:creationId xmlns:a16="http://schemas.microsoft.com/office/drawing/2014/main" id="{A0A8CFF2-957B-2AF0-E32F-D0E9C6415592}"/>
              </a:ext>
            </a:extLst>
          </p:cNvPr>
          <p:cNvSpPr>
            <a:spLocks noGrp="1"/>
          </p:cNvSpPr>
          <p:nvPr>
            <p:ph type="body" sz="quarter" idx="25" hasCustomPrompt="1"/>
          </p:nvPr>
        </p:nvSpPr>
        <p:spPr>
          <a:xfrm>
            <a:off x="9935538"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9" name="Text Placeholder 37">
            <a:extLst>
              <a:ext uri="{FF2B5EF4-FFF2-40B4-BE49-F238E27FC236}">
                <a16:creationId xmlns:a16="http://schemas.microsoft.com/office/drawing/2014/main" id="{15C50F6E-7085-66AC-D639-7F51591B9E92}"/>
              </a:ext>
            </a:extLst>
          </p:cNvPr>
          <p:cNvSpPr>
            <a:spLocks noGrp="1"/>
          </p:cNvSpPr>
          <p:nvPr>
            <p:ph type="body" sz="quarter" idx="26" hasCustomPrompt="1"/>
          </p:nvPr>
        </p:nvSpPr>
        <p:spPr>
          <a:xfrm>
            <a:off x="9935538"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04</a:t>
            </a:r>
            <a:endParaRPr lang="en-IN" dirty="0"/>
          </a:p>
        </p:txBody>
      </p:sp>
      <p:sp>
        <p:nvSpPr>
          <p:cNvPr id="30" name="Text Placeholder 37">
            <a:extLst>
              <a:ext uri="{FF2B5EF4-FFF2-40B4-BE49-F238E27FC236}">
                <a16:creationId xmlns:a16="http://schemas.microsoft.com/office/drawing/2014/main" id="{714361A5-C069-C8AB-1C70-CC4B528EECEF}"/>
              </a:ext>
            </a:extLst>
          </p:cNvPr>
          <p:cNvSpPr>
            <a:spLocks noGrp="1"/>
          </p:cNvSpPr>
          <p:nvPr>
            <p:ph type="body" sz="quarter" idx="27" hasCustomPrompt="1"/>
          </p:nvPr>
        </p:nvSpPr>
        <p:spPr>
          <a:xfrm>
            <a:off x="9935538"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11033227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Agenda/Topics">
    <p:spTree>
      <p:nvGrpSpPr>
        <p:cNvPr id="1" name=""/>
        <p:cNvGrpSpPr/>
        <p:nvPr/>
      </p:nvGrpSpPr>
      <p:grpSpPr>
        <a:xfrm>
          <a:off x="0" y="0"/>
          <a:ext cx="0" cy="0"/>
          <a:chOff x="0" y="0"/>
          <a:chExt cx="0" cy="0"/>
        </a:xfrm>
      </p:grpSpPr>
      <p:sp>
        <p:nvSpPr>
          <p:cNvPr id="9" name="Picture Placeholder 33">
            <a:extLst>
              <a:ext uri="{FF2B5EF4-FFF2-40B4-BE49-F238E27FC236}">
                <a16:creationId xmlns:a16="http://schemas.microsoft.com/office/drawing/2014/main" id="{9E220401-C279-5A75-E79E-B3C2F3E61281}"/>
              </a:ext>
            </a:extLst>
          </p:cNvPr>
          <p:cNvSpPr>
            <a:spLocks noGrp="1"/>
          </p:cNvSpPr>
          <p:nvPr>
            <p:ph type="pic" sz="quarter" idx="11"/>
          </p:nvPr>
        </p:nvSpPr>
        <p:spPr>
          <a:xfrm>
            <a:off x="2028825" y="3203575"/>
            <a:ext cx="2462213" cy="2851150"/>
          </a:xfrm>
          <a:solidFill>
            <a:schemeClr val="bg1">
              <a:lumMod val="95000"/>
            </a:schemeClr>
          </a:solidFill>
        </p:spPr>
        <p:txBody>
          <a:bodyPr/>
          <a:lstStyle>
            <a:lvl1pPr>
              <a:defRPr>
                <a:solidFill>
                  <a:schemeClr val="tx1"/>
                </a:solidFill>
              </a:defRPr>
            </a:lvl1pPr>
          </a:lstStyle>
          <a:p>
            <a:endParaRPr lang="en-IN" dirty="0"/>
          </a:p>
        </p:txBody>
      </p:sp>
      <p:sp>
        <p:nvSpPr>
          <p:cNvPr id="10" name="Rectangle 9">
            <a:extLst>
              <a:ext uri="{FF2B5EF4-FFF2-40B4-BE49-F238E27FC236}">
                <a16:creationId xmlns:a16="http://schemas.microsoft.com/office/drawing/2014/main" id="{1E8B928E-4924-E3AA-E6DD-4902C66312FC}"/>
              </a:ext>
            </a:extLst>
          </p:cNvPr>
          <p:cNvSpPr/>
          <p:nvPr userDrawn="1"/>
        </p:nvSpPr>
        <p:spPr>
          <a:xfrm>
            <a:off x="10019991" y="2949672"/>
            <a:ext cx="647613" cy="769441"/>
          </a:xfrm>
          <a:prstGeom prst="rect">
            <a:avLst/>
          </a:prstGeom>
        </p:spPr>
        <p:txBody>
          <a:bodyPr wrap="none" lIns="0" rIns="0">
            <a:spAutoFit/>
          </a:bodyPr>
          <a:lstStyle/>
          <a:p>
            <a:pPr algn="ctr">
              <a:spcBef>
                <a:spcPts val="2400"/>
              </a:spcBef>
            </a:pPr>
            <a:r>
              <a:rPr lang="en-US" sz="4400" b="1" dirty="0">
                <a:solidFill>
                  <a:srgbClr val="FFFFFF"/>
                </a:solidFill>
                <a:latin typeface="Segoe UI" panose="020B0502040204020203" pitchFamily="34" charset="0"/>
                <a:ea typeface="Open Sans" charset="0"/>
                <a:cs typeface="Segoe UI" panose="020B0502040204020203" pitchFamily="34" charset="0"/>
              </a:rPr>
              <a:t>02</a:t>
            </a:r>
          </a:p>
        </p:txBody>
      </p:sp>
      <p:pic>
        <p:nvPicPr>
          <p:cNvPr id="11" name="Graphic 10">
            <a:extLst>
              <a:ext uri="{FF2B5EF4-FFF2-40B4-BE49-F238E27FC236}">
                <a16:creationId xmlns:a16="http://schemas.microsoft.com/office/drawing/2014/main" id="{741C4B56-D91C-EAE6-E14A-F7EF02A4C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4887" y="2638523"/>
            <a:ext cx="391390" cy="358774"/>
          </a:xfrm>
          <a:prstGeom prst="rect">
            <a:avLst/>
          </a:prstGeom>
        </p:spPr>
      </p:pic>
      <p:sp>
        <p:nvSpPr>
          <p:cNvPr id="12" name="Title 1">
            <a:extLst>
              <a:ext uri="{FF2B5EF4-FFF2-40B4-BE49-F238E27FC236}">
                <a16:creationId xmlns:a16="http://schemas.microsoft.com/office/drawing/2014/main" id="{4E83683A-8FAE-ECFE-858C-40B7194D37DB}"/>
              </a:ext>
            </a:extLst>
          </p:cNvPr>
          <p:cNvSpPr>
            <a:spLocks noGrp="1"/>
          </p:cNvSpPr>
          <p:nvPr>
            <p:ph type="ctrTitle"/>
          </p:nvPr>
        </p:nvSpPr>
        <p:spPr>
          <a:xfrm>
            <a:off x="360000" y="338447"/>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13" name="Rectangle 12">
            <a:extLst>
              <a:ext uri="{FF2B5EF4-FFF2-40B4-BE49-F238E27FC236}">
                <a16:creationId xmlns:a16="http://schemas.microsoft.com/office/drawing/2014/main" id="{73824315-B5DE-36AE-2DCE-E7BE9BA7B476}"/>
              </a:ext>
            </a:extLst>
          </p:cNvPr>
          <p:cNvSpPr/>
          <p:nvPr userDrawn="1"/>
        </p:nvSpPr>
        <p:spPr>
          <a:xfrm>
            <a:off x="359998" y="1488586"/>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Subtitle 2">
            <a:extLst>
              <a:ext uri="{FF2B5EF4-FFF2-40B4-BE49-F238E27FC236}">
                <a16:creationId xmlns:a16="http://schemas.microsoft.com/office/drawing/2014/main" id="{C653E87C-C30B-A55C-CAE4-4ED8F963495A}"/>
              </a:ext>
            </a:extLst>
          </p:cNvPr>
          <p:cNvSpPr>
            <a:spLocks noGrp="1"/>
          </p:cNvSpPr>
          <p:nvPr>
            <p:ph type="subTitle" idx="1"/>
          </p:nvPr>
        </p:nvSpPr>
        <p:spPr>
          <a:xfrm>
            <a:off x="285135" y="854284"/>
            <a:ext cx="11558865" cy="461665"/>
          </a:xfrm>
        </p:spPr>
        <p:txBody>
          <a:bodyPr wrap="square">
            <a:spAutoFit/>
          </a:bodyPr>
          <a:lstStyle>
            <a:lvl1pPr marL="0" indent="0" algn="l">
              <a:lnSpc>
                <a:spcPct val="100000"/>
              </a:lnSpc>
              <a:spcBef>
                <a:spcPts val="0"/>
              </a:spcBef>
              <a:buNone/>
              <a:defRPr lang="en-US" sz="2400" b="1" kern="1200" dirty="0">
                <a:solidFill>
                  <a:schemeClr val="accent1"/>
                </a:solidFill>
                <a:latin typeface="Barlow Medium" panose="00000600000000000000" pitchFamily="2"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5" name="Text Placeholder 37">
            <a:extLst>
              <a:ext uri="{FF2B5EF4-FFF2-40B4-BE49-F238E27FC236}">
                <a16:creationId xmlns:a16="http://schemas.microsoft.com/office/drawing/2014/main" id="{A616F389-7FB4-9BCF-8361-CC6F70CC23CD}"/>
              </a:ext>
            </a:extLst>
          </p:cNvPr>
          <p:cNvSpPr>
            <a:spLocks noGrp="1"/>
          </p:cNvSpPr>
          <p:nvPr>
            <p:ph type="body" sz="quarter" idx="12" hasCustomPrompt="1"/>
          </p:nvPr>
        </p:nvSpPr>
        <p:spPr>
          <a:xfrm>
            <a:off x="2234256" y="4628513"/>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AFD49B92-BC62-5115-308D-6E75E1F720F9}"/>
              </a:ext>
            </a:extLst>
          </p:cNvPr>
          <p:cNvSpPr>
            <a:spLocks noGrp="1"/>
          </p:cNvSpPr>
          <p:nvPr>
            <p:ph type="body" sz="quarter" idx="13" hasCustomPrompt="1"/>
          </p:nvPr>
        </p:nvSpPr>
        <p:spPr>
          <a:xfrm>
            <a:off x="2234256" y="3791269"/>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01</a:t>
            </a:r>
            <a:endParaRPr lang="en-IN" dirty="0"/>
          </a:p>
        </p:txBody>
      </p:sp>
      <p:sp>
        <p:nvSpPr>
          <p:cNvPr id="17" name="Text Placeholder 37">
            <a:extLst>
              <a:ext uri="{FF2B5EF4-FFF2-40B4-BE49-F238E27FC236}">
                <a16:creationId xmlns:a16="http://schemas.microsoft.com/office/drawing/2014/main" id="{96984DB0-633B-BF3C-B959-37D6EAB545A8}"/>
              </a:ext>
            </a:extLst>
          </p:cNvPr>
          <p:cNvSpPr>
            <a:spLocks noGrp="1"/>
          </p:cNvSpPr>
          <p:nvPr>
            <p:ph type="body" sz="quarter" idx="14" hasCustomPrompt="1"/>
          </p:nvPr>
        </p:nvSpPr>
        <p:spPr>
          <a:xfrm>
            <a:off x="2234256" y="5449410"/>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8" name="Picture Placeholder 33">
            <a:extLst>
              <a:ext uri="{FF2B5EF4-FFF2-40B4-BE49-F238E27FC236}">
                <a16:creationId xmlns:a16="http://schemas.microsoft.com/office/drawing/2014/main" id="{D228BC18-0A5B-2E96-B64C-0B9E8100D38F}"/>
              </a:ext>
            </a:extLst>
          </p:cNvPr>
          <p:cNvSpPr>
            <a:spLocks noGrp="1"/>
          </p:cNvSpPr>
          <p:nvPr>
            <p:ph type="pic" sz="quarter" idx="15"/>
          </p:nvPr>
        </p:nvSpPr>
        <p:spPr>
          <a:xfrm>
            <a:off x="9729787" y="2372361"/>
            <a:ext cx="2462213" cy="3682364"/>
          </a:xfrm>
          <a:solidFill>
            <a:schemeClr val="tx2"/>
          </a:solidFill>
        </p:spPr>
        <p:txBody>
          <a:bodyPr/>
          <a:lstStyle>
            <a:lvl1pPr>
              <a:defRPr>
                <a:solidFill>
                  <a:schemeClr val="bg1"/>
                </a:solidFill>
              </a:defRPr>
            </a:lvl1pPr>
          </a:lstStyle>
          <a:p>
            <a:endParaRPr lang="en-IN" dirty="0"/>
          </a:p>
        </p:txBody>
      </p:sp>
      <p:sp>
        <p:nvSpPr>
          <p:cNvPr id="19" name="Text Placeholder 37">
            <a:extLst>
              <a:ext uri="{FF2B5EF4-FFF2-40B4-BE49-F238E27FC236}">
                <a16:creationId xmlns:a16="http://schemas.microsoft.com/office/drawing/2014/main" id="{AFEBBBC7-C356-A790-292A-24FF23304DBF}"/>
              </a:ext>
            </a:extLst>
          </p:cNvPr>
          <p:cNvSpPr>
            <a:spLocks noGrp="1"/>
          </p:cNvSpPr>
          <p:nvPr>
            <p:ph type="body" sz="quarter" idx="16" hasCustomPrompt="1"/>
          </p:nvPr>
        </p:nvSpPr>
        <p:spPr>
          <a:xfrm>
            <a:off x="9935218" y="4613372"/>
            <a:ext cx="2051032" cy="682625"/>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20" name="Text Placeholder 37">
            <a:extLst>
              <a:ext uri="{FF2B5EF4-FFF2-40B4-BE49-F238E27FC236}">
                <a16:creationId xmlns:a16="http://schemas.microsoft.com/office/drawing/2014/main" id="{652678D2-DE38-5B75-ECCE-29A45AF00A7D}"/>
              </a:ext>
            </a:extLst>
          </p:cNvPr>
          <p:cNvSpPr>
            <a:spLocks noGrp="1"/>
          </p:cNvSpPr>
          <p:nvPr>
            <p:ph type="body" sz="quarter" idx="17" hasCustomPrompt="1"/>
          </p:nvPr>
        </p:nvSpPr>
        <p:spPr>
          <a:xfrm>
            <a:off x="9935218" y="3776128"/>
            <a:ext cx="2051032" cy="682625"/>
          </a:xfrm>
        </p:spPr>
        <p:txBody>
          <a:bodyPr>
            <a:normAutofit/>
          </a:bodyPr>
          <a:lstStyle>
            <a:lvl1pPr marL="0" indent="0">
              <a:buNone/>
              <a:defRPr sz="3600" b="1">
                <a:solidFill>
                  <a:schemeClr val="bg1"/>
                </a:solidFill>
                <a:latin typeface="Barlow" panose="00000500000000000000" pitchFamily="2" charset="0"/>
              </a:defRPr>
            </a:lvl1pPr>
          </a:lstStyle>
          <a:p>
            <a:pPr lvl="0"/>
            <a:r>
              <a:rPr lang="en-US" dirty="0"/>
              <a:t>04</a:t>
            </a:r>
            <a:endParaRPr lang="en-IN" dirty="0"/>
          </a:p>
        </p:txBody>
      </p:sp>
      <p:sp>
        <p:nvSpPr>
          <p:cNvPr id="21" name="Text Placeholder 37">
            <a:extLst>
              <a:ext uri="{FF2B5EF4-FFF2-40B4-BE49-F238E27FC236}">
                <a16:creationId xmlns:a16="http://schemas.microsoft.com/office/drawing/2014/main" id="{232F0683-D529-40D7-2787-AB0BD35DAD0E}"/>
              </a:ext>
            </a:extLst>
          </p:cNvPr>
          <p:cNvSpPr>
            <a:spLocks noGrp="1"/>
          </p:cNvSpPr>
          <p:nvPr>
            <p:ph type="body" sz="quarter" idx="18" hasCustomPrompt="1"/>
          </p:nvPr>
        </p:nvSpPr>
        <p:spPr>
          <a:xfrm>
            <a:off x="9935218" y="5434269"/>
            <a:ext cx="2051032" cy="469070"/>
          </a:xfrm>
        </p:spPr>
        <p:txBody>
          <a:bodyPr>
            <a:normAutofit/>
          </a:bodyPr>
          <a:lstStyle>
            <a:lvl1pPr marL="0" indent="0">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2" name="Content Placeholder 51">
            <a:extLst>
              <a:ext uri="{FF2B5EF4-FFF2-40B4-BE49-F238E27FC236}">
                <a16:creationId xmlns:a16="http://schemas.microsoft.com/office/drawing/2014/main" id="{67A0953E-13D1-8A22-1241-8F0375527332}"/>
              </a:ext>
            </a:extLst>
          </p:cNvPr>
          <p:cNvSpPr>
            <a:spLocks noGrp="1"/>
          </p:cNvSpPr>
          <p:nvPr>
            <p:ph sz="quarter" idx="19" hasCustomPrompt="1"/>
          </p:nvPr>
        </p:nvSpPr>
        <p:spPr>
          <a:xfrm>
            <a:off x="11525463" y="2501900"/>
            <a:ext cx="460375" cy="579438"/>
          </a:xfrm>
        </p:spPr>
        <p:txBody>
          <a:bodyPr>
            <a:noAutofit/>
          </a:bodyPr>
          <a:lstStyle>
            <a:lvl1pPr marL="0" indent="0" algn="ctr">
              <a:buNone/>
              <a:defRPr sz="800">
                <a:solidFill>
                  <a:schemeClr val="bg1"/>
                </a:solidFill>
              </a:defRPr>
            </a:lvl1pPr>
          </a:lstStyle>
          <a:p>
            <a:pPr lvl="0"/>
            <a:r>
              <a:rPr lang="en-US" dirty="0"/>
              <a:t>Insert Icon here</a:t>
            </a:r>
            <a:endParaRPr lang="en-IN" dirty="0"/>
          </a:p>
        </p:txBody>
      </p:sp>
      <p:sp>
        <p:nvSpPr>
          <p:cNvPr id="23" name="Picture Placeholder 33">
            <a:extLst>
              <a:ext uri="{FF2B5EF4-FFF2-40B4-BE49-F238E27FC236}">
                <a16:creationId xmlns:a16="http://schemas.microsoft.com/office/drawing/2014/main" id="{01D40387-DD15-16AB-923A-1B2DFA9B3046}"/>
              </a:ext>
            </a:extLst>
          </p:cNvPr>
          <p:cNvSpPr>
            <a:spLocks noGrp="1"/>
          </p:cNvSpPr>
          <p:nvPr>
            <p:ph type="pic" sz="quarter" idx="20"/>
          </p:nvPr>
        </p:nvSpPr>
        <p:spPr>
          <a:xfrm>
            <a:off x="4597124"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4" name="Text Placeholder 37">
            <a:extLst>
              <a:ext uri="{FF2B5EF4-FFF2-40B4-BE49-F238E27FC236}">
                <a16:creationId xmlns:a16="http://schemas.microsoft.com/office/drawing/2014/main" id="{234B3329-0B9A-1C64-8837-BF867B5E44A4}"/>
              </a:ext>
            </a:extLst>
          </p:cNvPr>
          <p:cNvSpPr>
            <a:spLocks noGrp="1"/>
          </p:cNvSpPr>
          <p:nvPr>
            <p:ph type="body" sz="quarter" idx="21" hasCustomPrompt="1"/>
          </p:nvPr>
        </p:nvSpPr>
        <p:spPr>
          <a:xfrm>
            <a:off x="4802875"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5" name="Text Placeholder 37">
            <a:extLst>
              <a:ext uri="{FF2B5EF4-FFF2-40B4-BE49-F238E27FC236}">
                <a16:creationId xmlns:a16="http://schemas.microsoft.com/office/drawing/2014/main" id="{FBBB7DE2-7E10-89F2-78ED-C2DB6D709DC8}"/>
              </a:ext>
            </a:extLst>
          </p:cNvPr>
          <p:cNvSpPr>
            <a:spLocks noGrp="1"/>
          </p:cNvSpPr>
          <p:nvPr>
            <p:ph type="body" sz="quarter" idx="22" hasCustomPrompt="1"/>
          </p:nvPr>
        </p:nvSpPr>
        <p:spPr>
          <a:xfrm>
            <a:off x="4802875"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02</a:t>
            </a:r>
            <a:endParaRPr lang="en-IN" dirty="0"/>
          </a:p>
        </p:txBody>
      </p:sp>
      <p:sp>
        <p:nvSpPr>
          <p:cNvPr id="26" name="Text Placeholder 37">
            <a:extLst>
              <a:ext uri="{FF2B5EF4-FFF2-40B4-BE49-F238E27FC236}">
                <a16:creationId xmlns:a16="http://schemas.microsoft.com/office/drawing/2014/main" id="{6B41F9FC-7377-A91B-EFEE-6DD1B0368755}"/>
              </a:ext>
            </a:extLst>
          </p:cNvPr>
          <p:cNvSpPr>
            <a:spLocks noGrp="1"/>
          </p:cNvSpPr>
          <p:nvPr>
            <p:ph type="body" sz="quarter" idx="23" hasCustomPrompt="1"/>
          </p:nvPr>
        </p:nvSpPr>
        <p:spPr>
          <a:xfrm>
            <a:off x="4802875"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7" name="Picture Placeholder 33">
            <a:extLst>
              <a:ext uri="{FF2B5EF4-FFF2-40B4-BE49-F238E27FC236}">
                <a16:creationId xmlns:a16="http://schemas.microsoft.com/office/drawing/2014/main" id="{EFA566A5-3E4E-D157-D0DE-67352B32FC58}"/>
              </a:ext>
            </a:extLst>
          </p:cNvPr>
          <p:cNvSpPr>
            <a:spLocks noGrp="1"/>
          </p:cNvSpPr>
          <p:nvPr>
            <p:ph type="pic" sz="quarter" idx="24"/>
          </p:nvPr>
        </p:nvSpPr>
        <p:spPr>
          <a:xfrm>
            <a:off x="7164858" y="3203575"/>
            <a:ext cx="2462213" cy="2851150"/>
          </a:xfrm>
          <a:solidFill>
            <a:schemeClr val="bg1">
              <a:lumMod val="95000"/>
            </a:schemeClr>
          </a:solidFill>
        </p:spPr>
        <p:txBody>
          <a:bodyPr vert="horz" lIns="91440" tIns="45720" rIns="91440" bIns="45720" rtlCol="0">
            <a:normAutofit/>
          </a:bodyPr>
          <a:lstStyle>
            <a:lvl1pPr>
              <a:defRPr lang="en-IN" dirty="0"/>
            </a:lvl1pPr>
          </a:lstStyle>
          <a:p>
            <a:pPr lvl="0"/>
            <a:endParaRPr lang="en-IN" dirty="0"/>
          </a:p>
        </p:txBody>
      </p:sp>
      <p:sp>
        <p:nvSpPr>
          <p:cNvPr id="28" name="Text Placeholder 37">
            <a:extLst>
              <a:ext uri="{FF2B5EF4-FFF2-40B4-BE49-F238E27FC236}">
                <a16:creationId xmlns:a16="http://schemas.microsoft.com/office/drawing/2014/main" id="{A0A8CFF2-957B-2AF0-E32F-D0E9C6415592}"/>
              </a:ext>
            </a:extLst>
          </p:cNvPr>
          <p:cNvSpPr>
            <a:spLocks noGrp="1"/>
          </p:cNvSpPr>
          <p:nvPr>
            <p:ph type="body" sz="quarter" idx="25" hasCustomPrompt="1"/>
          </p:nvPr>
        </p:nvSpPr>
        <p:spPr>
          <a:xfrm>
            <a:off x="7370609" y="4612735"/>
            <a:ext cx="2051032" cy="682625"/>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29" name="Text Placeholder 37">
            <a:extLst>
              <a:ext uri="{FF2B5EF4-FFF2-40B4-BE49-F238E27FC236}">
                <a16:creationId xmlns:a16="http://schemas.microsoft.com/office/drawing/2014/main" id="{15C50F6E-7085-66AC-D639-7F51591B9E92}"/>
              </a:ext>
            </a:extLst>
          </p:cNvPr>
          <p:cNvSpPr>
            <a:spLocks noGrp="1"/>
          </p:cNvSpPr>
          <p:nvPr>
            <p:ph type="body" sz="quarter" idx="26" hasCustomPrompt="1"/>
          </p:nvPr>
        </p:nvSpPr>
        <p:spPr>
          <a:xfrm>
            <a:off x="7370609" y="3775491"/>
            <a:ext cx="2051032" cy="682625"/>
          </a:xfrm>
        </p:spPr>
        <p:txBody>
          <a:bodyPr>
            <a:normAutofit/>
          </a:bodyPr>
          <a:lstStyle>
            <a:lvl1pPr marL="0" indent="0">
              <a:buNone/>
              <a:defRPr sz="3600" b="1">
                <a:solidFill>
                  <a:schemeClr val="tx1"/>
                </a:solidFill>
                <a:latin typeface="Barlow" panose="00000500000000000000" pitchFamily="2" charset="0"/>
              </a:defRPr>
            </a:lvl1pPr>
          </a:lstStyle>
          <a:p>
            <a:pPr lvl="0"/>
            <a:r>
              <a:rPr lang="en-US" dirty="0"/>
              <a:t>03</a:t>
            </a:r>
            <a:endParaRPr lang="en-IN" dirty="0"/>
          </a:p>
        </p:txBody>
      </p:sp>
      <p:sp>
        <p:nvSpPr>
          <p:cNvPr id="30" name="Text Placeholder 37">
            <a:extLst>
              <a:ext uri="{FF2B5EF4-FFF2-40B4-BE49-F238E27FC236}">
                <a16:creationId xmlns:a16="http://schemas.microsoft.com/office/drawing/2014/main" id="{714361A5-C069-C8AB-1C70-CC4B528EECEF}"/>
              </a:ext>
            </a:extLst>
          </p:cNvPr>
          <p:cNvSpPr>
            <a:spLocks noGrp="1"/>
          </p:cNvSpPr>
          <p:nvPr>
            <p:ph type="body" sz="quarter" idx="27" hasCustomPrompt="1"/>
          </p:nvPr>
        </p:nvSpPr>
        <p:spPr>
          <a:xfrm>
            <a:off x="7370609" y="5433632"/>
            <a:ext cx="2051032" cy="46907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2758054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Image +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6681D1E-CCB4-8F17-75CC-7BB8D076C27A}"/>
              </a:ext>
            </a:extLst>
          </p:cNvPr>
          <p:cNvSpPr/>
          <p:nvPr userDrawn="1"/>
        </p:nvSpPr>
        <p:spPr>
          <a:xfrm>
            <a:off x="8921623" y="4626433"/>
            <a:ext cx="1592758" cy="1555292"/>
          </a:xfrm>
          <a:prstGeom prst="parallelogram">
            <a:avLst>
              <a:gd name="adj" fmla="val 32821"/>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ID" sz="1600" b="1">
              <a:solidFill>
                <a:srgbClr val="FFFFFF"/>
              </a:solidFill>
              <a:latin typeface="Segoe UI" panose="020B0502040204020203" pitchFamily="34" charset="0"/>
              <a:ea typeface="Open Sans" charset="0"/>
              <a:cs typeface="Segoe UI" panose="020B0502040204020203" pitchFamily="34" charset="0"/>
            </a:endParaRPr>
          </a:p>
        </p:txBody>
      </p:sp>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p:spPr>
        <p:txBody>
          <a:bodyPr/>
          <a:lstStyle/>
          <a:p>
            <a:endParaRPr lang="en-IN" dirty="0"/>
          </a:p>
        </p:txBody>
      </p:sp>
      <p:sp>
        <p:nvSpPr>
          <p:cNvPr id="4" name="Picture Placeholder 3">
            <a:extLst>
              <a:ext uri="{FF2B5EF4-FFF2-40B4-BE49-F238E27FC236}">
                <a16:creationId xmlns:a16="http://schemas.microsoft.com/office/drawing/2014/main" id="{8E91C17B-E488-B7FE-8F79-EE3741D683B0}"/>
              </a:ext>
            </a:extLst>
          </p:cNvPr>
          <p:cNvSpPr>
            <a:spLocks noGrp="1"/>
          </p:cNvSpPr>
          <p:nvPr>
            <p:ph type="pic" sz="quarter" idx="32"/>
          </p:nvPr>
        </p:nvSpPr>
        <p:spPr>
          <a:xfrm>
            <a:off x="6621458" y="4188053"/>
            <a:ext cx="4032071" cy="1773425"/>
          </a:xfrm>
          <a:custGeom>
            <a:avLst/>
            <a:gdLst>
              <a:gd name="connsiteX0" fmla="*/ 0 w 3793532"/>
              <a:gd name="connsiteY0" fmla="*/ 1763486 h 1763486"/>
              <a:gd name="connsiteX1" fmla="*/ 440872 w 3793532"/>
              <a:gd name="connsiteY1" fmla="*/ 0 h 1763486"/>
              <a:gd name="connsiteX2" fmla="*/ 3793532 w 3793532"/>
              <a:gd name="connsiteY2" fmla="*/ 0 h 1763486"/>
              <a:gd name="connsiteX3" fmla="*/ 3352661 w 3793532"/>
              <a:gd name="connsiteY3" fmla="*/ 1763486 h 1763486"/>
              <a:gd name="connsiteX4" fmla="*/ 0 w 3793532"/>
              <a:gd name="connsiteY4" fmla="*/ 1763486 h 1763486"/>
              <a:gd name="connsiteX0" fmla="*/ 0 w 3892923"/>
              <a:gd name="connsiteY0" fmla="*/ 1773425 h 1773425"/>
              <a:gd name="connsiteX1" fmla="*/ 540263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3892923"/>
              <a:gd name="connsiteY0" fmla="*/ 1773425 h 1773425"/>
              <a:gd name="connsiteX1" fmla="*/ 580019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4022132"/>
              <a:gd name="connsiteY0" fmla="*/ 1773425 h 1773425"/>
              <a:gd name="connsiteX1" fmla="*/ 580019 w 4022132"/>
              <a:gd name="connsiteY1" fmla="*/ 0 h 1773425"/>
              <a:gd name="connsiteX2" fmla="*/ 4022132 w 4022132"/>
              <a:gd name="connsiteY2" fmla="*/ 0 h 1773425"/>
              <a:gd name="connsiteX3" fmla="*/ 3452052 w 4022132"/>
              <a:gd name="connsiteY3" fmla="*/ 1763486 h 1773425"/>
              <a:gd name="connsiteX4" fmla="*/ 0 w 4022132"/>
              <a:gd name="connsiteY4" fmla="*/ 1773425 h 1773425"/>
              <a:gd name="connsiteX0" fmla="*/ 0 w 4032071"/>
              <a:gd name="connsiteY0" fmla="*/ 1773425 h 1773425"/>
              <a:gd name="connsiteX1" fmla="*/ 580019 w 4032071"/>
              <a:gd name="connsiteY1" fmla="*/ 0 h 1773425"/>
              <a:gd name="connsiteX2" fmla="*/ 4032071 w 4032071"/>
              <a:gd name="connsiteY2" fmla="*/ 0 h 1773425"/>
              <a:gd name="connsiteX3" fmla="*/ 3452052 w 4032071"/>
              <a:gd name="connsiteY3" fmla="*/ 1763486 h 1773425"/>
              <a:gd name="connsiteX4" fmla="*/ 0 w 4032071"/>
              <a:gd name="connsiteY4" fmla="*/ 1773425 h 177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71" h="1773425">
                <a:moveTo>
                  <a:pt x="0" y="1773425"/>
                </a:moveTo>
                <a:lnTo>
                  <a:pt x="580019" y="0"/>
                </a:lnTo>
                <a:lnTo>
                  <a:pt x="4032071" y="0"/>
                </a:lnTo>
                <a:lnTo>
                  <a:pt x="3452052" y="1763486"/>
                </a:lnTo>
                <a:lnTo>
                  <a:pt x="0" y="1773425"/>
                </a:lnTo>
                <a:close/>
              </a:path>
            </a:pathLst>
          </a:custGeom>
          <a:solidFill>
            <a:schemeClr val="tx2"/>
          </a:solidFill>
        </p:spPr>
        <p:txBody>
          <a:bodyPr/>
          <a:lstStyle/>
          <a:p>
            <a:endParaRPr lang="en-IN"/>
          </a:p>
        </p:txBody>
      </p:sp>
      <p:sp>
        <p:nvSpPr>
          <p:cNvPr id="43" name="Content Placeholder 41">
            <a:extLst>
              <a:ext uri="{FF2B5EF4-FFF2-40B4-BE49-F238E27FC236}">
                <a16:creationId xmlns:a16="http://schemas.microsoft.com/office/drawing/2014/main" id="{20D7B730-6FA5-64AF-0FE0-C7EEF4DAC668}"/>
              </a:ext>
            </a:extLst>
          </p:cNvPr>
          <p:cNvSpPr>
            <a:spLocks noGrp="1"/>
          </p:cNvSpPr>
          <p:nvPr>
            <p:ph sz="quarter" idx="11" hasCustomPrompt="1"/>
          </p:nvPr>
        </p:nvSpPr>
        <p:spPr>
          <a:xfrm>
            <a:off x="9304338" y="4775200"/>
            <a:ext cx="642937" cy="642938"/>
          </a:xfrm>
        </p:spPr>
        <p:txBody>
          <a:bodyPr>
            <a:noAutofit/>
          </a:bodyPr>
          <a:lstStyle>
            <a:lvl1pPr marL="0" indent="0" algn="ctr">
              <a:buNone/>
              <a:defRPr sz="1100">
                <a:solidFill>
                  <a:schemeClr val="bg1"/>
                </a:solidFill>
              </a:defRPr>
            </a:lvl1pPr>
          </a:lstStyle>
          <a:p>
            <a:pPr lvl="0"/>
            <a:r>
              <a:rPr lang="en-US" dirty="0"/>
              <a:t>Insert Icon here</a:t>
            </a:r>
            <a:endParaRPr lang="en-IN" dirty="0"/>
          </a:p>
        </p:txBody>
      </p:sp>
      <p:sp>
        <p:nvSpPr>
          <p:cNvPr id="44" name="Title 1">
            <a:extLst>
              <a:ext uri="{FF2B5EF4-FFF2-40B4-BE49-F238E27FC236}">
                <a16:creationId xmlns:a16="http://schemas.microsoft.com/office/drawing/2014/main" id="{186DB59D-D7F8-7931-5348-66DA644969D0}"/>
              </a:ext>
            </a:extLst>
          </p:cNvPr>
          <p:cNvSpPr>
            <a:spLocks noGrp="1"/>
          </p:cNvSpPr>
          <p:nvPr>
            <p:ph type="ctrTitle" hasCustomPrompt="1"/>
          </p:nvPr>
        </p:nvSpPr>
        <p:spPr>
          <a:xfrm>
            <a:off x="7224766" y="4681675"/>
            <a:ext cx="1863426" cy="276999"/>
          </a:xfrm>
          <a:prstGeom prst="rect">
            <a:avLst/>
          </a:prstGeom>
        </p:spPr>
        <p:txBody>
          <a:bodyPr vert="horz" wrap="square" lIns="0" tIns="0" rIns="0" bIns="0" rtlCol="0" anchor="t" anchorCtr="0">
            <a:spAutoFit/>
          </a:bodyPr>
          <a:lstStyle>
            <a:lvl1pPr algn="ctr">
              <a:lnSpc>
                <a:spcPct val="100000"/>
              </a:lnSpc>
              <a:defRPr lang="en-US" sz="2000" b="1" kern="1200" dirty="0">
                <a:solidFill>
                  <a:schemeClr val="bg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GB" dirty="0"/>
              <a:t>Heading</a:t>
            </a:r>
            <a:endParaRPr lang="en-US" dirty="0"/>
          </a:p>
        </p:txBody>
      </p:sp>
      <p:sp>
        <p:nvSpPr>
          <p:cNvPr id="52" name="Content Placeholder 50">
            <a:extLst>
              <a:ext uri="{FF2B5EF4-FFF2-40B4-BE49-F238E27FC236}">
                <a16:creationId xmlns:a16="http://schemas.microsoft.com/office/drawing/2014/main" id="{FB17CE1D-2011-C199-3294-9C2263A2A3F6}"/>
              </a:ext>
            </a:extLst>
          </p:cNvPr>
          <p:cNvSpPr>
            <a:spLocks noGrp="1"/>
          </p:cNvSpPr>
          <p:nvPr>
            <p:ph sz="quarter" idx="12" hasCustomPrompt="1"/>
          </p:nvPr>
        </p:nvSpPr>
        <p:spPr>
          <a:xfrm>
            <a:off x="5868315" y="465138"/>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solidFill>
                  <a:schemeClr val="tx1"/>
                </a:solidFill>
                <a:latin typeface="Barlow" panose="00000500000000000000" pitchFamily="2" charset="0"/>
              </a:defRPr>
            </a:lvl1pPr>
          </a:lstStyle>
          <a:p>
            <a:pPr marL="0" lvl="0" indent="0" algn="ctr">
              <a:buNone/>
            </a:pPr>
            <a:r>
              <a:rPr lang="en-US" dirty="0"/>
              <a:t>01</a:t>
            </a:r>
            <a:endParaRPr lang="en-IN" dirty="0"/>
          </a:p>
        </p:txBody>
      </p:sp>
      <p:sp>
        <p:nvSpPr>
          <p:cNvPr id="56" name="Content Placeholder 50">
            <a:extLst>
              <a:ext uri="{FF2B5EF4-FFF2-40B4-BE49-F238E27FC236}">
                <a16:creationId xmlns:a16="http://schemas.microsoft.com/office/drawing/2014/main" id="{346788EE-266F-DA82-577A-286D92FF7143}"/>
              </a:ext>
            </a:extLst>
          </p:cNvPr>
          <p:cNvSpPr>
            <a:spLocks noGrp="1"/>
          </p:cNvSpPr>
          <p:nvPr>
            <p:ph sz="quarter" idx="15" hasCustomPrompt="1"/>
          </p:nvPr>
        </p:nvSpPr>
        <p:spPr>
          <a:xfrm>
            <a:off x="4396703" y="4970463"/>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latin typeface="Barlow" panose="00000500000000000000" pitchFamily="2" charset="0"/>
              </a:defRPr>
            </a:lvl1pPr>
          </a:lstStyle>
          <a:p>
            <a:pPr marL="0" lvl="0" indent="0" algn="ctr">
              <a:buNone/>
            </a:pPr>
            <a:r>
              <a:rPr lang="en-US" dirty="0"/>
              <a:t>04</a:t>
            </a:r>
            <a:endParaRPr lang="en-IN" dirty="0"/>
          </a:p>
        </p:txBody>
      </p:sp>
      <p:sp>
        <p:nvSpPr>
          <p:cNvPr id="57" name="Content Placeholder 50">
            <a:extLst>
              <a:ext uri="{FF2B5EF4-FFF2-40B4-BE49-F238E27FC236}">
                <a16:creationId xmlns:a16="http://schemas.microsoft.com/office/drawing/2014/main" id="{992F6B07-ED0B-B633-8864-3BB1D8CAE1D5}"/>
              </a:ext>
            </a:extLst>
          </p:cNvPr>
          <p:cNvSpPr>
            <a:spLocks noGrp="1"/>
          </p:cNvSpPr>
          <p:nvPr>
            <p:ph sz="quarter" idx="14" hasCustomPrompt="1"/>
          </p:nvPr>
        </p:nvSpPr>
        <p:spPr>
          <a:xfrm>
            <a:off x="4877715" y="3468689"/>
            <a:ext cx="981075" cy="981075"/>
          </a:xfrm>
          <a:prstGeom prst="ellipse">
            <a:avLst/>
          </a:prstGeom>
          <a:solidFill>
            <a:schemeClr val="tx2"/>
          </a:solidFill>
        </p:spPr>
        <p:txBody>
          <a:bodyPr tIns="91440" bIns="91440">
            <a:normAutofit/>
          </a:bodyPr>
          <a:lstStyle>
            <a:lvl1pPr marL="0" indent="0" algn="ctr">
              <a:buNone/>
              <a:defRPr sz="3200" b="1">
                <a:solidFill>
                  <a:schemeClr val="bg1"/>
                </a:solidFill>
                <a:latin typeface="Barlow" panose="00000500000000000000" pitchFamily="2" charset="0"/>
              </a:defRPr>
            </a:lvl1pPr>
          </a:lstStyle>
          <a:p>
            <a:pPr lvl="0"/>
            <a:r>
              <a:rPr lang="en-US" dirty="0"/>
              <a:t>03</a:t>
            </a:r>
            <a:endParaRPr lang="en-IN" dirty="0"/>
          </a:p>
        </p:txBody>
      </p:sp>
      <p:sp>
        <p:nvSpPr>
          <p:cNvPr id="58" name="Content Placeholder 50">
            <a:extLst>
              <a:ext uri="{FF2B5EF4-FFF2-40B4-BE49-F238E27FC236}">
                <a16:creationId xmlns:a16="http://schemas.microsoft.com/office/drawing/2014/main" id="{4281D770-A3E8-4015-3D1F-786BFD3B177A}"/>
              </a:ext>
            </a:extLst>
          </p:cNvPr>
          <p:cNvSpPr>
            <a:spLocks noGrp="1"/>
          </p:cNvSpPr>
          <p:nvPr>
            <p:ph sz="quarter" idx="13" hasCustomPrompt="1"/>
          </p:nvPr>
        </p:nvSpPr>
        <p:spPr>
          <a:xfrm>
            <a:off x="5379743" y="1966914"/>
            <a:ext cx="981075" cy="981075"/>
          </a:xfrm>
          <a:prstGeom prst="ellipse">
            <a:avLst/>
          </a:prstGeom>
          <a:solidFill>
            <a:schemeClr val="tx1">
              <a:lumMod val="20000"/>
              <a:lumOff val="80000"/>
            </a:schemeClr>
          </a:solidFill>
        </p:spPr>
        <p:txBody>
          <a:bodyPr vert="horz" lIns="91440" tIns="91440" rIns="91440" bIns="91440" rtlCol="0">
            <a:normAutofit/>
          </a:bodyPr>
          <a:lstStyle>
            <a:lvl1pPr>
              <a:defRPr lang="en-IN" sz="3200" b="1" dirty="0">
                <a:latin typeface="Barlow" panose="00000500000000000000" pitchFamily="2" charset="0"/>
              </a:defRPr>
            </a:lvl1pPr>
          </a:lstStyle>
          <a:p>
            <a:pPr marL="0" lvl="0" indent="0" algn="ctr">
              <a:buNone/>
            </a:pPr>
            <a:r>
              <a:rPr lang="en-US" dirty="0"/>
              <a:t>02</a:t>
            </a:r>
            <a:endParaRPr lang="en-IN" dirty="0"/>
          </a:p>
        </p:txBody>
      </p:sp>
      <p:cxnSp>
        <p:nvCxnSpPr>
          <p:cNvPr id="59" name="Straight Connector 58">
            <a:extLst>
              <a:ext uri="{FF2B5EF4-FFF2-40B4-BE49-F238E27FC236}">
                <a16:creationId xmlns:a16="http://schemas.microsoft.com/office/drawing/2014/main" id="{4BAF6FA9-9849-7360-E3AA-A7BAA5F5B4FC}"/>
              </a:ext>
            </a:extLst>
          </p:cNvPr>
          <p:cNvCxnSpPr/>
          <p:nvPr userDrawn="1"/>
        </p:nvCxnSpPr>
        <p:spPr>
          <a:xfrm flipH="1">
            <a:off x="678825" y="1714352"/>
            <a:ext cx="45974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28D7415-2587-02DB-DF53-18E83F018695}"/>
              </a:ext>
            </a:extLst>
          </p:cNvPr>
          <p:cNvCxnSpPr>
            <a:cxnSpLocks/>
          </p:cNvCxnSpPr>
          <p:nvPr userDrawn="1"/>
        </p:nvCxnSpPr>
        <p:spPr>
          <a:xfrm flipH="1">
            <a:off x="678825" y="3216128"/>
            <a:ext cx="40894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18A602E-2958-3079-40BA-275EEE47304B}"/>
              </a:ext>
            </a:extLst>
          </p:cNvPr>
          <p:cNvCxnSpPr>
            <a:cxnSpLocks/>
          </p:cNvCxnSpPr>
          <p:nvPr userDrawn="1"/>
        </p:nvCxnSpPr>
        <p:spPr>
          <a:xfrm flipH="1">
            <a:off x="678825" y="4717902"/>
            <a:ext cx="356870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2" name="Text Placeholder 37">
            <a:extLst>
              <a:ext uri="{FF2B5EF4-FFF2-40B4-BE49-F238E27FC236}">
                <a16:creationId xmlns:a16="http://schemas.microsoft.com/office/drawing/2014/main" id="{706475DB-6D52-41D7-685D-D1BDE09BF73B}"/>
              </a:ext>
            </a:extLst>
          </p:cNvPr>
          <p:cNvSpPr>
            <a:spLocks noGrp="1"/>
          </p:cNvSpPr>
          <p:nvPr>
            <p:ph type="body" sz="quarter" idx="16" hasCustomPrompt="1"/>
          </p:nvPr>
        </p:nvSpPr>
        <p:spPr>
          <a:xfrm>
            <a:off x="678824" y="691497"/>
            <a:ext cx="4879179"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72" name="Text Placeholder 37">
            <a:extLst>
              <a:ext uri="{FF2B5EF4-FFF2-40B4-BE49-F238E27FC236}">
                <a16:creationId xmlns:a16="http://schemas.microsoft.com/office/drawing/2014/main" id="{15114829-AB75-D63C-02D3-823E159EF2E9}"/>
              </a:ext>
            </a:extLst>
          </p:cNvPr>
          <p:cNvSpPr>
            <a:spLocks noGrp="1"/>
          </p:cNvSpPr>
          <p:nvPr>
            <p:ph type="body" sz="quarter" idx="17" hasCustomPrompt="1"/>
          </p:nvPr>
        </p:nvSpPr>
        <p:spPr>
          <a:xfrm>
            <a:off x="678823" y="977143"/>
            <a:ext cx="4879180"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5" name="Text Placeholder 37">
            <a:extLst>
              <a:ext uri="{FF2B5EF4-FFF2-40B4-BE49-F238E27FC236}">
                <a16:creationId xmlns:a16="http://schemas.microsoft.com/office/drawing/2014/main" id="{8E221E9A-C8CC-27FC-AD39-A00E6087CDCF}"/>
              </a:ext>
            </a:extLst>
          </p:cNvPr>
          <p:cNvSpPr>
            <a:spLocks noGrp="1"/>
          </p:cNvSpPr>
          <p:nvPr>
            <p:ph type="body" sz="quarter" idx="18" hasCustomPrompt="1"/>
          </p:nvPr>
        </p:nvSpPr>
        <p:spPr>
          <a:xfrm>
            <a:off x="678824" y="2211296"/>
            <a:ext cx="4387417"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76" name="Text Placeholder 37">
            <a:extLst>
              <a:ext uri="{FF2B5EF4-FFF2-40B4-BE49-F238E27FC236}">
                <a16:creationId xmlns:a16="http://schemas.microsoft.com/office/drawing/2014/main" id="{B0A26A45-E5B0-871E-9BAD-C69DBDAF053F}"/>
              </a:ext>
            </a:extLst>
          </p:cNvPr>
          <p:cNvSpPr>
            <a:spLocks noGrp="1"/>
          </p:cNvSpPr>
          <p:nvPr>
            <p:ph type="body" sz="quarter" idx="19" hasCustomPrompt="1"/>
          </p:nvPr>
        </p:nvSpPr>
        <p:spPr>
          <a:xfrm>
            <a:off x="678823" y="2496942"/>
            <a:ext cx="4387418"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9" name="Text Placeholder 37">
            <a:extLst>
              <a:ext uri="{FF2B5EF4-FFF2-40B4-BE49-F238E27FC236}">
                <a16:creationId xmlns:a16="http://schemas.microsoft.com/office/drawing/2014/main" id="{6D7E3728-8D0D-D009-A046-34681F170E47}"/>
              </a:ext>
            </a:extLst>
          </p:cNvPr>
          <p:cNvSpPr>
            <a:spLocks noGrp="1"/>
          </p:cNvSpPr>
          <p:nvPr>
            <p:ph type="body" sz="quarter" idx="20" hasCustomPrompt="1"/>
          </p:nvPr>
        </p:nvSpPr>
        <p:spPr>
          <a:xfrm>
            <a:off x="678824" y="3713594"/>
            <a:ext cx="3887353"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80" name="Text Placeholder 37">
            <a:extLst>
              <a:ext uri="{FF2B5EF4-FFF2-40B4-BE49-F238E27FC236}">
                <a16:creationId xmlns:a16="http://schemas.microsoft.com/office/drawing/2014/main" id="{366D2E2B-E93A-7827-E869-A37A8A522EE9}"/>
              </a:ext>
            </a:extLst>
          </p:cNvPr>
          <p:cNvSpPr>
            <a:spLocks noGrp="1"/>
          </p:cNvSpPr>
          <p:nvPr>
            <p:ph type="body" sz="quarter" idx="21" hasCustomPrompt="1"/>
          </p:nvPr>
        </p:nvSpPr>
        <p:spPr>
          <a:xfrm>
            <a:off x="678823" y="3999240"/>
            <a:ext cx="3887354"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3" name="Text Placeholder 37">
            <a:extLst>
              <a:ext uri="{FF2B5EF4-FFF2-40B4-BE49-F238E27FC236}">
                <a16:creationId xmlns:a16="http://schemas.microsoft.com/office/drawing/2014/main" id="{3F5A52E8-9D57-660B-EB55-7DBE4CEF2EB5}"/>
              </a:ext>
            </a:extLst>
          </p:cNvPr>
          <p:cNvSpPr>
            <a:spLocks noGrp="1"/>
          </p:cNvSpPr>
          <p:nvPr>
            <p:ph type="body" sz="quarter" idx="22" hasCustomPrompt="1"/>
          </p:nvPr>
        </p:nvSpPr>
        <p:spPr>
          <a:xfrm>
            <a:off x="678825" y="5162048"/>
            <a:ext cx="3500694" cy="285646"/>
          </a:xfrm>
        </p:spPr>
        <p:txBody>
          <a:bodyPr>
            <a:normAutofit/>
          </a:bodyPr>
          <a:lstStyle>
            <a:lvl1pPr marL="0" indent="0" algn="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51925A67-D207-7369-FBB0-70EE2A3BC4E8}"/>
              </a:ext>
            </a:extLst>
          </p:cNvPr>
          <p:cNvSpPr>
            <a:spLocks noGrp="1"/>
          </p:cNvSpPr>
          <p:nvPr>
            <p:ph type="body" sz="quarter" idx="23" hasCustomPrompt="1"/>
          </p:nvPr>
        </p:nvSpPr>
        <p:spPr>
          <a:xfrm>
            <a:off x="678823" y="5447694"/>
            <a:ext cx="3500695" cy="469070"/>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0" name="Text Placeholder 88">
            <a:extLst>
              <a:ext uri="{FF2B5EF4-FFF2-40B4-BE49-F238E27FC236}">
                <a16:creationId xmlns:a16="http://schemas.microsoft.com/office/drawing/2014/main" id="{2ADD3D66-3DFC-D491-E6D3-3248F45B9C93}"/>
              </a:ext>
            </a:extLst>
          </p:cNvPr>
          <p:cNvSpPr>
            <a:spLocks noGrp="1"/>
          </p:cNvSpPr>
          <p:nvPr>
            <p:ph type="body" sz="quarter" idx="31" hasCustomPrompt="1"/>
          </p:nvPr>
        </p:nvSpPr>
        <p:spPr>
          <a:xfrm>
            <a:off x="7222826" y="5125408"/>
            <a:ext cx="1863725" cy="290512"/>
          </a:xfrm>
        </p:spPr>
        <p:txBody>
          <a:bodyPr>
            <a:noAutofit/>
          </a:bodyPr>
          <a:lstStyle>
            <a:lvl1pPr marL="0" indent="0" algn="ctr">
              <a:buNone/>
              <a:defRPr sz="1400">
                <a:solidFill>
                  <a:schemeClr val="bg1"/>
                </a:solidFill>
              </a:defRPr>
            </a:lvl1pPr>
          </a:lstStyle>
          <a:p>
            <a:pPr lvl="0"/>
            <a:r>
              <a:rPr lang="en-US" dirty="0"/>
              <a:t>Description</a:t>
            </a:r>
            <a:endParaRPr lang="en-IN" dirty="0"/>
          </a:p>
        </p:txBody>
      </p:sp>
    </p:spTree>
    <p:extLst>
      <p:ext uri="{BB962C8B-B14F-4D97-AF65-F5344CB8AC3E}">
        <p14:creationId xmlns:p14="http://schemas.microsoft.com/office/powerpoint/2010/main" val="7291161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Image +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6681D1E-CCB4-8F17-75CC-7BB8D076C27A}"/>
              </a:ext>
            </a:extLst>
          </p:cNvPr>
          <p:cNvSpPr/>
          <p:nvPr userDrawn="1"/>
        </p:nvSpPr>
        <p:spPr>
          <a:xfrm>
            <a:off x="8921623" y="4626433"/>
            <a:ext cx="1592758" cy="1555292"/>
          </a:xfrm>
          <a:prstGeom prst="parallelogram">
            <a:avLst>
              <a:gd name="adj" fmla="val 32821"/>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ID" sz="1600" b="1">
              <a:solidFill>
                <a:srgbClr val="FFFFFF"/>
              </a:solidFill>
              <a:latin typeface="Segoe UI" panose="020B0502040204020203" pitchFamily="34" charset="0"/>
              <a:ea typeface="Open Sans" charset="0"/>
              <a:cs typeface="Segoe UI" panose="020B0502040204020203" pitchFamily="34" charset="0"/>
            </a:endParaRPr>
          </a:p>
        </p:txBody>
      </p:sp>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p:spPr>
        <p:txBody>
          <a:bodyPr/>
          <a:lstStyle/>
          <a:p>
            <a:endParaRPr lang="en-IN" dirty="0"/>
          </a:p>
        </p:txBody>
      </p:sp>
      <p:sp>
        <p:nvSpPr>
          <p:cNvPr id="2" name="Title 1">
            <a:extLst>
              <a:ext uri="{FF2B5EF4-FFF2-40B4-BE49-F238E27FC236}">
                <a16:creationId xmlns:a16="http://schemas.microsoft.com/office/drawing/2014/main" id="{F4F918E0-D41A-17E7-5AE7-19226146F999}"/>
              </a:ext>
            </a:extLst>
          </p:cNvPr>
          <p:cNvSpPr txBox="1">
            <a:spLocks/>
          </p:cNvSpPr>
          <p:nvPr userDrawn="1"/>
        </p:nvSpPr>
        <p:spPr>
          <a:xfrm>
            <a:off x="707679" y="1980905"/>
            <a:ext cx="4484082" cy="984885"/>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lang="en-US" sz="3200" b="1" kern="1200" dirty="0">
                <a:solidFill>
                  <a:schemeClr val="bg1"/>
                </a:solidFill>
                <a:latin typeface="Barlow Medium" panose="00000600000000000000" pitchFamily="2" charset="0"/>
                <a:ea typeface="+mj-ea"/>
                <a:cs typeface="+mj-cs"/>
              </a:defRPr>
            </a:lvl1pPr>
          </a:lstStyle>
          <a:p>
            <a:r>
              <a:rPr lang="en-US">
                <a:solidFill>
                  <a:schemeClr val="tx1"/>
                </a:solidFill>
              </a:rPr>
              <a:t>Click to edit </a:t>
            </a:r>
            <a:br>
              <a:rPr lang="en-US">
                <a:solidFill>
                  <a:schemeClr val="tx1"/>
                </a:solidFill>
              </a:rPr>
            </a:br>
            <a:r>
              <a:rPr lang="en-US">
                <a:solidFill>
                  <a:schemeClr val="tx1"/>
                </a:solidFill>
              </a:rPr>
              <a:t>Master title style</a:t>
            </a:r>
          </a:p>
        </p:txBody>
      </p:sp>
      <p:sp>
        <p:nvSpPr>
          <p:cNvPr id="4" name="Subtitle 2">
            <a:extLst>
              <a:ext uri="{FF2B5EF4-FFF2-40B4-BE49-F238E27FC236}">
                <a16:creationId xmlns:a16="http://schemas.microsoft.com/office/drawing/2014/main" id="{C7B10A87-351F-C852-4078-7A30074E9F75}"/>
              </a:ext>
            </a:extLst>
          </p:cNvPr>
          <p:cNvSpPr>
            <a:spLocks noGrp="1"/>
          </p:cNvSpPr>
          <p:nvPr>
            <p:ph type="subTitle" idx="1"/>
          </p:nvPr>
        </p:nvSpPr>
        <p:spPr>
          <a:xfrm>
            <a:off x="707679" y="3688881"/>
            <a:ext cx="3569682" cy="648126"/>
          </a:xfrm>
        </p:spPr>
        <p:txBody>
          <a:bodyPr wrap="square">
            <a:spAutoFit/>
          </a:bodyPr>
          <a:lstStyle>
            <a:lvl1pPr marL="270000" indent="-270000" algn="l">
              <a:spcBef>
                <a:spcPts val="600"/>
              </a:spcBef>
              <a:buFont typeface="Arial" panose="020B0604020202020204" pitchFamily="34" charset="0"/>
              <a:buChar char="•"/>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5" name="Picture Placeholder 3">
            <a:extLst>
              <a:ext uri="{FF2B5EF4-FFF2-40B4-BE49-F238E27FC236}">
                <a16:creationId xmlns:a16="http://schemas.microsoft.com/office/drawing/2014/main" id="{CF6DA02F-DCAD-DC34-233F-A8B5B933619D}"/>
              </a:ext>
            </a:extLst>
          </p:cNvPr>
          <p:cNvSpPr>
            <a:spLocks noGrp="1"/>
          </p:cNvSpPr>
          <p:nvPr>
            <p:ph type="pic" sz="quarter" idx="32"/>
          </p:nvPr>
        </p:nvSpPr>
        <p:spPr>
          <a:xfrm>
            <a:off x="6621458" y="4188053"/>
            <a:ext cx="4032071" cy="1773425"/>
          </a:xfrm>
          <a:custGeom>
            <a:avLst/>
            <a:gdLst>
              <a:gd name="connsiteX0" fmla="*/ 0 w 3793532"/>
              <a:gd name="connsiteY0" fmla="*/ 1763486 h 1763486"/>
              <a:gd name="connsiteX1" fmla="*/ 440872 w 3793532"/>
              <a:gd name="connsiteY1" fmla="*/ 0 h 1763486"/>
              <a:gd name="connsiteX2" fmla="*/ 3793532 w 3793532"/>
              <a:gd name="connsiteY2" fmla="*/ 0 h 1763486"/>
              <a:gd name="connsiteX3" fmla="*/ 3352661 w 3793532"/>
              <a:gd name="connsiteY3" fmla="*/ 1763486 h 1763486"/>
              <a:gd name="connsiteX4" fmla="*/ 0 w 3793532"/>
              <a:gd name="connsiteY4" fmla="*/ 1763486 h 1763486"/>
              <a:gd name="connsiteX0" fmla="*/ 0 w 3892923"/>
              <a:gd name="connsiteY0" fmla="*/ 1773425 h 1773425"/>
              <a:gd name="connsiteX1" fmla="*/ 540263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3892923"/>
              <a:gd name="connsiteY0" fmla="*/ 1773425 h 1773425"/>
              <a:gd name="connsiteX1" fmla="*/ 580019 w 3892923"/>
              <a:gd name="connsiteY1" fmla="*/ 0 h 1773425"/>
              <a:gd name="connsiteX2" fmla="*/ 3892923 w 3892923"/>
              <a:gd name="connsiteY2" fmla="*/ 0 h 1773425"/>
              <a:gd name="connsiteX3" fmla="*/ 3452052 w 3892923"/>
              <a:gd name="connsiteY3" fmla="*/ 1763486 h 1773425"/>
              <a:gd name="connsiteX4" fmla="*/ 0 w 3892923"/>
              <a:gd name="connsiteY4" fmla="*/ 1773425 h 1773425"/>
              <a:gd name="connsiteX0" fmla="*/ 0 w 4022132"/>
              <a:gd name="connsiteY0" fmla="*/ 1773425 h 1773425"/>
              <a:gd name="connsiteX1" fmla="*/ 580019 w 4022132"/>
              <a:gd name="connsiteY1" fmla="*/ 0 h 1773425"/>
              <a:gd name="connsiteX2" fmla="*/ 4022132 w 4022132"/>
              <a:gd name="connsiteY2" fmla="*/ 0 h 1773425"/>
              <a:gd name="connsiteX3" fmla="*/ 3452052 w 4022132"/>
              <a:gd name="connsiteY3" fmla="*/ 1763486 h 1773425"/>
              <a:gd name="connsiteX4" fmla="*/ 0 w 4022132"/>
              <a:gd name="connsiteY4" fmla="*/ 1773425 h 1773425"/>
              <a:gd name="connsiteX0" fmla="*/ 0 w 4032071"/>
              <a:gd name="connsiteY0" fmla="*/ 1773425 h 1773425"/>
              <a:gd name="connsiteX1" fmla="*/ 580019 w 4032071"/>
              <a:gd name="connsiteY1" fmla="*/ 0 h 1773425"/>
              <a:gd name="connsiteX2" fmla="*/ 4032071 w 4032071"/>
              <a:gd name="connsiteY2" fmla="*/ 0 h 1773425"/>
              <a:gd name="connsiteX3" fmla="*/ 3452052 w 4032071"/>
              <a:gd name="connsiteY3" fmla="*/ 1763486 h 1773425"/>
              <a:gd name="connsiteX4" fmla="*/ 0 w 4032071"/>
              <a:gd name="connsiteY4" fmla="*/ 1773425 h 177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71" h="1773425">
                <a:moveTo>
                  <a:pt x="0" y="1773425"/>
                </a:moveTo>
                <a:lnTo>
                  <a:pt x="580019" y="0"/>
                </a:lnTo>
                <a:lnTo>
                  <a:pt x="4032071" y="0"/>
                </a:lnTo>
                <a:lnTo>
                  <a:pt x="3452052" y="1763486"/>
                </a:lnTo>
                <a:lnTo>
                  <a:pt x="0" y="1773425"/>
                </a:lnTo>
                <a:close/>
              </a:path>
            </a:pathLst>
          </a:custGeom>
          <a:solidFill>
            <a:schemeClr val="tx2"/>
          </a:solidFill>
        </p:spPr>
        <p:txBody>
          <a:bodyPr/>
          <a:lstStyle/>
          <a:p>
            <a:endParaRPr lang="en-IN"/>
          </a:p>
        </p:txBody>
      </p:sp>
      <p:sp>
        <p:nvSpPr>
          <p:cNvPr id="6" name="Content Placeholder 41">
            <a:extLst>
              <a:ext uri="{FF2B5EF4-FFF2-40B4-BE49-F238E27FC236}">
                <a16:creationId xmlns:a16="http://schemas.microsoft.com/office/drawing/2014/main" id="{3CC5A66C-91EE-7C8A-F453-80BDC9A0F6D6}"/>
              </a:ext>
            </a:extLst>
          </p:cNvPr>
          <p:cNvSpPr>
            <a:spLocks noGrp="1"/>
          </p:cNvSpPr>
          <p:nvPr>
            <p:ph sz="quarter" idx="11" hasCustomPrompt="1"/>
          </p:nvPr>
        </p:nvSpPr>
        <p:spPr>
          <a:xfrm>
            <a:off x="9304338" y="4775200"/>
            <a:ext cx="642937" cy="642938"/>
          </a:xfrm>
        </p:spPr>
        <p:txBody>
          <a:bodyPr>
            <a:noAutofit/>
          </a:bodyPr>
          <a:lstStyle>
            <a:lvl1pPr marL="0" indent="0" algn="ctr">
              <a:buNone/>
              <a:defRPr sz="1100">
                <a:solidFill>
                  <a:schemeClr val="bg1"/>
                </a:solidFill>
              </a:defRPr>
            </a:lvl1pPr>
          </a:lstStyle>
          <a:p>
            <a:pPr lvl="0"/>
            <a:r>
              <a:rPr lang="en-US" dirty="0"/>
              <a:t>Insert Icon here</a:t>
            </a:r>
            <a:endParaRPr lang="en-IN" dirty="0"/>
          </a:p>
        </p:txBody>
      </p:sp>
      <p:sp>
        <p:nvSpPr>
          <p:cNvPr id="8" name="Title 1">
            <a:extLst>
              <a:ext uri="{FF2B5EF4-FFF2-40B4-BE49-F238E27FC236}">
                <a16:creationId xmlns:a16="http://schemas.microsoft.com/office/drawing/2014/main" id="{44D90839-F5BF-9915-3E15-35E36DE98B1E}"/>
              </a:ext>
            </a:extLst>
          </p:cNvPr>
          <p:cNvSpPr>
            <a:spLocks noGrp="1"/>
          </p:cNvSpPr>
          <p:nvPr>
            <p:ph type="ctrTitle" hasCustomPrompt="1"/>
          </p:nvPr>
        </p:nvSpPr>
        <p:spPr>
          <a:xfrm>
            <a:off x="7224766" y="4681675"/>
            <a:ext cx="1863426" cy="276999"/>
          </a:xfrm>
          <a:prstGeom prst="rect">
            <a:avLst/>
          </a:prstGeom>
        </p:spPr>
        <p:txBody>
          <a:bodyPr vert="horz" wrap="square" lIns="0" tIns="0" rIns="0" bIns="0" rtlCol="0" anchor="t" anchorCtr="0">
            <a:spAutoFit/>
          </a:bodyPr>
          <a:lstStyle>
            <a:lvl1pPr algn="ctr">
              <a:lnSpc>
                <a:spcPct val="100000"/>
              </a:lnSpc>
              <a:defRPr lang="en-US" sz="2000" b="1" kern="1200" dirty="0">
                <a:solidFill>
                  <a:schemeClr val="bg1"/>
                </a:solidFill>
                <a:latin typeface="Barlow" panose="00000500000000000000" pitchFamily="2" charset="0"/>
                <a:ea typeface="Open Sans" pitchFamily="2" charset="0"/>
                <a:cs typeface="Open Sans" pitchFamily="2"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GB" dirty="0"/>
              <a:t>Heading</a:t>
            </a:r>
            <a:endParaRPr lang="en-US" dirty="0"/>
          </a:p>
        </p:txBody>
      </p:sp>
      <p:sp>
        <p:nvSpPr>
          <p:cNvPr id="9" name="Text Placeholder 88">
            <a:extLst>
              <a:ext uri="{FF2B5EF4-FFF2-40B4-BE49-F238E27FC236}">
                <a16:creationId xmlns:a16="http://schemas.microsoft.com/office/drawing/2014/main" id="{483D2CC2-F18D-4036-A661-8DA661457BC7}"/>
              </a:ext>
            </a:extLst>
          </p:cNvPr>
          <p:cNvSpPr>
            <a:spLocks noGrp="1"/>
          </p:cNvSpPr>
          <p:nvPr>
            <p:ph type="body" sz="quarter" idx="31" hasCustomPrompt="1"/>
          </p:nvPr>
        </p:nvSpPr>
        <p:spPr>
          <a:xfrm>
            <a:off x="7222826" y="5125408"/>
            <a:ext cx="1863725" cy="290512"/>
          </a:xfrm>
        </p:spPr>
        <p:txBody>
          <a:bodyPr>
            <a:noAutofit/>
          </a:bodyPr>
          <a:lstStyle>
            <a:lvl1pPr marL="0" indent="0" algn="ctr">
              <a:buNone/>
              <a:defRPr sz="1400">
                <a:solidFill>
                  <a:schemeClr val="bg1"/>
                </a:solidFill>
              </a:defRPr>
            </a:lvl1pPr>
          </a:lstStyle>
          <a:p>
            <a:pPr lvl="0"/>
            <a:r>
              <a:rPr lang="en-US" dirty="0"/>
              <a:t>Description</a:t>
            </a:r>
            <a:endParaRPr lang="en-IN" dirty="0"/>
          </a:p>
        </p:txBody>
      </p:sp>
    </p:spTree>
    <p:extLst>
      <p:ext uri="{BB962C8B-B14F-4D97-AF65-F5344CB8AC3E}">
        <p14:creationId xmlns:p14="http://schemas.microsoft.com/office/powerpoint/2010/main" val="1877587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Image + Content">
    <p:bg>
      <p:bgPr>
        <a:gradFill>
          <a:gsLst>
            <a:gs pos="100000">
              <a:schemeClr val="tx2"/>
            </a:gs>
            <a:gs pos="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AE8C84-3C26-4742-1E75-3369D8085788}"/>
              </a:ext>
            </a:extLst>
          </p:cNvPr>
          <p:cNvSpPr>
            <a:spLocks noGrp="1"/>
          </p:cNvSpPr>
          <p:nvPr>
            <p:ph type="pic" sz="quarter" idx="10"/>
          </p:nvPr>
        </p:nvSpPr>
        <p:spPr>
          <a:xfrm>
            <a:off x="4469157" y="-1"/>
            <a:ext cx="7114233" cy="6868049"/>
          </a:xfrm>
          <a:custGeom>
            <a:avLst/>
            <a:gdLst>
              <a:gd name="connsiteX0" fmla="*/ 0 w 5858189"/>
              <a:gd name="connsiteY0" fmla="*/ 6858000 h 6858000"/>
              <a:gd name="connsiteX1" fmla="*/ 1464547 w 5858189"/>
              <a:gd name="connsiteY1" fmla="*/ 0 h 6858000"/>
              <a:gd name="connsiteX2" fmla="*/ 5858189 w 5858189"/>
              <a:gd name="connsiteY2" fmla="*/ 0 h 6858000"/>
              <a:gd name="connsiteX3" fmla="*/ 4393642 w 5858189"/>
              <a:gd name="connsiteY3" fmla="*/ 6858000 h 6858000"/>
              <a:gd name="connsiteX4" fmla="*/ 0 w 5858189"/>
              <a:gd name="connsiteY4" fmla="*/ 6858000 h 6858000"/>
              <a:gd name="connsiteX0" fmla="*/ 0 w 5858189"/>
              <a:gd name="connsiteY0" fmla="*/ 6858000 h 6858000"/>
              <a:gd name="connsiteX1" fmla="*/ 1786094 w 5858189"/>
              <a:gd name="connsiteY1" fmla="*/ 20097 h 6858000"/>
              <a:gd name="connsiteX2" fmla="*/ 5858189 w 5858189"/>
              <a:gd name="connsiteY2" fmla="*/ 0 h 6858000"/>
              <a:gd name="connsiteX3" fmla="*/ 4393642 w 5858189"/>
              <a:gd name="connsiteY3" fmla="*/ 6858000 h 6858000"/>
              <a:gd name="connsiteX4" fmla="*/ 0 w 5858189"/>
              <a:gd name="connsiteY4" fmla="*/ 6858000 h 6858000"/>
              <a:gd name="connsiteX0" fmla="*/ 0 w 6320414"/>
              <a:gd name="connsiteY0" fmla="*/ 6878097 h 6878097"/>
              <a:gd name="connsiteX1" fmla="*/ 2248319 w 6320414"/>
              <a:gd name="connsiteY1" fmla="*/ 20097 h 6878097"/>
              <a:gd name="connsiteX2" fmla="*/ 6320414 w 6320414"/>
              <a:gd name="connsiteY2" fmla="*/ 0 h 6878097"/>
              <a:gd name="connsiteX3" fmla="*/ 4855867 w 6320414"/>
              <a:gd name="connsiteY3" fmla="*/ 6858000 h 6878097"/>
              <a:gd name="connsiteX4" fmla="*/ 0 w 6320414"/>
              <a:gd name="connsiteY4" fmla="*/ 6878097 h 6878097"/>
              <a:gd name="connsiteX0" fmla="*/ 0 w 6320414"/>
              <a:gd name="connsiteY0" fmla="*/ 6878097 h 6878097"/>
              <a:gd name="connsiteX1" fmla="*/ 2248319 w 6320414"/>
              <a:gd name="connsiteY1" fmla="*/ 20097 h 6878097"/>
              <a:gd name="connsiteX2" fmla="*/ 6320414 w 6320414"/>
              <a:gd name="connsiteY2" fmla="*/ 0 h 6878097"/>
              <a:gd name="connsiteX3" fmla="*/ 4886012 w 6320414"/>
              <a:gd name="connsiteY3" fmla="*/ 6868048 h 6878097"/>
              <a:gd name="connsiteX4" fmla="*/ 0 w 6320414"/>
              <a:gd name="connsiteY4" fmla="*/ 6878097 h 6878097"/>
              <a:gd name="connsiteX0" fmla="*/ 0 w 7114233"/>
              <a:gd name="connsiteY0" fmla="*/ 6868049 h 6868049"/>
              <a:gd name="connsiteX1" fmla="*/ 2248319 w 7114233"/>
              <a:gd name="connsiteY1" fmla="*/ 10049 h 6868049"/>
              <a:gd name="connsiteX2" fmla="*/ 7114233 w 7114233"/>
              <a:gd name="connsiteY2" fmla="*/ 0 h 6868049"/>
              <a:gd name="connsiteX3" fmla="*/ 4886012 w 7114233"/>
              <a:gd name="connsiteY3" fmla="*/ 6858000 h 6868049"/>
              <a:gd name="connsiteX4" fmla="*/ 0 w 7114233"/>
              <a:gd name="connsiteY4" fmla="*/ 6868049 h 686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33" h="6868049">
                <a:moveTo>
                  <a:pt x="0" y="6868049"/>
                </a:moveTo>
                <a:lnTo>
                  <a:pt x="2248319" y="10049"/>
                </a:lnTo>
                <a:lnTo>
                  <a:pt x="7114233" y="0"/>
                </a:lnTo>
                <a:lnTo>
                  <a:pt x="4886012" y="6858000"/>
                </a:lnTo>
                <a:lnTo>
                  <a:pt x="0" y="6868049"/>
                </a:lnTo>
                <a:close/>
              </a:path>
            </a:pathLst>
          </a:custGeom>
          <a:solidFill>
            <a:schemeClr val="bg1">
              <a:alpha val="20000"/>
            </a:schemeClr>
          </a:solidFill>
        </p:spPr>
        <p:txBody>
          <a:bodyPr/>
          <a:lstStyle/>
          <a:p>
            <a:endParaRPr lang="en-IN" dirty="0"/>
          </a:p>
        </p:txBody>
      </p:sp>
      <p:sp>
        <p:nvSpPr>
          <p:cNvPr id="2" name="Title 1">
            <a:extLst>
              <a:ext uri="{FF2B5EF4-FFF2-40B4-BE49-F238E27FC236}">
                <a16:creationId xmlns:a16="http://schemas.microsoft.com/office/drawing/2014/main" id="{31763772-1BB6-9FCE-D196-8B0635F8212F}"/>
              </a:ext>
            </a:extLst>
          </p:cNvPr>
          <p:cNvSpPr>
            <a:spLocks noGrp="1"/>
          </p:cNvSpPr>
          <p:nvPr>
            <p:ph type="ctrTitle" hasCustomPrompt="1"/>
          </p:nvPr>
        </p:nvSpPr>
        <p:spPr>
          <a:xfrm>
            <a:off x="707679" y="1980905"/>
            <a:ext cx="4484082" cy="984885"/>
          </a:xfrm>
          <a:prstGeom prst="rect">
            <a:avLst/>
          </a:prstGeom>
        </p:spPr>
        <p:txBody>
          <a:bodyPr vert="horz" wrap="square" lIns="0" tIns="0" rIns="0" bIns="0" rtlCol="0" anchor="ctr" anchorCtr="0">
            <a:spAutoFit/>
          </a:bodyPr>
          <a:lstStyle>
            <a:lvl1pPr algn="l">
              <a:lnSpc>
                <a:spcPct val="100000"/>
              </a:lnSpc>
              <a:defRPr lang="en-US" sz="3200" dirty="0">
                <a:solidFill>
                  <a:schemeClr val="bg1"/>
                </a:solidFill>
              </a:defRPr>
            </a:lvl1pPr>
          </a:lstStyle>
          <a:p>
            <a:pPr lvl="0"/>
            <a:r>
              <a:rPr lang="en-GB" dirty="0"/>
              <a:t>Click to edit </a:t>
            </a:r>
            <a:br>
              <a:rPr lang="en-GB" dirty="0"/>
            </a:br>
            <a:r>
              <a:rPr lang="en-GB" dirty="0"/>
              <a:t>Master title style</a:t>
            </a:r>
            <a:endParaRPr lang="en-US" dirty="0"/>
          </a:p>
        </p:txBody>
      </p:sp>
      <p:sp>
        <p:nvSpPr>
          <p:cNvPr id="4" name="Subtitle 2">
            <a:extLst>
              <a:ext uri="{FF2B5EF4-FFF2-40B4-BE49-F238E27FC236}">
                <a16:creationId xmlns:a16="http://schemas.microsoft.com/office/drawing/2014/main" id="{0D4EDA2E-020E-68F1-5959-A4717FEFC88E}"/>
              </a:ext>
            </a:extLst>
          </p:cNvPr>
          <p:cNvSpPr>
            <a:spLocks noGrp="1"/>
          </p:cNvSpPr>
          <p:nvPr>
            <p:ph type="subTitle" idx="1"/>
          </p:nvPr>
        </p:nvSpPr>
        <p:spPr>
          <a:xfrm>
            <a:off x="707679" y="3688881"/>
            <a:ext cx="3569682" cy="648126"/>
          </a:xfrm>
        </p:spPr>
        <p:txBody>
          <a:bodyPr wrap="square">
            <a:spAutoFit/>
          </a:bodyPr>
          <a:lstStyle>
            <a:lvl1pPr marL="270000" indent="-270000" algn="l">
              <a:spcBef>
                <a:spcPts val="600"/>
              </a:spcBef>
              <a:buFont typeface="Arial" panose="020B0604020202020204" pitchFamily="34" charset="0"/>
              <a:buChar char="•"/>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483287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Image + Content">
    <p:spTree>
      <p:nvGrpSpPr>
        <p:cNvPr id="1" name=""/>
        <p:cNvGrpSpPr/>
        <p:nvPr/>
      </p:nvGrpSpPr>
      <p:grpSpPr>
        <a:xfrm>
          <a:off x="0" y="0"/>
          <a:ext cx="0" cy="0"/>
          <a:chOff x="0" y="0"/>
          <a:chExt cx="0" cy="0"/>
        </a:xfrm>
      </p:grpSpPr>
      <p:sp>
        <p:nvSpPr>
          <p:cNvPr id="50" name="Text Placeholder 48">
            <a:extLst>
              <a:ext uri="{FF2B5EF4-FFF2-40B4-BE49-F238E27FC236}">
                <a16:creationId xmlns:a16="http://schemas.microsoft.com/office/drawing/2014/main" id="{C734AFB7-B581-3529-B7EB-48FCDF40B44F}"/>
              </a:ext>
            </a:extLst>
          </p:cNvPr>
          <p:cNvSpPr>
            <a:spLocks noGrp="1"/>
          </p:cNvSpPr>
          <p:nvPr>
            <p:ph type="body" sz="quarter" idx="13" hasCustomPrompt="1"/>
          </p:nvPr>
        </p:nvSpPr>
        <p:spPr>
          <a:xfrm>
            <a:off x="2802996" y="5094168"/>
            <a:ext cx="5058303"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dirty="0"/>
              <a:t>Insert Text</a:t>
            </a:r>
            <a:endParaRPr lang="en-IN" dirty="0"/>
          </a:p>
        </p:txBody>
      </p:sp>
      <p:sp>
        <p:nvSpPr>
          <p:cNvPr id="49" name="Text Placeholder 48">
            <a:extLst>
              <a:ext uri="{FF2B5EF4-FFF2-40B4-BE49-F238E27FC236}">
                <a16:creationId xmlns:a16="http://schemas.microsoft.com/office/drawing/2014/main" id="{F3326ED7-A903-6A67-0638-B7FF90EB0914}"/>
              </a:ext>
            </a:extLst>
          </p:cNvPr>
          <p:cNvSpPr>
            <a:spLocks noGrp="1"/>
          </p:cNvSpPr>
          <p:nvPr>
            <p:ph type="body" sz="quarter" idx="12" hasCustomPrompt="1"/>
          </p:nvPr>
        </p:nvSpPr>
        <p:spPr>
          <a:xfrm>
            <a:off x="2792413" y="4214813"/>
            <a:ext cx="3376612"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dirty="0"/>
              <a:t>Insert Text</a:t>
            </a:r>
            <a:endParaRPr lang="en-IN" dirty="0"/>
          </a:p>
        </p:txBody>
      </p:sp>
      <p:pic>
        <p:nvPicPr>
          <p:cNvPr id="12" name="Picture 11">
            <a:extLst>
              <a:ext uri="{FF2B5EF4-FFF2-40B4-BE49-F238E27FC236}">
                <a16:creationId xmlns:a16="http://schemas.microsoft.com/office/drawing/2014/main" id="{41A03414-4F71-643D-9A35-F2220E3928A0}"/>
              </a:ext>
            </a:extLst>
          </p:cNvPr>
          <p:cNvPicPr>
            <a:picLocks noChangeAspect="1"/>
          </p:cNvPicPr>
          <p:nvPr userDrawn="1"/>
        </p:nvPicPr>
        <p:blipFill>
          <a:blip r:embed="rId2">
            <a:alphaModFix amt="49000"/>
            <a:extLst>
              <a:ext uri="{28A0092B-C50C-407E-A947-70E740481C1C}">
                <a14:useLocalDpi xmlns:a14="http://schemas.microsoft.com/office/drawing/2010/main"/>
              </a:ext>
            </a:extLst>
          </a:blip>
          <a:stretch>
            <a:fillRect/>
          </a:stretch>
        </p:blipFill>
        <p:spPr>
          <a:xfrm rot="1065417" flipH="1">
            <a:off x="4240470" y="-171291"/>
            <a:ext cx="1138782" cy="7518105"/>
          </a:xfrm>
          <a:prstGeom prst="rect">
            <a:avLst/>
          </a:prstGeom>
        </p:spPr>
      </p:pic>
      <p:cxnSp>
        <p:nvCxnSpPr>
          <p:cNvPr id="16" name="Straight Connector 15">
            <a:extLst>
              <a:ext uri="{FF2B5EF4-FFF2-40B4-BE49-F238E27FC236}">
                <a16:creationId xmlns:a16="http://schemas.microsoft.com/office/drawing/2014/main" id="{C223FFE5-2205-50B6-2299-2A987682DD7D}"/>
              </a:ext>
            </a:extLst>
          </p:cNvPr>
          <p:cNvCxnSpPr/>
          <p:nvPr userDrawn="1"/>
        </p:nvCxnSpPr>
        <p:spPr>
          <a:xfrm>
            <a:off x="8759295" y="1195253"/>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0F463E-CCD1-B7E1-3B71-D978A28406FD}"/>
              </a:ext>
            </a:extLst>
          </p:cNvPr>
          <p:cNvCxnSpPr>
            <a:cxnSpLocks/>
          </p:cNvCxnSpPr>
          <p:nvPr userDrawn="1"/>
        </p:nvCxnSpPr>
        <p:spPr>
          <a:xfrm>
            <a:off x="9073621" y="1195253"/>
            <a:ext cx="3105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Picture Placeholder 42">
            <a:extLst>
              <a:ext uri="{FF2B5EF4-FFF2-40B4-BE49-F238E27FC236}">
                <a16:creationId xmlns:a16="http://schemas.microsoft.com/office/drawing/2014/main" id="{F86504EF-BFC7-9B0B-7F13-2DDC8689144D}"/>
              </a:ext>
            </a:extLst>
          </p:cNvPr>
          <p:cNvSpPr>
            <a:spLocks noGrp="1"/>
          </p:cNvSpPr>
          <p:nvPr>
            <p:ph type="pic" sz="quarter" idx="11"/>
          </p:nvPr>
        </p:nvSpPr>
        <p:spPr>
          <a:xfrm>
            <a:off x="0" y="0"/>
            <a:ext cx="5408613" cy="6866313"/>
          </a:xfrm>
          <a:custGeom>
            <a:avLst/>
            <a:gdLst>
              <a:gd name="connsiteX0" fmla="*/ 0 w 5408613"/>
              <a:gd name="connsiteY0" fmla="*/ 6858000 h 6858000"/>
              <a:gd name="connsiteX1" fmla="*/ 1352153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58000"/>
              <a:gd name="connsiteX1" fmla="*/ 5491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66313"/>
              <a:gd name="connsiteX1" fmla="*/ 5491 w 5408613"/>
              <a:gd name="connsiteY1" fmla="*/ 0 h 6866313"/>
              <a:gd name="connsiteX2" fmla="*/ 5408613 w 5408613"/>
              <a:gd name="connsiteY2" fmla="*/ 0 h 6866313"/>
              <a:gd name="connsiteX3" fmla="*/ 3216875 w 5408613"/>
              <a:gd name="connsiteY3" fmla="*/ 6866313 h 6866313"/>
              <a:gd name="connsiteX4" fmla="*/ 0 w 5408613"/>
              <a:gd name="connsiteY4" fmla="*/ 6858000 h 686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613" h="6866313">
                <a:moveTo>
                  <a:pt x="0" y="6858000"/>
                </a:moveTo>
                <a:cubicBezTo>
                  <a:pt x="1830" y="4572000"/>
                  <a:pt x="3661" y="2286000"/>
                  <a:pt x="5491" y="0"/>
                </a:cubicBezTo>
                <a:lnTo>
                  <a:pt x="5408613" y="0"/>
                </a:lnTo>
                <a:lnTo>
                  <a:pt x="3216875" y="6866313"/>
                </a:lnTo>
                <a:lnTo>
                  <a:pt x="0" y="6858000"/>
                </a:lnTo>
                <a:close/>
              </a:path>
            </a:pathLst>
          </a:custGeom>
          <a:effectLst>
            <a:outerShdw blurRad="50800" dist="38100" dir="2700000" algn="tl" rotWithShape="0">
              <a:prstClr val="black">
                <a:alpha val="40000"/>
              </a:prstClr>
            </a:outerShdw>
          </a:effectLst>
        </p:spPr>
        <p:txBody>
          <a:bodyPr/>
          <a:lstStyle/>
          <a:p>
            <a:endParaRPr lang="en-IN"/>
          </a:p>
        </p:txBody>
      </p:sp>
      <p:sp>
        <p:nvSpPr>
          <p:cNvPr id="54" name="Text Placeholder 37">
            <a:extLst>
              <a:ext uri="{FF2B5EF4-FFF2-40B4-BE49-F238E27FC236}">
                <a16:creationId xmlns:a16="http://schemas.microsoft.com/office/drawing/2014/main" id="{98976037-0E5F-034D-7CE2-A1BC24444D7C}"/>
              </a:ext>
            </a:extLst>
          </p:cNvPr>
          <p:cNvSpPr>
            <a:spLocks noGrp="1"/>
          </p:cNvSpPr>
          <p:nvPr>
            <p:ph type="body" sz="quarter" idx="21" hasCustomPrompt="1"/>
          </p:nvPr>
        </p:nvSpPr>
        <p:spPr>
          <a:xfrm>
            <a:off x="8633394" y="1316647"/>
            <a:ext cx="2902459"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6" name="Text Placeholder 37">
            <a:extLst>
              <a:ext uri="{FF2B5EF4-FFF2-40B4-BE49-F238E27FC236}">
                <a16:creationId xmlns:a16="http://schemas.microsoft.com/office/drawing/2014/main" id="{D888971C-B70A-072E-DF4A-D269998AE2BA}"/>
              </a:ext>
            </a:extLst>
          </p:cNvPr>
          <p:cNvSpPr>
            <a:spLocks noGrp="1"/>
          </p:cNvSpPr>
          <p:nvPr>
            <p:ph type="body" sz="quarter" idx="20" hasCustomPrompt="1"/>
          </p:nvPr>
        </p:nvSpPr>
        <p:spPr>
          <a:xfrm>
            <a:off x="8633396" y="803941"/>
            <a:ext cx="2902458"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97" name="Content Placeholder 51">
            <a:extLst>
              <a:ext uri="{FF2B5EF4-FFF2-40B4-BE49-F238E27FC236}">
                <a16:creationId xmlns:a16="http://schemas.microsoft.com/office/drawing/2014/main" id="{8E457D21-E349-1874-2B98-7061AEACC60E}"/>
              </a:ext>
            </a:extLst>
          </p:cNvPr>
          <p:cNvSpPr>
            <a:spLocks noGrp="1"/>
          </p:cNvSpPr>
          <p:nvPr>
            <p:ph sz="quarter" idx="14" hasCustomPrompt="1"/>
          </p:nvPr>
        </p:nvSpPr>
        <p:spPr>
          <a:xfrm>
            <a:off x="8763694" y="303959"/>
            <a:ext cx="467451" cy="467451"/>
          </a:xfrm>
          <a:noFill/>
        </p:spPr>
        <p:txBody>
          <a:bodyPr anchor="ctr">
            <a:noAutofit/>
          </a:bodyPr>
          <a:lstStyle>
            <a:lvl1pPr marL="0" indent="0" algn="ctr">
              <a:buNone/>
              <a:defRPr sz="700" b="1">
                <a:solidFill>
                  <a:schemeClr val="tx2"/>
                </a:solidFill>
              </a:defRPr>
            </a:lvl1pPr>
          </a:lstStyle>
          <a:p>
            <a:pPr lvl="0"/>
            <a:r>
              <a:rPr lang="en-US" dirty="0"/>
              <a:t>Insert Icon Here</a:t>
            </a:r>
            <a:endParaRPr lang="en-IN" dirty="0"/>
          </a:p>
        </p:txBody>
      </p:sp>
      <p:cxnSp>
        <p:nvCxnSpPr>
          <p:cNvPr id="103" name="Straight Connector 102">
            <a:extLst>
              <a:ext uri="{FF2B5EF4-FFF2-40B4-BE49-F238E27FC236}">
                <a16:creationId xmlns:a16="http://schemas.microsoft.com/office/drawing/2014/main" id="{EFE67893-4E6D-CAA6-D921-D97B29CA14C6}"/>
              </a:ext>
            </a:extLst>
          </p:cNvPr>
          <p:cNvCxnSpPr/>
          <p:nvPr userDrawn="1"/>
        </p:nvCxnSpPr>
        <p:spPr>
          <a:xfrm>
            <a:off x="7774400" y="3280818"/>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48EFCE4-3350-C777-9AB0-2BE4740EE3F5}"/>
              </a:ext>
            </a:extLst>
          </p:cNvPr>
          <p:cNvCxnSpPr>
            <a:cxnSpLocks/>
          </p:cNvCxnSpPr>
          <p:nvPr userDrawn="1"/>
        </p:nvCxnSpPr>
        <p:spPr>
          <a:xfrm>
            <a:off x="8088726" y="3280818"/>
            <a:ext cx="41032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5" name="Text Placeholder 37">
            <a:extLst>
              <a:ext uri="{FF2B5EF4-FFF2-40B4-BE49-F238E27FC236}">
                <a16:creationId xmlns:a16="http://schemas.microsoft.com/office/drawing/2014/main" id="{88182724-374F-9051-FD51-3A35FFDE6F0C}"/>
              </a:ext>
            </a:extLst>
          </p:cNvPr>
          <p:cNvSpPr>
            <a:spLocks noGrp="1"/>
          </p:cNvSpPr>
          <p:nvPr>
            <p:ph type="body" sz="quarter" idx="22" hasCustomPrompt="1"/>
          </p:nvPr>
        </p:nvSpPr>
        <p:spPr>
          <a:xfrm>
            <a:off x="7648499" y="3402212"/>
            <a:ext cx="3887354"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6" name="Text Placeholder 37">
            <a:extLst>
              <a:ext uri="{FF2B5EF4-FFF2-40B4-BE49-F238E27FC236}">
                <a16:creationId xmlns:a16="http://schemas.microsoft.com/office/drawing/2014/main" id="{5C43D540-A593-5E80-A23E-1B552236A280}"/>
              </a:ext>
            </a:extLst>
          </p:cNvPr>
          <p:cNvSpPr>
            <a:spLocks noGrp="1"/>
          </p:cNvSpPr>
          <p:nvPr>
            <p:ph type="body" sz="quarter" idx="23" hasCustomPrompt="1"/>
          </p:nvPr>
        </p:nvSpPr>
        <p:spPr>
          <a:xfrm>
            <a:off x="7648500" y="2889506"/>
            <a:ext cx="3887353"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07" name="Content Placeholder 51">
            <a:extLst>
              <a:ext uri="{FF2B5EF4-FFF2-40B4-BE49-F238E27FC236}">
                <a16:creationId xmlns:a16="http://schemas.microsoft.com/office/drawing/2014/main" id="{D49E74EE-8BC2-B565-7BC1-81B81B3977DB}"/>
              </a:ext>
            </a:extLst>
          </p:cNvPr>
          <p:cNvSpPr>
            <a:spLocks noGrp="1"/>
          </p:cNvSpPr>
          <p:nvPr>
            <p:ph sz="quarter" idx="24" hasCustomPrompt="1"/>
          </p:nvPr>
        </p:nvSpPr>
        <p:spPr>
          <a:xfrm>
            <a:off x="7778799" y="2389524"/>
            <a:ext cx="467451" cy="467451"/>
          </a:xfrm>
          <a:noFill/>
        </p:spPr>
        <p:txBody>
          <a:bodyPr anchor="ctr">
            <a:noAutofit/>
          </a:bodyPr>
          <a:lstStyle>
            <a:lvl1pPr marL="0" indent="0" algn="ctr">
              <a:buNone/>
              <a:defRPr sz="700" b="1">
                <a:solidFill>
                  <a:schemeClr val="tx2"/>
                </a:solidFill>
              </a:defRPr>
            </a:lvl1pPr>
          </a:lstStyle>
          <a:p>
            <a:pPr lvl="0"/>
            <a:r>
              <a:rPr lang="en-US" dirty="0"/>
              <a:t>Insert Icon Here</a:t>
            </a:r>
            <a:endParaRPr lang="en-IN" dirty="0"/>
          </a:p>
        </p:txBody>
      </p:sp>
      <p:cxnSp>
        <p:nvCxnSpPr>
          <p:cNvPr id="114" name="Straight Connector 113">
            <a:extLst>
              <a:ext uri="{FF2B5EF4-FFF2-40B4-BE49-F238E27FC236}">
                <a16:creationId xmlns:a16="http://schemas.microsoft.com/office/drawing/2014/main" id="{F4194E6A-BCE5-9821-D670-4B656F6E0BB7}"/>
              </a:ext>
            </a:extLst>
          </p:cNvPr>
          <p:cNvCxnSpPr/>
          <p:nvPr userDrawn="1"/>
        </p:nvCxnSpPr>
        <p:spPr>
          <a:xfrm>
            <a:off x="8759295" y="5370844"/>
            <a:ext cx="32370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C133F6C-9B15-F3F7-DE55-C9045873C3E2}"/>
              </a:ext>
            </a:extLst>
          </p:cNvPr>
          <p:cNvCxnSpPr>
            <a:cxnSpLocks/>
          </p:cNvCxnSpPr>
          <p:nvPr userDrawn="1"/>
        </p:nvCxnSpPr>
        <p:spPr>
          <a:xfrm>
            <a:off x="9073621" y="5370844"/>
            <a:ext cx="3105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6" name="Text Placeholder 37">
            <a:extLst>
              <a:ext uri="{FF2B5EF4-FFF2-40B4-BE49-F238E27FC236}">
                <a16:creationId xmlns:a16="http://schemas.microsoft.com/office/drawing/2014/main" id="{8C7F83C8-B74B-6E6D-F81D-3F808356EE2E}"/>
              </a:ext>
            </a:extLst>
          </p:cNvPr>
          <p:cNvSpPr>
            <a:spLocks noGrp="1"/>
          </p:cNvSpPr>
          <p:nvPr>
            <p:ph type="body" sz="quarter" idx="25" hasCustomPrompt="1"/>
          </p:nvPr>
        </p:nvSpPr>
        <p:spPr>
          <a:xfrm>
            <a:off x="8633394" y="5492238"/>
            <a:ext cx="2902459" cy="469070"/>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17" name="Text Placeholder 37">
            <a:extLst>
              <a:ext uri="{FF2B5EF4-FFF2-40B4-BE49-F238E27FC236}">
                <a16:creationId xmlns:a16="http://schemas.microsoft.com/office/drawing/2014/main" id="{9DE693B2-DD8F-2828-8EAB-10DF780CB39E}"/>
              </a:ext>
            </a:extLst>
          </p:cNvPr>
          <p:cNvSpPr>
            <a:spLocks noGrp="1"/>
          </p:cNvSpPr>
          <p:nvPr>
            <p:ph type="body" sz="quarter" idx="26" hasCustomPrompt="1"/>
          </p:nvPr>
        </p:nvSpPr>
        <p:spPr>
          <a:xfrm>
            <a:off x="8633396" y="4979532"/>
            <a:ext cx="2902458" cy="285646"/>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18" name="Content Placeholder 51">
            <a:extLst>
              <a:ext uri="{FF2B5EF4-FFF2-40B4-BE49-F238E27FC236}">
                <a16:creationId xmlns:a16="http://schemas.microsoft.com/office/drawing/2014/main" id="{92F61B63-2DDB-71BD-5A0A-837AED51FA6B}"/>
              </a:ext>
            </a:extLst>
          </p:cNvPr>
          <p:cNvSpPr>
            <a:spLocks noGrp="1"/>
          </p:cNvSpPr>
          <p:nvPr>
            <p:ph sz="quarter" idx="27" hasCustomPrompt="1"/>
          </p:nvPr>
        </p:nvSpPr>
        <p:spPr>
          <a:xfrm>
            <a:off x="8763694" y="4479550"/>
            <a:ext cx="467451" cy="467451"/>
          </a:xfrm>
          <a:noFill/>
        </p:spPr>
        <p:txBody>
          <a:bodyPr anchor="ctr">
            <a:noAutofit/>
          </a:bodyPr>
          <a:lstStyle>
            <a:lvl1pPr marL="0" indent="0" algn="ctr">
              <a:buNone/>
              <a:defRPr sz="700" b="1">
                <a:solidFill>
                  <a:schemeClr val="tx2"/>
                </a:solidFill>
              </a:defRPr>
            </a:lvl1pPr>
          </a:lstStyle>
          <a:p>
            <a:pPr lvl="0"/>
            <a:r>
              <a:rPr lang="en-US" dirty="0"/>
              <a:t>Insert Icon Here</a:t>
            </a:r>
            <a:endParaRPr lang="en-IN" dirty="0"/>
          </a:p>
        </p:txBody>
      </p:sp>
    </p:spTree>
    <p:extLst>
      <p:ext uri="{BB962C8B-B14F-4D97-AF65-F5344CB8AC3E}">
        <p14:creationId xmlns:p14="http://schemas.microsoft.com/office/powerpoint/2010/main" val="23043760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Image + Content">
    <p:spTree>
      <p:nvGrpSpPr>
        <p:cNvPr id="1" name=""/>
        <p:cNvGrpSpPr/>
        <p:nvPr/>
      </p:nvGrpSpPr>
      <p:grpSpPr>
        <a:xfrm>
          <a:off x="0" y="0"/>
          <a:ext cx="0" cy="0"/>
          <a:chOff x="0" y="0"/>
          <a:chExt cx="0" cy="0"/>
        </a:xfrm>
      </p:grpSpPr>
      <p:sp>
        <p:nvSpPr>
          <p:cNvPr id="50" name="Text Placeholder 48">
            <a:extLst>
              <a:ext uri="{FF2B5EF4-FFF2-40B4-BE49-F238E27FC236}">
                <a16:creationId xmlns:a16="http://schemas.microsoft.com/office/drawing/2014/main" id="{C734AFB7-B581-3529-B7EB-48FCDF40B44F}"/>
              </a:ext>
            </a:extLst>
          </p:cNvPr>
          <p:cNvSpPr>
            <a:spLocks noGrp="1"/>
          </p:cNvSpPr>
          <p:nvPr>
            <p:ph type="body" sz="quarter" idx="13" hasCustomPrompt="1"/>
          </p:nvPr>
        </p:nvSpPr>
        <p:spPr>
          <a:xfrm>
            <a:off x="2802996" y="5493558"/>
            <a:ext cx="5058303"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dirty="0"/>
              <a:t>Insert Text</a:t>
            </a:r>
            <a:endParaRPr lang="en-IN" dirty="0"/>
          </a:p>
        </p:txBody>
      </p:sp>
      <p:sp>
        <p:nvSpPr>
          <p:cNvPr id="49" name="Text Placeholder 48">
            <a:extLst>
              <a:ext uri="{FF2B5EF4-FFF2-40B4-BE49-F238E27FC236}">
                <a16:creationId xmlns:a16="http://schemas.microsoft.com/office/drawing/2014/main" id="{F3326ED7-A903-6A67-0638-B7FF90EB0914}"/>
              </a:ext>
            </a:extLst>
          </p:cNvPr>
          <p:cNvSpPr>
            <a:spLocks noGrp="1"/>
          </p:cNvSpPr>
          <p:nvPr>
            <p:ph type="body" sz="quarter" idx="12" hasCustomPrompt="1"/>
          </p:nvPr>
        </p:nvSpPr>
        <p:spPr>
          <a:xfrm>
            <a:off x="2792413" y="4614203"/>
            <a:ext cx="3376612" cy="792162"/>
          </a:xfrm>
          <a:solidFill>
            <a:schemeClr val="tx2"/>
          </a:solidFill>
        </p:spPr>
        <p:txBody>
          <a:bodyPr lIns="182880" rIns="182880" anchor="ctr"/>
          <a:lstStyle>
            <a:lvl1pPr marL="0" indent="0" algn="r">
              <a:buNone/>
              <a:defRPr b="1">
                <a:solidFill>
                  <a:schemeClr val="bg1"/>
                </a:solidFill>
                <a:latin typeface="Barlow ExtraBold" panose="00000900000000000000" pitchFamily="2" charset="0"/>
                <a:ea typeface="Open Sans" pitchFamily="2" charset="0"/>
                <a:cs typeface="Open Sans" pitchFamily="2" charset="0"/>
              </a:defRPr>
            </a:lvl1pPr>
          </a:lstStyle>
          <a:p>
            <a:pPr lvl="0"/>
            <a:r>
              <a:rPr lang="en-US" dirty="0"/>
              <a:t>Insert Text</a:t>
            </a:r>
            <a:endParaRPr lang="en-IN" dirty="0"/>
          </a:p>
        </p:txBody>
      </p:sp>
      <p:pic>
        <p:nvPicPr>
          <p:cNvPr id="12" name="Picture 11">
            <a:extLst>
              <a:ext uri="{FF2B5EF4-FFF2-40B4-BE49-F238E27FC236}">
                <a16:creationId xmlns:a16="http://schemas.microsoft.com/office/drawing/2014/main" id="{41A03414-4F71-643D-9A35-F2220E3928A0}"/>
              </a:ext>
            </a:extLst>
          </p:cNvPr>
          <p:cNvPicPr>
            <a:picLocks noChangeAspect="1"/>
          </p:cNvPicPr>
          <p:nvPr userDrawn="1"/>
        </p:nvPicPr>
        <p:blipFill>
          <a:blip r:embed="rId2">
            <a:alphaModFix amt="49000"/>
            <a:extLst>
              <a:ext uri="{28A0092B-C50C-407E-A947-70E740481C1C}">
                <a14:useLocalDpi xmlns:a14="http://schemas.microsoft.com/office/drawing/2010/main"/>
              </a:ext>
            </a:extLst>
          </a:blip>
          <a:stretch>
            <a:fillRect/>
          </a:stretch>
        </p:blipFill>
        <p:spPr>
          <a:xfrm rot="1065417" flipH="1">
            <a:off x="4240470" y="-171291"/>
            <a:ext cx="1138782" cy="7518105"/>
          </a:xfrm>
          <a:prstGeom prst="rect">
            <a:avLst/>
          </a:prstGeom>
        </p:spPr>
      </p:pic>
      <p:sp>
        <p:nvSpPr>
          <p:cNvPr id="44" name="Picture Placeholder 42">
            <a:extLst>
              <a:ext uri="{FF2B5EF4-FFF2-40B4-BE49-F238E27FC236}">
                <a16:creationId xmlns:a16="http://schemas.microsoft.com/office/drawing/2014/main" id="{F86504EF-BFC7-9B0B-7F13-2DDC8689144D}"/>
              </a:ext>
            </a:extLst>
          </p:cNvPr>
          <p:cNvSpPr>
            <a:spLocks noGrp="1"/>
          </p:cNvSpPr>
          <p:nvPr>
            <p:ph type="pic" sz="quarter" idx="11"/>
          </p:nvPr>
        </p:nvSpPr>
        <p:spPr>
          <a:xfrm>
            <a:off x="0" y="0"/>
            <a:ext cx="5408613" cy="6866313"/>
          </a:xfrm>
          <a:custGeom>
            <a:avLst/>
            <a:gdLst>
              <a:gd name="connsiteX0" fmla="*/ 0 w 5408613"/>
              <a:gd name="connsiteY0" fmla="*/ 6858000 h 6858000"/>
              <a:gd name="connsiteX1" fmla="*/ 1352153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58000"/>
              <a:gd name="connsiteX1" fmla="*/ 5491 w 5408613"/>
              <a:gd name="connsiteY1" fmla="*/ 0 h 6858000"/>
              <a:gd name="connsiteX2" fmla="*/ 5408613 w 5408613"/>
              <a:gd name="connsiteY2" fmla="*/ 0 h 6858000"/>
              <a:gd name="connsiteX3" fmla="*/ 4056460 w 5408613"/>
              <a:gd name="connsiteY3" fmla="*/ 6858000 h 6858000"/>
              <a:gd name="connsiteX4" fmla="*/ 0 w 5408613"/>
              <a:gd name="connsiteY4" fmla="*/ 6858000 h 6858000"/>
              <a:gd name="connsiteX0" fmla="*/ 0 w 5408613"/>
              <a:gd name="connsiteY0" fmla="*/ 6858000 h 6866313"/>
              <a:gd name="connsiteX1" fmla="*/ 5491 w 5408613"/>
              <a:gd name="connsiteY1" fmla="*/ 0 h 6866313"/>
              <a:gd name="connsiteX2" fmla="*/ 5408613 w 5408613"/>
              <a:gd name="connsiteY2" fmla="*/ 0 h 6866313"/>
              <a:gd name="connsiteX3" fmla="*/ 3216875 w 5408613"/>
              <a:gd name="connsiteY3" fmla="*/ 6866313 h 6866313"/>
              <a:gd name="connsiteX4" fmla="*/ 0 w 5408613"/>
              <a:gd name="connsiteY4" fmla="*/ 6858000 h 686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613" h="6866313">
                <a:moveTo>
                  <a:pt x="0" y="6858000"/>
                </a:moveTo>
                <a:cubicBezTo>
                  <a:pt x="1830" y="4572000"/>
                  <a:pt x="3661" y="2286000"/>
                  <a:pt x="5491" y="0"/>
                </a:cubicBezTo>
                <a:lnTo>
                  <a:pt x="5408613" y="0"/>
                </a:lnTo>
                <a:lnTo>
                  <a:pt x="3216875" y="6866313"/>
                </a:lnTo>
                <a:lnTo>
                  <a:pt x="0" y="6858000"/>
                </a:lnTo>
                <a:close/>
              </a:path>
            </a:pathLst>
          </a:custGeom>
          <a:effectLst>
            <a:outerShdw blurRad="50800" dist="38100" dir="2700000" algn="tl" rotWithShape="0">
              <a:prstClr val="black">
                <a:alpha val="40000"/>
              </a:prstClr>
            </a:outerShdw>
          </a:effectLst>
        </p:spPr>
        <p:txBody>
          <a:bodyPr/>
          <a:lstStyle/>
          <a:p>
            <a:endParaRPr lang="en-IN"/>
          </a:p>
        </p:txBody>
      </p:sp>
      <p:sp>
        <p:nvSpPr>
          <p:cNvPr id="54" name="Text Placeholder 37">
            <a:extLst>
              <a:ext uri="{FF2B5EF4-FFF2-40B4-BE49-F238E27FC236}">
                <a16:creationId xmlns:a16="http://schemas.microsoft.com/office/drawing/2014/main" id="{98976037-0E5F-034D-7CE2-A1BC24444D7C}"/>
              </a:ext>
            </a:extLst>
          </p:cNvPr>
          <p:cNvSpPr>
            <a:spLocks noGrp="1"/>
          </p:cNvSpPr>
          <p:nvPr>
            <p:ph type="body" sz="quarter" idx="21" hasCustomPrompt="1"/>
          </p:nvPr>
        </p:nvSpPr>
        <p:spPr>
          <a:xfrm>
            <a:off x="6816726" y="2229619"/>
            <a:ext cx="4702611" cy="284687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6" name="Text Placeholder 37">
            <a:extLst>
              <a:ext uri="{FF2B5EF4-FFF2-40B4-BE49-F238E27FC236}">
                <a16:creationId xmlns:a16="http://schemas.microsoft.com/office/drawing/2014/main" id="{D888971C-B70A-072E-DF4A-D269998AE2BA}"/>
              </a:ext>
            </a:extLst>
          </p:cNvPr>
          <p:cNvSpPr>
            <a:spLocks noGrp="1"/>
          </p:cNvSpPr>
          <p:nvPr>
            <p:ph type="body" sz="quarter" idx="20" hasCustomPrompt="1"/>
          </p:nvPr>
        </p:nvSpPr>
        <p:spPr>
          <a:xfrm>
            <a:off x="6816726" y="782055"/>
            <a:ext cx="4702611" cy="1334419"/>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769001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dirty="0"/>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548789"/>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496552"/>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44431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39207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78E1E1B-6B22-2275-1DEC-E2497CE4C981}"/>
              </a:ext>
            </a:extLst>
          </p:cNvPr>
          <p:cNvSpPr/>
          <p:nvPr userDrawn="1"/>
        </p:nvSpPr>
        <p:spPr>
          <a:xfrm>
            <a:off x="2133600" y="5360440"/>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4536599" y="1480628"/>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01</a:t>
            </a:r>
            <a:endParaRPr lang="en-IN" dirty="0"/>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4544561" y="2428670"/>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02</a:t>
            </a:r>
            <a:endParaRPr lang="en-IN" dirty="0"/>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4511669" y="3378453"/>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03</a:t>
            </a:r>
            <a:endParaRPr lang="en-IN" dirty="0"/>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4530481" y="4341722"/>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04</a:t>
            </a:r>
            <a:endParaRPr lang="en-IN" dirty="0"/>
          </a:p>
        </p:txBody>
      </p:sp>
      <p:sp>
        <p:nvSpPr>
          <p:cNvPr id="82" name="Content Placeholder 50">
            <a:extLst>
              <a:ext uri="{FF2B5EF4-FFF2-40B4-BE49-F238E27FC236}">
                <a16:creationId xmlns:a16="http://schemas.microsoft.com/office/drawing/2014/main" id="{F5A9671E-0D3D-4BAC-C7FF-F65B784C1823}"/>
              </a:ext>
            </a:extLst>
          </p:cNvPr>
          <p:cNvSpPr>
            <a:spLocks noGrp="1"/>
          </p:cNvSpPr>
          <p:nvPr>
            <p:ph sz="quarter" idx="18" hasCustomPrompt="1"/>
          </p:nvPr>
        </p:nvSpPr>
        <p:spPr>
          <a:xfrm>
            <a:off x="4530480" y="5274877"/>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05</a:t>
            </a:r>
            <a:endParaRPr lang="en-IN" dirty="0"/>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500426" y="1691896"/>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500425" y="2664887"/>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500426" y="3590697"/>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500425" y="4563688"/>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0" name="Text Placeholder 37">
            <a:extLst>
              <a:ext uri="{FF2B5EF4-FFF2-40B4-BE49-F238E27FC236}">
                <a16:creationId xmlns:a16="http://schemas.microsoft.com/office/drawing/2014/main" id="{4AAE85F7-BC33-0D17-39C6-A0BB171F5C63}"/>
              </a:ext>
            </a:extLst>
          </p:cNvPr>
          <p:cNvSpPr>
            <a:spLocks noGrp="1"/>
          </p:cNvSpPr>
          <p:nvPr>
            <p:ph type="body" sz="quarter" idx="25" hasCustomPrompt="1"/>
          </p:nvPr>
        </p:nvSpPr>
        <p:spPr>
          <a:xfrm>
            <a:off x="5500425" y="5508033"/>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5" name="Text Placeholder 37">
            <a:extLst>
              <a:ext uri="{FF2B5EF4-FFF2-40B4-BE49-F238E27FC236}">
                <a16:creationId xmlns:a16="http://schemas.microsoft.com/office/drawing/2014/main" id="{DB4417A2-59BE-E1EA-191B-F8A6C4EE8E38}"/>
              </a:ext>
            </a:extLst>
          </p:cNvPr>
          <p:cNvSpPr>
            <a:spLocks noGrp="1"/>
          </p:cNvSpPr>
          <p:nvPr>
            <p:ph type="body" sz="quarter" idx="20" hasCustomPrompt="1"/>
          </p:nvPr>
        </p:nvSpPr>
        <p:spPr>
          <a:xfrm>
            <a:off x="2812026" y="1703976"/>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1</a:t>
            </a:r>
            <a:endParaRPr lang="en-IN" dirty="0"/>
          </a:p>
        </p:txBody>
      </p:sp>
      <p:sp>
        <p:nvSpPr>
          <p:cNvPr id="22" name="Text Placeholder 37">
            <a:extLst>
              <a:ext uri="{FF2B5EF4-FFF2-40B4-BE49-F238E27FC236}">
                <a16:creationId xmlns:a16="http://schemas.microsoft.com/office/drawing/2014/main" id="{F9B33DDC-B06D-9DE9-0E02-B12036AE88A3}"/>
              </a:ext>
            </a:extLst>
          </p:cNvPr>
          <p:cNvSpPr>
            <a:spLocks noGrp="1"/>
          </p:cNvSpPr>
          <p:nvPr>
            <p:ph type="body" sz="quarter" idx="26" hasCustomPrompt="1"/>
          </p:nvPr>
        </p:nvSpPr>
        <p:spPr>
          <a:xfrm>
            <a:off x="2812025" y="2671195"/>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2</a:t>
            </a:r>
            <a:endParaRPr lang="en-IN" dirty="0"/>
          </a:p>
        </p:txBody>
      </p:sp>
      <p:sp>
        <p:nvSpPr>
          <p:cNvPr id="23" name="Text Placeholder 37">
            <a:extLst>
              <a:ext uri="{FF2B5EF4-FFF2-40B4-BE49-F238E27FC236}">
                <a16:creationId xmlns:a16="http://schemas.microsoft.com/office/drawing/2014/main" id="{E631A40E-2E83-ABBE-2268-0292550C3DCC}"/>
              </a:ext>
            </a:extLst>
          </p:cNvPr>
          <p:cNvSpPr>
            <a:spLocks noGrp="1"/>
          </p:cNvSpPr>
          <p:nvPr>
            <p:ph type="body" sz="quarter" idx="27" hasCustomPrompt="1"/>
          </p:nvPr>
        </p:nvSpPr>
        <p:spPr>
          <a:xfrm>
            <a:off x="2804550" y="3608549"/>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3</a:t>
            </a:r>
            <a:endParaRPr lang="en-IN" dirty="0"/>
          </a:p>
        </p:txBody>
      </p:sp>
      <p:sp>
        <p:nvSpPr>
          <p:cNvPr id="24" name="Text Placeholder 37">
            <a:extLst>
              <a:ext uri="{FF2B5EF4-FFF2-40B4-BE49-F238E27FC236}">
                <a16:creationId xmlns:a16="http://schemas.microsoft.com/office/drawing/2014/main" id="{245D9F7D-BC32-4224-3B60-1D70794453B3}"/>
              </a:ext>
            </a:extLst>
          </p:cNvPr>
          <p:cNvSpPr>
            <a:spLocks noGrp="1"/>
          </p:cNvSpPr>
          <p:nvPr>
            <p:ph type="body" sz="quarter" idx="28" hasCustomPrompt="1"/>
          </p:nvPr>
        </p:nvSpPr>
        <p:spPr>
          <a:xfrm>
            <a:off x="2804549" y="4575768"/>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4</a:t>
            </a:r>
            <a:endParaRPr lang="en-IN" dirty="0"/>
          </a:p>
        </p:txBody>
      </p:sp>
      <p:sp>
        <p:nvSpPr>
          <p:cNvPr id="25" name="Text Placeholder 37">
            <a:extLst>
              <a:ext uri="{FF2B5EF4-FFF2-40B4-BE49-F238E27FC236}">
                <a16:creationId xmlns:a16="http://schemas.microsoft.com/office/drawing/2014/main" id="{D514F02C-D35E-BF40-1C7B-5C8037A0DEBD}"/>
              </a:ext>
            </a:extLst>
          </p:cNvPr>
          <p:cNvSpPr>
            <a:spLocks noGrp="1"/>
          </p:cNvSpPr>
          <p:nvPr>
            <p:ph type="body" sz="quarter" idx="29" hasCustomPrompt="1"/>
          </p:nvPr>
        </p:nvSpPr>
        <p:spPr>
          <a:xfrm>
            <a:off x="2812025" y="5514073"/>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5</a:t>
            </a:r>
            <a:endParaRPr lang="en-IN" dirty="0"/>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163975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259042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545041"/>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49570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8" name="Content Placeholder 78">
            <a:extLst>
              <a:ext uri="{FF2B5EF4-FFF2-40B4-BE49-F238E27FC236}">
                <a16:creationId xmlns:a16="http://schemas.microsoft.com/office/drawing/2014/main" id="{1737F89D-F7DA-88FE-E212-BCFD996D78C3}"/>
              </a:ext>
            </a:extLst>
          </p:cNvPr>
          <p:cNvSpPr>
            <a:spLocks noGrp="1"/>
          </p:cNvSpPr>
          <p:nvPr>
            <p:ph sz="quarter" idx="34" hasCustomPrompt="1"/>
          </p:nvPr>
        </p:nvSpPr>
        <p:spPr>
          <a:xfrm>
            <a:off x="2241083" y="544187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Tree>
    <p:extLst>
      <p:ext uri="{BB962C8B-B14F-4D97-AF65-F5344CB8AC3E}">
        <p14:creationId xmlns:p14="http://schemas.microsoft.com/office/powerpoint/2010/main" val="3981944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CDE1A2-F85B-32AA-CE59-F2FC232966CD}"/>
              </a:ext>
            </a:extLst>
          </p:cNvPr>
          <p:cNvSpPr>
            <a:spLocks noGrp="1"/>
          </p:cNvSpPr>
          <p:nvPr>
            <p:ph type="ctrTitle" hasCustomPrompt="1"/>
          </p:nvPr>
        </p:nvSpPr>
        <p:spPr>
          <a:xfrm>
            <a:off x="360000" y="338447"/>
            <a:ext cx="11484000" cy="984885"/>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a:t>Click to edit </a:t>
            </a:r>
            <a:br>
              <a:rPr lang="en-GB"/>
            </a:br>
            <a:r>
              <a:rPr lang="en-GB"/>
              <a:t>Master title style</a:t>
            </a:r>
            <a:endParaRPr lang="en-US"/>
          </a:p>
        </p:txBody>
      </p:sp>
      <p:sp>
        <p:nvSpPr>
          <p:cNvPr id="8" name="Rectangle 7">
            <a:extLst>
              <a:ext uri="{FF2B5EF4-FFF2-40B4-BE49-F238E27FC236}">
                <a16:creationId xmlns:a16="http://schemas.microsoft.com/office/drawing/2014/main" id="{A31635F8-3916-7801-F497-D00741DD50AE}"/>
              </a:ext>
            </a:extLst>
          </p:cNvPr>
          <p:cNvSpPr/>
          <p:nvPr userDrawn="1"/>
        </p:nvSpPr>
        <p:spPr>
          <a:xfrm>
            <a:off x="359998" y="1488586"/>
            <a:ext cx="5400000" cy="72000"/>
          </a:xfrm>
          <a:prstGeom prst="rect">
            <a:avLst/>
          </a:prstGeom>
          <a:gradFill flip="none" rotWithShape="1">
            <a:gsLst>
              <a:gs pos="0">
                <a:schemeClr val="accent1"/>
              </a:gs>
              <a:gs pos="99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E5A60ED-7A14-BC45-201C-D633BE8DA7A9}"/>
              </a:ext>
            </a:extLst>
          </p:cNvPr>
          <p:cNvSpPr>
            <a:spLocks noGrp="1"/>
          </p:cNvSpPr>
          <p:nvPr>
            <p:ph type="subTitle" idx="1"/>
          </p:nvPr>
        </p:nvSpPr>
        <p:spPr>
          <a:xfrm>
            <a:off x="360000" y="1719524"/>
            <a:ext cx="11484000" cy="458757"/>
          </a:xfrm>
        </p:spPr>
        <p:txBody>
          <a:bodyPr>
            <a:spAutoFit/>
          </a:bodyPr>
          <a:lstStyle>
            <a:lvl1pPr marL="0" indent="0" algn="l">
              <a:lnSpc>
                <a:spcPct val="100000"/>
              </a:lnSpc>
              <a:spcBef>
                <a:spcPts val="0"/>
              </a:spcBef>
              <a:buNone/>
              <a:defRPr sz="18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8258948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List">
    <p:spTree>
      <p:nvGrpSpPr>
        <p:cNvPr id="1" name=""/>
        <p:cNvGrpSpPr/>
        <p:nvPr/>
      </p:nvGrpSpPr>
      <p:grpSpPr>
        <a:xfrm>
          <a:off x="0" y="0"/>
          <a:ext cx="0" cy="0"/>
          <a:chOff x="0" y="0"/>
          <a:chExt cx="0" cy="0"/>
        </a:xfrm>
      </p:grpSpPr>
      <p:sp>
        <p:nvSpPr>
          <p:cNvPr id="9" name="Picture Placeholder 76">
            <a:extLst>
              <a:ext uri="{FF2B5EF4-FFF2-40B4-BE49-F238E27FC236}">
                <a16:creationId xmlns:a16="http://schemas.microsoft.com/office/drawing/2014/main" id="{00B0AF21-F1B5-6741-D232-B58803B006E0}"/>
              </a:ext>
            </a:extLst>
          </p:cNvPr>
          <p:cNvSpPr>
            <a:spLocks noGrp="1"/>
          </p:cNvSpPr>
          <p:nvPr>
            <p:ph type="pic" sz="quarter" idx="13"/>
          </p:nvPr>
        </p:nvSpPr>
        <p:spPr>
          <a:xfrm>
            <a:off x="0" y="0"/>
            <a:ext cx="6295968" cy="6489229"/>
          </a:xfrm>
          <a:custGeom>
            <a:avLst/>
            <a:gdLst>
              <a:gd name="connsiteX0" fmla="*/ 0 w 6245225"/>
              <a:gd name="connsiteY0" fmla="*/ 0 h 6469063"/>
              <a:gd name="connsiteX1" fmla="*/ 3122613 w 6245225"/>
              <a:gd name="connsiteY1" fmla="*/ 0 h 6469063"/>
              <a:gd name="connsiteX2" fmla="*/ 6245226 w 6245225"/>
              <a:gd name="connsiteY2" fmla="*/ 3234532 h 6469063"/>
              <a:gd name="connsiteX3" fmla="*/ 3122613 w 6245225"/>
              <a:gd name="connsiteY3" fmla="*/ 6469064 h 6469063"/>
              <a:gd name="connsiteX4" fmla="*/ 0 w 6245225"/>
              <a:gd name="connsiteY4" fmla="*/ 6469063 h 6469063"/>
              <a:gd name="connsiteX5" fmla="*/ 0 w 6245225"/>
              <a:gd name="connsiteY5" fmla="*/ 0 h 6469063"/>
              <a:gd name="connsiteX0" fmla="*/ 0 w 6391825"/>
              <a:gd name="connsiteY0" fmla="*/ 16933 h 6485997"/>
              <a:gd name="connsiteX1" fmla="*/ 4832880 w 6391825"/>
              <a:gd name="connsiteY1" fmla="*/ 0 h 6485997"/>
              <a:gd name="connsiteX2" fmla="*/ 6245226 w 6391825"/>
              <a:gd name="connsiteY2" fmla="*/ 3251465 h 6485997"/>
              <a:gd name="connsiteX3" fmla="*/ 3122613 w 6391825"/>
              <a:gd name="connsiteY3" fmla="*/ 6485997 h 6485997"/>
              <a:gd name="connsiteX4" fmla="*/ 0 w 6391825"/>
              <a:gd name="connsiteY4" fmla="*/ 6485996 h 6485997"/>
              <a:gd name="connsiteX5" fmla="*/ 0 w 6391825"/>
              <a:gd name="connsiteY5" fmla="*/ 16933 h 6485997"/>
              <a:gd name="connsiteX0" fmla="*/ 0 w 6424168"/>
              <a:gd name="connsiteY0" fmla="*/ 16933 h 6485997"/>
              <a:gd name="connsiteX1" fmla="*/ 4832880 w 6424168"/>
              <a:gd name="connsiteY1" fmla="*/ 0 h 6485997"/>
              <a:gd name="connsiteX2" fmla="*/ 6245226 w 6424168"/>
              <a:gd name="connsiteY2" fmla="*/ 3251465 h 6485997"/>
              <a:gd name="connsiteX3" fmla="*/ 2682346 w 6424168"/>
              <a:gd name="connsiteY3" fmla="*/ 6485997 h 6485997"/>
              <a:gd name="connsiteX4" fmla="*/ 0 w 6424168"/>
              <a:gd name="connsiteY4" fmla="*/ 6485996 h 6485997"/>
              <a:gd name="connsiteX5" fmla="*/ 0 w 6424168"/>
              <a:gd name="connsiteY5" fmla="*/ 16933 h 6485997"/>
              <a:gd name="connsiteX0" fmla="*/ 0 w 6169168"/>
              <a:gd name="connsiteY0" fmla="*/ 16933 h 6485997"/>
              <a:gd name="connsiteX1" fmla="*/ 4832880 w 6169168"/>
              <a:gd name="connsiteY1" fmla="*/ 0 h 6485997"/>
              <a:gd name="connsiteX2" fmla="*/ 5889626 w 6169168"/>
              <a:gd name="connsiteY2" fmla="*/ 4318265 h 6485997"/>
              <a:gd name="connsiteX3" fmla="*/ 2682346 w 6169168"/>
              <a:gd name="connsiteY3" fmla="*/ 6485997 h 6485997"/>
              <a:gd name="connsiteX4" fmla="*/ 0 w 6169168"/>
              <a:gd name="connsiteY4" fmla="*/ 6485996 h 6485997"/>
              <a:gd name="connsiteX5" fmla="*/ 0 w 6169168"/>
              <a:gd name="connsiteY5" fmla="*/ 16933 h 6485997"/>
              <a:gd name="connsiteX0" fmla="*/ 0 w 6132723"/>
              <a:gd name="connsiteY0" fmla="*/ 16933 h 6485997"/>
              <a:gd name="connsiteX1" fmla="*/ 4832880 w 6132723"/>
              <a:gd name="connsiteY1" fmla="*/ 0 h 6485997"/>
              <a:gd name="connsiteX2" fmla="*/ 5889626 w 6132723"/>
              <a:gd name="connsiteY2" fmla="*/ 4318265 h 6485997"/>
              <a:gd name="connsiteX3" fmla="*/ 2682346 w 6132723"/>
              <a:gd name="connsiteY3" fmla="*/ 6485997 h 6485997"/>
              <a:gd name="connsiteX4" fmla="*/ 0 w 6132723"/>
              <a:gd name="connsiteY4" fmla="*/ 6485996 h 6485997"/>
              <a:gd name="connsiteX5" fmla="*/ 0 w 6132723"/>
              <a:gd name="connsiteY5" fmla="*/ 16933 h 6485997"/>
              <a:gd name="connsiteX0" fmla="*/ 0 w 6321497"/>
              <a:gd name="connsiteY0" fmla="*/ 16933 h 6485997"/>
              <a:gd name="connsiteX1" fmla="*/ 4832880 w 6321497"/>
              <a:gd name="connsiteY1" fmla="*/ 0 h 6485997"/>
              <a:gd name="connsiteX2" fmla="*/ 6160559 w 6321497"/>
              <a:gd name="connsiteY2" fmla="*/ 4199732 h 6485997"/>
              <a:gd name="connsiteX3" fmla="*/ 2682346 w 6321497"/>
              <a:gd name="connsiteY3" fmla="*/ 6485997 h 6485997"/>
              <a:gd name="connsiteX4" fmla="*/ 0 w 6321497"/>
              <a:gd name="connsiteY4" fmla="*/ 6485996 h 6485997"/>
              <a:gd name="connsiteX5" fmla="*/ 0 w 6321497"/>
              <a:gd name="connsiteY5" fmla="*/ 16933 h 6485997"/>
              <a:gd name="connsiteX0" fmla="*/ 0 w 6374144"/>
              <a:gd name="connsiteY0" fmla="*/ 16933 h 6485997"/>
              <a:gd name="connsiteX1" fmla="*/ 4832880 w 6374144"/>
              <a:gd name="connsiteY1" fmla="*/ 0 h 6485997"/>
              <a:gd name="connsiteX2" fmla="*/ 6160559 w 6374144"/>
              <a:gd name="connsiteY2" fmla="*/ 4199732 h 6485997"/>
              <a:gd name="connsiteX3" fmla="*/ 2682346 w 6374144"/>
              <a:gd name="connsiteY3" fmla="*/ 6485997 h 6485997"/>
              <a:gd name="connsiteX4" fmla="*/ 0 w 6374144"/>
              <a:gd name="connsiteY4" fmla="*/ 6485996 h 6485997"/>
              <a:gd name="connsiteX5" fmla="*/ 0 w 6374144"/>
              <a:gd name="connsiteY5" fmla="*/ 16933 h 6485997"/>
              <a:gd name="connsiteX0" fmla="*/ 0 w 6374144"/>
              <a:gd name="connsiteY0" fmla="*/ 0 h 7569730"/>
              <a:gd name="connsiteX1" fmla="*/ 4832880 w 6374144"/>
              <a:gd name="connsiteY1" fmla="*/ 1083733 h 7569730"/>
              <a:gd name="connsiteX2" fmla="*/ 6160559 w 6374144"/>
              <a:gd name="connsiteY2" fmla="*/ 5283465 h 7569730"/>
              <a:gd name="connsiteX3" fmla="*/ 2682346 w 6374144"/>
              <a:gd name="connsiteY3" fmla="*/ 7569730 h 7569730"/>
              <a:gd name="connsiteX4" fmla="*/ 0 w 6374144"/>
              <a:gd name="connsiteY4" fmla="*/ 7569729 h 7569730"/>
              <a:gd name="connsiteX5" fmla="*/ 0 w 6374144"/>
              <a:gd name="connsiteY5" fmla="*/ 0 h 7569730"/>
              <a:gd name="connsiteX0" fmla="*/ 0 w 6297316"/>
              <a:gd name="connsiteY0" fmla="*/ 84667 h 7654397"/>
              <a:gd name="connsiteX1" fmla="*/ 4612747 w 6297316"/>
              <a:gd name="connsiteY1" fmla="*/ 0 h 7654397"/>
              <a:gd name="connsiteX2" fmla="*/ 6160559 w 6297316"/>
              <a:gd name="connsiteY2" fmla="*/ 5368132 h 7654397"/>
              <a:gd name="connsiteX3" fmla="*/ 2682346 w 6297316"/>
              <a:gd name="connsiteY3" fmla="*/ 7654397 h 7654397"/>
              <a:gd name="connsiteX4" fmla="*/ 0 w 6297316"/>
              <a:gd name="connsiteY4" fmla="*/ 7654396 h 7654397"/>
              <a:gd name="connsiteX5" fmla="*/ 0 w 6297316"/>
              <a:gd name="connsiteY5" fmla="*/ 84667 h 7654397"/>
              <a:gd name="connsiteX0" fmla="*/ 0 w 6326070"/>
              <a:gd name="connsiteY0" fmla="*/ 84667 h 7654397"/>
              <a:gd name="connsiteX1" fmla="*/ 4612747 w 6326070"/>
              <a:gd name="connsiteY1" fmla="*/ 0 h 7654397"/>
              <a:gd name="connsiteX2" fmla="*/ 6160559 w 6326070"/>
              <a:gd name="connsiteY2" fmla="*/ 5368132 h 7654397"/>
              <a:gd name="connsiteX3" fmla="*/ 2682346 w 6326070"/>
              <a:gd name="connsiteY3" fmla="*/ 7654397 h 7654397"/>
              <a:gd name="connsiteX4" fmla="*/ 0 w 6326070"/>
              <a:gd name="connsiteY4" fmla="*/ 7654396 h 7654397"/>
              <a:gd name="connsiteX5" fmla="*/ 0 w 6326070"/>
              <a:gd name="connsiteY5" fmla="*/ 84667 h 7654397"/>
              <a:gd name="connsiteX0" fmla="*/ 0 w 6444076"/>
              <a:gd name="connsiteY0" fmla="*/ 0 h 7569730"/>
              <a:gd name="connsiteX1" fmla="*/ 4951414 w 6444076"/>
              <a:gd name="connsiteY1" fmla="*/ 1117599 h 7569730"/>
              <a:gd name="connsiteX2" fmla="*/ 6160559 w 6444076"/>
              <a:gd name="connsiteY2" fmla="*/ 5283465 h 7569730"/>
              <a:gd name="connsiteX3" fmla="*/ 2682346 w 6444076"/>
              <a:gd name="connsiteY3" fmla="*/ 7569730 h 7569730"/>
              <a:gd name="connsiteX4" fmla="*/ 0 w 6444076"/>
              <a:gd name="connsiteY4" fmla="*/ 7569729 h 7569730"/>
              <a:gd name="connsiteX5" fmla="*/ 0 w 6444076"/>
              <a:gd name="connsiteY5" fmla="*/ 0 h 7569730"/>
              <a:gd name="connsiteX0" fmla="*/ 0 w 6444076"/>
              <a:gd name="connsiteY0" fmla="*/ 1 h 6452131"/>
              <a:gd name="connsiteX1" fmla="*/ 4951414 w 6444076"/>
              <a:gd name="connsiteY1" fmla="*/ 0 h 6452131"/>
              <a:gd name="connsiteX2" fmla="*/ 6160559 w 6444076"/>
              <a:gd name="connsiteY2" fmla="*/ 4165866 h 6452131"/>
              <a:gd name="connsiteX3" fmla="*/ 2682346 w 6444076"/>
              <a:gd name="connsiteY3" fmla="*/ 6452131 h 6452131"/>
              <a:gd name="connsiteX4" fmla="*/ 0 w 6444076"/>
              <a:gd name="connsiteY4" fmla="*/ 6452130 h 6452131"/>
              <a:gd name="connsiteX5" fmla="*/ 0 w 6444076"/>
              <a:gd name="connsiteY5" fmla="*/ 1 h 6452131"/>
              <a:gd name="connsiteX0" fmla="*/ 0 w 6347339"/>
              <a:gd name="connsiteY0" fmla="*/ 1 h 6452131"/>
              <a:gd name="connsiteX1" fmla="*/ 4951414 w 6347339"/>
              <a:gd name="connsiteY1" fmla="*/ 0 h 6452131"/>
              <a:gd name="connsiteX2" fmla="*/ 6008159 w 6347339"/>
              <a:gd name="connsiteY2" fmla="*/ 4182799 h 6452131"/>
              <a:gd name="connsiteX3" fmla="*/ 2682346 w 6347339"/>
              <a:gd name="connsiteY3" fmla="*/ 6452131 h 6452131"/>
              <a:gd name="connsiteX4" fmla="*/ 0 w 6347339"/>
              <a:gd name="connsiteY4" fmla="*/ 6452130 h 6452131"/>
              <a:gd name="connsiteX5" fmla="*/ 0 w 6347339"/>
              <a:gd name="connsiteY5" fmla="*/ 1 h 6452131"/>
              <a:gd name="connsiteX0" fmla="*/ 0 w 6368712"/>
              <a:gd name="connsiteY0" fmla="*/ 1 h 6452131"/>
              <a:gd name="connsiteX1" fmla="*/ 4951414 w 6368712"/>
              <a:gd name="connsiteY1" fmla="*/ 0 h 6452131"/>
              <a:gd name="connsiteX2" fmla="*/ 6008159 w 6368712"/>
              <a:gd name="connsiteY2" fmla="*/ 4182799 h 6452131"/>
              <a:gd name="connsiteX3" fmla="*/ 2682346 w 6368712"/>
              <a:gd name="connsiteY3" fmla="*/ 6452131 h 6452131"/>
              <a:gd name="connsiteX4" fmla="*/ 0 w 6368712"/>
              <a:gd name="connsiteY4" fmla="*/ 6452130 h 6452131"/>
              <a:gd name="connsiteX5" fmla="*/ 0 w 6368712"/>
              <a:gd name="connsiteY5" fmla="*/ 1 h 6452131"/>
              <a:gd name="connsiteX0" fmla="*/ 0 w 6290901"/>
              <a:gd name="connsiteY0" fmla="*/ 1 h 6452131"/>
              <a:gd name="connsiteX1" fmla="*/ 4951414 w 6290901"/>
              <a:gd name="connsiteY1" fmla="*/ 0 h 6452131"/>
              <a:gd name="connsiteX2" fmla="*/ 6008159 w 6290901"/>
              <a:gd name="connsiteY2" fmla="*/ 4182799 h 6452131"/>
              <a:gd name="connsiteX3" fmla="*/ 2682346 w 6290901"/>
              <a:gd name="connsiteY3" fmla="*/ 6452131 h 6452131"/>
              <a:gd name="connsiteX4" fmla="*/ 0 w 6290901"/>
              <a:gd name="connsiteY4" fmla="*/ 6452130 h 6452131"/>
              <a:gd name="connsiteX5" fmla="*/ 0 w 6290901"/>
              <a:gd name="connsiteY5" fmla="*/ 1 h 6452131"/>
              <a:gd name="connsiteX0" fmla="*/ 0 w 6243018"/>
              <a:gd name="connsiteY0" fmla="*/ 1 h 6452131"/>
              <a:gd name="connsiteX1" fmla="*/ 4951414 w 6243018"/>
              <a:gd name="connsiteY1" fmla="*/ 0 h 6452131"/>
              <a:gd name="connsiteX2" fmla="*/ 6008159 w 6243018"/>
              <a:gd name="connsiteY2" fmla="*/ 4182799 h 6452131"/>
              <a:gd name="connsiteX3" fmla="*/ 2682346 w 6243018"/>
              <a:gd name="connsiteY3" fmla="*/ 6452131 h 6452131"/>
              <a:gd name="connsiteX4" fmla="*/ 0 w 6243018"/>
              <a:gd name="connsiteY4" fmla="*/ 6452130 h 6452131"/>
              <a:gd name="connsiteX5" fmla="*/ 0 w 6243018"/>
              <a:gd name="connsiteY5" fmla="*/ 1 h 6452131"/>
              <a:gd name="connsiteX0" fmla="*/ 0 w 6275519"/>
              <a:gd name="connsiteY0" fmla="*/ 1 h 6452131"/>
              <a:gd name="connsiteX1" fmla="*/ 4951414 w 6275519"/>
              <a:gd name="connsiteY1" fmla="*/ 0 h 6452131"/>
              <a:gd name="connsiteX2" fmla="*/ 6058959 w 6275519"/>
              <a:gd name="connsiteY2" fmla="*/ 4115066 h 6452131"/>
              <a:gd name="connsiteX3" fmla="*/ 2682346 w 6275519"/>
              <a:gd name="connsiteY3" fmla="*/ 6452131 h 6452131"/>
              <a:gd name="connsiteX4" fmla="*/ 0 w 6275519"/>
              <a:gd name="connsiteY4" fmla="*/ 6452130 h 6452131"/>
              <a:gd name="connsiteX5" fmla="*/ 0 w 6275519"/>
              <a:gd name="connsiteY5" fmla="*/ 1 h 6452131"/>
              <a:gd name="connsiteX0" fmla="*/ 0 w 6312252"/>
              <a:gd name="connsiteY0" fmla="*/ 1 h 6452131"/>
              <a:gd name="connsiteX1" fmla="*/ 4951414 w 6312252"/>
              <a:gd name="connsiteY1" fmla="*/ 0 h 6452131"/>
              <a:gd name="connsiteX2" fmla="*/ 6058959 w 6312252"/>
              <a:gd name="connsiteY2" fmla="*/ 4115066 h 6452131"/>
              <a:gd name="connsiteX3" fmla="*/ 2682346 w 6312252"/>
              <a:gd name="connsiteY3" fmla="*/ 6452131 h 6452131"/>
              <a:gd name="connsiteX4" fmla="*/ 0 w 6312252"/>
              <a:gd name="connsiteY4" fmla="*/ 6452130 h 6452131"/>
              <a:gd name="connsiteX5" fmla="*/ 0 w 6312252"/>
              <a:gd name="connsiteY5" fmla="*/ 1 h 6452131"/>
              <a:gd name="connsiteX0" fmla="*/ 0 w 6236971"/>
              <a:gd name="connsiteY0" fmla="*/ 1 h 6452131"/>
              <a:gd name="connsiteX1" fmla="*/ 4951414 w 6236971"/>
              <a:gd name="connsiteY1" fmla="*/ 0 h 6452131"/>
              <a:gd name="connsiteX2" fmla="*/ 5940426 w 6236971"/>
              <a:gd name="connsiteY2" fmla="*/ 4250532 h 6452131"/>
              <a:gd name="connsiteX3" fmla="*/ 2682346 w 6236971"/>
              <a:gd name="connsiteY3" fmla="*/ 6452131 h 6452131"/>
              <a:gd name="connsiteX4" fmla="*/ 0 w 6236971"/>
              <a:gd name="connsiteY4" fmla="*/ 6452130 h 6452131"/>
              <a:gd name="connsiteX5" fmla="*/ 0 w 6236971"/>
              <a:gd name="connsiteY5" fmla="*/ 1 h 6452131"/>
              <a:gd name="connsiteX0" fmla="*/ 0 w 6229846"/>
              <a:gd name="connsiteY0" fmla="*/ 1 h 6452131"/>
              <a:gd name="connsiteX1" fmla="*/ 4951414 w 6229846"/>
              <a:gd name="connsiteY1" fmla="*/ 0 h 6452131"/>
              <a:gd name="connsiteX2" fmla="*/ 5940426 w 6229846"/>
              <a:gd name="connsiteY2" fmla="*/ 4250532 h 6452131"/>
              <a:gd name="connsiteX3" fmla="*/ 2682346 w 6229846"/>
              <a:gd name="connsiteY3" fmla="*/ 6452131 h 6452131"/>
              <a:gd name="connsiteX4" fmla="*/ 0 w 6229846"/>
              <a:gd name="connsiteY4" fmla="*/ 6452130 h 6452131"/>
              <a:gd name="connsiteX5" fmla="*/ 0 w 6229846"/>
              <a:gd name="connsiteY5" fmla="*/ 1 h 6452131"/>
              <a:gd name="connsiteX0" fmla="*/ 0 w 6208551"/>
              <a:gd name="connsiteY0" fmla="*/ 1 h 6452131"/>
              <a:gd name="connsiteX1" fmla="*/ 4951414 w 6208551"/>
              <a:gd name="connsiteY1" fmla="*/ 0 h 6452131"/>
              <a:gd name="connsiteX2" fmla="*/ 5940426 w 6208551"/>
              <a:gd name="connsiteY2" fmla="*/ 4250532 h 6452131"/>
              <a:gd name="connsiteX3" fmla="*/ 2682346 w 6208551"/>
              <a:gd name="connsiteY3" fmla="*/ 6452131 h 6452131"/>
              <a:gd name="connsiteX4" fmla="*/ 0 w 6208551"/>
              <a:gd name="connsiteY4" fmla="*/ 6452130 h 6452131"/>
              <a:gd name="connsiteX5" fmla="*/ 0 w 6208551"/>
              <a:gd name="connsiteY5" fmla="*/ 1 h 6452131"/>
              <a:gd name="connsiteX0" fmla="*/ 0 w 6213966"/>
              <a:gd name="connsiteY0" fmla="*/ 1 h 6452131"/>
              <a:gd name="connsiteX1" fmla="*/ 4951414 w 6213966"/>
              <a:gd name="connsiteY1" fmla="*/ 0 h 6452131"/>
              <a:gd name="connsiteX2" fmla="*/ 5940426 w 6213966"/>
              <a:gd name="connsiteY2" fmla="*/ 4250532 h 6452131"/>
              <a:gd name="connsiteX3" fmla="*/ 2682346 w 6213966"/>
              <a:gd name="connsiteY3" fmla="*/ 6452131 h 6452131"/>
              <a:gd name="connsiteX4" fmla="*/ 0 w 6213966"/>
              <a:gd name="connsiteY4" fmla="*/ 6452130 h 6452131"/>
              <a:gd name="connsiteX5" fmla="*/ 0 w 6213966"/>
              <a:gd name="connsiteY5" fmla="*/ 1 h 6452131"/>
              <a:gd name="connsiteX0" fmla="*/ 0 w 6321194"/>
              <a:gd name="connsiteY0" fmla="*/ 1 h 6452131"/>
              <a:gd name="connsiteX1" fmla="*/ 4951414 w 6321194"/>
              <a:gd name="connsiteY1" fmla="*/ 0 h 6452131"/>
              <a:gd name="connsiteX2" fmla="*/ 6109759 w 6321194"/>
              <a:gd name="connsiteY2" fmla="*/ 4098132 h 6452131"/>
              <a:gd name="connsiteX3" fmla="*/ 2682346 w 6321194"/>
              <a:gd name="connsiteY3" fmla="*/ 6452131 h 6452131"/>
              <a:gd name="connsiteX4" fmla="*/ 0 w 6321194"/>
              <a:gd name="connsiteY4" fmla="*/ 6452130 h 6452131"/>
              <a:gd name="connsiteX5" fmla="*/ 0 w 6321194"/>
              <a:gd name="connsiteY5" fmla="*/ 1 h 6452131"/>
              <a:gd name="connsiteX0" fmla="*/ 0 w 6266005"/>
              <a:gd name="connsiteY0" fmla="*/ 1 h 6452131"/>
              <a:gd name="connsiteX1" fmla="*/ 4951414 w 6266005"/>
              <a:gd name="connsiteY1" fmla="*/ 0 h 6452131"/>
              <a:gd name="connsiteX2" fmla="*/ 6025092 w 6266005"/>
              <a:gd name="connsiteY2" fmla="*/ 4216665 h 6452131"/>
              <a:gd name="connsiteX3" fmla="*/ 2682346 w 6266005"/>
              <a:gd name="connsiteY3" fmla="*/ 6452131 h 6452131"/>
              <a:gd name="connsiteX4" fmla="*/ 0 w 6266005"/>
              <a:gd name="connsiteY4" fmla="*/ 6452130 h 6452131"/>
              <a:gd name="connsiteX5" fmla="*/ 0 w 6266005"/>
              <a:gd name="connsiteY5" fmla="*/ 1 h 6452131"/>
              <a:gd name="connsiteX0" fmla="*/ 0 w 6266005"/>
              <a:gd name="connsiteY0" fmla="*/ 0 h 6472450"/>
              <a:gd name="connsiteX1" fmla="*/ 4951414 w 6266005"/>
              <a:gd name="connsiteY1" fmla="*/ 20319 h 6472450"/>
              <a:gd name="connsiteX2" fmla="*/ 6025092 w 6266005"/>
              <a:gd name="connsiteY2" fmla="*/ 4236984 h 6472450"/>
              <a:gd name="connsiteX3" fmla="*/ 2682346 w 6266005"/>
              <a:gd name="connsiteY3" fmla="*/ 6472450 h 6472450"/>
              <a:gd name="connsiteX4" fmla="*/ 0 w 6266005"/>
              <a:gd name="connsiteY4" fmla="*/ 6472449 h 6472450"/>
              <a:gd name="connsiteX5" fmla="*/ 0 w 6266005"/>
              <a:gd name="connsiteY5" fmla="*/ 0 h 6472450"/>
              <a:gd name="connsiteX0" fmla="*/ 0 w 6321305"/>
              <a:gd name="connsiteY0" fmla="*/ 10161 h 6482611"/>
              <a:gd name="connsiteX1" fmla="*/ 4961574 w 6321305"/>
              <a:gd name="connsiteY1" fmla="*/ 0 h 6482611"/>
              <a:gd name="connsiteX2" fmla="*/ 6025092 w 6321305"/>
              <a:gd name="connsiteY2" fmla="*/ 4247145 h 6482611"/>
              <a:gd name="connsiteX3" fmla="*/ 2682346 w 6321305"/>
              <a:gd name="connsiteY3" fmla="*/ 6482611 h 6482611"/>
              <a:gd name="connsiteX4" fmla="*/ 0 w 6321305"/>
              <a:gd name="connsiteY4" fmla="*/ 6482610 h 6482611"/>
              <a:gd name="connsiteX5" fmla="*/ 0 w 6321305"/>
              <a:gd name="connsiteY5" fmla="*/ 10161 h 6482611"/>
              <a:gd name="connsiteX0" fmla="*/ 0 w 6281673"/>
              <a:gd name="connsiteY0" fmla="*/ 10161 h 6482611"/>
              <a:gd name="connsiteX1" fmla="*/ 4961574 w 6281673"/>
              <a:gd name="connsiteY1" fmla="*/ 0 h 6482611"/>
              <a:gd name="connsiteX2" fmla="*/ 6025092 w 6281673"/>
              <a:gd name="connsiteY2" fmla="*/ 4247145 h 6482611"/>
              <a:gd name="connsiteX3" fmla="*/ 2682346 w 6281673"/>
              <a:gd name="connsiteY3" fmla="*/ 6482611 h 6482611"/>
              <a:gd name="connsiteX4" fmla="*/ 0 w 6281673"/>
              <a:gd name="connsiteY4" fmla="*/ 6482610 h 6482611"/>
              <a:gd name="connsiteX5" fmla="*/ 0 w 6281673"/>
              <a:gd name="connsiteY5" fmla="*/ 10161 h 6482611"/>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63095"/>
              <a:gd name="connsiteY0" fmla="*/ 10161 h 6482610"/>
              <a:gd name="connsiteX1" fmla="*/ 4961574 w 6263095"/>
              <a:gd name="connsiteY1" fmla="*/ 0 h 6482610"/>
              <a:gd name="connsiteX2" fmla="*/ 6025092 w 6263095"/>
              <a:gd name="connsiteY2" fmla="*/ 4247145 h 6482610"/>
              <a:gd name="connsiteX3" fmla="*/ 2936346 w 6263095"/>
              <a:gd name="connsiteY3" fmla="*/ 6472451 h 6482610"/>
              <a:gd name="connsiteX4" fmla="*/ 0 w 6263095"/>
              <a:gd name="connsiteY4" fmla="*/ 6482610 h 6482610"/>
              <a:gd name="connsiteX5" fmla="*/ 0 w 6263095"/>
              <a:gd name="connsiteY5" fmla="*/ 10161 h 6482610"/>
              <a:gd name="connsiteX0" fmla="*/ 0 w 6289855"/>
              <a:gd name="connsiteY0" fmla="*/ 10161 h 6482610"/>
              <a:gd name="connsiteX1" fmla="*/ 4961574 w 6289855"/>
              <a:gd name="connsiteY1" fmla="*/ 0 h 6482610"/>
              <a:gd name="connsiteX2" fmla="*/ 6025092 w 6289855"/>
              <a:gd name="connsiteY2" fmla="*/ 4247145 h 6482610"/>
              <a:gd name="connsiteX3" fmla="*/ 2936346 w 6289855"/>
              <a:gd name="connsiteY3" fmla="*/ 6472451 h 6482610"/>
              <a:gd name="connsiteX4" fmla="*/ 0 w 6289855"/>
              <a:gd name="connsiteY4" fmla="*/ 6482610 h 6482610"/>
              <a:gd name="connsiteX5" fmla="*/ 0 w 6289855"/>
              <a:gd name="connsiteY5" fmla="*/ 10161 h 6482610"/>
              <a:gd name="connsiteX0" fmla="*/ 0 w 6276060"/>
              <a:gd name="connsiteY0" fmla="*/ 10161 h 6482610"/>
              <a:gd name="connsiteX1" fmla="*/ 4961574 w 6276060"/>
              <a:gd name="connsiteY1" fmla="*/ 0 h 6482610"/>
              <a:gd name="connsiteX2" fmla="*/ 6004772 w 6276060"/>
              <a:gd name="connsiteY2" fmla="*/ 4206505 h 6482610"/>
              <a:gd name="connsiteX3" fmla="*/ 2936346 w 6276060"/>
              <a:gd name="connsiteY3" fmla="*/ 6472451 h 6482610"/>
              <a:gd name="connsiteX4" fmla="*/ 0 w 6276060"/>
              <a:gd name="connsiteY4" fmla="*/ 6482610 h 6482610"/>
              <a:gd name="connsiteX5" fmla="*/ 0 w 6276060"/>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303818"/>
              <a:gd name="connsiteY0" fmla="*/ 10161 h 6482610"/>
              <a:gd name="connsiteX1" fmla="*/ 4961574 w 6303818"/>
              <a:gd name="connsiteY1" fmla="*/ 0 h 6482610"/>
              <a:gd name="connsiteX2" fmla="*/ 6045412 w 6303818"/>
              <a:gd name="connsiteY2" fmla="*/ 4216665 h 6482610"/>
              <a:gd name="connsiteX3" fmla="*/ 2936346 w 6303818"/>
              <a:gd name="connsiteY3" fmla="*/ 6472451 h 6482610"/>
              <a:gd name="connsiteX4" fmla="*/ 0 w 6303818"/>
              <a:gd name="connsiteY4" fmla="*/ 6482610 h 6482610"/>
              <a:gd name="connsiteX5" fmla="*/ 0 w 6303818"/>
              <a:gd name="connsiteY5" fmla="*/ 10161 h 6482610"/>
              <a:gd name="connsiteX0" fmla="*/ 0 w 6317252"/>
              <a:gd name="connsiteY0" fmla="*/ 10161 h 6482610"/>
              <a:gd name="connsiteX1" fmla="*/ 4961574 w 6317252"/>
              <a:gd name="connsiteY1" fmla="*/ 0 h 6482610"/>
              <a:gd name="connsiteX2" fmla="*/ 6045412 w 6317252"/>
              <a:gd name="connsiteY2" fmla="*/ 4216665 h 6482610"/>
              <a:gd name="connsiteX3" fmla="*/ 2936346 w 6317252"/>
              <a:gd name="connsiteY3" fmla="*/ 6472451 h 6482610"/>
              <a:gd name="connsiteX4" fmla="*/ 0 w 6317252"/>
              <a:gd name="connsiteY4" fmla="*/ 6482610 h 6482610"/>
              <a:gd name="connsiteX5" fmla="*/ 0 w 6317252"/>
              <a:gd name="connsiteY5" fmla="*/ 10161 h 6482610"/>
              <a:gd name="connsiteX0" fmla="*/ 0 w 6299936"/>
              <a:gd name="connsiteY0" fmla="*/ 10161 h 6482610"/>
              <a:gd name="connsiteX1" fmla="*/ 4961574 w 6299936"/>
              <a:gd name="connsiteY1" fmla="*/ 0 h 6482610"/>
              <a:gd name="connsiteX2" fmla="*/ 6020245 w 6299936"/>
              <a:gd name="connsiteY2" fmla="*/ 4216665 h 6482610"/>
              <a:gd name="connsiteX3" fmla="*/ 2936346 w 6299936"/>
              <a:gd name="connsiteY3" fmla="*/ 6472451 h 6482610"/>
              <a:gd name="connsiteX4" fmla="*/ 0 w 6299936"/>
              <a:gd name="connsiteY4" fmla="*/ 6482610 h 6482610"/>
              <a:gd name="connsiteX5" fmla="*/ 0 w 6299936"/>
              <a:gd name="connsiteY5" fmla="*/ 10161 h 6482610"/>
              <a:gd name="connsiteX0" fmla="*/ 0 w 6267165"/>
              <a:gd name="connsiteY0" fmla="*/ 10161 h 6489229"/>
              <a:gd name="connsiteX1" fmla="*/ 4961574 w 6267165"/>
              <a:gd name="connsiteY1" fmla="*/ 0 h 6489229"/>
              <a:gd name="connsiteX2" fmla="*/ 6020245 w 6267165"/>
              <a:gd name="connsiteY2" fmla="*/ 4216665 h 6489229"/>
              <a:gd name="connsiteX3" fmla="*/ 2835678 w 6267165"/>
              <a:gd name="connsiteY3" fmla="*/ 6489229 h 6489229"/>
              <a:gd name="connsiteX4" fmla="*/ 0 w 6267165"/>
              <a:gd name="connsiteY4" fmla="*/ 6482610 h 6489229"/>
              <a:gd name="connsiteX5" fmla="*/ 0 w 6267165"/>
              <a:gd name="connsiteY5" fmla="*/ 10161 h 6489229"/>
              <a:gd name="connsiteX0" fmla="*/ 0 w 6295968"/>
              <a:gd name="connsiteY0" fmla="*/ 10161 h 6489229"/>
              <a:gd name="connsiteX1" fmla="*/ 4961574 w 6295968"/>
              <a:gd name="connsiteY1" fmla="*/ 0 h 6489229"/>
              <a:gd name="connsiteX2" fmla="*/ 6062190 w 6295968"/>
              <a:gd name="connsiteY2" fmla="*/ 4107608 h 6489229"/>
              <a:gd name="connsiteX3" fmla="*/ 2835678 w 6295968"/>
              <a:gd name="connsiteY3" fmla="*/ 6489229 h 6489229"/>
              <a:gd name="connsiteX4" fmla="*/ 0 w 6295968"/>
              <a:gd name="connsiteY4" fmla="*/ 6482610 h 6489229"/>
              <a:gd name="connsiteX5" fmla="*/ 0 w 6295968"/>
              <a:gd name="connsiteY5" fmla="*/ 10161 h 64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968" h="6489229">
                <a:moveTo>
                  <a:pt x="0" y="10161"/>
                </a:moveTo>
                <a:lnTo>
                  <a:pt x="4961574" y="0"/>
                </a:lnTo>
                <a:cubicBezTo>
                  <a:pt x="6577772" y="1459654"/>
                  <a:pt x="6416506" y="3026070"/>
                  <a:pt x="6062190" y="4107608"/>
                </a:cubicBezTo>
                <a:cubicBezTo>
                  <a:pt x="5707874" y="5189146"/>
                  <a:pt x="4550090" y="6306349"/>
                  <a:pt x="2835678" y="6489229"/>
                </a:cubicBezTo>
                <a:lnTo>
                  <a:pt x="0" y="6482610"/>
                </a:lnTo>
                <a:lnTo>
                  <a:pt x="0" y="10161"/>
                </a:lnTo>
                <a:close/>
              </a:path>
            </a:pathLst>
          </a:custGeom>
        </p:spPr>
        <p:txBody>
          <a:bodyPr/>
          <a:lstStyle/>
          <a:p>
            <a:endParaRPr lang="en-IN" dirty="0"/>
          </a:p>
        </p:txBody>
      </p:sp>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Rounded Corners 10">
            <a:extLst>
              <a:ext uri="{FF2B5EF4-FFF2-40B4-BE49-F238E27FC236}">
                <a16:creationId xmlns:a16="http://schemas.microsoft.com/office/drawing/2014/main" id="{4BBCE8C8-8FF1-ABEF-884F-7F80F4D743E4}"/>
              </a:ext>
            </a:extLst>
          </p:cNvPr>
          <p:cNvSpPr/>
          <p:nvPr userDrawn="1"/>
        </p:nvSpPr>
        <p:spPr>
          <a:xfrm>
            <a:off x="2133600" y="1958697"/>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279B870-F6B4-628E-51FC-C98DD95C444D}"/>
              </a:ext>
            </a:extLst>
          </p:cNvPr>
          <p:cNvSpPr/>
          <p:nvPr userDrawn="1"/>
        </p:nvSpPr>
        <p:spPr>
          <a:xfrm>
            <a:off x="2133600" y="2906460"/>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F6F51E1-0D27-5751-5AE0-EEA5852C34FE}"/>
              </a:ext>
            </a:extLst>
          </p:cNvPr>
          <p:cNvSpPr/>
          <p:nvPr userDrawn="1"/>
        </p:nvSpPr>
        <p:spPr>
          <a:xfrm>
            <a:off x="2133600" y="3854223"/>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2D180F-CDD9-9E6F-F4DC-1D36559C7FE7}"/>
              </a:ext>
            </a:extLst>
          </p:cNvPr>
          <p:cNvSpPr/>
          <p:nvPr userDrawn="1"/>
        </p:nvSpPr>
        <p:spPr>
          <a:xfrm>
            <a:off x="2133600" y="4801985"/>
            <a:ext cx="9710400" cy="646478"/>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4536599" y="1890536"/>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01</a:t>
            </a:r>
            <a:endParaRPr lang="en-IN" dirty="0"/>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4544561" y="2838578"/>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02</a:t>
            </a:r>
            <a:endParaRPr lang="en-IN" dirty="0"/>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4511669" y="3788361"/>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03</a:t>
            </a:r>
            <a:endParaRPr lang="en-IN" dirty="0"/>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4530481" y="4751630"/>
            <a:ext cx="776121" cy="776121"/>
          </a:xfrm>
          <a:prstGeom prst="ellipse">
            <a:avLst/>
          </a:prstGeom>
          <a:solidFill>
            <a:schemeClr val="bg2"/>
          </a:solidFill>
          <a:effectLst>
            <a:outerShdw blurRad="50800" dist="38100" dir="2700000" algn="tl" rotWithShape="0">
              <a:prstClr val="black">
                <a:alpha val="40000"/>
              </a:prstClr>
            </a:outerShdw>
          </a:effectLst>
        </p:spPr>
        <p:txBody>
          <a:bodyPr vert="horz" lIns="0" tIns="91440" rIns="0" bIns="91440" rtlCol="0">
            <a:noAutofit/>
          </a:bodyPr>
          <a:lstStyle>
            <a:lvl1pPr>
              <a:defRPr lang="en-IN" b="1" dirty="0">
                <a:solidFill>
                  <a:schemeClr val="tx2"/>
                </a:solidFill>
                <a:latin typeface="Barlow" panose="00000500000000000000" pitchFamily="2" charset="0"/>
              </a:defRPr>
            </a:lvl1pPr>
          </a:lstStyle>
          <a:p>
            <a:pPr marL="0" lvl="0" indent="0" algn="ctr">
              <a:buNone/>
            </a:pPr>
            <a:r>
              <a:rPr lang="en-US" dirty="0"/>
              <a:t>04</a:t>
            </a:r>
            <a:endParaRPr lang="en-IN" dirty="0"/>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500426" y="2101804"/>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500425" y="3074795"/>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500426" y="4000605"/>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500425" y="4973596"/>
            <a:ext cx="6021049" cy="309808"/>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5" name="Text Placeholder 37">
            <a:extLst>
              <a:ext uri="{FF2B5EF4-FFF2-40B4-BE49-F238E27FC236}">
                <a16:creationId xmlns:a16="http://schemas.microsoft.com/office/drawing/2014/main" id="{DB4417A2-59BE-E1EA-191B-F8A6C4EE8E38}"/>
              </a:ext>
            </a:extLst>
          </p:cNvPr>
          <p:cNvSpPr>
            <a:spLocks noGrp="1"/>
          </p:cNvSpPr>
          <p:nvPr>
            <p:ph type="body" sz="quarter" idx="20" hasCustomPrompt="1"/>
          </p:nvPr>
        </p:nvSpPr>
        <p:spPr>
          <a:xfrm>
            <a:off x="2812026" y="2113884"/>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1</a:t>
            </a:r>
            <a:endParaRPr lang="en-IN" dirty="0"/>
          </a:p>
        </p:txBody>
      </p:sp>
      <p:sp>
        <p:nvSpPr>
          <p:cNvPr id="22" name="Text Placeholder 37">
            <a:extLst>
              <a:ext uri="{FF2B5EF4-FFF2-40B4-BE49-F238E27FC236}">
                <a16:creationId xmlns:a16="http://schemas.microsoft.com/office/drawing/2014/main" id="{F9B33DDC-B06D-9DE9-0E02-B12036AE88A3}"/>
              </a:ext>
            </a:extLst>
          </p:cNvPr>
          <p:cNvSpPr>
            <a:spLocks noGrp="1"/>
          </p:cNvSpPr>
          <p:nvPr>
            <p:ph type="body" sz="quarter" idx="26" hasCustomPrompt="1"/>
          </p:nvPr>
        </p:nvSpPr>
        <p:spPr>
          <a:xfrm>
            <a:off x="2812025" y="3081103"/>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2</a:t>
            </a:r>
            <a:endParaRPr lang="en-IN" dirty="0"/>
          </a:p>
        </p:txBody>
      </p:sp>
      <p:sp>
        <p:nvSpPr>
          <p:cNvPr id="23" name="Text Placeholder 37">
            <a:extLst>
              <a:ext uri="{FF2B5EF4-FFF2-40B4-BE49-F238E27FC236}">
                <a16:creationId xmlns:a16="http://schemas.microsoft.com/office/drawing/2014/main" id="{E631A40E-2E83-ABBE-2268-0292550C3DCC}"/>
              </a:ext>
            </a:extLst>
          </p:cNvPr>
          <p:cNvSpPr>
            <a:spLocks noGrp="1"/>
          </p:cNvSpPr>
          <p:nvPr>
            <p:ph type="body" sz="quarter" idx="27" hasCustomPrompt="1"/>
          </p:nvPr>
        </p:nvSpPr>
        <p:spPr>
          <a:xfrm>
            <a:off x="2804550" y="4018457"/>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3</a:t>
            </a:r>
            <a:endParaRPr lang="en-IN" dirty="0"/>
          </a:p>
        </p:txBody>
      </p:sp>
      <p:sp>
        <p:nvSpPr>
          <p:cNvPr id="24" name="Text Placeholder 37">
            <a:extLst>
              <a:ext uri="{FF2B5EF4-FFF2-40B4-BE49-F238E27FC236}">
                <a16:creationId xmlns:a16="http://schemas.microsoft.com/office/drawing/2014/main" id="{245D9F7D-BC32-4224-3B60-1D70794453B3}"/>
              </a:ext>
            </a:extLst>
          </p:cNvPr>
          <p:cNvSpPr>
            <a:spLocks noGrp="1"/>
          </p:cNvSpPr>
          <p:nvPr>
            <p:ph type="body" sz="quarter" idx="28" hasCustomPrompt="1"/>
          </p:nvPr>
        </p:nvSpPr>
        <p:spPr>
          <a:xfrm>
            <a:off x="2804549" y="4985676"/>
            <a:ext cx="1536867" cy="297728"/>
          </a:xfrm>
        </p:spPr>
        <p:txBody>
          <a:bodyPr>
            <a:normAutofit/>
          </a:bodyPr>
          <a:lstStyle>
            <a:lvl1pPr marL="0" indent="0" algn="l">
              <a:buNone/>
              <a:defRPr sz="1800" b="1">
                <a:solidFill>
                  <a:schemeClr val="tx1"/>
                </a:solidFill>
                <a:latin typeface="Barlow" panose="00000500000000000000" pitchFamily="2" charset="0"/>
              </a:defRPr>
            </a:lvl1pPr>
          </a:lstStyle>
          <a:p>
            <a:pPr lvl="0"/>
            <a:r>
              <a:rPr lang="en-US" dirty="0"/>
              <a:t>Heading 4</a:t>
            </a:r>
            <a:endParaRPr lang="en-IN" dirty="0"/>
          </a:p>
        </p:txBody>
      </p:sp>
      <p:sp>
        <p:nvSpPr>
          <p:cNvPr id="88" name="Content Placeholder 78">
            <a:extLst>
              <a:ext uri="{FF2B5EF4-FFF2-40B4-BE49-F238E27FC236}">
                <a16:creationId xmlns:a16="http://schemas.microsoft.com/office/drawing/2014/main" id="{EDA7EE76-DC14-3403-AADB-553132E2EF20}"/>
              </a:ext>
            </a:extLst>
          </p:cNvPr>
          <p:cNvSpPr>
            <a:spLocks noGrp="1"/>
          </p:cNvSpPr>
          <p:nvPr>
            <p:ph sz="quarter" idx="30" hasCustomPrompt="1"/>
          </p:nvPr>
        </p:nvSpPr>
        <p:spPr>
          <a:xfrm>
            <a:off x="2241083" y="2049667"/>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89" name="Content Placeholder 78">
            <a:extLst>
              <a:ext uri="{FF2B5EF4-FFF2-40B4-BE49-F238E27FC236}">
                <a16:creationId xmlns:a16="http://schemas.microsoft.com/office/drawing/2014/main" id="{7B0E5D52-75D1-A6B9-AF3E-B1FF53A23079}"/>
              </a:ext>
            </a:extLst>
          </p:cNvPr>
          <p:cNvSpPr>
            <a:spLocks noGrp="1"/>
          </p:cNvSpPr>
          <p:nvPr>
            <p:ph sz="quarter" idx="31" hasCustomPrompt="1"/>
          </p:nvPr>
        </p:nvSpPr>
        <p:spPr>
          <a:xfrm>
            <a:off x="2241083" y="3000333"/>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6" name="Content Placeholder 78">
            <a:extLst>
              <a:ext uri="{FF2B5EF4-FFF2-40B4-BE49-F238E27FC236}">
                <a16:creationId xmlns:a16="http://schemas.microsoft.com/office/drawing/2014/main" id="{F607488F-018D-7346-4C74-5BC24BD9E5BD}"/>
              </a:ext>
            </a:extLst>
          </p:cNvPr>
          <p:cNvSpPr>
            <a:spLocks noGrp="1"/>
          </p:cNvSpPr>
          <p:nvPr>
            <p:ph sz="quarter" idx="32" hasCustomPrompt="1"/>
          </p:nvPr>
        </p:nvSpPr>
        <p:spPr>
          <a:xfrm>
            <a:off x="2241083" y="3954949"/>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
        <p:nvSpPr>
          <p:cNvPr id="27" name="Content Placeholder 78">
            <a:extLst>
              <a:ext uri="{FF2B5EF4-FFF2-40B4-BE49-F238E27FC236}">
                <a16:creationId xmlns:a16="http://schemas.microsoft.com/office/drawing/2014/main" id="{EA33B7F1-7263-8A3A-206E-03E63D199724}"/>
              </a:ext>
            </a:extLst>
          </p:cNvPr>
          <p:cNvSpPr>
            <a:spLocks noGrp="1"/>
          </p:cNvSpPr>
          <p:nvPr>
            <p:ph sz="quarter" idx="33" hasCustomPrompt="1"/>
          </p:nvPr>
        </p:nvSpPr>
        <p:spPr>
          <a:xfrm>
            <a:off x="2241083" y="4905615"/>
            <a:ext cx="458418" cy="442123"/>
          </a:xfrm>
          <a:prstGeom prst="ellipse">
            <a:avLst/>
          </a:prstGeom>
          <a:solidFill>
            <a:schemeClr val="tx2"/>
          </a:solidFill>
        </p:spPr>
        <p:txBody>
          <a:bodyPr lIns="0" rIns="0" anchor="ctr">
            <a:noAutofit/>
          </a:bodyPr>
          <a:lstStyle>
            <a:lvl1pPr marL="0" indent="0" algn="ctr">
              <a:buNone/>
              <a:defRPr sz="900" b="1">
                <a:solidFill>
                  <a:schemeClr val="bg1"/>
                </a:solidFill>
              </a:defRPr>
            </a:lvl1pPr>
          </a:lstStyle>
          <a:p>
            <a:pPr lvl="0"/>
            <a:r>
              <a:rPr lang="en-US" dirty="0"/>
              <a:t>Icon</a:t>
            </a:r>
            <a:endParaRPr lang="en-IN" dirty="0"/>
          </a:p>
        </p:txBody>
      </p:sp>
    </p:spTree>
    <p:extLst>
      <p:ext uri="{BB962C8B-B14F-4D97-AF65-F5344CB8AC3E}">
        <p14:creationId xmlns:p14="http://schemas.microsoft.com/office/powerpoint/2010/main" val="24873507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EFD0C3-9018-32A5-E7A1-5CA1E3CD9FC5}"/>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46307A03-750A-7422-8C8B-F4FCFF4D22ED}"/>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Rounded Corners 16">
            <a:extLst>
              <a:ext uri="{FF2B5EF4-FFF2-40B4-BE49-F238E27FC236}">
                <a16:creationId xmlns:a16="http://schemas.microsoft.com/office/drawing/2014/main" id="{71EEE1AB-0FB0-4BE4-0920-C095C792A366}"/>
              </a:ext>
            </a:extLst>
          </p:cNvPr>
          <p:cNvSpPr/>
          <p:nvPr userDrawn="1"/>
        </p:nvSpPr>
        <p:spPr>
          <a:xfrm>
            <a:off x="4063908" y="3314102"/>
            <a:ext cx="3872616" cy="808305"/>
          </a:xfrm>
          <a:prstGeom prst="roundRect">
            <a:avLst>
              <a:gd name="adj" fmla="val 50000"/>
            </a:avLst>
          </a:prstGeom>
          <a:solidFill>
            <a:schemeClr val="tx2"/>
          </a:solidFill>
          <a:effectLst/>
        </p:spPr>
        <p:txBody>
          <a:bodyPr wrap="square" lIns="1440000" tIns="0" rIns="0" bIns="0" anchor="ctr" anchorCtr="0">
            <a:noAutofit/>
          </a:bodyPr>
          <a:lstStyle/>
          <a:p>
            <a:endParaRPr lang="en-US" sz="2000" b="1" dirty="0">
              <a:solidFill>
                <a:schemeClr val="bg1"/>
              </a:solidFill>
              <a:latin typeface="Segoe UI" panose="020B0502040204020203" pitchFamily="34" charset="0"/>
              <a:cs typeface="Segoe UI" panose="020B0502040204020203" pitchFamily="34" charset="0"/>
            </a:endParaRPr>
          </a:p>
        </p:txBody>
      </p:sp>
      <p:sp>
        <p:nvSpPr>
          <p:cNvPr id="18" name="Rectangle: Rounded Corners 17">
            <a:extLst>
              <a:ext uri="{FF2B5EF4-FFF2-40B4-BE49-F238E27FC236}">
                <a16:creationId xmlns:a16="http://schemas.microsoft.com/office/drawing/2014/main" id="{0CF8D045-EC67-3A42-DF00-773E470DE925}"/>
              </a:ext>
            </a:extLst>
          </p:cNvPr>
          <p:cNvSpPr/>
          <p:nvPr userDrawn="1"/>
        </p:nvSpPr>
        <p:spPr>
          <a:xfrm>
            <a:off x="3319858" y="5089531"/>
            <a:ext cx="4630341" cy="808305"/>
          </a:xfrm>
          <a:prstGeom prst="roundRect">
            <a:avLst>
              <a:gd name="adj" fmla="val 50000"/>
            </a:avLst>
          </a:prstGeom>
          <a:solidFill>
            <a:schemeClr val="accent1"/>
          </a:solidFill>
          <a:effectLst/>
        </p:spPr>
        <p:txBody>
          <a:bodyPr wrap="square" lIns="1440000" tIns="0" rIns="0" bIns="0" anchor="ctr" anchorCtr="0">
            <a:noAutofit/>
          </a:bodyPr>
          <a:lstStyle/>
          <a:p>
            <a:endParaRPr lang="en-US" sz="2000" b="1" dirty="0">
              <a:solidFill>
                <a:schemeClr val="bg1"/>
              </a:solidFill>
              <a:latin typeface="Segoe UI" panose="020B0502040204020203" pitchFamily="34" charset="0"/>
              <a:cs typeface="Segoe UI" panose="020B0502040204020203" pitchFamily="34" charset="0"/>
            </a:endParaRPr>
          </a:p>
        </p:txBody>
      </p:sp>
      <p:sp>
        <p:nvSpPr>
          <p:cNvPr id="19" name="Rectangle: Rounded Corners 18">
            <a:extLst>
              <a:ext uri="{FF2B5EF4-FFF2-40B4-BE49-F238E27FC236}">
                <a16:creationId xmlns:a16="http://schemas.microsoft.com/office/drawing/2014/main" id="{D4EC984A-88CB-374B-254E-79EDBD342641}"/>
              </a:ext>
            </a:extLst>
          </p:cNvPr>
          <p:cNvSpPr/>
          <p:nvPr userDrawn="1"/>
        </p:nvSpPr>
        <p:spPr>
          <a:xfrm>
            <a:off x="3319858" y="1536102"/>
            <a:ext cx="4630341" cy="808305"/>
          </a:xfrm>
          <a:prstGeom prst="roundRect">
            <a:avLst>
              <a:gd name="adj" fmla="val 50000"/>
            </a:avLst>
          </a:prstGeom>
          <a:solidFill>
            <a:schemeClr val="accent2"/>
          </a:solidFill>
          <a:effectLst/>
        </p:spPr>
        <p:txBody>
          <a:bodyPr wrap="square" lIns="1440000" tIns="0" rIns="0" bIns="0" anchor="ctr" anchorCtr="0">
            <a:noAutofit/>
          </a:bodyPr>
          <a:lstStyle/>
          <a:p>
            <a:endParaRPr lang="en-US" sz="2000" b="1" dirty="0">
              <a:solidFill>
                <a:schemeClr val="bg1"/>
              </a:solidFill>
              <a:latin typeface="Segoe UI" panose="020B0502040204020203" pitchFamily="34" charset="0"/>
              <a:cs typeface="Segoe UI" panose="020B0502040204020203" pitchFamily="34" charset="0"/>
            </a:endParaRPr>
          </a:p>
        </p:txBody>
      </p:sp>
      <p:sp>
        <p:nvSpPr>
          <p:cNvPr id="20" name="Oval 19">
            <a:extLst>
              <a:ext uri="{FF2B5EF4-FFF2-40B4-BE49-F238E27FC236}">
                <a16:creationId xmlns:a16="http://schemas.microsoft.com/office/drawing/2014/main" id="{0D39F2EB-70C5-C952-B5F4-5AC6B7BD34EE}"/>
              </a:ext>
            </a:extLst>
          </p:cNvPr>
          <p:cNvSpPr>
            <a:spLocks noChangeArrowheads="1"/>
          </p:cNvSpPr>
          <p:nvPr userDrawn="1"/>
        </p:nvSpPr>
        <p:spPr bwMode="auto">
          <a:xfrm>
            <a:off x="3122973" y="1256124"/>
            <a:ext cx="158340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3DA05484-BAFF-578C-162D-ACC73CD4FC22}"/>
              </a:ext>
            </a:extLst>
          </p:cNvPr>
          <p:cNvSpPr>
            <a:spLocks noChangeArrowheads="1"/>
          </p:cNvSpPr>
          <p:nvPr userDrawn="1"/>
        </p:nvSpPr>
        <p:spPr bwMode="auto">
          <a:xfrm>
            <a:off x="3852041" y="2923714"/>
            <a:ext cx="158340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Oval 21">
            <a:extLst>
              <a:ext uri="{FF2B5EF4-FFF2-40B4-BE49-F238E27FC236}">
                <a16:creationId xmlns:a16="http://schemas.microsoft.com/office/drawing/2014/main" id="{8CE99E17-476C-F159-EDFD-9218E84F8310}"/>
              </a:ext>
            </a:extLst>
          </p:cNvPr>
          <p:cNvSpPr>
            <a:spLocks noChangeArrowheads="1"/>
          </p:cNvSpPr>
          <p:nvPr userDrawn="1"/>
        </p:nvSpPr>
        <p:spPr bwMode="auto">
          <a:xfrm>
            <a:off x="3115053" y="4794814"/>
            <a:ext cx="1580659" cy="1583409"/>
          </a:xfrm>
          <a:prstGeom prst="ellipse">
            <a:avLst/>
          </a:prstGeom>
          <a:solidFill>
            <a:schemeClr val="bg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Oval 22">
            <a:extLst>
              <a:ext uri="{FF2B5EF4-FFF2-40B4-BE49-F238E27FC236}">
                <a16:creationId xmlns:a16="http://schemas.microsoft.com/office/drawing/2014/main" id="{2BE51A22-90F6-2E68-DEF6-39D3DC8EFC87}"/>
              </a:ext>
            </a:extLst>
          </p:cNvPr>
          <p:cNvSpPr>
            <a:spLocks noChangeArrowheads="1"/>
          </p:cNvSpPr>
          <p:nvPr userDrawn="1"/>
        </p:nvSpPr>
        <p:spPr bwMode="auto">
          <a:xfrm>
            <a:off x="546100" y="2133366"/>
            <a:ext cx="3166175" cy="3166176"/>
          </a:xfrm>
          <a:prstGeom prst="ellipse">
            <a:avLst/>
          </a:prstGeom>
          <a:solidFill>
            <a:schemeClr val="accent1"/>
          </a:solidFill>
          <a:ln w="15875"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Oval 23">
            <a:extLst>
              <a:ext uri="{FF2B5EF4-FFF2-40B4-BE49-F238E27FC236}">
                <a16:creationId xmlns:a16="http://schemas.microsoft.com/office/drawing/2014/main" id="{A7FE4D61-5471-89BE-6360-3E15DAD22A8F}"/>
              </a:ext>
            </a:extLst>
          </p:cNvPr>
          <p:cNvSpPr>
            <a:spLocks noChangeArrowheads="1"/>
          </p:cNvSpPr>
          <p:nvPr userDrawn="1"/>
        </p:nvSpPr>
        <p:spPr bwMode="auto">
          <a:xfrm>
            <a:off x="806334" y="2391534"/>
            <a:ext cx="2645708" cy="2649839"/>
          </a:xfrm>
          <a:prstGeom prst="ellipse">
            <a:avLst/>
          </a:prstGeom>
          <a:solidFill>
            <a:schemeClr val="tx2"/>
          </a:solidFill>
          <a:ln w="38100"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Oval 24">
            <a:extLst>
              <a:ext uri="{FF2B5EF4-FFF2-40B4-BE49-F238E27FC236}">
                <a16:creationId xmlns:a16="http://schemas.microsoft.com/office/drawing/2014/main" id="{39BFFB99-D941-1CF4-DC56-89A2F4BCB43E}"/>
              </a:ext>
            </a:extLst>
          </p:cNvPr>
          <p:cNvSpPr>
            <a:spLocks noChangeArrowheads="1"/>
          </p:cNvSpPr>
          <p:nvPr userDrawn="1"/>
        </p:nvSpPr>
        <p:spPr bwMode="auto">
          <a:xfrm>
            <a:off x="1064502" y="2651767"/>
            <a:ext cx="2129371" cy="2129372"/>
          </a:xfrm>
          <a:prstGeom prst="ellipse">
            <a:avLst/>
          </a:prstGeom>
          <a:solidFill>
            <a:schemeClr val="accent2"/>
          </a:solidFill>
          <a:ln w="38100"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Oval 25">
            <a:extLst>
              <a:ext uri="{FF2B5EF4-FFF2-40B4-BE49-F238E27FC236}">
                <a16:creationId xmlns:a16="http://schemas.microsoft.com/office/drawing/2014/main" id="{E7F1134B-5CC6-4514-273E-8DC8F06AC2A5}"/>
              </a:ext>
            </a:extLst>
          </p:cNvPr>
          <p:cNvSpPr>
            <a:spLocks noChangeArrowheads="1"/>
          </p:cNvSpPr>
          <p:nvPr userDrawn="1"/>
        </p:nvSpPr>
        <p:spPr bwMode="auto">
          <a:xfrm>
            <a:off x="1328865" y="2916132"/>
            <a:ext cx="1600643" cy="1600644"/>
          </a:xfrm>
          <a:prstGeom prst="ellipse">
            <a:avLst/>
          </a:prstGeom>
          <a:solidFill>
            <a:sysClr val="window" lastClr="FFFFFF"/>
          </a:solidFill>
          <a:ln w="15875" cap="flat">
            <a:noFill/>
            <a:prstDash val="solid"/>
            <a:miter lim="800000"/>
            <a:headEnd/>
            <a:tailEnd/>
          </a:ln>
          <a:effectLst>
            <a:outerShdw dist="381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Oval 26">
            <a:extLst>
              <a:ext uri="{FF2B5EF4-FFF2-40B4-BE49-F238E27FC236}">
                <a16:creationId xmlns:a16="http://schemas.microsoft.com/office/drawing/2014/main" id="{B8C34AD5-83F2-B428-A926-370252CE99CB}"/>
              </a:ext>
            </a:extLst>
          </p:cNvPr>
          <p:cNvSpPr>
            <a:spLocks noChangeArrowheads="1"/>
          </p:cNvSpPr>
          <p:nvPr userDrawn="1"/>
        </p:nvSpPr>
        <p:spPr bwMode="auto">
          <a:xfrm>
            <a:off x="3319859" y="1348534"/>
            <a:ext cx="1189639" cy="1189639"/>
          </a:xfrm>
          <a:prstGeom prst="ellipse">
            <a:avLst/>
          </a:prstGeom>
          <a:solidFill>
            <a:schemeClr val="accent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Oval 27">
            <a:extLst>
              <a:ext uri="{FF2B5EF4-FFF2-40B4-BE49-F238E27FC236}">
                <a16:creationId xmlns:a16="http://schemas.microsoft.com/office/drawing/2014/main" id="{ECE97C07-6EF1-199D-6943-60B285D74707}"/>
              </a:ext>
            </a:extLst>
          </p:cNvPr>
          <p:cNvSpPr>
            <a:spLocks noChangeArrowheads="1"/>
          </p:cNvSpPr>
          <p:nvPr userDrawn="1"/>
        </p:nvSpPr>
        <p:spPr bwMode="auto">
          <a:xfrm>
            <a:off x="4048927" y="3120600"/>
            <a:ext cx="1189639" cy="1189639"/>
          </a:xfrm>
          <a:prstGeom prst="ellipse">
            <a:avLst/>
          </a:prstGeom>
          <a:solidFill>
            <a:schemeClr val="tx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Oval 28">
            <a:extLst>
              <a:ext uri="{FF2B5EF4-FFF2-40B4-BE49-F238E27FC236}">
                <a16:creationId xmlns:a16="http://schemas.microsoft.com/office/drawing/2014/main" id="{F026070F-C3BE-EC57-0093-991CA0A0FAD2}"/>
              </a:ext>
            </a:extLst>
          </p:cNvPr>
          <p:cNvSpPr>
            <a:spLocks noChangeArrowheads="1"/>
          </p:cNvSpPr>
          <p:nvPr userDrawn="1"/>
        </p:nvSpPr>
        <p:spPr bwMode="auto">
          <a:xfrm>
            <a:off x="3311597" y="4973295"/>
            <a:ext cx="1187573" cy="1189639"/>
          </a:xfrm>
          <a:prstGeom prst="ellipse">
            <a:avLst/>
          </a:prstGeom>
          <a:solidFill>
            <a:schemeClr val="accent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 name="Freeform 22">
            <a:extLst>
              <a:ext uri="{FF2B5EF4-FFF2-40B4-BE49-F238E27FC236}">
                <a16:creationId xmlns:a16="http://schemas.microsoft.com/office/drawing/2014/main" id="{54B75B26-9BDF-BD1F-BB21-DCDA8B1A6B67}"/>
              </a:ext>
            </a:extLst>
          </p:cNvPr>
          <p:cNvSpPr>
            <a:spLocks/>
          </p:cNvSpPr>
          <p:nvPr userDrawn="1"/>
        </p:nvSpPr>
        <p:spPr bwMode="auto">
          <a:xfrm>
            <a:off x="2762216" y="2255222"/>
            <a:ext cx="828203" cy="826138"/>
          </a:xfrm>
          <a:custGeom>
            <a:avLst/>
            <a:gdLst>
              <a:gd name="T0" fmla="*/ 0 w 401"/>
              <a:gd name="T1" fmla="*/ 310 h 400"/>
              <a:gd name="T2" fmla="*/ 313 w 401"/>
              <a:gd name="T3" fmla="*/ 0 h 400"/>
              <a:gd name="T4" fmla="*/ 391 w 401"/>
              <a:gd name="T5" fmla="*/ 5 h 400"/>
              <a:gd name="T6" fmla="*/ 401 w 401"/>
              <a:gd name="T7" fmla="*/ 90 h 400"/>
              <a:gd name="T8" fmla="*/ 90 w 401"/>
              <a:gd name="T9" fmla="*/ 400 h 400"/>
              <a:gd name="T10" fmla="*/ 24 w 401"/>
              <a:gd name="T11" fmla="*/ 377 h 400"/>
              <a:gd name="T12" fmla="*/ 0 w 401"/>
              <a:gd name="T13" fmla="*/ 310 h 400"/>
            </a:gdLst>
            <a:ahLst/>
            <a:cxnLst>
              <a:cxn ang="0">
                <a:pos x="T0" y="T1"/>
              </a:cxn>
              <a:cxn ang="0">
                <a:pos x="T2" y="T3"/>
              </a:cxn>
              <a:cxn ang="0">
                <a:pos x="T4" y="T5"/>
              </a:cxn>
              <a:cxn ang="0">
                <a:pos x="T6" y="T7"/>
              </a:cxn>
              <a:cxn ang="0">
                <a:pos x="T8" y="T9"/>
              </a:cxn>
              <a:cxn ang="0">
                <a:pos x="T10" y="T11"/>
              </a:cxn>
              <a:cxn ang="0">
                <a:pos x="T12" y="T13"/>
              </a:cxn>
            </a:cxnLst>
            <a:rect l="0" t="0" r="r" b="b"/>
            <a:pathLst>
              <a:path w="401" h="400">
                <a:moveTo>
                  <a:pt x="0" y="310"/>
                </a:moveTo>
                <a:lnTo>
                  <a:pt x="313" y="0"/>
                </a:lnTo>
                <a:lnTo>
                  <a:pt x="391" y="5"/>
                </a:lnTo>
                <a:lnTo>
                  <a:pt x="401" y="90"/>
                </a:lnTo>
                <a:lnTo>
                  <a:pt x="90" y="400"/>
                </a:lnTo>
                <a:lnTo>
                  <a:pt x="24" y="377"/>
                </a:lnTo>
                <a:lnTo>
                  <a:pt x="0" y="310"/>
                </a:lnTo>
                <a:close/>
              </a:path>
            </a:pathLst>
          </a:custGeom>
          <a:solidFill>
            <a:schemeClr val="accent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 name="Freeform 23">
            <a:extLst>
              <a:ext uri="{FF2B5EF4-FFF2-40B4-BE49-F238E27FC236}">
                <a16:creationId xmlns:a16="http://schemas.microsoft.com/office/drawing/2014/main" id="{B4EC27A8-EBD4-5713-65E5-AE7B0C60CA46}"/>
              </a:ext>
            </a:extLst>
          </p:cNvPr>
          <p:cNvSpPr>
            <a:spLocks/>
          </p:cNvSpPr>
          <p:nvPr userDrawn="1"/>
        </p:nvSpPr>
        <p:spPr bwMode="auto">
          <a:xfrm>
            <a:off x="3315728" y="3587369"/>
            <a:ext cx="811680" cy="258169"/>
          </a:xfrm>
          <a:custGeom>
            <a:avLst/>
            <a:gdLst>
              <a:gd name="T0" fmla="*/ 38 w 393"/>
              <a:gd name="T1" fmla="*/ 0 h 125"/>
              <a:gd name="T2" fmla="*/ 362 w 393"/>
              <a:gd name="T3" fmla="*/ 0 h 125"/>
              <a:gd name="T4" fmla="*/ 393 w 393"/>
              <a:gd name="T5" fmla="*/ 35 h 125"/>
              <a:gd name="T6" fmla="*/ 362 w 393"/>
              <a:gd name="T7" fmla="*/ 125 h 125"/>
              <a:gd name="T8" fmla="*/ 40 w 393"/>
              <a:gd name="T9" fmla="*/ 125 h 125"/>
              <a:gd name="T10" fmla="*/ 0 w 393"/>
              <a:gd name="T11" fmla="*/ 38 h 125"/>
              <a:gd name="T12" fmla="*/ 38 w 393"/>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393" h="125">
                <a:moveTo>
                  <a:pt x="38" y="0"/>
                </a:moveTo>
                <a:lnTo>
                  <a:pt x="362" y="0"/>
                </a:lnTo>
                <a:lnTo>
                  <a:pt x="393" y="35"/>
                </a:lnTo>
                <a:lnTo>
                  <a:pt x="362" y="125"/>
                </a:lnTo>
                <a:lnTo>
                  <a:pt x="40" y="125"/>
                </a:lnTo>
                <a:lnTo>
                  <a:pt x="0" y="38"/>
                </a:lnTo>
                <a:lnTo>
                  <a:pt x="38" y="0"/>
                </a:lnTo>
                <a:close/>
              </a:path>
            </a:pathLst>
          </a:custGeom>
          <a:solidFill>
            <a:schemeClr val="tx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 name="Freeform 24">
            <a:extLst>
              <a:ext uri="{FF2B5EF4-FFF2-40B4-BE49-F238E27FC236}">
                <a16:creationId xmlns:a16="http://schemas.microsoft.com/office/drawing/2014/main" id="{3A9D2B57-3025-B3F7-6D86-8D2E7D2F654A}"/>
              </a:ext>
            </a:extLst>
          </p:cNvPr>
          <p:cNvSpPr>
            <a:spLocks/>
          </p:cNvSpPr>
          <p:nvPr userDrawn="1"/>
        </p:nvSpPr>
        <p:spPr bwMode="auto">
          <a:xfrm>
            <a:off x="3086475" y="4684068"/>
            <a:ext cx="620008" cy="559681"/>
          </a:xfrm>
          <a:custGeom>
            <a:avLst/>
            <a:gdLst>
              <a:gd name="T0" fmla="*/ 99 w 251"/>
              <a:gd name="T1" fmla="*/ 0 h 239"/>
              <a:gd name="T2" fmla="*/ 246 w 251"/>
              <a:gd name="T3" fmla="*/ 147 h 239"/>
              <a:gd name="T4" fmla="*/ 251 w 251"/>
              <a:gd name="T5" fmla="*/ 222 h 239"/>
              <a:gd name="T6" fmla="*/ 151 w 251"/>
              <a:gd name="T7" fmla="*/ 239 h 239"/>
              <a:gd name="T8" fmla="*/ 0 w 251"/>
              <a:gd name="T9" fmla="*/ 85 h 239"/>
              <a:gd name="T10" fmla="*/ 12 w 251"/>
              <a:gd name="T11" fmla="*/ 42 h 239"/>
              <a:gd name="T12" fmla="*/ 99 w 251"/>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251" h="239">
                <a:moveTo>
                  <a:pt x="99" y="0"/>
                </a:moveTo>
                <a:lnTo>
                  <a:pt x="246" y="147"/>
                </a:lnTo>
                <a:lnTo>
                  <a:pt x="251" y="222"/>
                </a:lnTo>
                <a:lnTo>
                  <a:pt x="151" y="239"/>
                </a:lnTo>
                <a:lnTo>
                  <a:pt x="0" y="85"/>
                </a:lnTo>
                <a:lnTo>
                  <a:pt x="12" y="42"/>
                </a:lnTo>
                <a:lnTo>
                  <a:pt x="99" y="0"/>
                </a:lnTo>
                <a:close/>
              </a:path>
            </a:pathLst>
          </a:custGeom>
          <a:solidFill>
            <a:schemeClr val="accent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 name="Oval 18">
            <a:extLst>
              <a:ext uri="{FF2B5EF4-FFF2-40B4-BE49-F238E27FC236}">
                <a16:creationId xmlns:a16="http://schemas.microsoft.com/office/drawing/2014/main" id="{11F77542-95EE-97FF-1D04-E03B4E7599AD}"/>
              </a:ext>
            </a:extLst>
          </p:cNvPr>
          <p:cNvSpPr>
            <a:spLocks noChangeArrowheads="1"/>
          </p:cNvSpPr>
          <p:nvPr userDrawn="1"/>
        </p:nvSpPr>
        <p:spPr bwMode="auto">
          <a:xfrm>
            <a:off x="3503987" y="1532662"/>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 name="Oval 18">
            <a:extLst>
              <a:ext uri="{FF2B5EF4-FFF2-40B4-BE49-F238E27FC236}">
                <a16:creationId xmlns:a16="http://schemas.microsoft.com/office/drawing/2014/main" id="{33010B02-6EE5-4E47-3118-C9EBAFCADA43}"/>
              </a:ext>
            </a:extLst>
          </p:cNvPr>
          <p:cNvSpPr>
            <a:spLocks noChangeArrowheads="1"/>
          </p:cNvSpPr>
          <p:nvPr userDrawn="1"/>
        </p:nvSpPr>
        <p:spPr bwMode="auto">
          <a:xfrm>
            <a:off x="4233055" y="3304728"/>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 name="Oval 18">
            <a:extLst>
              <a:ext uri="{FF2B5EF4-FFF2-40B4-BE49-F238E27FC236}">
                <a16:creationId xmlns:a16="http://schemas.microsoft.com/office/drawing/2014/main" id="{F3D5716C-1FC1-A63A-0E71-A110CD002AAE}"/>
              </a:ext>
            </a:extLst>
          </p:cNvPr>
          <p:cNvSpPr>
            <a:spLocks noChangeArrowheads="1"/>
          </p:cNvSpPr>
          <p:nvPr userDrawn="1"/>
        </p:nvSpPr>
        <p:spPr bwMode="auto">
          <a:xfrm>
            <a:off x="3494692" y="5178689"/>
            <a:ext cx="821384" cy="821383"/>
          </a:xfrm>
          <a:prstGeom prst="ellipse">
            <a:avLst/>
          </a:prstGeom>
          <a:solidFill>
            <a:sysClr val="window" lastClr="FFFFFF"/>
          </a:solidFill>
          <a:ln w="15875"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6" name="Freeform 55">
            <a:extLst>
              <a:ext uri="{FF2B5EF4-FFF2-40B4-BE49-F238E27FC236}">
                <a16:creationId xmlns:a16="http://schemas.microsoft.com/office/drawing/2014/main" id="{6D85A67C-7A56-DE2B-22A3-ED2B40C80C8F}"/>
              </a:ext>
            </a:extLst>
          </p:cNvPr>
          <p:cNvSpPr>
            <a:spLocks noEditPoints="1"/>
          </p:cNvSpPr>
          <p:nvPr userDrawn="1"/>
        </p:nvSpPr>
        <p:spPr bwMode="auto">
          <a:xfrm>
            <a:off x="7355515" y="1745733"/>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55">
            <a:extLst>
              <a:ext uri="{FF2B5EF4-FFF2-40B4-BE49-F238E27FC236}">
                <a16:creationId xmlns:a16="http://schemas.microsoft.com/office/drawing/2014/main" id="{271FD54B-823D-1391-2FD1-60C75B0D6A71}"/>
              </a:ext>
            </a:extLst>
          </p:cNvPr>
          <p:cNvSpPr>
            <a:spLocks noEditPoints="1"/>
          </p:cNvSpPr>
          <p:nvPr userDrawn="1"/>
        </p:nvSpPr>
        <p:spPr bwMode="auto">
          <a:xfrm>
            <a:off x="7355515" y="3523733"/>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55">
            <a:extLst>
              <a:ext uri="{FF2B5EF4-FFF2-40B4-BE49-F238E27FC236}">
                <a16:creationId xmlns:a16="http://schemas.microsoft.com/office/drawing/2014/main" id="{1F0FBAA0-C49C-F9A3-DB93-FACD5F8C8063}"/>
              </a:ext>
            </a:extLst>
          </p:cNvPr>
          <p:cNvSpPr>
            <a:spLocks noEditPoints="1"/>
          </p:cNvSpPr>
          <p:nvPr userDrawn="1"/>
        </p:nvSpPr>
        <p:spPr bwMode="auto">
          <a:xfrm>
            <a:off x="7355515" y="5299162"/>
            <a:ext cx="387340" cy="38904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42" name="Straight Connector 41">
            <a:extLst>
              <a:ext uri="{FF2B5EF4-FFF2-40B4-BE49-F238E27FC236}">
                <a16:creationId xmlns:a16="http://schemas.microsoft.com/office/drawing/2014/main" id="{43469BD5-DD37-4B4A-A76F-41DBCCB5DF20}"/>
              </a:ext>
            </a:extLst>
          </p:cNvPr>
          <p:cNvCxnSpPr>
            <a:cxnSpLocks/>
          </p:cNvCxnSpPr>
          <p:nvPr userDrawn="1"/>
        </p:nvCxnSpPr>
        <p:spPr>
          <a:xfrm>
            <a:off x="8229600" y="2806682"/>
            <a:ext cx="3962399"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D531E9-1A0A-DBC7-18BB-ABC9BEBC389B}"/>
              </a:ext>
            </a:extLst>
          </p:cNvPr>
          <p:cNvCxnSpPr>
            <a:cxnSpLocks/>
          </p:cNvCxnSpPr>
          <p:nvPr userDrawn="1"/>
        </p:nvCxnSpPr>
        <p:spPr>
          <a:xfrm>
            <a:off x="8229600" y="4618217"/>
            <a:ext cx="3962399"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50" name="Content Placeholder 48">
            <a:extLst>
              <a:ext uri="{FF2B5EF4-FFF2-40B4-BE49-F238E27FC236}">
                <a16:creationId xmlns:a16="http://schemas.microsoft.com/office/drawing/2014/main" id="{FF5A177C-03B8-06A2-809E-D1AB7CE7C0C0}"/>
              </a:ext>
            </a:extLst>
          </p:cNvPr>
          <p:cNvSpPr>
            <a:spLocks noGrp="1"/>
          </p:cNvSpPr>
          <p:nvPr>
            <p:ph sz="quarter" idx="13" hasCustomPrompt="1"/>
          </p:nvPr>
        </p:nvSpPr>
        <p:spPr>
          <a:xfrm>
            <a:off x="1695450" y="3282983"/>
            <a:ext cx="866775" cy="866775"/>
          </a:xfrm>
          <a:prstGeom prst="ellipse">
            <a:avLst/>
          </a:prstGeom>
          <a:noFill/>
        </p:spPr>
        <p:txBody>
          <a:bodyPr anchor="ctr">
            <a:noAutofit/>
          </a:bodyPr>
          <a:lstStyle>
            <a:lvl1pPr marL="0" indent="0" algn="ctr">
              <a:buNone/>
              <a:defRPr sz="1200" b="0">
                <a:solidFill>
                  <a:schemeClr val="tx1"/>
                </a:solidFill>
              </a:defRPr>
            </a:lvl1pPr>
          </a:lstStyle>
          <a:p>
            <a:pPr lvl="0"/>
            <a:r>
              <a:rPr lang="en-US" dirty="0"/>
              <a:t>Insert Icon here</a:t>
            </a:r>
            <a:endParaRPr lang="en-IN" dirty="0"/>
          </a:p>
        </p:txBody>
      </p:sp>
      <p:sp>
        <p:nvSpPr>
          <p:cNvPr id="52" name="Content Placeholder 48">
            <a:extLst>
              <a:ext uri="{FF2B5EF4-FFF2-40B4-BE49-F238E27FC236}">
                <a16:creationId xmlns:a16="http://schemas.microsoft.com/office/drawing/2014/main" id="{05F77255-05C0-9A74-DD40-A5916AAD5B0C}"/>
              </a:ext>
            </a:extLst>
          </p:cNvPr>
          <p:cNvSpPr>
            <a:spLocks noGrp="1"/>
          </p:cNvSpPr>
          <p:nvPr>
            <p:ph sz="quarter" idx="14" hasCustomPrompt="1"/>
          </p:nvPr>
        </p:nvSpPr>
        <p:spPr>
          <a:xfrm>
            <a:off x="3591617" y="1628048"/>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dirty="0"/>
              <a:t>Insert Icon here</a:t>
            </a:r>
            <a:endParaRPr lang="en-IN" dirty="0"/>
          </a:p>
        </p:txBody>
      </p:sp>
      <p:sp>
        <p:nvSpPr>
          <p:cNvPr id="53" name="Content Placeholder 48">
            <a:extLst>
              <a:ext uri="{FF2B5EF4-FFF2-40B4-BE49-F238E27FC236}">
                <a16:creationId xmlns:a16="http://schemas.microsoft.com/office/drawing/2014/main" id="{77F5205B-9112-EE4B-620A-91B4E4B97C98}"/>
              </a:ext>
            </a:extLst>
          </p:cNvPr>
          <p:cNvSpPr>
            <a:spLocks noGrp="1"/>
          </p:cNvSpPr>
          <p:nvPr>
            <p:ph sz="quarter" idx="15" hasCustomPrompt="1"/>
          </p:nvPr>
        </p:nvSpPr>
        <p:spPr>
          <a:xfrm>
            <a:off x="4316692" y="3384869"/>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dirty="0"/>
              <a:t>Insert Icon here</a:t>
            </a:r>
            <a:endParaRPr lang="en-IN" dirty="0"/>
          </a:p>
        </p:txBody>
      </p:sp>
      <p:sp>
        <p:nvSpPr>
          <p:cNvPr id="54" name="Content Placeholder 48">
            <a:extLst>
              <a:ext uri="{FF2B5EF4-FFF2-40B4-BE49-F238E27FC236}">
                <a16:creationId xmlns:a16="http://schemas.microsoft.com/office/drawing/2014/main" id="{3858EDFE-7F0B-98AF-BF6E-4F3225FE588A}"/>
              </a:ext>
            </a:extLst>
          </p:cNvPr>
          <p:cNvSpPr>
            <a:spLocks noGrp="1"/>
          </p:cNvSpPr>
          <p:nvPr>
            <p:ph sz="quarter" idx="16" hasCustomPrompt="1"/>
          </p:nvPr>
        </p:nvSpPr>
        <p:spPr>
          <a:xfrm>
            <a:off x="3582495" y="5267687"/>
            <a:ext cx="646119" cy="646119"/>
          </a:xfrm>
          <a:prstGeom prst="ellipse">
            <a:avLst/>
          </a:prstGeom>
          <a:noFill/>
        </p:spPr>
        <p:txBody>
          <a:bodyPr lIns="0" rIns="0" anchor="ctr">
            <a:noAutofit/>
          </a:bodyPr>
          <a:lstStyle>
            <a:lvl1pPr marL="0" indent="0" algn="ctr">
              <a:buNone/>
              <a:defRPr sz="1050" b="0">
                <a:solidFill>
                  <a:schemeClr val="tx1"/>
                </a:solidFill>
              </a:defRPr>
            </a:lvl1pPr>
          </a:lstStyle>
          <a:p>
            <a:pPr lvl="0"/>
            <a:r>
              <a:rPr lang="en-US" dirty="0"/>
              <a:t>Insert Icon here</a:t>
            </a:r>
            <a:endParaRPr lang="en-IN" dirty="0"/>
          </a:p>
        </p:txBody>
      </p:sp>
      <p:sp>
        <p:nvSpPr>
          <p:cNvPr id="58" name="Text Placeholder 37">
            <a:extLst>
              <a:ext uri="{FF2B5EF4-FFF2-40B4-BE49-F238E27FC236}">
                <a16:creationId xmlns:a16="http://schemas.microsoft.com/office/drawing/2014/main" id="{B593B476-5837-8062-5891-DAC6F0B8ADB9}"/>
              </a:ext>
            </a:extLst>
          </p:cNvPr>
          <p:cNvSpPr>
            <a:spLocks noGrp="1"/>
          </p:cNvSpPr>
          <p:nvPr>
            <p:ph type="body" sz="quarter" idx="17" hasCustomPrompt="1"/>
          </p:nvPr>
        </p:nvSpPr>
        <p:spPr>
          <a:xfrm>
            <a:off x="4779296" y="1760224"/>
            <a:ext cx="2321778" cy="373142"/>
          </a:xfrm>
        </p:spPr>
        <p:txBody>
          <a:bodyPr>
            <a:normAutofit/>
          </a:bodyPr>
          <a:lstStyle>
            <a:lvl1pPr marL="0" indent="0">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60" name="Text Placeholder 37">
            <a:extLst>
              <a:ext uri="{FF2B5EF4-FFF2-40B4-BE49-F238E27FC236}">
                <a16:creationId xmlns:a16="http://schemas.microsoft.com/office/drawing/2014/main" id="{3F5D3575-335B-A44B-13A3-674D27F0BFCF}"/>
              </a:ext>
            </a:extLst>
          </p:cNvPr>
          <p:cNvSpPr>
            <a:spLocks noGrp="1"/>
          </p:cNvSpPr>
          <p:nvPr>
            <p:ph type="body" sz="quarter" idx="19" hasCustomPrompt="1"/>
          </p:nvPr>
        </p:nvSpPr>
        <p:spPr>
          <a:xfrm>
            <a:off x="5506682" y="3564546"/>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62" name="Text Placeholder 37">
            <a:extLst>
              <a:ext uri="{FF2B5EF4-FFF2-40B4-BE49-F238E27FC236}">
                <a16:creationId xmlns:a16="http://schemas.microsoft.com/office/drawing/2014/main" id="{B1D4934E-1083-3A67-D325-D1F4D254CC8D}"/>
              </a:ext>
            </a:extLst>
          </p:cNvPr>
          <p:cNvSpPr>
            <a:spLocks noGrp="1"/>
          </p:cNvSpPr>
          <p:nvPr>
            <p:ph type="body" sz="quarter" idx="20" hasCustomPrompt="1"/>
          </p:nvPr>
        </p:nvSpPr>
        <p:spPr>
          <a:xfrm>
            <a:off x="4779296" y="5309475"/>
            <a:ext cx="2321778" cy="373142"/>
          </a:xfrm>
        </p:spPr>
        <p:txBody>
          <a:bodyPr>
            <a:normAutofit/>
          </a:bodyPr>
          <a:lstStyle>
            <a:lvl1pPr marL="0" indent="0">
              <a:buNone/>
              <a:defRPr sz="1800" b="1">
                <a:solidFill>
                  <a:schemeClr val="bg1"/>
                </a:solidFill>
                <a:latin typeface="Barlow" panose="00000500000000000000" pitchFamily="2" charset="0"/>
              </a:defRPr>
            </a:lvl1pPr>
          </a:lstStyle>
          <a:p>
            <a:pPr lvl="0"/>
            <a:r>
              <a:rPr lang="en-US" dirty="0"/>
              <a:t>Click to add text</a:t>
            </a:r>
            <a:endParaRPr lang="en-IN" dirty="0"/>
          </a:p>
        </p:txBody>
      </p:sp>
      <p:sp>
        <p:nvSpPr>
          <p:cNvPr id="63" name="Text Placeholder 37">
            <a:extLst>
              <a:ext uri="{FF2B5EF4-FFF2-40B4-BE49-F238E27FC236}">
                <a16:creationId xmlns:a16="http://schemas.microsoft.com/office/drawing/2014/main" id="{936A35AC-9CB7-807A-A8F9-16D71A589A95}"/>
              </a:ext>
            </a:extLst>
          </p:cNvPr>
          <p:cNvSpPr>
            <a:spLocks noGrp="1"/>
          </p:cNvSpPr>
          <p:nvPr>
            <p:ph type="body" sz="quarter" idx="18" hasCustomPrompt="1"/>
          </p:nvPr>
        </p:nvSpPr>
        <p:spPr>
          <a:xfrm>
            <a:off x="8195944" y="1571162"/>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5" name="Text Placeholder 37">
            <a:extLst>
              <a:ext uri="{FF2B5EF4-FFF2-40B4-BE49-F238E27FC236}">
                <a16:creationId xmlns:a16="http://schemas.microsoft.com/office/drawing/2014/main" id="{5F6B095A-1098-0FC1-A1C5-34223CB04D6D}"/>
              </a:ext>
            </a:extLst>
          </p:cNvPr>
          <p:cNvSpPr>
            <a:spLocks noGrp="1"/>
          </p:cNvSpPr>
          <p:nvPr>
            <p:ph type="body" sz="quarter" idx="21" hasCustomPrompt="1"/>
          </p:nvPr>
        </p:nvSpPr>
        <p:spPr>
          <a:xfrm>
            <a:off x="8195944" y="3373388"/>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67" name="Text Placeholder 37">
            <a:extLst>
              <a:ext uri="{FF2B5EF4-FFF2-40B4-BE49-F238E27FC236}">
                <a16:creationId xmlns:a16="http://schemas.microsoft.com/office/drawing/2014/main" id="{F6A5C0E3-76BF-4BA6-E071-47CE251478C4}"/>
              </a:ext>
            </a:extLst>
          </p:cNvPr>
          <p:cNvSpPr>
            <a:spLocks noGrp="1"/>
          </p:cNvSpPr>
          <p:nvPr>
            <p:ph type="body" sz="quarter" idx="22" hasCustomPrompt="1"/>
          </p:nvPr>
        </p:nvSpPr>
        <p:spPr>
          <a:xfrm>
            <a:off x="8195944" y="5198260"/>
            <a:ext cx="3648056" cy="684060"/>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1013207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B70706-665F-D233-927E-7E77D2E88119}"/>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01C507B7-A66D-F0AD-7032-3DC6DCBA8BCA}"/>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Circle: Hollow 12">
            <a:extLst>
              <a:ext uri="{FF2B5EF4-FFF2-40B4-BE49-F238E27FC236}">
                <a16:creationId xmlns:a16="http://schemas.microsoft.com/office/drawing/2014/main" id="{28C64CAD-DDF0-5A97-A7CA-7E4B4EE036FC}"/>
              </a:ext>
            </a:extLst>
          </p:cNvPr>
          <p:cNvSpPr/>
          <p:nvPr userDrawn="1"/>
        </p:nvSpPr>
        <p:spPr>
          <a:xfrm>
            <a:off x="896894" y="1271048"/>
            <a:ext cx="2295832" cy="2295832"/>
          </a:xfrm>
          <a:prstGeom prst="donut">
            <a:avLst>
              <a:gd name="adj" fmla="val 104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6D6733-293C-169D-1343-B7AA221AFDA0}"/>
              </a:ext>
            </a:extLst>
          </p:cNvPr>
          <p:cNvSpPr/>
          <p:nvPr userDrawn="1"/>
        </p:nvSpPr>
        <p:spPr>
          <a:xfrm>
            <a:off x="3535119" y="1226085"/>
            <a:ext cx="853762" cy="853762"/>
          </a:xfrm>
          <a:prstGeom prst="ellipse">
            <a:avLst/>
          </a:prstGeom>
          <a:solidFill>
            <a:schemeClr val="accent1"/>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FDE78F-686F-FE71-67A0-4CAAE2054F7A}"/>
              </a:ext>
            </a:extLst>
          </p:cNvPr>
          <p:cNvSpPr/>
          <p:nvPr userDrawn="1"/>
        </p:nvSpPr>
        <p:spPr>
          <a:xfrm>
            <a:off x="3535119" y="2341832"/>
            <a:ext cx="853762" cy="853762"/>
          </a:xfrm>
          <a:prstGeom prst="ellipse">
            <a:avLst/>
          </a:prstGeom>
          <a:solidFill>
            <a:schemeClr val="tx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3A2BD4-7029-0ADC-6E6C-557C9E2ED926}"/>
              </a:ext>
            </a:extLst>
          </p:cNvPr>
          <p:cNvSpPr/>
          <p:nvPr userDrawn="1"/>
        </p:nvSpPr>
        <p:spPr>
          <a:xfrm>
            <a:off x="3535119" y="3457579"/>
            <a:ext cx="853762" cy="853762"/>
          </a:xfrm>
          <a:prstGeom prst="ellipse">
            <a:avLst/>
          </a:prstGeom>
          <a:solidFill>
            <a:schemeClr val="accent2"/>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40917F2-D105-B262-24B4-612AB9BA4C7C}"/>
              </a:ext>
            </a:extLst>
          </p:cNvPr>
          <p:cNvCxnSpPr>
            <a:cxnSpLocks/>
            <a:stCxn id="13" idx="7"/>
            <a:endCxn id="16" idx="2"/>
          </p:cNvCxnSpPr>
          <p:nvPr userDrawn="1"/>
        </p:nvCxnSpPr>
        <p:spPr>
          <a:xfrm>
            <a:off x="2856509" y="1607265"/>
            <a:ext cx="678610" cy="457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F856E4-94A5-2A18-E908-01D719F37849}"/>
              </a:ext>
            </a:extLst>
          </p:cNvPr>
          <p:cNvCxnSpPr>
            <a:cxnSpLocks/>
            <a:stCxn id="13" idx="6"/>
            <a:endCxn id="17" idx="1"/>
          </p:cNvCxnSpPr>
          <p:nvPr userDrawn="1"/>
        </p:nvCxnSpPr>
        <p:spPr>
          <a:xfrm>
            <a:off x="3192726" y="2418964"/>
            <a:ext cx="467424" cy="4789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257B5D-566B-DEB5-AAC3-8744847BD2E9}"/>
              </a:ext>
            </a:extLst>
          </p:cNvPr>
          <p:cNvCxnSpPr>
            <a:cxnSpLocks/>
            <a:stCxn id="13" idx="5"/>
            <a:endCxn id="18" idx="1"/>
          </p:cNvCxnSpPr>
          <p:nvPr userDrawn="1"/>
        </p:nvCxnSpPr>
        <p:spPr>
          <a:xfrm>
            <a:off x="2856509" y="3230663"/>
            <a:ext cx="803641" cy="35194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6C1A8B-EFE3-2BC1-84CD-C1E37827BA76}"/>
              </a:ext>
            </a:extLst>
          </p:cNvPr>
          <p:cNvCxnSpPr>
            <a:cxnSpLocks/>
          </p:cNvCxnSpPr>
          <p:nvPr/>
        </p:nvCxnSpPr>
        <p:spPr>
          <a:xfrm>
            <a:off x="4610813" y="2214664"/>
            <a:ext cx="6561796"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3AF28A-61CA-C34B-46C9-1EC1A93462D7}"/>
              </a:ext>
            </a:extLst>
          </p:cNvPr>
          <p:cNvCxnSpPr>
            <a:cxnSpLocks/>
          </p:cNvCxnSpPr>
          <p:nvPr/>
        </p:nvCxnSpPr>
        <p:spPr>
          <a:xfrm>
            <a:off x="4610813" y="3315402"/>
            <a:ext cx="6561796" cy="0"/>
          </a:xfrm>
          <a:prstGeom prst="line">
            <a:avLst/>
          </a:prstGeom>
          <a:ln w="19050">
            <a:solidFill>
              <a:schemeClr val="tx1">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E0F5C361-A437-A52A-FA93-EC7C046758C6}"/>
              </a:ext>
            </a:extLst>
          </p:cNvPr>
          <p:cNvSpPr txBox="1">
            <a:spLocks/>
          </p:cNvSpPr>
          <p:nvPr userDrawn="1"/>
        </p:nvSpPr>
        <p:spPr>
          <a:xfrm>
            <a:off x="4610813" y="1240766"/>
            <a:ext cx="6561796" cy="846988"/>
          </a:xfrm>
          <a:prstGeom prst="rect">
            <a:avLst/>
          </a:prstGeom>
          <a:solidFill>
            <a:schemeClr val="accent1"/>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dirty="0">
              <a:solidFill>
                <a:schemeClr val="bg2"/>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50" name="Content Placeholder 50">
            <a:extLst>
              <a:ext uri="{FF2B5EF4-FFF2-40B4-BE49-F238E27FC236}">
                <a16:creationId xmlns:a16="http://schemas.microsoft.com/office/drawing/2014/main" id="{E8827325-34B0-0964-CD9C-2E5FE604F49C}"/>
              </a:ext>
            </a:extLst>
          </p:cNvPr>
          <p:cNvSpPr>
            <a:spLocks noGrp="1"/>
          </p:cNvSpPr>
          <p:nvPr userDrawn="1">
            <p:ph sz="quarter" idx="14" hasCustomPrompt="1"/>
          </p:nvPr>
        </p:nvSpPr>
        <p:spPr>
          <a:xfrm>
            <a:off x="3649332" y="1342509"/>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01</a:t>
            </a:r>
            <a:endParaRPr lang="en-IN" dirty="0"/>
          </a:p>
        </p:txBody>
      </p:sp>
      <p:sp>
        <p:nvSpPr>
          <p:cNvPr id="152" name="Content Placeholder 50">
            <a:extLst>
              <a:ext uri="{FF2B5EF4-FFF2-40B4-BE49-F238E27FC236}">
                <a16:creationId xmlns:a16="http://schemas.microsoft.com/office/drawing/2014/main" id="{7E0F1F70-D974-03EE-826E-9C32F8F4B6C8}"/>
              </a:ext>
            </a:extLst>
          </p:cNvPr>
          <p:cNvSpPr>
            <a:spLocks noGrp="1"/>
          </p:cNvSpPr>
          <p:nvPr userDrawn="1">
            <p:ph sz="quarter" idx="15" hasCustomPrompt="1"/>
          </p:nvPr>
        </p:nvSpPr>
        <p:spPr>
          <a:xfrm>
            <a:off x="3643677" y="2453233"/>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02</a:t>
            </a:r>
            <a:endParaRPr lang="en-IN" dirty="0"/>
          </a:p>
        </p:txBody>
      </p:sp>
      <p:sp>
        <p:nvSpPr>
          <p:cNvPr id="154" name="Content Placeholder 50">
            <a:extLst>
              <a:ext uri="{FF2B5EF4-FFF2-40B4-BE49-F238E27FC236}">
                <a16:creationId xmlns:a16="http://schemas.microsoft.com/office/drawing/2014/main" id="{FCCF1862-E649-649A-6E50-0154871E9516}"/>
              </a:ext>
            </a:extLst>
          </p:cNvPr>
          <p:cNvSpPr>
            <a:spLocks noGrp="1"/>
          </p:cNvSpPr>
          <p:nvPr userDrawn="1">
            <p:ph sz="quarter" idx="16" hasCustomPrompt="1"/>
          </p:nvPr>
        </p:nvSpPr>
        <p:spPr>
          <a:xfrm>
            <a:off x="3643677" y="3573484"/>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03</a:t>
            </a:r>
            <a:endParaRPr lang="en-IN" dirty="0"/>
          </a:p>
        </p:txBody>
      </p:sp>
      <p:sp>
        <p:nvSpPr>
          <p:cNvPr id="159" name="Text Placeholder 37">
            <a:extLst>
              <a:ext uri="{FF2B5EF4-FFF2-40B4-BE49-F238E27FC236}">
                <a16:creationId xmlns:a16="http://schemas.microsoft.com/office/drawing/2014/main" id="{2FE499D0-899F-94C0-8F9F-AD0805A0B64F}"/>
              </a:ext>
            </a:extLst>
          </p:cNvPr>
          <p:cNvSpPr>
            <a:spLocks noGrp="1"/>
          </p:cNvSpPr>
          <p:nvPr userDrawn="1">
            <p:ph type="body" sz="quarter" idx="21" hasCustomPrompt="1"/>
          </p:nvPr>
        </p:nvSpPr>
        <p:spPr>
          <a:xfrm>
            <a:off x="4719870" y="1342509"/>
            <a:ext cx="6353484" cy="666337"/>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1" name="Title 1">
            <a:extLst>
              <a:ext uri="{FF2B5EF4-FFF2-40B4-BE49-F238E27FC236}">
                <a16:creationId xmlns:a16="http://schemas.microsoft.com/office/drawing/2014/main" id="{5E569FF4-CCC5-913B-41EC-79EB3D3C9022}"/>
              </a:ext>
            </a:extLst>
          </p:cNvPr>
          <p:cNvSpPr txBox="1">
            <a:spLocks/>
          </p:cNvSpPr>
          <p:nvPr userDrawn="1"/>
        </p:nvSpPr>
        <p:spPr>
          <a:xfrm>
            <a:off x="4610813" y="2348606"/>
            <a:ext cx="6561796" cy="846988"/>
          </a:xfrm>
          <a:prstGeom prst="rect">
            <a:avLst/>
          </a:prstGeom>
          <a:solidFill>
            <a:srgbClr val="BF2026"/>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dirty="0">
              <a:solidFill>
                <a:schemeClr val="bg2"/>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5" name="Text Placeholder 37">
            <a:extLst>
              <a:ext uri="{FF2B5EF4-FFF2-40B4-BE49-F238E27FC236}">
                <a16:creationId xmlns:a16="http://schemas.microsoft.com/office/drawing/2014/main" id="{9E6FC328-3F4D-F3B1-90F7-B0FEC5779367}"/>
              </a:ext>
            </a:extLst>
          </p:cNvPr>
          <p:cNvSpPr>
            <a:spLocks noGrp="1"/>
          </p:cNvSpPr>
          <p:nvPr>
            <p:ph type="body" sz="quarter" idx="22" hasCustomPrompt="1"/>
          </p:nvPr>
        </p:nvSpPr>
        <p:spPr>
          <a:xfrm>
            <a:off x="4719870" y="2450349"/>
            <a:ext cx="6353484" cy="666337"/>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9" name="Title 1">
            <a:extLst>
              <a:ext uri="{FF2B5EF4-FFF2-40B4-BE49-F238E27FC236}">
                <a16:creationId xmlns:a16="http://schemas.microsoft.com/office/drawing/2014/main" id="{6CAB6909-338C-11A5-A903-236641212B1F}"/>
              </a:ext>
            </a:extLst>
          </p:cNvPr>
          <p:cNvSpPr txBox="1">
            <a:spLocks/>
          </p:cNvSpPr>
          <p:nvPr userDrawn="1"/>
        </p:nvSpPr>
        <p:spPr>
          <a:xfrm>
            <a:off x="4611675" y="3464353"/>
            <a:ext cx="6561796" cy="846988"/>
          </a:xfrm>
          <a:prstGeom prst="rect">
            <a:avLst/>
          </a:prstGeom>
          <a:solidFill>
            <a:schemeClr val="accent1"/>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dirty="0">
              <a:solidFill>
                <a:schemeClr val="bg2"/>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30" name="Text Placeholder 37">
            <a:extLst>
              <a:ext uri="{FF2B5EF4-FFF2-40B4-BE49-F238E27FC236}">
                <a16:creationId xmlns:a16="http://schemas.microsoft.com/office/drawing/2014/main" id="{F7545C80-E891-11E5-8277-50D6B4B44291}"/>
              </a:ext>
            </a:extLst>
          </p:cNvPr>
          <p:cNvSpPr>
            <a:spLocks noGrp="1"/>
          </p:cNvSpPr>
          <p:nvPr>
            <p:ph type="body" sz="quarter" idx="23" hasCustomPrompt="1"/>
          </p:nvPr>
        </p:nvSpPr>
        <p:spPr>
          <a:xfrm>
            <a:off x="4720732" y="3566096"/>
            <a:ext cx="6353484" cy="666337"/>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29555893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Objectiv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B70706-665F-D233-927E-7E77D2E88119}"/>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01C507B7-A66D-F0AD-7032-3DC6DCBA8BCA}"/>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Circle: Hollow 12">
            <a:extLst>
              <a:ext uri="{FF2B5EF4-FFF2-40B4-BE49-F238E27FC236}">
                <a16:creationId xmlns:a16="http://schemas.microsoft.com/office/drawing/2014/main" id="{28C64CAD-DDF0-5A97-A7CA-7E4B4EE036FC}"/>
              </a:ext>
            </a:extLst>
          </p:cNvPr>
          <p:cNvSpPr/>
          <p:nvPr userDrawn="1"/>
        </p:nvSpPr>
        <p:spPr>
          <a:xfrm>
            <a:off x="1176045" y="1181122"/>
            <a:ext cx="2295832" cy="2295832"/>
          </a:xfrm>
          <a:prstGeom prst="donut">
            <a:avLst>
              <a:gd name="adj" fmla="val 104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6D6733-293C-169D-1343-B7AA221AFDA0}"/>
              </a:ext>
            </a:extLst>
          </p:cNvPr>
          <p:cNvSpPr/>
          <p:nvPr userDrawn="1"/>
        </p:nvSpPr>
        <p:spPr>
          <a:xfrm>
            <a:off x="4241244" y="1474242"/>
            <a:ext cx="853762" cy="853762"/>
          </a:xfrm>
          <a:prstGeom prst="ellipse">
            <a:avLst/>
          </a:prstGeom>
          <a:solidFill>
            <a:schemeClr val="accent1"/>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E0F5C361-A437-A52A-FA93-EC7C046758C6}"/>
              </a:ext>
            </a:extLst>
          </p:cNvPr>
          <p:cNvSpPr txBox="1">
            <a:spLocks/>
          </p:cNvSpPr>
          <p:nvPr userDrawn="1"/>
        </p:nvSpPr>
        <p:spPr>
          <a:xfrm>
            <a:off x="5218761" y="1219592"/>
            <a:ext cx="6625239" cy="350618"/>
          </a:xfrm>
          <a:prstGeom prst="rect">
            <a:avLst/>
          </a:prstGeom>
          <a:solidFill>
            <a:schemeClr val="accent1"/>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dirty="0">
              <a:solidFill>
                <a:schemeClr val="bg2"/>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50" name="Content Placeholder 50">
            <a:extLst>
              <a:ext uri="{FF2B5EF4-FFF2-40B4-BE49-F238E27FC236}">
                <a16:creationId xmlns:a16="http://schemas.microsoft.com/office/drawing/2014/main" id="{E8827325-34B0-0964-CD9C-2E5FE604F49C}"/>
              </a:ext>
            </a:extLst>
          </p:cNvPr>
          <p:cNvSpPr>
            <a:spLocks noGrp="1"/>
          </p:cNvSpPr>
          <p:nvPr>
            <p:ph sz="quarter" idx="14" hasCustomPrompt="1"/>
          </p:nvPr>
        </p:nvSpPr>
        <p:spPr>
          <a:xfrm>
            <a:off x="4355457" y="1590666"/>
            <a:ext cx="629962" cy="629962"/>
          </a:xfrm>
          <a:prstGeom prst="ellipse">
            <a:avLst/>
          </a:prstGeom>
          <a:solidFill>
            <a:schemeClr val="bg1"/>
          </a:solidFill>
        </p:spPr>
        <p:txBody>
          <a:bodyPr tIns="91440" bIns="91440" anchor="ctr">
            <a:noAutofit/>
          </a:bodyPr>
          <a:lstStyle>
            <a:lvl1pPr marL="0" indent="0" algn="ctr">
              <a:buNone/>
              <a:defRPr sz="1800" b="1">
                <a:solidFill>
                  <a:schemeClr val="tx1"/>
                </a:solidFill>
                <a:latin typeface="Barlow" panose="00000500000000000000" pitchFamily="2" charset="0"/>
              </a:defRPr>
            </a:lvl1pPr>
          </a:lstStyle>
          <a:p>
            <a:pPr lvl="0"/>
            <a:r>
              <a:rPr lang="en-US" dirty="0"/>
              <a:t>01</a:t>
            </a:r>
            <a:endParaRPr lang="en-IN" dirty="0"/>
          </a:p>
        </p:txBody>
      </p:sp>
      <p:sp>
        <p:nvSpPr>
          <p:cNvPr id="155" name="Text Placeholder 37">
            <a:extLst>
              <a:ext uri="{FF2B5EF4-FFF2-40B4-BE49-F238E27FC236}">
                <a16:creationId xmlns:a16="http://schemas.microsoft.com/office/drawing/2014/main" id="{F0498DDA-7E44-3523-F943-CDA41C134E24}"/>
              </a:ext>
            </a:extLst>
          </p:cNvPr>
          <p:cNvSpPr>
            <a:spLocks noGrp="1"/>
          </p:cNvSpPr>
          <p:nvPr>
            <p:ph type="body" sz="quarter" idx="18" hasCustomPrompt="1"/>
          </p:nvPr>
        </p:nvSpPr>
        <p:spPr>
          <a:xfrm>
            <a:off x="5218761" y="1640345"/>
            <a:ext cx="6625239" cy="982831"/>
          </a:xfrm>
        </p:spPr>
        <p:txBody>
          <a:bodyPr>
            <a:normAutofit/>
          </a:bodyPr>
          <a:lstStyle>
            <a:lvl1pPr marL="0" indent="0">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59" name="Text Placeholder 37">
            <a:extLst>
              <a:ext uri="{FF2B5EF4-FFF2-40B4-BE49-F238E27FC236}">
                <a16:creationId xmlns:a16="http://schemas.microsoft.com/office/drawing/2014/main" id="{2FE499D0-899F-94C0-8F9F-AD0805A0B64F}"/>
              </a:ext>
            </a:extLst>
          </p:cNvPr>
          <p:cNvSpPr>
            <a:spLocks noGrp="1"/>
          </p:cNvSpPr>
          <p:nvPr>
            <p:ph type="body" sz="quarter" idx="21" hasCustomPrompt="1"/>
          </p:nvPr>
        </p:nvSpPr>
        <p:spPr>
          <a:xfrm>
            <a:off x="5218761" y="1220516"/>
            <a:ext cx="6625239" cy="349693"/>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 name="Title 1">
            <a:extLst>
              <a:ext uri="{FF2B5EF4-FFF2-40B4-BE49-F238E27FC236}">
                <a16:creationId xmlns:a16="http://schemas.microsoft.com/office/drawing/2014/main" id="{33BAB904-4611-0108-8A17-49E48AEED942}"/>
              </a:ext>
            </a:extLst>
          </p:cNvPr>
          <p:cNvSpPr txBox="1">
            <a:spLocks/>
          </p:cNvSpPr>
          <p:nvPr userDrawn="1"/>
        </p:nvSpPr>
        <p:spPr>
          <a:xfrm>
            <a:off x="848625" y="3811954"/>
            <a:ext cx="2727955" cy="2556061"/>
          </a:xfrm>
          <a:prstGeom prst="rect">
            <a:avLst/>
          </a:prstGeom>
          <a:solidFill>
            <a:srgbClr val="BF2026"/>
          </a:solidFill>
        </p:spPr>
        <p:txBody>
          <a:bodyPr vert="horz" wrap="square" lIns="108000" tIns="108000" rIns="108000" bIns="1080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1400" dirty="0">
              <a:solidFill>
                <a:schemeClr val="bg2"/>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0" name="Text Placeholder 37">
            <a:extLst>
              <a:ext uri="{FF2B5EF4-FFF2-40B4-BE49-F238E27FC236}">
                <a16:creationId xmlns:a16="http://schemas.microsoft.com/office/drawing/2014/main" id="{DE694CC8-365A-E411-E967-E0B434B374FF}"/>
              </a:ext>
            </a:extLst>
          </p:cNvPr>
          <p:cNvSpPr>
            <a:spLocks noGrp="1"/>
          </p:cNvSpPr>
          <p:nvPr>
            <p:ph type="body" sz="quarter" idx="33" hasCustomPrompt="1"/>
          </p:nvPr>
        </p:nvSpPr>
        <p:spPr>
          <a:xfrm>
            <a:off x="934441" y="3896309"/>
            <a:ext cx="2556321" cy="2376947"/>
          </a:xfrm>
        </p:spPr>
        <p:txBody>
          <a:bodyPr>
            <a:normAutofit/>
          </a:bodyPr>
          <a:lstStyle>
            <a:lvl1pPr marL="0" indent="0">
              <a:buNone/>
              <a:defRPr sz="1400" b="0">
                <a:solidFill>
                  <a:schemeClr val="bg2"/>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8532216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Objectives">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EF464E36-3D58-E289-8BB4-A3980CFE8361}"/>
              </a:ext>
            </a:extLst>
          </p:cNvPr>
          <p:cNvSpPr/>
          <p:nvPr userDrawn="1"/>
        </p:nvSpPr>
        <p:spPr>
          <a:xfrm>
            <a:off x="70351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AD398410-E365-6F19-18A5-49537316D865}"/>
              </a:ext>
            </a:extLst>
          </p:cNvPr>
          <p:cNvSpPr/>
          <p:nvPr userDrawn="1"/>
        </p:nvSpPr>
        <p:spPr>
          <a:xfrm>
            <a:off x="351656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CC473D90-11D2-B60E-C89A-F8F597AB7353}"/>
              </a:ext>
            </a:extLst>
          </p:cNvPr>
          <p:cNvSpPr/>
          <p:nvPr userDrawn="1"/>
        </p:nvSpPr>
        <p:spPr>
          <a:xfrm>
            <a:off x="6329612" y="1539576"/>
            <a:ext cx="2345826" cy="2649945"/>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a16="http://schemas.microsoft.com/office/drawing/2014/main" id="{2955A60B-5C68-2796-76D9-9896E459AE46}"/>
              </a:ext>
            </a:extLst>
          </p:cNvPr>
          <p:cNvSpPr/>
          <p:nvPr userDrawn="1"/>
        </p:nvSpPr>
        <p:spPr>
          <a:xfrm>
            <a:off x="9142662" y="1539576"/>
            <a:ext cx="2345826" cy="2649945"/>
          </a:xfrm>
          <a:custGeom>
            <a:avLst/>
            <a:gdLst>
              <a:gd name="connsiteX0" fmla="*/ 1172913 w 2345826"/>
              <a:gd name="connsiteY0" fmla="*/ 0 h 2649945"/>
              <a:gd name="connsiteX1" fmla="*/ 2345826 w 2345826"/>
              <a:gd name="connsiteY1" fmla="*/ 1172913 h 2649945"/>
              <a:gd name="connsiteX2" fmla="*/ 1521701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4CD54FF0-DEF8-BE93-EDF5-3C288B911428}"/>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146F0990-3B8E-D6A5-89E4-A147C65EE9F1}"/>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7" name="Content Placeholder 50">
            <a:extLst>
              <a:ext uri="{FF2B5EF4-FFF2-40B4-BE49-F238E27FC236}">
                <a16:creationId xmlns:a16="http://schemas.microsoft.com/office/drawing/2014/main" id="{A934CBA5-1275-47B8-79BD-1F97697E3559}"/>
              </a:ext>
            </a:extLst>
          </p:cNvPr>
          <p:cNvSpPr>
            <a:spLocks noGrp="1"/>
          </p:cNvSpPr>
          <p:nvPr>
            <p:ph sz="quarter" idx="19" hasCustomPrompt="1"/>
          </p:nvPr>
        </p:nvSpPr>
        <p:spPr>
          <a:xfrm>
            <a:off x="3885203" y="1911373"/>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dirty="0"/>
              <a:t>Insert Icon Here</a:t>
            </a:r>
            <a:endParaRPr lang="en-IN" dirty="0"/>
          </a:p>
        </p:txBody>
      </p:sp>
      <p:sp>
        <p:nvSpPr>
          <p:cNvPr id="78" name="Content Placeholder 50">
            <a:extLst>
              <a:ext uri="{FF2B5EF4-FFF2-40B4-BE49-F238E27FC236}">
                <a16:creationId xmlns:a16="http://schemas.microsoft.com/office/drawing/2014/main" id="{9F787AD2-DBB6-7DA1-B325-AE95FC699DF7}"/>
              </a:ext>
            </a:extLst>
          </p:cNvPr>
          <p:cNvSpPr>
            <a:spLocks noGrp="1"/>
          </p:cNvSpPr>
          <p:nvPr>
            <p:ph sz="quarter" idx="20" hasCustomPrompt="1"/>
          </p:nvPr>
        </p:nvSpPr>
        <p:spPr>
          <a:xfrm>
            <a:off x="3782988" y="1960672"/>
            <a:ext cx="561545" cy="561545"/>
          </a:xfrm>
          <a:prstGeom prst="ellipse">
            <a:avLst/>
          </a:prstGeom>
          <a:solidFill>
            <a:schemeClr val="accent1"/>
          </a:solidFill>
        </p:spPr>
        <p:txBody>
          <a:bodyPr tIns="91440" bIns="91440" anchor="ctr">
            <a:noAutofit/>
          </a:bodyPr>
          <a:lstStyle>
            <a:lvl1pPr marL="0" indent="0" algn="ctr">
              <a:buNone/>
              <a:defRPr lang="en-IN" sz="18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01</a:t>
            </a:r>
            <a:endParaRPr lang="en-IN" dirty="0"/>
          </a:p>
        </p:txBody>
      </p:sp>
      <p:sp>
        <p:nvSpPr>
          <p:cNvPr id="79" name="Content Placeholder 50">
            <a:extLst>
              <a:ext uri="{FF2B5EF4-FFF2-40B4-BE49-F238E27FC236}">
                <a16:creationId xmlns:a16="http://schemas.microsoft.com/office/drawing/2014/main" id="{308A84F9-3130-7762-7F4E-A849EAB4F551}"/>
              </a:ext>
            </a:extLst>
          </p:cNvPr>
          <p:cNvSpPr>
            <a:spLocks noGrp="1"/>
          </p:cNvSpPr>
          <p:nvPr>
            <p:ph sz="quarter" idx="18" hasCustomPrompt="1"/>
          </p:nvPr>
        </p:nvSpPr>
        <p:spPr>
          <a:xfrm>
            <a:off x="1075309" y="1911373"/>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dirty="0"/>
              <a:t>Insert Icon Here</a:t>
            </a:r>
            <a:endParaRPr lang="en-IN" dirty="0"/>
          </a:p>
        </p:txBody>
      </p:sp>
      <p:sp>
        <p:nvSpPr>
          <p:cNvPr id="80" name="Content Placeholder 50">
            <a:extLst>
              <a:ext uri="{FF2B5EF4-FFF2-40B4-BE49-F238E27FC236}">
                <a16:creationId xmlns:a16="http://schemas.microsoft.com/office/drawing/2014/main" id="{7A614E02-7FDC-9EB0-DAAF-AB9D0A033435}"/>
              </a:ext>
            </a:extLst>
          </p:cNvPr>
          <p:cNvSpPr>
            <a:spLocks noGrp="1"/>
          </p:cNvSpPr>
          <p:nvPr>
            <p:ph sz="quarter" idx="14" hasCustomPrompt="1"/>
          </p:nvPr>
        </p:nvSpPr>
        <p:spPr>
          <a:xfrm>
            <a:off x="973094" y="1960672"/>
            <a:ext cx="561545" cy="561545"/>
          </a:xfrm>
          <a:prstGeom prst="ellipse">
            <a:avLst/>
          </a:prstGeom>
          <a:solidFill>
            <a:schemeClr val="accent1"/>
          </a:solidFill>
        </p:spPr>
        <p:txBody>
          <a:bodyPr tIns="91440" bIns="91440" anchor="ctr">
            <a:noAutofit/>
          </a:bodyPr>
          <a:lstStyle>
            <a:lvl1pPr marL="0" indent="0" algn="ctr">
              <a:buNone/>
              <a:defRPr sz="1800" b="1">
                <a:solidFill>
                  <a:schemeClr val="bg1"/>
                </a:solidFill>
                <a:latin typeface="Barlow" panose="00000500000000000000" pitchFamily="2" charset="0"/>
              </a:defRPr>
            </a:lvl1pPr>
          </a:lstStyle>
          <a:p>
            <a:pPr lvl="0"/>
            <a:r>
              <a:rPr lang="en-US" dirty="0"/>
              <a:t>01</a:t>
            </a:r>
            <a:endParaRPr lang="en-IN" dirty="0"/>
          </a:p>
        </p:txBody>
      </p:sp>
      <p:sp>
        <p:nvSpPr>
          <p:cNvPr id="83" name="Content Placeholder 50">
            <a:extLst>
              <a:ext uri="{FF2B5EF4-FFF2-40B4-BE49-F238E27FC236}">
                <a16:creationId xmlns:a16="http://schemas.microsoft.com/office/drawing/2014/main" id="{8B057DCB-73A2-773E-1E1A-B95C1C709519}"/>
              </a:ext>
            </a:extLst>
          </p:cNvPr>
          <p:cNvSpPr>
            <a:spLocks noGrp="1"/>
          </p:cNvSpPr>
          <p:nvPr>
            <p:ph sz="quarter" idx="21" hasCustomPrompt="1"/>
          </p:nvPr>
        </p:nvSpPr>
        <p:spPr>
          <a:xfrm>
            <a:off x="6704306" y="1920087"/>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dirty="0"/>
              <a:t>Insert Icon Here</a:t>
            </a:r>
            <a:endParaRPr lang="en-IN" dirty="0"/>
          </a:p>
        </p:txBody>
      </p:sp>
      <p:sp>
        <p:nvSpPr>
          <p:cNvPr id="84" name="Content Placeholder 50">
            <a:extLst>
              <a:ext uri="{FF2B5EF4-FFF2-40B4-BE49-F238E27FC236}">
                <a16:creationId xmlns:a16="http://schemas.microsoft.com/office/drawing/2014/main" id="{34BFB755-45DF-82D0-6F5A-122A81A7D5C8}"/>
              </a:ext>
            </a:extLst>
          </p:cNvPr>
          <p:cNvSpPr>
            <a:spLocks noGrp="1"/>
          </p:cNvSpPr>
          <p:nvPr>
            <p:ph sz="quarter" idx="22" hasCustomPrompt="1"/>
          </p:nvPr>
        </p:nvSpPr>
        <p:spPr>
          <a:xfrm>
            <a:off x="6602091" y="1969386"/>
            <a:ext cx="561545" cy="561545"/>
          </a:xfrm>
          <a:prstGeom prst="ellipse">
            <a:avLst/>
          </a:prstGeom>
          <a:solidFill>
            <a:schemeClr val="accent1"/>
          </a:solidFill>
        </p:spPr>
        <p:txBody>
          <a:bodyPr tIns="91440" bIns="91440" anchor="ctr">
            <a:noAutofit/>
          </a:bodyPr>
          <a:lstStyle>
            <a:lvl1pPr marL="0" indent="0" algn="ctr">
              <a:buNone/>
              <a:defRPr lang="en-IN" sz="1800" b="1" kern="1200" dirty="0">
                <a:solidFill>
                  <a:schemeClr val="bg1"/>
                </a:solidFill>
                <a:latin typeface="Barlow" panose="00000500000000000000" pitchFamily="2" charset="0"/>
                <a:ea typeface="Open Sans" pitchFamily="2" charset="0"/>
                <a:cs typeface="Open Sans" pitchFamily="2" charset="0"/>
              </a:defRPr>
            </a:lvl1pPr>
          </a:lstStyle>
          <a:p>
            <a:pPr lvl="0"/>
            <a:r>
              <a:rPr lang="en-US" dirty="0"/>
              <a:t>01</a:t>
            </a:r>
            <a:endParaRPr lang="en-IN" dirty="0"/>
          </a:p>
        </p:txBody>
      </p:sp>
      <p:sp>
        <p:nvSpPr>
          <p:cNvPr id="87" name="Content Placeholder 50">
            <a:extLst>
              <a:ext uri="{FF2B5EF4-FFF2-40B4-BE49-F238E27FC236}">
                <a16:creationId xmlns:a16="http://schemas.microsoft.com/office/drawing/2014/main" id="{EF565687-58F5-DE5B-196A-90B3E2D4140D}"/>
              </a:ext>
            </a:extLst>
          </p:cNvPr>
          <p:cNvSpPr>
            <a:spLocks noGrp="1"/>
          </p:cNvSpPr>
          <p:nvPr>
            <p:ph sz="quarter" idx="23" hasCustomPrompt="1"/>
          </p:nvPr>
        </p:nvSpPr>
        <p:spPr>
          <a:xfrm>
            <a:off x="9514460" y="1902641"/>
            <a:ext cx="1602232" cy="1602232"/>
          </a:xfrm>
          <a:prstGeom prst="ellipse">
            <a:avLst/>
          </a:prstGeom>
          <a:solidFill>
            <a:schemeClr val="tx2"/>
          </a:solidFill>
        </p:spPr>
        <p:txBody>
          <a:bodyPr tIns="91440" bIns="91440" anchor="ctr">
            <a:noAutofit/>
          </a:bodyPr>
          <a:lstStyle>
            <a:lvl1pPr marL="0" indent="0" algn="ctr">
              <a:buNone/>
              <a:defRPr sz="1800" b="1">
                <a:solidFill>
                  <a:schemeClr val="bg2"/>
                </a:solidFill>
                <a:latin typeface="Barlow" panose="00000500000000000000" pitchFamily="2" charset="0"/>
              </a:defRPr>
            </a:lvl1pPr>
          </a:lstStyle>
          <a:p>
            <a:pPr lvl="0"/>
            <a:r>
              <a:rPr lang="en-US" dirty="0"/>
              <a:t>Insert Icon Here</a:t>
            </a:r>
            <a:endParaRPr lang="en-IN" dirty="0"/>
          </a:p>
        </p:txBody>
      </p:sp>
      <p:sp>
        <p:nvSpPr>
          <p:cNvPr id="88" name="Content Placeholder 50">
            <a:extLst>
              <a:ext uri="{FF2B5EF4-FFF2-40B4-BE49-F238E27FC236}">
                <a16:creationId xmlns:a16="http://schemas.microsoft.com/office/drawing/2014/main" id="{40D3559D-C107-E78F-6CA3-BCD630758B40}"/>
              </a:ext>
            </a:extLst>
          </p:cNvPr>
          <p:cNvSpPr>
            <a:spLocks noGrp="1"/>
          </p:cNvSpPr>
          <p:nvPr>
            <p:ph sz="quarter" idx="24" hasCustomPrompt="1"/>
          </p:nvPr>
        </p:nvSpPr>
        <p:spPr>
          <a:xfrm>
            <a:off x="9412245" y="1951940"/>
            <a:ext cx="561545" cy="561545"/>
          </a:xfrm>
          <a:prstGeom prst="ellipse">
            <a:avLst/>
          </a:prstGeom>
          <a:solidFill>
            <a:schemeClr val="accent1"/>
          </a:solidFill>
        </p:spPr>
        <p:txBody>
          <a:bodyPr tIns="91440" bIns="91440" anchor="ctr">
            <a:noAutofit/>
          </a:bodyPr>
          <a:lstStyle>
            <a:lvl1pPr marL="0" indent="0" algn="ctr">
              <a:buNone/>
              <a:defRPr sz="1800" b="1">
                <a:solidFill>
                  <a:schemeClr val="bg1"/>
                </a:solidFill>
                <a:latin typeface="Barlow" panose="00000500000000000000" pitchFamily="2" charset="0"/>
              </a:defRPr>
            </a:lvl1pPr>
          </a:lstStyle>
          <a:p>
            <a:pPr lvl="0"/>
            <a:r>
              <a:rPr lang="en-US" dirty="0"/>
              <a:t>01</a:t>
            </a:r>
            <a:endParaRPr lang="en-IN" dirty="0"/>
          </a:p>
        </p:txBody>
      </p:sp>
      <p:sp>
        <p:nvSpPr>
          <p:cNvPr id="91" name="Text Placeholder 37">
            <a:extLst>
              <a:ext uri="{FF2B5EF4-FFF2-40B4-BE49-F238E27FC236}">
                <a16:creationId xmlns:a16="http://schemas.microsoft.com/office/drawing/2014/main" id="{F29A4B6A-6930-5284-6604-ECCA46CCB6BA}"/>
              </a:ext>
            </a:extLst>
          </p:cNvPr>
          <p:cNvSpPr>
            <a:spLocks noGrp="1"/>
          </p:cNvSpPr>
          <p:nvPr>
            <p:ph type="body" sz="quarter" idx="25" hasCustomPrompt="1"/>
          </p:nvPr>
        </p:nvSpPr>
        <p:spPr>
          <a:xfrm>
            <a:off x="585355" y="4402172"/>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92" name="Text Placeholder 37">
            <a:extLst>
              <a:ext uri="{FF2B5EF4-FFF2-40B4-BE49-F238E27FC236}">
                <a16:creationId xmlns:a16="http://schemas.microsoft.com/office/drawing/2014/main" id="{E01784C6-C40B-9FF2-9B79-BF4AAB93DDB0}"/>
              </a:ext>
            </a:extLst>
          </p:cNvPr>
          <p:cNvSpPr>
            <a:spLocks noGrp="1"/>
          </p:cNvSpPr>
          <p:nvPr>
            <p:ph type="body" sz="quarter" idx="26" hasCustomPrompt="1"/>
          </p:nvPr>
        </p:nvSpPr>
        <p:spPr>
          <a:xfrm>
            <a:off x="585355" y="5004638"/>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6" name="Text Placeholder 37">
            <a:extLst>
              <a:ext uri="{FF2B5EF4-FFF2-40B4-BE49-F238E27FC236}">
                <a16:creationId xmlns:a16="http://schemas.microsoft.com/office/drawing/2014/main" id="{97C8140E-8A63-7FB1-567D-7B1CD6484449}"/>
              </a:ext>
            </a:extLst>
          </p:cNvPr>
          <p:cNvSpPr>
            <a:spLocks noGrp="1"/>
          </p:cNvSpPr>
          <p:nvPr>
            <p:ph type="body" sz="quarter" idx="27" hasCustomPrompt="1"/>
          </p:nvPr>
        </p:nvSpPr>
        <p:spPr>
          <a:xfrm>
            <a:off x="3412720" y="4402172"/>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97" name="Text Placeholder 37">
            <a:extLst>
              <a:ext uri="{FF2B5EF4-FFF2-40B4-BE49-F238E27FC236}">
                <a16:creationId xmlns:a16="http://schemas.microsoft.com/office/drawing/2014/main" id="{21F1BD80-AE7E-A1A5-A53E-2CEB3E481406}"/>
              </a:ext>
            </a:extLst>
          </p:cNvPr>
          <p:cNvSpPr>
            <a:spLocks noGrp="1"/>
          </p:cNvSpPr>
          <p:nvPr>
            <p:ph type="body" sz="quarter" idx="28" hasCustomPrompt="1"/>
          </p:nvPr>
        </p:nvSpPr>
        <p:spPr>
          <a:xfrm>
            <a:off x="3412720" y="5004638"/>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8" name="Text Placeholder 37">
            <a:extLst>
              <a:ext uri="{FF2B5EF4-FFF2-40B4-BE49-F238E27FC236}">
                <a16:creationId xmlns:a16="http://schemas.microsoft.com/office/drawing/2014/main" id="{EA8E4E55-A1E9-8934-99AC-44BA4642ACC5}"/>
              </a:ext>
            </a:extLst>
          </p:cNvPr>
          <p:cNvSpPr>
            <a:spLocks noGrp="1"/>
          </p:cNvSpPr>
          <p:nvPr>
            <p:ph type="body" sz="quarter" idx="29" hasCustomPrompt="1"/>
          </p:nvPr>
        </p:nvSpPr>
        <p:spPr>
          <a:xfrm>
            <a:off x="6240085" y="4397370"/>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99" name="Text Placeholder 37">
            <a:extLst>
              <a:ext uri="{FF2B5EF4-FFF2-40B4-BE49-F238E27FC236}">
                <a16:creationId xmlns:a16="http://schemas.microsoft.com/office/drawing/2014/main" id="{DB31ED58-3AF7-CC66-6C12-C258A5C0F7A7}"/>
              </a:ext>
            </a:extLst>
          </p:cNvPr>
          <p:cNvSpPr>
            <a:spLocks noGrp="1"/>
          </p:cNvSpPr>
          <p:nvPr>
            <p:ph type="body" sz="quarter" idx="30" hasCustomPrompt="1"/>
          </p:nvPr>
        </p:nvSpPr>
        <p:spPr>
          <a:xfrm>
            <a:off x="6240085" y="4999836"/>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00" name="Text Placeholder 37">
            <a:extLst>
              <a:ext uri="{FF2B5EF4-FFF2-40B4-BE49-F238E27FC236}">
                <a16:creationId xmlns:a16="http://schemas.microsoft.com/office/drawing/2014/main" id="{AD22421A-7B7E-546F-41BF-0B095C5FAD02}"/>
              </a:ext>
            </a:extLst>
          </p:cNvPr>
          <p:cNvSpPr>
            <a:spLocks noGrp="1"/>
          </p:cNvSpPr>
          <p:nvPr>
            <p:ph type="body" sz="quarter" idx="31" hasCustomPrompt="1"/>
          </p:nvPr>
        </p:nvSpPr>
        <p:spPr>
          <a:xfrm>
            <a:off x="9067450" y="4397370"/>
            <a:ext cx="2563091" cy="395417"/>
          </a:xfrm>
        </p:spPr>
        <p:txBody>
          <a:bodyPr>
            <a:normAutofit/>
          </a:bodyPr>
          <a:lstStyle>
            <a:lvl1pPr marL="0" indent="0" algn="ctr">
              <a:buNone/>
              <a:defRPr sz="1800" b="1">
                <a:solidFill>
                  <a:schemeClr val="tx1"/>
                </a:solidFill>
                <a:latin typeface="Barlow" panose="00000500000000000000" pitchFamily="2" charset="0"/>
              </a:defRPr>
            </a:lvl1pPr>
          </a:lstStyle>
          <a:p>
            <a:pPr lvl="0"/>
            <a:r>
              <a:rPr lang="en-US" dirty="0"/>
              <a:t>Click to add text</a:t>
            </a:r>
            <a:endParaRPr lang="en-IN" dirty="0"/>
          </a:p>
        </p:txBody>
      </p:sp>
      <p:sp>
        <p:nvSpPr>
          <p:cNvPr id="101" name="Text Placeholder 37">
            <a:extLst>
              <a:ext uri="{FF2B5EF4-FFF2-40B4-BE49-F238E27FC236}">
                <a16:creationId xmlns:a16="http://schemas.microsoft.com/office/drawing/2014/main" id="{72E9D0E6-3143-70EE-C2D7-10D8026F6E5B}"/>
              </a:ext>
            </a:extLst>
          </p:cNvPr>
          <p:cNvSpPr>
            <a:spLocks noGrp="1"/>
          </p:cNvSpPr>
          <p:nvPr>
            <p:ph type="body" sz="quarter" idx="32" hasCustomPrompt="1"/>
          </p:nvPr>
        </p:nvSpPr>
        <p:spPr>
          <a:xfrm>
            <a:off x="9067450" y="4999836"/>
            <a:ext cx="2563091" cy="928537"/>
          </a:xfrm>
        </p:spPr>
        <p:txBody>
          <a:bodyPr>
            <a:normAutofit/>
          </a:bodyPr>
          <a:lstStyle>
            <a:lvl1pPr marL="0" indent="0" algn="ct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26779825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atch the following">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6A8123-506A-0865-AB94-A2207641AC8C}"/>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7" name="Rectangle 6">
            <a:extLst>
              <a:ext uri="{FF2B5EF4-FFF2-40B4-BE49-F238E27FC236}">
                <a16:creationId xmlns:a16="http://schemas.microsoft.com/office/drawing/2014/main" id="{D60AFFB5-3AED-8612-37BC-EAB3C6E0800F}"/>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8" name="Content Placeholder 50">
            <a:extLst>
              <a:ext uri="{FF2B5EF4-FFF2-40B4-BE49-F238E27FC236}">
                <a16:creationId xmlns:a16="http://schemas.microsoft.com/office/drawing/2014/main" id="{FDCAE5CE-F9E8-D464-306C-C73CA8A9B1B5}"/>
              </a:ext>
            </a:extLst>
          </p:cNvPr>
          <p:cNvSpPr>
            <a:spLocks noGrp="1"/>
          </p:cNvSpPr>
          <p:nvPr>
            <p:ph sz="quarter" idx="14" hasCustomPrompt="1"/>
          </p:nvPr>
        </p:nvSpPr>
        <p:spPr>
          <a:xfrm>
            <a:off x="1576999" y="1419668"/>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dirty="0"/>
              <a:t>Insert logo here</a:t>
            </a:r>
            <a:endParaRPr lang="en-IN" dirty="0"/>
          </a:p>
        </p:txBody>
      </p:sp>
      <p:sp>
        <p:nvSpPr>
          <p:cNvPr id="79" name="Content Placeholder 50">
            <a:extLst>
              <a:ext uri="{FF2B5EF4-FFF2-40B4-BE49-F238E27FC236}">
                <a16:creationId xmlns:a16="http://schemas.microsoft.com/office/drawing/2014/main" id="{A97061D2-4941-91EE-E837-F1043807B992}"/>
              </a:ext>
            </a:extLst>
          </p:cNvPr>
          <p:cNvSpPr>
            <a:spLocks noGrp="1"/>
          </p:cNvSpPr>
          <p:nvPr>
            <p:ph sz="quarter" idx="15" hasCustomPrompt="1"/>
          </p:nvPr>
        </p:nvSpPr>
        <p:spPr>
          <a:xfrm>
            <a:off x="1584961" y="2367710"/>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US" sz="1800" b="0" kern="1200" dirty="0" smtClean="0">
                <a:solidFill>
                  <a:schemeClr val="tx2"/>
                </a:solidFill>
                <a:latin typeface="Barlow" panose="00000500000000000000" pitchFamily="2" charset="0"/>
                <a:ea typeface="Open Sans" pitchFamily="2" charset="0"/>
                <a:cs typeface="Open Sans" pitchFamily="2" charset="0"/>
              </a:defRPr>
            </a:lvl1pPr>
          </a:lstStyle>
          <a:p>
            <a:pPr marL="0" lvl="0" indent="0" algn="ctr">
              <a:buNone/>
            </a:pPr>
            <a:r>
              <a:rPr lang="en-US" dirty="0"/>
              <a:t>Insert logo here</a:t>
            </a:r>
          </a:p>
        </p:txBody>
      </p:sp>
      <p:sp>
        <p:nvSpPr>
          <p:cNvPr id="80" name="Content Placeholder 50">
            <a:extLst>
              <a:ext uri="{FF2B5EF4-FFF2-40B4-BE49-F238E27FC236}">
                <a16:creationId xmlns:a16="http://schemas.microsoft.com/office/drawing/2014/main" id="{32BFEA47-006D-C0B3-955B-EA46F126A4B5}"/>
              </a:ext>
            </a:extLst>
          </p:cNvPr>
          <p:cNvSpPr>
            <a:spLocks noGrp="1"/>
          </p:cNvSpPr>
          <p:nvPr>
            <p:ph sz="quarter" idx="16" hasCustomPrompt="1"/>
          </p:nvPr>
        </p:nvSpPr>
        <p:spPr>
          <a:xfrm>
            <a:off x="1552069" y="3317493"/>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dirty="0"/>
              <a:t>Insert logo here</a:t>
            </a:r>
          </a:p>
        </p:txBody>
      </p:sp>
      <p:sp>
        <p:nvSpPr>
          <p:cNvPr id="81" name="Content Placeholder 50">
            <a:extLst>
              <a:ext uri="{FF2B5EF4-FFF2-40B4-BE49-F238E27FC236}">
                <a16:creationId xmlns:a16="http://schemas.microsoft.com/office/drawing/2014/main" id="{FEE7EDF9-F39F-9CE3-B606-01ED62D0220C}"/>
              </a:ext>
            </a:extLst>
          </p:cNvPr>
          <p:cNvSpPr>
            <a:spLocks noGrp="1"/>
          </p:cNvSpPr>
          <p:nvPr>
            <p:ph sz="quarter" idx="17" hasCustomPrompt="1"/>
          </p:nvPr>
        </p:nvSpPr>
        <p:spPr>
          <a:xfrm>
            <a:off x="1570881" y="4280762"/>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dirty="0"/>
              <a:t>Insert logo here</a:t>
            </a:r>
          </a:p>
        </p:txBody>
      </p:sp>
      <p:sp>
        <p:nvSpPr>
          <p:cNvPr id="82" name="Content Placeholder 50">
            <a:extLst>
              <a:ext uri="{FF2B5EF4-FFF2-40B4-BE49-F238E27FC236}">
                <a16:creationId xmlns:a16="http://schemas.microsoft.com/office/drawing/2014/main" id="{F5A9671E-0D3D-4BAC-C7FF-F65B784C1823}"/>
              </a:ext>
            </a:extLst>
          </p:cNvPr>
          <p:cNvSpPr>
            <a:spLocks noGrp="1"/>
          </p:cNvSpPr>
          <p:nvPr>
            <p:ph sz="quarter" idx="18" hasCustomPrompt="1"/>
          </p:nvPr>
        </p:nvSpPr>
        <p:spPr>
          <a:xfrm>
            <a:off x="1570880" y="5213917"/>
            <a:ext cx="1937402" cy="776121"/>
          </a:xfrm>
          <a:prstGeom prst="rect">
            <a:avLst/>
          </a:prstGeom>
          <a:solidFill>
            <a:schemeClr val="bg2"/>
          </a:solidFill>
          <a:effectLst>
            <a:outerShdw blurRad="50800" dist="38100" dir="2700000" algn="tl" rotWithShape="0">
              <a:prstClr val="black">
                <a:alpha val="40000"/>
              </a:prstClr>
            </a:outerShdw>
          </a:effectLst>
        </p:spPr>
        <p:txBody>
          <a:bodyPr vert="horz" lIns="0" tIns="91440" rIns="0" bIns="91440" rtlCol="0" anchor="ctr">
            <a:noAutofit/>
          </a:bodyPr>
          <a:lstStyle>
            <a:lvl1pPr>
              <a:defRPr lang="en-IN" sz="1800" b="0" dirty="0">
                <a:solidFill>
                  <a:schemeClr val="tx2"/>
                </a:solidFill>
                <a:latin typeface="Barlow" panose="00000500000000000000" pitchFamily="2" charset="0"/>
              </a:defRPr>
            </a:lvl1pPr>
          </a:lstStyle>
          <a:p>
            <a:pPr marL="0" lvl="0" indent="0" algn="ctr">
              <a:buNone/>
            </a:pPr>
            <a:r>
              <a:rPr lang="en-US" dirty="0"/>
              <a:t>Insert logo here</a:t>
            </a:r>
          </a:p>
        </p:txBody>
      </p:sp>
      <p:sp>
        <p:nvSpPr>
          <p:cNvPr id="83" name="Text Placeholder 37">
            <a:extLst>
              <a:ext uri="{FF2B5EF4-FFF2-40B4-BE49-F238E27FC236}">
                <a16:creationId xmlns:a16="http://schemas.microsoft.com/office/drawing/2014/main" id="{BC19F703-56FB-2261-A61F-F258FEF22B05}"/>
              </a:ext>
            </a:extLst>
          </p:cNvPr>
          <p:cNvSpPr>
            <a:spLocks noGrp="1"/>
          </p:cNvSpPr>
          <p:nvPr>
            <p:ph type="body" sz="quarter" idx="21" hasCustomPrompt="1"/>
          </p:nvPr>
        </p:nvSpPr>
        <p:spPr>
          <a:xfrm>
            <a:off x="5033062" y="1496254"/>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298392FB-6B4D-EA43-EAC9-9078A913EC52}"/>
              </a:ext>
            </a:extLst>
          </p:cNvPr>
          <p:cNvSpPr>
            <a:spLocks noGrp="1"/>
          </p:cNvSpPr>
          <p:nvPr>
            <p:ph type="body" sz="quarter" idx="22" hasCustomPrompt="1"/>
          </p:nvPr>
        </p:nvSpPr>
        <p:spPr>
          <a:xfrm>
            <a:off x="5033063" y="2425184"/>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6" name="Text Placeholder 37">
            <a:extLst>
              <a:ext uri="{FF2B5EF4-FFF2-40B4-BE49-F238E27FC236}">
                <a16:creationId xmlns:a16="http://schemas.microsoft.com/office/drawing/2014/main" id="{8F55CB87-18A7-DC73-05FF-DD116AE8E48B}"/>
              </a:ext>
            </a:extLst>
          </p:cNvPr>
          <p:cNvSpPr>
            <a:spLocks noGrp="1"/>
          </p:cNvSpPr>
          <p:nvPr>
            <p:ph type="body" sz="quarter" idx="23" hasCustomPrompt="1"/>
          </p:nvPr>
        </p:nvSpPr>
        <p:spPr>
          <a:xfrm>
            <a:off x="5033064" y="3389572"/>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17" name="Text Placeholder 37">
            <a:extLst>
              <a:ext uri="{FF2B5EF4-FFF2-40B4-BE49-F238E27FC236}">
                <a16:creationId xmlns:a16="http://schemas.microsoft.com/office/drawing/2014/main" id="{9AC48981-1831-177D-E35E-A52CECE6685E}"/>
              </a:ext>
            </a:extLst>
          </p:cNvPr>
          <p:cNvSpPr>
            <a:spLocks noGrp="1"/>
          </p:cNvSpPr>
          <p:nvPr>
            <p:ph type="body" sz="quarter" idx="24" hasCustomPrompt="1"/>
          </p:nvPr>
        </p:nvSpPr>
        <p:spPr>
          <a:xfrm>
            <a:off x="5033065" y="4353960"/>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0" name="Text Placeholder 37">
            <a:extLst>
              <a:ext uri="{FF2B5EF4-FFF2-40B4-BE49-F238E27FC236}">
                <a16:creationId xmlns:a16="http://schemas.microsoft.com/office/drawing/2014/main" id="{4AAE85F7-BC33-0D17-39C6-A0BB171F5C63}"/>
              </a:ext>
            </a:extLst>
          </p:cNvPr>
          <p:cNvSpPr>
            <a:spLocks noGrp="1"/>
          </p:cNvSpPr>
          <p:nvPr>
            <p:ph type="body" sz="quarter" idx="25" hasCustomPrompt="1"/>
          </p:nvPr>
        </p:nvSpPr>
        <p:spPr>
          <a:xfrm>
            <a:off x="5033065" y="5288669"/>
            <a:ext cx="5716215" cy="626616"/>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Tree>
    <p:extLst>
      <p:ext uri="{BB962C8B-B14F-4D97-AF65-F5344CB8AC3E}">
        <p14:creationId xmlns:p14="http://schemas.microsoft.com/office/powerpoint/2010/main" val="2635109941"/>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Pros &amp; Cons">
    <p:spTree>
      <p:nvGrpSpPr>
        <p:cNvPr id="1" name=""/>
        <p:cNvGrpSpPr/>
        <p:nvPr/>
      </p:nvGrpSpPr>
      <p:grpSpPr>
        <a:xfrm>
          <a:off x="0" y="0"/>
          <a:ext cx="0" cy="0"/>
          <a:chOff x="0" y="0"/>
          <a:chExt cx="0" cy="0"/>
        </a:xfrm>
      </p:grpSpPr>
      <p:sp>
        <p:nvSpPr>
          <p:cNvPr id="80" name="Oval 79">
            <a:extLst>
              <a:ext uri="{FF2B5EF4-FFF2-40B4-BE49-F238E27FC236}">
                <a16:creationId xmlns:a16="http://schemas.microsoft.com/office/drawing/2014/main" id="{90861E91-6FE4-BEC1-6711-72D47652E0B9}"/>
              </a:ext>
            </a:extLst>
          </p:cNvPr>
          <p:cNvSpPr/>
          <p:nvPr userDrawn="1"/>
        </p:nvSpPr>
        <p:spPr>
          <a:xfrm>
            <a:off x="4640520" y="1915523"/>
            <a:ext cx="3061854" cy="30618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Freeform: Shape 6">
            <a:extLst>
              <a:ext uri="{FF2B5EF4-FFF2-40B4-BE49-F238E27FC236}">
                <a16:creationId xmlns:a16="http://schemas.microsoft.com/office/drawing/2014/main" id="{D3206B09-0FAE-29ED-6A63-44AF836CBF54}"/>
              </a:ext>
            </a:extLst>
          </p:cNvPr>
          <p:cNvSpPr/>
          <p:nvPr userDrawn="1"/>
        </p:nvSpPr>
        <p:spPr>
          <a:xfrm>
            <a:off x="705717" y="570936"/>
            <a:ext cx="5230886" cy="1642106"/>
          </a:xfrm>
          <a:custGeom>
            <a:avLst/>
            <a:gdLst>
              <a:gd name="connsiteX0" fmla="*/ 464716 w 4183448"/>
              <a:gd name="connsiteY0" fmla="*/ 0 h 1313289"/>
              <a:gd name="connsiteX1" fmla="*/ 3718732 w 4183448"/>
              <a:gd name="connsiteY1" fmla="*/ 0 h 1313289"/>
              <a:gd name="connsiteX2" fmla="*/ 4183448 w 4183448"/>
              <a:gd name="connsiteY2" fmla="*/ 464716 h 1313289"/>
              <a:gd name="connsiteX3" fmla="*/ 3812389 w 4183448"/>
              <a:gd name="connsiteY3" fmla="*/ 919991 h 1313289"/>
              <a:gd name="connsiteX4" fmla="*/ 3784323 w 4183448"/>
              <a:gd name="connsiteY4" fmla="*/ 922820 h 1313289"/>
              <a:gd name="connsiteX5" fmla="*/ 3784323 w 4183448"/>
              <a:gd name="connsiteY5" fmla="*/ 1313289 h 1313289"/>
              <a:gd name="connsiteX6" fmla="*/ 3370070 w 4183448"/>
              <a:gd name="connsiteY6" fmla="*/ 929432 h 1313289"/>
              <a:gd name="connsiteX7" fmla="*/ 464716 w 4183448"/>
              <a:gd name="connsiteY7" fmla="*/ 929432 h 1313289"/>
              <a:gd name="connsiteX8" fmla="*/ 0 w 4183448"/>
              <a:gd name="connsiteY8" fmla="*/ 464716 h 1313289"/>
              <a:gd name="connsiteX9" fmla="*/ 464716 w 4183448"/>
              <a:gd name="connsiteY9" fmla="*/ 0 h 131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13289">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8" name="Freeform: Shape 7">
            <a:extLst>
              <a:ext uri="{FF2B5EF4-FFF2-40B4-BE49-F238E27FC236}">
                <a16:creationId xmlns:a16="http://schemas.microsoft.com/office/drawing/2014/main" id="{0AD7EFDE-4AFF-5C66-B3EA-8DD6442FF60F}"/>
              </a:ext>
            </a:extLst>
          </p:cNvPr>
          <p:cNvSpPr/>
          <p:nvPr userDrawn="1"/>
        </p:nvSpPr>
        <p:spPr>
          <a:xfrm>
            <a:off x="6270810" y="566152"/>
            <a:ext cx="4979587" cy="1644475"/>
          </a:xfrm>
          <a:custGeom>
            <a:avLst/>
            <a:gdLst>
              <a:gd name="connsiteX0" fmla="*/ 464716 w 4183448"/>
              <a:gd name="connsiteY0" fmla="*/ 0 h 1329284"/>
              <a:gd name="connsiteX1" fmla="*/ 3718732 w 4183448"/>
              <a:gd name="connsiteY1" fmla="*/ 0 h 1329284"/>
              <a:gd name="connsiteX2" fmla="*/ 4183448 w 4183448"/>
              <a:gd name="connsiteY2" fmla="*/ 464716 h 1329284"/>
              <a:gd name="connsiteX3" fmla="*/ 3718732 w 4183448"/>
              <a:gd name="connsiteY3" fmla="*/ 929432 h 1329284"/>
              <a:gd name="connsiteX4" fmla="*/ 858958 w 4183448"/>
              <a:gd name="connsiteY4" fmla="*/ 929432 h 1329284"/>
              <a:gd name="connsiteX5" fmla="*/ 427445 w 4183448"/>
              <a:gd name="connsiteY5" fmla="*/ 1329284 h 1329284"/>
              <a:gd name="connsiteX6" fmla="*/ 427445 w 4183448"/>
              <a:gd name="connsiteY6" fmla="*/ 929432 h 1329284"/>
              <a:gd name="connsiteX7" fmla="*/ 464716 w 4183448"/>
              <a:gd name="connsiteY7" fmla="*/ 929432 h 1329284"/>
              <a:gd name="connsiteX8" fmla="*/ 0 w 4183448"/>
              <a:gd name="connsiteY8" fmla="*/ 464716 h 1329284"/>
              <a:gd name="connsiteX9" fmla="*/ 464716 w 4183448"/>
              <a:gd name="connsiteY9" fmla="*/ 0 h 132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29284">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Arrow: Pentagon 11">
            <a:extLst>
              <a:ext uri="{FF2B5EF4-FFF2-40B4-BE49-F238E27FC236}">
                <a16:creationId xmlns:a16="http://schemas.microsoft.com/office/drawing/2014/main" id="{E49AFB17-3E79-DDDD-BCFF-861BB2D9FEDF}"/>
              </a:ext>
            </a:extLst>
          </p:cNvPr>
          <p:cNvSpPr/>
          <p:nvPr userDrawn="1"/>
        </p:nvSpPr>
        <p:spPr>
          <a:xfrm>
            <a:off x="6884663" y="4958948"/>
            <a:ext cx="4770090" cy="935671"/>
          </a:xfrm>
          <a:prstGeom prst="homePlate">
            <a:avLst>
              <a:gd name="adj" fmla="val 445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3" name="Group 12">
            <a:extLst>
              <a:ext uri="{FF2B5EF4-FFF2-40B4-BE49-F238E27FC236}">
                <a16:creationId xmlns:a16="http://schemas.microsoft.com/office/drawing/2014/main" id="{9823413E-9ADB-BD26-6B2C-76FE2FC71CE7}"/>
              </a:ext>
            </a:extLst>
          </p:cNvPr>
          <p:cNvGrpSpPr/>
          <p:nvPr userDrawn="1"/>
        </p:nvGrpSpPr>
        <p:grpSpPr>
          <a:xfrm>
            <a:off x="940561" y="2162360"/>
            <a:ext cx="4049937" cy="2542738"/>
            <a:chOff x="940561" y="1812131"/>
            <a:chExt cx="4049937" cy="2542738"/>
          </a:xfrm>
        </p:grpSpPr>
        <p:sp>
          <p:nvSpPr>
            <p:cNvPr id="14" name="Rectangle: Rounded Corners 13">
              <a:extLst>
                <a:ext uri="{FF2B5EF4-FFF2-40B4-BE49-F238E27FC236}">
                  <a16:creationId xmlns:a16="http://schemas.microsoft.com/office/drawing/2014/main" id="{D16E1A27-F279-431D-900D-55A76135A9B2}"/>
                </a:ext>
              </a:extLst>
            </p:cNvPr>
            <p:cNvSpPr/>
            <p:nvPr userDrawn="1"/>
          </p:nvSpPr>
          <p:spPr>
            <a:xfrm>
              <a:off x="940561" y="1812131"/>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15" name="Rectangle: Rounded Corners 14">
              <a:extLst>
                <a:ext uri="{FF2B5EF4-FFF2-40B4-BE49-F238E27FC236}">
                  <a16:creationId xmlns:a16="http://schemas.microsoft.com/office/drawing/2014/main" id="{87AAC1C1-DFDB-FD87-756A-ED1F3BB8DBB9}"/>
                </a:ext>
              </a:extLst>
            </p:cNvPr>
            <p:cNvSpPr/>
            <p:nvPr/>
          </p:nvSpPr>
          <p:spPr>
            <a:xfrm>
              <a:off x="940561" y="2713630"/>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16" name="Rectangle: Rounded Corners 15">
              <a:extLst>
                <a:ext uri="{FF2B5EF4-FFF2-40B4-BE49-F238E27FC236}">
                  <a16:creationId xmlns:a16="http://schemas.microsoft.com/office/drawing/2014/main" id="{245C8E87-08EB-7D7D-47F1-E6CBF63FAD36}"/>
                </a:ext>
              </a:extLst>
            </p:cNvPr>
            <p:cNvSpPr/>
            <p:nvPr/>
          </p:nvSpPr>
          <p:spPr>
            <a:xfrm>
              <a:off x="940561" y="3615129"/>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da-DK" sz="1400" b="0" i="0" dirty="0">
                <a:solidFill>
                  <a:srgbClr val="000000"/>
                </a:solidFill>
                <a:effectLst/>
                <a:latin typeface="Open Sans" pitchFamily="2" charset="0"/>
              </a:endParaRPr>
            </a:p>
          </p:txBody>
        </p:sp>
      </p:grpSp>
      <p:grpSp>
        <p:nvGrpSpPr>
          <p:cNvPr id="17" name="Group 16">
            <a:extLst>
              <a:ext uri="{FF2B5EF4-FFF2-40B4-BE49-F238E27FC236}">
                <a16:creationId xmlns:a16="http://schemas.microsoft.com/office/drawing/2014/main" id="{EDE858D0-C642-1337-995A-6E7BDE240A83}"/>
              </a:ext>
            </a:extLst>
          </p:cNvPr>
          <p:cNvGrpSpPr/>
          <p:nvPr userDrawn="1"/>
        </p:nvGrpSpPr>
        <p:grpSpPr>
          <a:xfrm>
            <a:off x="7216915" y="2098728"/>
            <a:ext cx="4049937" cy="2542738"/>
            <a:chOff x="7204565" y="2322318"/>
            <a:chExt cx="4049937" cy="2542738"/>
          </a:xfrm>
        </p:grpSpPr>
        <p:sp>
          <p:nvSpPr>
            <p:cNvPr id="18" name="Rectangle: Rounded Corners 17">
              <a:extLst>
                <a:ext uri="{FF2B5EF4-FFF2-40B4-BE49-F238E27FC236}">
                  <a16:creationId xmlns:a16="http://schemas.microsoft.com/office/drawing/2014/main" id="{DB1EE182-C645-726A-4D6D-ABD6EEE6A238}"/>
                </a:ext>
              </a:extLst>
            </p:cNvPr>
            <p:cNvSpPr/>
            <p:nvPr/>
          </p:nvSpPr>
          <p:spPr>
            <a:xfrm>
              <a:off x="7204565" y="2322318"/>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19" name="Rectangle: Rounded Corners 18">
              <a:extLst>
                <a:ext uri="{FF2B5EF4-FFF2-40B4-BE49-F238E27FC236}">
                  <a16:creationId xmlns:a16="http://schemas.microsoft.com/office/drawing/2014/main" id="{3BA1541E-79E5-CC46-6D53-906C6A57C481}"/>
                </a:ext>
              </a:extLst>
            </p:cNvPr>
            <p:cNvSpPr/>
            <p:nvPr/>
          </p:nvSpPr>
          <p:spPr>
            <a:xfrm>
              <a:off x="7204565" y="3223817"/>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20" name="Rectangle: Rounded Corners 19">
              <a:extLst>
                <a:ext uri="{FF2B5EF4-FFF2-40B4-BE49-F238E27FC236}">
                  <a16:creationId xmlns:a16="http://schemas.microsoft.com/office/drawing/2014/main" id="{E2445EDE-4CC0-9BE9-5BA1-166B6999F127}"/>
                </a:ext>
              </a:extLst>
            </p:cNvPr>
            <p:cNvSpPr/>
            <p:nvPr/>
          </p:nvSpPr>
          <p:spPr>
            <a:xfrm>
              <a:off x="7204565" y="4125316"/>
              <a:ext cx="4049937" cy="739740"/>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Segoe UI Light"/>
                <a:ea typeface="+mn-ea"/>
                <a:cs typeface="+mn-cs"/>
              </a:endParaRPr>
            </a:p>
          </p:txBody>
        </p:sp>
      </p:grpSp>
      <p:sp>
        <p:nvSpPr>
          <p:cNvPr id="23" name="Arrow: Pentagon 22">
            <a:extLst>
              <a:ext uri="{FF2B5EF4-FFF2-40B4-BE49-F238E27FC236}">
                <a16:creationId xmlns:a16="http://schemas.microsoft.com/office/drawing/2014/main" id="{E6886F20-8E1C-B3AA-80E5-80F24D9E83D8}"/>
              </a:ext>
            </a:extLst>
          </p:cNvPr>
          <p:cNvSpPr/>
          <p:nvPr userDrawn="1"/>
        </p:nvSpPr>
        <p:spPr>
          <a:xfrm rot="10800000">
            <a:off x="515938" y="4958947"/>
            <a:ext cx="4791401" cy="935671"/>
          </a:xfrm>
          <a:prstGeom prst="homePlate">
            <a:avLst>
              <a:gd name="adj" fmla="val 44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2" name="Group 31">
            <a:extLst>
              <a:ext uri="{FF2B5EF4-FFF2-40B4-BE49-F238E27FC236}">
                <a16:creationId xmlns:a16="http://schemas.microsoft.com/office/drawing/2014/main" id="{4F45F94B-7617-8DD2-F06B-310D6EA0A192}"/>
              </a:ext>
            </a:extLst>
          </p:cNvPr>
          <p:cNvGrpSpPr/>
          <p:nvPr userDrawn="1"/>
        </p:nvGrpSpPr>
        <p:grpSpPr>
          <a:xfrm>
            <a:off x="517952" y="3001484"/>
            <a:ext cx="839091" cy="839091"/>
            <a:chOff x="9277350" y="-850900"/>
            <a:chExt cx="1243118" cy="1243118"/>
          </a:xfrm>
        </p:grpSpPr>
        <p:sp>
          <p:nvSpPr>
            <p:cNvPr id="33" name="Oval 32">
              <a:extLst>
                <a:ext uri="{FF2B5EF4-FFF2-40B4-BE49-F238E27FC236}">
                  <a16:creationId xmlns:a16="http://schemas.microsoft.com/office/drawing/2014/main" id="{B2C04B61-92A8-9F6D-4F7F-91C470AB1CE4}"/>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4" name="Group 33">
              <a:extLst>
                <a:ext uri="{FF2B5EF4-FFF2-40B4-BE49-F238E27FC236}">
                  <a16:creationId xmlns:a16="http://schemas.microsoft.com/office/drawing/2014/main" id="{8A50A0D0-DBBA-E963-90CA-4473C1D535B5}"/>
                </a:ext>
              </a:extLst>
            </p:cNvPr>
            <p:cNvGrpSpPr/>
            <p:nvPr/>
          </p:nvGrpSpPr>
          <p:grpSpPr>
            <a:xfrm>
              <a:off x="9499624" y="-628626"/>
              <a:ext cx="798571" cy="798571"/>
              <a:chOff x="8559800" y="-698500"/>
              <a:chExt cx="558800" cy="558800"/>
            </a:xfrm>
          </p:grpSpPr>
          <p:sp>
            <p:nvSpPr>
              <p:cNvPr id="35" name="Oval 34">
                <a:extLst>
                  <a:ext uri="{FF2B5EF4-FFF2-40B4-BE49-F238E27FC236}">
                    <a16:creationId xmlns:a16="http://schemas.microsoft.com/office/drawing/2014/main" id="{29CAEDC6-CE39-2DAB-73B0-D2EEF7236BD3}"/>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6" name="Freeform 30">
                <a:extLst>
                  <a:ext uri="{FF2B5EF4-FFF2-40B4-BE49-F238E27FC236}">
                    <a16:creationId xmlns:a16="http://schemas.microsoft.com/office/drawing/2014/main" id="{DA3683E8-AD3B-305D-B2F4-4DAA31B8B9A8}"/>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7" name="Group 36">
            <a:extLst>
              <a:ext uri="{FF2B5EF4-FFF2-40B4-BE49-F238E27FC236}">
                <a16:creationId xmlns:a16="http://schemas.microsoft.com/office/drawing/2014/main" id="{7E603E73-0312-BA61-86C3-45153E5CB10F}"/>
              </a:ext>
            </a:extLst>
          </p:cNvPr>
          <p:cNvGrpSpPr/>
          <p:nvPr userDrawn="1"/>
        </p:nvGrpSpPr>
        <p:grpSpPr>
          <a:xfrm>
            <a:off x="517952" y="3923628"/>
            <a:ext cx="839091" cy="839091"/>
            <a:chOff x="9277350" y="-850900"/>
            <a:chExt cx="1243118" cy="1243118"/>
          </a:xfrm>
        </p:grpSpPr>
        <p:sp>
          <p:nvSpPr>
            <p:cNvPr id="38" name="Oval 37">
              <a:extLst>
                <a:ext uri="{FF2B5EF4-FFF2-40B4-BE49-F238E27FC236}">
                  <a16:creationId xmlns:a16="http://schemas.microsoft.com/office/drawing/2014/main" id="{B8E4A87A-06CF-EEEA-E30B-7CD22FB20F7E}"/>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9" name="Group 38">
              <a:extLst>
                <a:ext uri="{FF2B5EF4-FFF2-40B4-BE49-F238E27FC236}">
                  <a16:creationId xmlns:a16="http://schemas.microsoft.com/office/drawing/2014/main" id="{A951DBD0-2E79-AE6F-D16A-4A1A9B1425C0}"/>
                </a:ext>
              </a:extLst>
            </p:cNvPr>
            <p:cNvGrpSpPr/>
            <p:nvPr/>
          </p:nvGrpSpPr>
          <p:grpSpPr>
            <a:xfrm>
              <a:off x="9499624" y="-628626"/>
              <a:ext cx="798571" cy="798571"/>
              <a:chOff x="8559800" y="-698500"/>
              <a:chExt cx="558800" cy="558800"/>
            </a:xfrm>
          </p:grpSpPr>
          <p:sp>
            <p:nvSpPr>
              <p:cNvPr id="40" name="Oval 39">
                <a:extLst>
                  <a:ext uri="{FF2B5EF4-FFF2-40B4-BE49-F238E27FC236}">
                    <a16:creationId xmlns:a16="http://schemas.microsoft.com/office/drawing/2014/main" id="{309DF095-59FB-6B09-AFF6-3F2ADCBB380C}"/>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Freeform 30">
                <a:extLst>
                  <a:ext uri="{FF2B5EF4-FFF2-40B4-BE49-F238E27FC236}">
                    <a16:creationId xmlns:a16="http://schemas.microsoft.com/office/drawing/2014/main" id="{3FF1F3E8-95F4-F16A-8BD2-31DA4B114745}"/>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2" name="Group 41">
            <a:extLst>
              <a:ext uri="{FF2B5EF4-FFF2-40B4-BE49-F238E27FC236}">
                <a16:creationId xmlns:a16="http://schemas.microsoft.com/office/drawing/2014/main" id="{EEE65412-5813-E15F-F78E-AAA45766AB55}"/>
              </a:ext>
            </a:extLst>
          </p:cNvPr>
          <p:cNvGrpSpPr/>
          <p:nvPr userDrawn="1"/>
        </p:nvGrpSpPr>
        <p:grpSpPr>
          <a:xfrm>
            <a:off x="4985717" y="764067"/>
            <a:ext cx="739740" cy="739740"/>
            <a:chOff x="4276786" y="1375502"/>
            <a:chExt cx="474283" cy="474283"/>
          </a:xfrm>
          <a:effectLst>
            <a:outerShdw blurRad="152400" dist="38100" algn="l" rotWithShape="0">
              <a:prstClr val="black">
                <a:alpha val="38000"/>
              </a:prstClr>
            </a:outerShdw>
          </a:effectLst>
        </p:grpSpPr>
        <p:sp>
          <p:nvSpPr>
            <p:cNvPr id="43" name="Oval 42">
              <a:extLst>
                <a:ext uri="{FF2B5EF4-FFF2-40B4-BE49-F238E27FC236}">
                  <a16:creationId xmlns:a16="http://schemas.microsoft.com/office/drawing/2014/main" id="{AA6DE401-E539-B810-9DFE-3A5F9EEC370B}"/>
                </a:ext>
              </a:extLst>
            </p:cNvPr>
            <p:cNvSpPr/>
            <p:nvPr/>
          </p:nvSpPr>
          <p:spPr>
            <a:xfrm>
              <a:off x="4276786" y="1375502"/>
              <a:ext cx="474283" cy="474283"/>
            </a:xfrm>
            <a:prstGeom prst="ellipse">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61F0600-A497-BD75-ACCC-CC99167DB925}"/>
                </a:ext>
              </a:extLst>
            </p:cNvPr>
            <p:cNvGrpSpPr/>
            <p:nvPr/>
          </p:nvGrpSpPr>
          <p:grpSpPr>
            <a:xfrm>
              <a:off x="4370921" y="1480133"/>
              <a:ext cx="286013" cy="265021"/>
              <a:chOff x="2982913" y="6350"/>
              <a:chExt cx="346075" cy="320675"/>
            </a:xfrm>
          </p:grpSpPr>
          <p:sp>
            <p:nvSpPr>
              <p:cNvPr id="45" name="Freeform 80">
                <a:extLst>
                  <a:ext uri="{FF2B5EF4-FFF2-40B4-BE49-F238E27FC236}">
                    <a16:creationId xmlns:a16="http://schemas.microsoft.com/office/drawing/2014/main" id="{6CBB4066-4E15-8C47-2108-14A4B61696CB}"/>
                  </a:ext>
                </a:extLst>
              </p:cNvPr>
              <p:cNvSpPr>
                <a:spLocks/>
              </p:cNvSpPr>
              <p:nvPr/>
            </p:nvSpPr>
            <p:spPr bwMode="auto">
              <a:xfrm>
                <a:off x="3059113" y="6350"/>
                <a:ext cx="269875" cy="304800"/>
              </a:xfrm>
              <a:custGeom>
                <a:avLst/>
                <a:gdLst>
                  <a:gd name="T0" fmla="*/ 58 w 72"/>
                  <a:gd name="T1" fmla="*/ 59 h 81"/>
                  <a:gd name="T2" fmla="*/ 58 w 72"/>
                  <a:gd name="T3" fmla="*/ 59 h 81"/>
                  <a:gd name="T4" fmla="*/ 64 w 72"/>
                  <a:gd name="T5" fmla="*/ 65 h 81"/>
                  <a:gd name="T6" fmla="*/ 58 w 72"/>
                  <a:gd name="T7" fmla="*/ 71 h 81"/>
                  <a:gd name="T8" fmla="*/ 54 w 72"/>
                  <a:gd name="T9" fmla="*/ 71 h 81"/>
                  <a:gd name="T10" fmla="*/ 60 w 72"/>
                  <a:gd name="T11" fmla="*/ 77 h 81"/>
                  <a:gd name="T12" fmla="*/ 54 w 72"/>
                  <a:gd name="T13" fmla="*/ 81 h 81"/>
                  <a:gd name="T14" fmla="*/ 28 w 72"/>
                  <a:gd name="T15" fmla="*/ 81 h 81"/>
                  <a:gd name="T16" fmla="*/ 0 w 72"/>
                  <a:gd name="T17" fmla="*/ 77 h 81"/>
                  <a:gd name="T18" fmla="*/ 0 w 72"/>
                  <a:gd name="T19" fmla="*/ 43 h 81"/>
                  <a:gd name="T20" fmla="*/ 26 w 72"/>
                  <a:gd name="T21" fmla="*/ 9 h 81"/>
                  <a:gd name="T22" fmla="*/ 38 w 72"/>
                  <a:gd name="T23" fmla="*/ 12 h 81"/>
                  <a:gd name="T24" fmla="*/ 34 w 72"/>
                  <a:gd name="T25" fmla="*/ 33 h 81"/>
                  <a:gd name="T26" fmla="*/ 66 w 72"/>
                  <a:gd name="T27" fmla="*/ 33 h 81"/>
                  <a:gd name="T28" fmla="*/ 72 w 72"/>
                  <a:gd name="T29" fmla="*/ 39 h 81"/>
                  <a:gd name="T30" fmla="*/ 66 w 72"/>
                  <a:gd name="T31" fmla="*/ 47 h 81"/>
                  <a:gd name="T32" fmla="*/ 62 w 72"/>
                  <a:gd name="T33" fmla="*/ 47 h 81"/>
                  <a:gd name="T34" fmla="*/ 68 w 72"/>
                  <a:gd name="T35" fmla="*/ 53 h 81"/>
                  <a:gd name="T36" fmla="*/ 62 w 72"/>
                  <a:gd name="T37" fmla="*/ 59 h 81"/>
                  <a:gd name="T38" fmla="*/ 58 w 72"/>
                  <a:gd name="T39"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1">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w="127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6" name="Rectangle 81">
                <a:extLst>
                  <a:ext uri="{FF2B5EF4-FFF2-40B4-BE49-F238E27FC236}">
                    <a16:creationId xmlns:a16="http://schemas.microsoft.com/office/drawing/2014/main" id="{C390EA5A-40C5-0398-3B65-194D991A7AF5}"/>
                  </a:ext>
                </a:extLst>
              </p:cNvPr>
              <p:cNvSpPr>
                <a:spLocks noChangeArrowheads="1"/>
              </p:cNvSpPr>
              <p:nvPr/>
            </p:nvSpPr>
            <p:spPr bwMode="auto">
              <a:xfrm>
                <a:off x="2982913" y="146050"/>
                <a:ext cx="76200" cy="180975"/>
              </a:xfrm>
              <a:prstGeom prst="rect">
                <a:avLst/>
              </a:prstGeom>
              <a:solidFill>
                <a:srgbClr val="FFFFFF"/>
              </a:solidFill>
              <a:ln w="127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7" name="Oval 82">
                <a:extLst>
                  <a:ext uri="{FF2B5EF4-FFF2-40B4-BE49-F238E27FC236}">
                    <a16:creationId xmlns:a16="http://schemas.microsoft.com/office/drawing/2014/main" id="{84C0452E-4A2D-A654-7937-9F7ACF5D3E76}"/>
                  </a:ext>
                </a:extLst>
              </p:cNvPr>
              <p:cNvSpPr>
                <a:spLocks noChangeArrowheads="1"/>
              </p:cNvSpPr>
              <p:nvPr/>
            </p:nvSpPr>
            <p:spPr bwMode="auto">
              <a:xfrm>
                <a:off x="3021013" y="288925"/>
                <a:ext cx="15875" cy="14288"/>
              </a:xfrm>
              <a:prstGeom prst="ellipse">
                <a:avLst/>
              </a:prstGeom>
              <a:solidFill>
                <a:schemeClr val="accent2"/>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48" name="Group 47">
            <a:extLst>
              <a:ext uri="{FF2B5EF4-FFF2-40B4-BE49-F238E27FC236}">
                <a16:creationId xmlns:a16="http://schemas.microsoft.com/office/drawing/2014/main" id="{5CD7D976-6FE0-918D-A785-2A9D62EEB81A}"/>
              </a:ext>
            </a:extLst>
          </p:cNvPr>
          <p:cNvGrpSpPr/>
          <p:nvPr userDrawn="1"/>
        </p:nvGrpSpPr>
        <p:grpSpPr>
          <a:xfrm>
            <a:off x="6455033" y="772232"/>
            <a:ext cx="739740" cy="739740"/>
            <a:chOff x="7393577" y="1019186"/>
            <a:chExt cx="474283" cy="474283"/>
          </a:xfrm>
          <a:effectLst>
            <a:outerShdw blurRad="152400" dist="38100" algn="l" rotWithShape="0">
              <a:prstClr val="black">
                <a:alpha val="38000"/>
              </a:prstClr>
            </a:outerShdw>
          </a:effectLst>
        </p:grpSpPr>
        <p:sp>
          <p:nvSpPr>
            <p:cNvPr id="49" name="Oval 48">
              <a:extLst>
                <a:ext uri="{FF2B5EF4-FFF2-40B4-BE49-F238E27FC236}">
                  <a16:creationId xmlns:a16="http://schemas.microsoft.com/office/drawing/2014/main" id="{F9F8663B-4F1B-C233-BCA8-14CE90367E1D}"/>
                </a:ext>
              </a:extLst>
            </p:cNvPr>
            <p:cNvSpPr/>
            <p:nvPr/>
          </p:nvSpPr>
          <p:spPr>
            <a:xfrm>
              <a:off x="7393577" y="1019186"/>
              <a:ext cx="474283" cy="474283"/>
            </a:xfrm>
            <a:prstGeom prst="ellipse">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D5C8B9D-65A3-EF00-2C7A-D2B553EFC000}"/>
                </a:ext>
              </a:extLst>
            </p:cNvPr>
            <p:cNvGrpSpPr/>
            <p:nvPr/>
          </p:nvGrpSpPr>
          <p:grpSpPr>
            <a:xfrm flipV="1">
              <a:off x="7487712" y="1123817"/>
              <a:ext cx="286013" cy="265021"/>
              <a:chOff x="2982913" y="6350"/>
              <a:chExt cx="346075" cy="320675"/>
            </a:xfrm>
          </p:grpSpPr>
          <p:sp>
            <p:nvSpPr>
              <p:cNvPr id="51" name="Freeform 80">
                <a:extLst>
                  <a:ext uri="{FF2B5EF4-FFF2-40B4-BE49-F238E27FC236}">
                    <a16:creationId xmlns:a16="http://schemas.microsoft.com/office/drawing/2014/main" id="{CFC261B7-FE2B-76C2-1F6B-9D62D61E5CC1}"/>
                  </a:ext>
                </a:extLst>
              </p:cNvPr>
              <p:cNvSpPr>
                <a:spLocks/>
              </p:cNvSpPr>
              <p:nvPr/>
            </p:nvSpPr>
            <p:spPr bwMode="auto">
              <a:xfrm>
                <a:off x="3059113" y="6350"/>
                <a:ext cx="269875" cy="304800"/>
              </a:xfrm>
              <a:custGeom>
                <a:avLst/>
                <a:gdLst>
                  <a:gd name="T0" fmla="*/ 58 w 72"/>
                  <a:gd name="T1" fmla="*/ 59 h 81"/>
                  <a:gd name="T2" fmla="*/ 58 w 72"/>
                  <a:gd name="T3" fmla="*/ 59 h 81"/>
                  <a:gd name="T4" fmla="*/ 64 w 72"/>
                  <a:gd name="T5" fmla="*/ 65 h 81"/>
                  <a:gd name="T6" fmla="*/ 58 w 72"/>
                  <a:gd name="T7" fmla="*/ 71 h 81"/>
                  <a:gd name="T8" fmla="*/ 54 w 72"/>
                  <a:gd name="T9" fmla="*/ 71 h 81"/>
                  <a:gd name="T10" fmla="*/ 60 w 72"/>
                  <a:gd name="T11" fmla="*/ 77 h 81"/>
                  <a:gd name="T12" fmla="*/ 54 w 72"/>
                  <a:gd name="T13" fmla="*/ 81 h 81"/>
                  <a:gd name="T14" fmla="*/ 28 w 72"/>
                  <a:gd name="T15" fmla="*/ 81 h 81"/>
                  <a:gd name="T16" fmla="*/ 0 w 72"/>
                  <a:gd name="T17" fmla="*/ 77 h 81"/>
                  <a:gd name="T18" fmla="*/ 0 w 72"/>
                  <a:gd name="T19" fmla="*/ 43 h 81"/>
                  <a:gd name="T20" fmla="*/ 26 w 72"/>
                  <a:gd name="T21" fmla="*/ 9 h 81"/>
                  <a:gd name="T22" fmla="*/ 38 w 72"/>
                  <a:gd name="T23" fmla="*/ 12 h 81"/>
                  <a:gd name="T24" fmla="*/ 34 w 72"/>
                  <a:gd name="T25" fmla="*/ 33 h 81"/>
                  <a:gd name="T26" fmla="*/ 66 w 72"/>
                  <a:gd name="T27" fmla="*/ 33 h 81"/>
                  <a:gd name="T28" fmla="*/ 72 w 72"/>
                  <a:gd name="T29" fmla="*/ 39 h 81"/>
                  <a:gd name="T30" fmla="*/ 66 w 72"/>
                  <a:gd name="T31" fmla="*/ 47 h 81"/>
                  <a:gd name="T32" fmla="*/ 62 w 72"/>
                  <a:gd name="T33" fmla="*/ 47 h 81"/>
                  <a:gd name="T34" fmla="*/ 68 w 72"/>
                  <a:gd name="T35" fmla="*/ 53 h 81"/>
                  <a:gd name="T36" fmla="*/ 62 w 72"/>
                  <a:gd name="T37" fmla="*/ 59 h 81"/>
                  <a:gd name="T38" fmla="*/ 58 w 72"/>
                  <a:gd name="T39"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1">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w="127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p>
            </p:txBody>
          </p:sp>
          <p:sp>
            <p:nvSpPr>
              <p:cNvPr id="52" name="Rectangle 81">
                <a:extLst>
                  <a:ext uri="{FF2B5EF4-FFF2-40B4-BE49-F238E27FC236}">
                    <a16:creationId xmlns:a16="http://schemas.microsoft.com/office/drawing/2014/main" id="{AEF43173-D86A-C9FB-2DF4-109B65C3D5BA}"/>
                  </a:ext>
                </a:extLst>
              </p:cNvPr>
              <p:cNvSpPr>
                <a:spLocks noChangeArrowheads="1"/>
              </p:cNvSpPr>
              <p:nvPr/>
            </p:nvSpPr>
            <p:spPr bwMode="auto">
              <a:xfrm>
                <a:off x="2982913" y="146050"/>
                <a:ext cx="76200" cy="180975"/>
              </a:xfrm>
              <a:prstGeom prst="rect">
                <a:avLst/>
              </a:prstGeom>
              <a:solidFill>
                <a:srgbClr val="FFFFFF"/>
              </a:solidFill>
              <a:ln w="1270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3" name="Oval 82">
                <a:extLst>
                  <a:ext uri="{FF2B5EF4-FFF2-40B4-BE49-F238E27FC236}">
                    <a16:creationId xmlns:a16="http://schemas.microsoft.com/office/drawing/2014/main" id="{B378CFC9-ED8C-A232-42AA-606632DEDEEE}"/>
                  </a:ext>
                </a:extLst>
              </p:cNvPr>
              <p:cNvSpPr>
                <a:spLocks noChangeArrowheads="1"/>
              </p:cNvSpPr>
              <p:nvPr/>
            </p:nvSpPr>
            <p:spPr bwMode="auto">
              <a:xfrm>
                <a:off x="3021013" y="288925"/>
                <a:ext cx="15875" cy="14288"/>
              </a:xfrm>
              <a:prstGeom prst="ellipse">
                <a:avLst/>
              </a:prstGeom>
              <a:solidFill>
                <a:schemeClr val="tx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54" name="Group 53">
            <a:extLst>
              <a:ext uri="{FF2B5EF4-FFF2-40B4-BE49-F238E27FC236}">
                <a16:creationId xmlns:a16="http://schemas.microsoft.com/office/drawing/2014/main" id="{500543A5-89ED-D8C9-705A-364F42660487}"/>
              </a:ext>
            </a:extLst>
          </p:cNvPr>
          <p:cNvGrpSpPr/>
          <p:nvPr userDrawn="1"/>
        </p:nvGrpSpPr>
        <p:grpSpPr>
          <a:xfrm>
            <a:off x="10859614" y="2079340"/>
            <a:ext cx="839091" cy="839091"/>
            <a:chOff x="10859614" y="2160620"/>
            <a:chExt cx="839091" cy="839091"/>
          </a:xfrm>
        </p:grpSpPr>
        <p:grpSp>
          <p:nvGrpSpPr>
            <p:cNvPr id="55" name="Group 54">
              <a:extLst>
                <a:ext uri="{FF2B5EF4-FFF2-40B4-BE49-F238E27FC236}">
                  <a16:creationId xmlns:a16="http://schemas.microsoft.com/office/drawing/2014/main" id="{3F2FEE1E-7BEB-9033-D451-9F6971DD1BB7}"/>
                </a:ext>
              </a:extLst>
            </p:cNvPr>
            <p:cNvGrpSpPr/>
            <p:nvPr userDrawn="1"/>
          </p:nvGrpSpPr>
          <p:grpSpPr>
            <a:xfrm>
              <a:off x="10859614" y="2160620"/>
              <a:ext cx="839091" cy="839091"/>
              <a:chOff x="9277350" y="-850900"/>
              <a:chExt cx="1243118" cy="1243118"/>
            </a:xfrm>
          </p:grpSpPr>
          <p:sp>
            <p:nvSpPr>
              <p:cNvPr id="59" name="Oval 58">
                <a:extLst>
                  <a:ext uri="{FF2B5EF4-FFF2-40B4-BE49-F238E27FC236}">
                    <a16:creationId xmlns:a16="http://schemas.microsoft.com/office/drawing/2014/main" id="{78E28EAB-4184-1BF2-E580-3565A23BF529}"/>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0" name="Oval 59">
                <a:extLst>
                  <a:ext uri="{FF2B5EF4-FFF2-40B4-BE49-F238E27FC236}">
                    <a16:creationId xmlns:a16="http://schemas.microsoft.com/office/drawing/2014/main" id="{5394AEF2-AFC6-0E5A-01EB-295403AAD778}"/>
                  </a:ext>
                </a:extLst>
              </p:cNvPr>
              <p:cNvSpPr/>
              <p:nvPr userDrawn="1"/>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56" name="Group 55">
              <a:extLst>
                <a:ext uri="{FF2B5EF4-FFF2-40B4-BE49-F238E27FC236}">
                  <a16:creationId xmlns:a16="http://schemas.microsoft.com/office/drawing/2014/main" id="{A8F91B1B-A301-EEAC-9456-8EB1BA301673}"/>
                </a:ext>
              </a:extLst>
            </p:cNvPr>
            <p:cNvGrpSpPr/>
            <p:nvPr userDrawn="1"/>
          </p:nvGrpSpPr>
          <p:grpSpPr>
            <a:xfrm>
              <a:off x="11160063" y="2459977"/>
              <a:ext cx="238192" cy="240377"/>
              <a:chOff x="6300788" y="2890838"/>
              <a:chExt cx="346075" cy="349250"/>
            </a:xfrm>
          </p:grpSpPr>
          <p:sp>
            <p:nvSpPr>
              <p:cNvPr id="57" name="Line 25">
                <a:extLst>
                  <a:ext uri="{FF2B5EF4-FFF2-40B4-BE49-F238E27FC236}">
                    <a16:creationId xmlns:a16="http://schemas.microsoft.com/office/drawing/2014/main" id="{BD887979-A14C-636D-939F-75B9B2D091C7}"/>
                  </a:ext>
                </a:extLst>
              </p:cNvPr>
              <p:cNvSpPr>
                <a:spLocks noChangeShapeType="1"/>
              </p:cNvSpPr>
              <p:nvPr userDrawn="1"/>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8" name="Line 26">
                <a:extLst>
                  <a:ext uri="{FF2B5EF4-FFF2-40B4-BE49-F238E27FC236}">
                    <a16:creationId xmlns:a16="http://schemas.microsoft.com/office/drawing/2014/main" id="{B89AF3C4-F07A-DB5C-B6AD-742D8054B2FB}"/>
                  </a:ext>
                </a:extLst>
              </p:cNvPr>
              <p:cNvSpPr>
                <a:spLocks noChangeShapeType="1"/>
              </p:cNvSpPr>
              <p:nvPr userDrawn="1"/>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1" name="Group 60">
            <a:extLst>
              <a:ext uri="{FF2B5EF4-FFF2-40B4-BE49-F238E27FC236}">
                <a16:creationId xmlns:a16="http://schemas.microsoft.com/office/drawing/2014/main" id="{EB85C774-236C-9B09-0BB2-20281C923E9A}"/>
              </a:ext>
            </a:extLst>
          </p:cNvPr>
          <p:cNvGrpSpPr/>
          <p:nvPr userDrawn="1"/>
        </p:nvGrpSpPr>
        <p:grpSpPr>
          <a:xfrm>
            <a:off x="10859614" y="3001484"/>
            <a:ext cx="839091" cy="839091"/>
            <a:chOff x="10859614" y="3082764"/>
            <a:chExt cx="839091" cy="839091"/>
          </a:xfrm>
        </p:grpSpPr>
        <p:grpSp>
          <p:nvGrpSpPr>
            <p:cNvPr id="62" name="Group 61">
              <a:extLst>
                <a:ext uri="{FF2B5EF4-FFF2-40B4-BE49-F238E27FC236}">
                  <a16:creationId xmlns:a16="http://schemas.microsoft.com/office/drawing/2014/main" id="{DBCFED0F-E668-5079-E1E4-C701F7C9A454}"/>
                </a:ext>
              </a:extLst>
            </p:cNvPr>
            <p:cNvGrpSpPr/>
            <p:nvPr/>
          </p:nvGrpSpPr>
          <p:grpSpPr>
            <a:xfrm>
              <a:off x="10859614" y="3082764"/>
              <a:ext cx="839091" cy="839091"/>
              <a:chOff x="9277350" y="-850900"/>
              <a:chExt cx="1243118" cy="1243118"/>
            </a:xfrm>
          </p:grpSpPr>
          <p:sp>
            <p:nvSpPr>
              <p:cNvPr id="66" name="Oval 65">
                <a:extLst>
                  <a:ext uri="{FF2B5EF4-FFF2-40B4-BE49-F238E27FC236}">
                    <a16:creationId xmlns:a16="http://schemas.microsoft.com/office/drawing/2014/main" id="{2197BB6C-AFD1-A620-BB16-A471D3F5A2B1}"/>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7" name="Oval 66">
                <a:extLst>
                  <a:ext uri="{FF2B5EF4-FFF2-40B4-BE49-F238E27FC236}">
                    <a16:creationId xmlns:a16="http://schemas.microsoft.com/office/drawing/2014/main" id="{701D753B-8D2C-C2BD-F26B-60AA476EEF7A}"/>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63" name="Group 62">
              <a:extLst>
                <a:ext uri="{FF2B5EF4-FFF2-40B4-BE49-F238E27FC236}">
                  <a16:creationId xmlns:a16="http://schemas.microsoft.com/office/drawing/2014/main" id="{03F2B7C1-0134-BC78-694D-E25E8EEDA259}"/>
                </a:ext>
              </a:extLst>
            </p:cNvPr>
            <p:cNvGrpSpPr/>
            <p:nvPr/>
          </p:nvGrpSpPr>
          <p:grpSpPr>
            <a:xfrm>
              <a:off x="11160063" y="3382121"/>
              <a:ext cx="238192" cy="240377"/>
              <a:chOff x="6300788" y="2890838"/>
              <a:chExt cx="346075" cy="349250"/>
            </a:xfrm>
          </p:grpSpPr>
          <p:sp>
            <p:nvSpPr>
              <p:cNvPr id="64" name="Line 25">
                <a:extLst>
                  <a:ext uri="{FF2B5EF4-FFF2-40B4-BE49-F238E27FC236}">
                    <a16:creationId xmlns:a16="http://schemas.microsoft.com/office/drawing/2014/main" id="{6A8320ED-AF15-C122-7EE3-662F291F8DA0}"/>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5" name="Line 26">
                <a:extLst>
                  <a:ext uri="{FF2B5EF4-FFF2-40B4-BE49-F238E27FC236}">
                    <a16:creationId xmlns:a16="http://schemas.microsoft.com/office/drawing/2014/main" id="{1CC1F052-2005-6B11-E740-CD3B43AFA8C5}"/>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8" name="Group 67">
            <a:extLst>
              <a:ext uri="{FF2B5EF4-FFF2-40B4-BE49-F238E27FC236}">
                <a16:creationId xmlns:a16="http://schemas.microsoft.com/office/drawing/2014/main" id="{5EFA14A7-CD3B-5BB5-EE44-0BD23A6D8227}"/>
              </a:ext>
            </a:extLst>
          </p:cNvPr>
          <p:cNvGrpSpPr/>
          <p:nvPr userDrawn="1"/>
        </p:nvGrpSpPr>
        <p:grpSpPr>
          <a:xfrm>
            <a:off x="10859614" y="3923628"/>
            <a:ext cx="839091" cy="839091"/>
            <a:chOff x="10859614" y="4004908"/>
            <a:chExt cx="839091" cy="839091"/>
          </a:xfrm>
        </p:grpSpPr>
        <p:grpSp>
          <p:nvGrpSpPr>
            <p:cNvPr id="69" name="Group 68">
              <a:extLst>
                <a:ext uri="{FF2B5EF4-FFF2-40B4-BE49-F238E27FC236}">
                  <a16:creationId xmlns:a16="http://schemas.microsoft.com/office/drawing/2014/main" id="{E12A8E47-FA4A-06D2-58F0-597DC3EB6B62}"/>
                </a:ext>
              </a:extLst>
            </p:cNvPr>
            <p:cNvGrpSpPr/>
            <p:nvPr/>
          </p:nvGrpSpPr>
          <p:grpSpPr>
            <a:xfrm>
              <a:off x="10859614" y="4004908"/>
              <a:ext cx="839091" cy="839091"/>
              <a:chOff x="9277350" y="-850900"/>
              <a:chExt cx="1243118" cy="1243118"/>
            </a:xfrm>
          </p:grpSpPr>
          <p:sp>
            <p:nvSpPr>
              <p:cNvPr id="73" name="Oval 72">
                <a:extLst>
                  <a:ext uri="{FF2B5EF4-FFF2-40B4-BE49-F238E27FC236}">
                    <a16:creationId xmlns:a16="http://schemas.microsoft.com/office/drawing/2014/main" id="{6AA496F6-FE96-8097-F281-E2DDFD202E5F}"/>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Oval 73">
                <a:extLst>
                  <a:ext uri="{FF2B5EF4-FFF2-40B4-BE49-F238E27FC236}">
                    <a16:creationId xmlns:a16="http://schemas.microsoft.com/office/drawing/2014/main" id="{F38AF911-91F4-0019-2ED6-4779E0FD9B57}"/>
                  </a:ext>
                </a:extLst>
              </p:cNvPr>
              <p:cNvSpPr/>
              <p:nvPr/>
            </p:nvSpPr>
            <p:spPr>
              <a:xfrm>
                <a:off x="9499625" y="-628625"/>
                <a:ext cx="798572" cy="7985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70" name="Group 69">
              <a:extLst>
                <a:ext uri="{FF2B5EF4-FFF2-40B4-BE49-F238E27FC236}">
                  <a16:creationId xmlns:a16="http://schemas.microsoft.com/office/drawing/2014/main" id="{CE22D747-87E0-B7B7-FA2C-C17129E99BB9}"/>
                </a:ext>
              </a:extLst>
            </p:cNvPr>
            <p:cNvGrpSpPr/>
            <p:nvPr/>
          </p:nvGrpSpPr>
          <p:grpSpPr>
            <a:xfrm>
              <a:off x="11160063" y="4304265"/>
              <a:ext cx="238192" cy="240377"/>
              <a:chOff x="6300788" y="2890838"/>
              <a:chExt cx="346075" cy="349250"/>
            </a:xfrm>
          </p:grpSpPr>
          <p:sp>
            <p:nvSpPr>
              <p:cNvPr id="71" name="Line 25">
                <a:extLst>
                  <a:ext uri="{FF2B5EF4-FFF2-40B4-BE49-F238E27FC236}">
                    <a16:creationId xmlns:a16="http://schemas.microsoft.com/office/drawing/2014/main" id="{9E893F8E-8615-C877-FC45-D19ECE4D79C7}"/>
                  </a:ext>
                </a:extLst>
              </p:cNvPr>
              <p:cNvSpPr>
                <a:spLocks noChangeShapeType="1"/>
              </p:cNvSpPr>
              <p:nvPr/>
            </p:nvSpPr>
            <p:spPr bwMode="auto">
              <a:xfrm>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2" name="Line 26">
                <a:extLst>
                  <a:ext uri="{FF2B5EF4-FFF2-40B4-BE49-F238E27FC236}">
                    <a16:creationId xmlns:a16="http://schemas.microsoft.com/office/drawing/2014/main" id="{0CF55917-15FB-0905-4EE0-6000F8CCEE57}"/>
                  </a:ext>
                </a:extLst>
              </p:cNvPr>
              <p:cNvSpPr>
                <a:spLocks noChangeShapeType="1"/>
              </p:cNvSpPr>
              <p:nvPr/>
            </p:nvSpPr>
            <p:spPr bwMode="auto">
              <a:xfrm flipH="1">
                <a:off x="6300788" y="2890838"/>
                <a:ext cx="346075" cy="34925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76" name="Text Placeholder 37">
            <a:extLst>
              <a:ext uri="{FF2B5EF4-FFF2-40B4-BE49-F238E27FC236}">
                <a16:creationId xmlns:a16="http://schemas.microsoft.com/office/drawing/2014/main" id="{8A33C94B-2476-108C-DE18-C72D79414649}"/>
              </a:ext>
            </a:extLst>
          </p:cNvPr>
          <p:cNvSpPr>
            <a:spLocks noGrp="1"/>
          </p:cNvSpPr>
          <p:nvPr>
            <p:ph type="body" sz="quarter" idx="35" hasCustomPrompt="1"/>
          </p:nvPr>
        </p:nvSpPr>
        <p:spPr>
          <a:xfrm>
            <a:off x="1533873" y="2316786"/>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7" name="Text Placeholder 37">
            <a:extLst>
              <a:ext uri="{FF2B5EF4-FFF2-40B4-BE49-F238E27FC236}">
                <a16:creationId xmlns:a16="http://schemas.microsoft.com/office/drawing/2014/main" id="{2DA851CE-6AE7-8DAB-E5C7-6A44CBD80CA7}"/>
              </a:ext>
            </a:extLst>
          </p:cNvPr>
          <p:cNvSpPr>
            <a:spLocks noGrp="1"/>
          </p:cNvSpPr>
          <p:nvPr>
            <p:ph type="body" sz="quarter" idx="36" hasCustomPrompt="1"/>
          </p:nvPr>
        </p:nvSpPr>
        <p:spPr>
          <a:xfrm>
            <a:off x="1528974" y="3218285"/>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8" name="Text Placeholder 37">
            <a:extLst>
              <a:ext uri="{FF2B5EF4-FFF2-40B4-BE49-F238E27FC236}">
                <a16:creationId xmlns:a16="http://schemas.microsoft.com/office/drawing/2014/main" id="{DC43E33E-EF88-5000-198F-1040B29D9CF3}"/>
              </a:ext>
            </a:extLst>
          </p:cNvPr>
          <p:cNvSpPr>
            <a:spLocks noGrp="1"/>
          </p:cNvSpPr>
          <p:nvPr>
            <p:ph type="body" sz="quarter" idx="37" hasCustomPrompt="1"/>
          </p:nvPr>
        </p:nvSpPr>
        <p:spPr>
          <a:xfrm>
            <a:off x="1507076" y="4127729"/>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2" name="Text Placeholder 37">
            <a:extLst>
              <a:ext uri="{FF2B5EF4-FFF2-40B4-BE49-F238E27FC236}">
                <a16:creationId xmlns:a16="http://schemas.microsoft.com/office/drawing/2014/main" id="{EE2F7482-B7CB-1452-2BEA-B24D1E199B0A}"/>
              </a:ext>
            </a:extLst>
          </p:cNvPr>
          <p:cNvSpPr>
            <a:spLocks noGrp="1"/>
          </p:cNvSpPr>
          <p:nvPr>
            <p:ph type="body" sz="quarter" idx="38" hasCustomPrompt="1"/>
          </p:nvPr>
        </p:nvSpPr>
        <p:spPr>
          <a:xfrm>
            <a:off x="7576594" y="2323768"/>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3" name="Text Placeholder 37">
            <a:extLst>
              <a:ext uri="{FF2B5EF4-FFF2-40B4-BE49-F238E27FC236}">
                <a16:creationId xmlns:a16="http://schemas.microsoft.com/office/drawing/2014/main" id="{B19D3AA8-E0F1-83C2-C6B6-CF953D13CF7F}"/>
              </a:ext>
            </a:extLst>
          </p:cNvPr>
          <p:cNvSpPr>
            <a:spLocks noGrp="1"/>
          </p:cNvSpPr>
          <p:nvPr>
            <p:ph type="body" sz="quarter" idx="39" hasCustomPrompt="1"/>
          </p:nvPr>
        </p:nvSpPr>
        <p:spPr>
          <a:xfrm>
            <a:off x="7571695" y="3225267"/>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4" name="Text Placeholder 37">
            <a:extLst>
              <a:ext uri="{FF2B5EF4-FFF2-40B4-BE49-F238E27FC236}">
                <a16:creationId xmlns:a16="http://schemas.microsoft.com/office/drawing/2014/main" id="{D2439370-D730-FCAD-2602-2FA2DFDDABA0}"/>
              </a:ext>
            </a:extLst>
          </p:cNvPr>
          <p:cNvSpPr>
            <a:spLocks noGrp="1"/>
          </p:cNvSpPr>
          <p:nvPr>
            <p:ph type="body" sz="quarter" idx="40" hasCustomPrompt="1"/>
          </p:nvPr>
        </p:nvSpPr>
        <p:spPr>
          <a:xfrm>
            <a:off x="7549797" y="4134711"/>
            <a:ext cx="3091269" cy="430887"/>
          </a:xfrm>
        </p:spPr>
        <p:txBody>
          <a:bodyPr>
            <a:normAutofit/>
          </a:bodyPr>
          <a:lstStyle>
            <a:lvl1pPr marL="0" indent="0" algn="r">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5" name="Text Placeholder 37">
            <a:extLst>
              <a:ext uri="{FF2B5EF4-FFF2-40B4-BE49-F238E27FC236}">
                <a16:creationId xmlns:a16="http://schemas.microsoft.com/office/drawing/2014/main" id="{44BFB79C-4752-159C-5B44-13916544CB08}"/>
              </a:ext>
            </a:extLst>
          </p:cNvPr>
          <p:cNvSpPr>
            <a:spLocks noGrp="1"/>
          </p:cNvSpPr>
          <p:nvPr>
            <p:ph type="body" sz="quarter" idx="41" hasCustomPrompt="1"/>
          </p:nvPr>
        </p:nvSpPr>
        <p:spPr>
          <a:xfrm>
            <a:off x="1545084" y="948682"/>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7" name="Text Placeholder 37">
            <a:extLst>
              <a:ext uri="{FF2B5EF4-FFF2-40B4-BE49-F238E27FC236}">
                <a16:creationId xmlns:a16="http://schemas.microsoft.com/office/drawing/2014/main" id="{FFFAF97C-D4A7-D558-920D-D73B8F3665FF}"/>
              </a:ext>
            </a:extLst>
          </p:cNvPr>
          <p:cNvSpPr>
            <a:spLocks noGrp="1"/>
          </p:cNvSpPr>
          <p:nvPr>
            <p:ph type="body" sz="quarter" idx="42" hasCustomPrompt="1"/>
          </p:nvPr>
        </p:nvSpPr>
        <p:spPr>
          <a:xfrm>
            <a:off x="7549796" y="836620"/>
            <a:ext cx="3091269" cy="430887"/>
          </a:xfrm>
        </p:spPr>
        <p:txBody>
          <a:bodyPr>
            <a:normAutofit/>
          </a:bodyPr>
          <a:lstStyle>
            <a:lvl1pPr marL="0" indent="0" algn="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grpSp>
        <p:nvGrpSpPr>
          <p:cNvPr id="10" name="Group 9">
            <a:extLst>
              <a:ext uri="{FF2B5EF4-FFF2-40B4-BE49-F238E27FC236}">
                <a16:creationId xmlns:a16="http://schemas.microsoft.com/office/drawing/2014/main" id="{FF31B1C7-AC92-CBEC-DCFD-952D710D443F}"/>
              </a:ext>
            </a:extLst>
          </p:cNvPr>
          <p:cNvGrpSpPr/>
          <p:nvPr userDrawn="1"/>
        </p:nvGrpSpPr>
        <p:grpSpPr>
          <a:xfrm>
            <a:off x="524318" y="2098434"/>
            <a:ext cx="839091" cy="839091"/>
            <a:chOff x="9277350" y="-850900"/>
            <a:chExt cx="1243118" cy="1243118"/>
          </a:xfrm>
        </p:grpSpPr>
        <p:sp>
          <p:nvSpPr>
            <p:cNvPr id="11" name="Oval 10">
              <a:extLst>
                <a:ext uri="{FF2B5EF4-FFF2-40B4-BE49-F238E27FC236}">
                  <a16:creationId xmlns:a16="http://schemas.microsoft.com/office/drawing/2014/main" id="{21BC812E-C016-B042-EF59-0FB3D31BD0B0}"/>
                </a:ext>
              </a:extLst>
            </p:cNvPr>
            <p:cNvSpPr/>
            <p:nvPr/>
          </p:nvSpPr>
          <p:spPr>
            <a:xfrm>
              <a:off x="9277350" y="-850900"/>
              <a:ext cx="1243118" cy="1243118"/>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4" name="Group 23">
              <a:extLst>
                <a:ext uri="{FF2B5EF4-FFF2-40B4-BE49-F238E27FC236}">
                  <a16:creationId xmlns:a16="http://schemas.microsoft.com/office/drawing/2014/main" id="{197A514A-15D6-3E7B-884B-06EFA337BE9B}"/>
                </a:ext>
              </a:extLst>
            </p:cNvPr>
            <p:cNvGrpSpPr/>
            <p:nvPr/>
          </p:nvGrpSpPr>
          <p:grpSpPr>
            <a:xfrm>
              <a:off x="9499624" y="-628626"/>
              <a:ext cx="798571" cy="798571"/>
              <a:chOff x="8559800" y="-698500"/>
              <a:chExt cx="558800" cy="558800"/>
            </a:xfrm>
          </p:grpSpPr>
          <p:sp>
            <p:nvSpPr>
              <p:cNvPr id="25" name="Oval 24">
                <a:extLst>
                  <a:ext uri="{FF2B5EF4-FFF2-40B4-BE49-F238E27FC236}">
                    <a16:creationId xmlns:a16="http://schemas.microsoft.com/office/drawing/2014/main" id="{8ECA9E1F-597E-FA0E-8D67-C4E4CD69D2FC}"/>
                  </a:ext>
                </a:extLst>
              </p:cNvPr>
              <p:cNvSpPr/>
              <p:nvPr/>
            </p:nvSpPr>
            <p:spPr>
              <a:xfrm>
                <a:off x="8559800" y="-698500"/>
                <a:ext cx="558800" cy="55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6" name="Freeform 30">
                <a:extLst>
                  <a:ext uri="{FF2B5EF4-FFF2-40B4-BE49-F238E27FC236}">
                    <a16:creationId xmlns:a16="http://schemas.microsoft.com/office/drawing/2014/main" id="{9F192382-7E7A-D327-46A4-8E6BC9B7991A}"/>
                  </a:ext>
                </a:extLst>
              </p:cNvPr>
              <p:cNvSpPr>
                <a:spLocks/>
              </p:cNvSpPr>
              <p:nvPr/>
            </p:nvSpPr>
            <p:spPr bwMode="auto">
              <a:xfrm>
                <a:off x="8666162" y="-567532"/>
                <a:ext cx="346075" cy="296863"/>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75" name="Text Placeholder 37">
            <a:extLst>
              <a:ext uri="{FF2B5EF4-FFF2-40B4-BE49-F238E27FC236}">
                <a16:creationId xmlns:a16="http://schemas.microsoft.com/office/drawing/2014/main" id="{1227FC99-5DD6-6CAA-DEBD-FE47111D4B7F}"/>
              </a:ext>
            </a:extLst>
          </p:cNvPr>
          <p:cNvSpPr>
            <a:spLocks noGrp="1"/>
          </p:cNvSpPr>
          <p:nvPr>
            <p:ph type="body" sz="quarter" idx="43" hasCustomPrompt="1"/>
          </p:nvPr>
        </p:nvSpPr>
        <p:spPr>
          <a:xfrm>
            <a:off x="1545084" y="5216362"/>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9" name="Text Placeholder 37">
            <a:extLst>
              <a:ext uri="{FF2B5EF4-FFF2-40B4-BE49-F238E27FC236}">
                <a16:creationId xmlns:a16="http://schemas.microsoft.com/office/drawing/2014/main" id="{7DA8DAD0-D494-B226-BB50-243A5DF67103}"/>
              </a:ext>
            </a:extLst>
          </p:cNvPr>
          <p:cNvSpPr>
            <a:spLocks noGrp="1"/>
          </p:cNvSpPr>
          <p:nvPr>
            <p:ph type="body" sz="quarter" idx="44" hasCustomPrompt="1"/>
          </p:nvPr>
        </p:nvSpPr>
        <p:spPr>
          <a:xfrm>
            <a:off x="7549797" y="5104300"/>
            <a:ext cx="3091269" cy="430887"/>
          </a:xfrm>
        </p:spPr>
        <p:txBody>
          <a:bodyPr>
            <a:normAutofit/>
          </a:bodyPr>
          <a:lstStyle>
            <a:lvl1pPr marL="0" indent="0" algn="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1" name="Content Placeholder 54">
            <a:extLst>
              <a:ext uri="{FF2B5EF4-FFF2-40B4-BE49-F238E27FC236}">
                <a16:creationId xmlns:a16="http://schemas.microsoft.com/office/drawing/2014/main" id="{B37ADCA5-F077-1282-8E0D-F9704782143C}"/>
              </a:ext>
            </a:extLst>
          </p:cNvPr>
          <p:cNvSpPr>
            <a:spLocks noGrp="1"/>
          </p:cNvSpPr>
          <p:nvPr>
            <p:ph sz="quarter" idx="10" hasCustomPrompt="1"/>
          </p:nvPr>
        </p:nvSpPr>
        <p:spPr>
          <a:xfrm>
            <a:off x="5005876" y="2316786"/>
            <a:ext cx="2241830" cy="224183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Tree>
    <p:extLst>
      <p:ext uri="{BB962C8B-B14F-4D97-AF65-F5344CB8AC3E}">
        <p14:creationId xmlns:p14="http://schemas.microsoft.com/office/powerpoint/2010/main" val="42918576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ros &amp; Con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9832C08-81D5-B0B9-5DDD-6F6E74225A39}"/>
              </a:ext>
            </a:extLst>
          </p:cNvPr>
          <p:cNvSpPr/>
          <p:nvPr userDrawn="1"/>
        </p:nvSpPr>
        <p:spPr>
          <a:xfrm>
            <a:off x="5283883" y="1855460"/>
            <a:ext cx="1620953" cy="16209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7" name="Content Placeholder 54">
            <a:extLst>
              <a:ext uri="{FF2B5EF4-FFF2-40B4-BE49-F238E27FC236}">
                <a16:creationId xmlns:a16="http://schemas.microsoft.com/office/drawing/2014/main" id="{43EEB61F-A7CD-3F9B-19E4-1FA8B49B649D}"/>
              </a:ext>
            </a:extLst>
          </p:cNvPr>
          <p:cNvSpPr>
            <a:spLocks noGrp="1"/>
          </p:cNvSpPr>
          <p:nvPr>
            <p:ph sz="quarter" idx="10" hasCustomPrompt="1"/>
          </p:nvPr>
        </p:nvSpPr>
        <p:spPr>
          <a:xfrm>
            <a:off x="5482813" y="2072521"/>
            <a:ext cx="1186830" cy="118683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7" name="Freeform: Shape 6">
            <a:extLst>
              <a:ext uri="{FF2B5EF4-FFF2-40B4-BE49-F238E27FC236}">
                <a16:creationId xmlns:a16="http://schemas.microsoft.com/office/drawing/2014/main" id="{D3206B09-0FAE-29ED-6A63-44AF836CBF54}"/>
              </a:ext>
            </a:extLst>
          </p:cNvPr>
          <p:cNvSpPr/>
          <p:nvPr userDrawn="1"/>
        </p:nvSpPr>
        <p:spPr>
          <a:xfrm>
            <a:off x="471234" y="520252"/>
            <a:ext cx="5230886" cy="1642106"/>
          </a:xfrm>
          <a:custGeom>
            <a:avLst/>
            <a:gdLst>
              <a:gd name="connsiteX0" fmla="*/ 464716 w 4183448"/>
              <a:gd name="connsiteY0" fmla="*/ 0 h 1313289"/>
              <a:gd name="connsiteX1" fmla="*/ 3718732 w 4183448"/>
              <a:gd name="connsiteY1" fmla="*/ 0 h 1313289"/>
              <a:gd name="connsiteX2" fmla="*/ 4183448 w 4183448"/>
              <a:gd name="connsiteY2" fmla="*/ 464716 h 1313289"/>
              <a:gd name="connsiteX3" fmla="*/ 3812389 w 4183448"/>
              <a:gd name="connsiteY3" fmla="*/ 919991 h 1313289"/>
              <a:gd name="connsiteX4" fmla="*/ 3784323 w 4183448"/>
              <a:gd name="connsiteY4" fmla="*/ 922820 h 1313289"/>
              <a:gd name="connsiteX5" fmla="*/ 3784323 w 4183448"/>
              <a:gd name="connsiteY5" fmla="*/ 1313289 h 1313289"/>
              <a:gd name="connsiteX6" fmla="*/ 3370070 w 4183448"/>
              <a:gd name="connsiteY6" fmla="*/ 929432 h 1313289"/>
              <a:gd name="connsiteX7" fmla="*/ 464716 w 4183448"/>
              <a:gd name="connsiteY7" fmla="*/ 929432 h 1313289"/>
              <a:gd name="connsiteX8" fmla="*/ 0 w 4183448"/>
              <a:gd name="connsiteY8" fmla="*/ 464716 h 1313289"/>
              <a:gd name="connsiteX9" fmla="*/ 464716 w 4183448"/>
              <a:gd name="connsiteY9" fmla="*/ 0 h 131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13289">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8" name="Freeform: Shape 7">
            <a:extLst>
              <a:ext uri="{FF2B5EF4-FFF2-40B4-BE49-F238E27FC236}">
                <a16:creationId xmlns:a16="http://schemas.microsoft.com/office/drawing/2014/main" id="{0AD7EFDE-4AFF-5C66-B3EA-8DD6442FF60F}"/>
              </a:ext>
            </a:extLst>
          </p:cNvPr>
          <p:cNvSpPr/>
          <p:nvPr userDrawn="1"/>
        </p:nvSpPr>
        <p:spPr>
          <a:xfrm>
            <a:off x="6489881" y="517884"/>
            <a:ext cx="4979587" cy="1644475"/>
          </a:xfrm>
          <a:custGeom>
            <a:avLst/>
            <a:gdLst>
              <a:gd name="connsiteX0" fmla="*/ 464716 w 4183448"/>
              <a:gd name="connsiteY0" fmla="*/ 0 h 1329284"/>
              <a:gd name="connsiteX1" fmla="*/ 3718732 w 4183448"/>
              <a:gd name="connsiteY1" fmla="*/ 0 h 1329284"/>
              <a:gd name="connsiteX2" fmla="*/ 4183448 w 4183448"/>
              <a:gd name="connsiteY2" fmla="*/ 464716 h 1329284"/>
              <a:gd name="connsiteX3" fmla="*/ 3718732 w 4183448"/>
              <a:gd name="connsiteY3" fmla="*/ 929432 h 1329284"/>
              <a:gd name="connsiteX4" fmla="*/ 858958 w 4183448"/>
              <a:gd name="connsiteY4" fmla="*/ 929432 h 1329284"/>
              <a:gd name="connsiteX5" fmla="*/ 427445 w 4183448"/>
              <a:gd name="connsiteY5" fmla="*/ 1329284 h 1329284"/>
              <a:gd name="connsiteX6" fmla="*/ 427445 w 4183448"/>
              <a:gd name="connsiteY6" fmla="*/ 929432 h 1329284"/>
              <a:gd name="connsiteX7" fmla="*/ 464716 w 4183448"/>
              <a:gd name="connsiteY7" fmla="*/ 929432 h 1329284"/>
              <a:gd name="connsiteX8" fmla="*/ 0 w 4183448"/>
              <a:gd name="connsiteY8" fmla="*/ 464716 h 1329284"/>
              <a:gd name="connsiteX9" fmla="*/ 464716 w 4183448"/>
              <a:gd name="connsiteY9" fmla="*/ 0 h 132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3448" h="1329284">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4" name="Rectangle: Rounded Corners 13">
            <a:extLst>
              <a:ext uri="{FF2B5EF4-FFF2-40B4-BE49-F238E27FC236}">
                <a16:creationId xmlns:a16="http://schemas.microsoft.com/office/drawing/2014/main" id="{D16E1A27-F279-431D-900D-55A76135A9B2}"/>
              </a:ext>
            </a:extLst>
          </p:cNvPr>
          <p:cNvSpPr/>
          <p:nvPr userDrawn="1"/>
        </p:nvSpPr>
        <p:spPr>
          <a:xfrm>
            <a:off x="777893" y="2088095"/>
            <a:ext cx="4379584" cy="1171256"/>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15" name="Rectangle: Rounded Corners 14">
            <a:extLst>
              <a:ext uri="{FF2B5EF4-FFF2-40B4-BE49-F238E27FC236}">
                <a16:creationId xmlns:a16="http://schemas.microsoft.com/office/drawing/2014/main" id="{87AAC1C1-DFDB-FD87-756A-ED1F3BB8DBB9}"/>
              </a:ext>
            </a:extLst>
          </p:cNvPr>
          <p:cNvSpPr/>
          <p:nvPr userDrawn="1"/>
        </p:nvSpPr>
        <p:spPr>
          <a:xfrm>
            <a:off x="777893" y="3730201"/>
            <a:ext cx="4379584" cy="1171256"/>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16" name="Rectangle: Rounded Corners 15">
            <a:extLst>
              <a:ext uri="{FF2B5EF4-FFF2-40B4-BE49-F238E27FC236}">
                <a16:creationId xmlns:a16="http://schemas.microsoft.com/office/drawing/2014/main" id="{245C8E87-08EB-7D7D-47F1-E6CBF63FAD36}"/>
              </a:ext>
            </a:extLst>
          </p:cNvPr>
          <p:cNvSpPr/>
          <p:nvPr userDrawn="1"/>
        </p:nvSpPr>
        <p:spPr>
          <a:xfrm>
            <a:off x="777893" y="5372307"/>
            <a:ext cx="4379584" cy="1171256"/>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da-DK" sz="1400" b="0" i="0" dirty="0">
              <a:solidFill>
                <a:srgbClr val="000000"/>
              </a:solidFill>
              <a:effectLst/>
              <a:latin typeface="Open Sans" pitchFamily="2" charset="0"/>
            </a:endParaRPr>
          </a:p>
        </p:txBody>
      </p:sp>
      <p:sp>
        <p:nvSpPr>
          <p:cNvPr id="76" name="Text Placeholder 37">
            <a:extLst>
              <a:ext uri="{FF2B5EF4-FFF2-40B4-BE49-F238E27FC236}">
                <a16:creationId xmlns:a16="http://schemas.microsoft.com/office/drawing/2014/main" id="{8A33C94B-2476-108C-DE18-C72D79414649}"/>
              </a:ext>
            </a:extLst>
          </p:cNvPr>
          <p:cNvSpPr>
            <a:spLocks noGrp="1"/>
          </p:cNvSpPr>
          <p:nvPr userDrawn="1">
            <p:ph type="body" sz="quarter" idx="35" hasCustomPrompt="1"/>
          </p:nvPr>
        </p:nvSpPr>
        <p:spPr>
          <a:xfrm>
            <a:off x="1370073" y="2332603"/>
            <a:ext cx="3342885" cy="68223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7" name="Text Placeholder 37">
            <a:extLst>
              <a:ext uri="{FF2B5EF4-FFF2-40B4-BE49-F238E27FC236}">
                <a16:creationId xmlns:a16="http://schemas.microsoft.com/office/drawing/2014/main" id="{2DA851CE-6AE7-8DAB-E5C7-6A44CBD80CA7}"/>
              </a:ext>
            </a:extLst>
          </p:cNvPr>
          <p:cNvSpPr>
            <a:spLocks noGrp="1"/>
          </p:cNvSpPr>
          <p:nvPr>
            <p:ph type="body" sz="quarter" idx="36" hasCustomPrompt="1"/>
          </p:nvPr>
        </p:nvSpPr>
        <p:spPr>
          <a:xfrm>
            <a:off x="1259980" y="3974709"/>
            <a:ext cx="3342885" cy="68223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8" name="Text Placeholder 37">
            <a:extLst>
              <a:ext uri="{FF2B5EF4-FFF2-40B4-BE49-F238E27FC236}">
                <a16:creationId xmlns:a16="http://schemas.microsoft.com/office/drawing/2014/main" id="{DC43E33E-EF88-5000-198F-1040B29D9CF3}"/>
              </a:ext>
            </a:extLst>
          </p:cNvPr>
          <p:cNvSpPr>
            <a:spLocks noGrp="1"/>
          </p:cNvSpPr>
          <p:nvPr>
            <p:ph type="body" sz="quarter" idx="37" hasCustomPrompt="1"/>
          </p:nvPr>
        </p:nvSpPr>
        <p:spPr>
          <a:xfrm>
            <a:off x="1366305" y="5616815"/>
            <a:ext cx="3342885" cy="68223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5" name="Text Placeholder 37">
            <a:extLst>
              <a:ext uri="{FF2B5EF4-FFF2-40B4-BE49-F238E27FC236}">
                <a16:creationId xmlns:a16="http://schemas.microsoft.com/office/drawing/2014/main" id="{44BFB79C-4752-159C-5B44-13916544CB08}"/>
              </a:ext>
            </a:extLst>
          </p:cNvPr>
          <p:cNvSpPr>
            <a:spLocks noGrp="1"/>
          </p:cNvSpPr>
          <p:nvPr>
            <p:ph type="body" sz="quarter" idx="41" hasCustomPrompt="1"/>
          </p:nvPr>
        </p:nvSpPr>
        <p:spPr>
          <a:xfrm>
            <a:off x="1545084" y="948682"/>
            <a:ext cx="3091269" cy="43088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87" name="Text Placeholder 37">
            <a:extLst>
              <a:ext uri="{FF2B5EF4-FFF2-40B4-BE49-F238E27FC236}">
                <a16:creationId xmlns:a16="http://schemas.microsoft.com/office/drawing/2014/main" id="{FFFAF97C-D4A7-D558-920D-D73B8F3665FF}"/>
              </a:ext>
            </a:extLst>
          </p:cNvPr>
          <p:cNvSpPr>
            <a:spLocks noGrp="1"/>
          </p:cNvSpPr>
          <p:nvPr>
            <p:ph type="body" sz="quarter" idx="42" hasCustomPrompt="1"/>
          </p:nvPr>
        </p:nvSpPr>
        <p:spPr>
          <a:xfrm>
            <a:off x="7549796" y="836620"/>
            <a:ext cx="3091269" cy="430887"/>
          </a:xfrm>
        </p:spPr>
        <p:txBody>
          <a:bodyPr>
            <a:normAutofit/>
          </a:bodyPr>
          <a:lstStyle>
            <a:lvl1pPr marL="0" indent="0" algn="r">
              <a:buNone/>
              <a:defRPr sz="1400" b="0">
                <a:solidFill>
                  <a:schemeClr val="bg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 name="Rectangle: Rounded Corners 2">
            <a:extLst>
              <a:ext uri="{FF2B5EF4-FFF2-40B4-BE49-F238E27FC236}">
                <a16:creationId xmlns:a16="http://schemas.microsoft.com/office/drawing/2014/main" id="{500B301B-3C3B-12F1-F3AA-AD8C05B6F6C5}"/>
              </a:ext>
            </a:extLst>
          </p:cNvPr>
          <p:cNvSpPr/>
          <p:nvPr userDrawn="1"/>
        </p:nvSpPr>
        <p:spPr>
          <a:xfrm>
            <a:off x="7034523" y="2088095"/>
            <a:ext cx="4379584" cy="1171256"/>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4" name="Rectangle: Rounded Corners 3">
            <a:extLst>
              <a:ext uri="{FF2B5EF4-FFF2-40B4-BE49-F238E27FC236}">
                <a16:creationId xmlns:a16="http://schemas.microsoft.com/office/drawing/2014/main" id="{91783D48-BD48-A19B-EBF4-326179402C6E}"/>
              </a:ext>
            </a:extLst>
          </p:cNvPr>
          <p:cNvSpPr/>
          <p:nvPr userDrawn="1"/>
        </p:nvSpPr>
        <p:spPr>
          <a:xfrm>
            <a:off x="7034523" y="3730201"/>
            <a:ext cx="4379584" cy="1171256"/>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5" name="Rectangle: Rounded Corners 4">
            <a:extLst>
              <a:ext uri="{FF2B5EF4-FFF2-40B4-BE49-F238E27FC236}">
                <a16:creationId xmlns:a16="http://schemas.microsoft.com/office/drawing/2014/main" id="{5FA57953-C11C-5DD3-A479-583333679F53}"/>
              </a:ext>
            </a:extLst>
          </p:cNvPr>
          <p:cNvSpPr/>
          <p:nvPr userDrawn="1"/>
        </p:nvSpPr>
        <p:spPr>
          <a:xfrm>
            <a:off x="7103766" y="5372307"/>
            <a:ext cx="4379584" cy="1171256"/>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da-DK" sz="1400" b="0" i="0" dirty="0">
              <a:solidFill>
                <a:srgbClr val="000000"/>
              </a:solidFill>
              <a:effectLst/>
              <a:latin typeface="Open Sans" pitchFamily="2" charset="0"/>
            </a:endParaRPr>
          </a:p>
        </p:txBody>
      </p:sp>
      <p:sp>
        <p:nvSpPr>
          <p:cNvPr id="6" name="Text Placeholder 37">
            <a:extLst>
              <a:ext uri="{FF2B5EF4-FFF2-40B4-BE49-F238E27FC236}">
                <a16:creationId xmlns:a16="http://schemas.microsoft.com/office/drawing/2014/main" id="{011AC06F-D183-C8AB-62CB-BD069158DCD4}"/>
              </a:ext>
            </a:extLst>
          </p:cNvPr>
          <p:cNvSpPr>
            <a:spLocks noGrp="1"/>
          </p:cNvSpPr>
          <p:nvPr userDrawn="1">
            <p:ph type="body" sz="quarter" idx="43" hasCustomPrompt="1"/>
          </p:nvPr>
        </p:nvSpPr>
        <p:spPr>
          <a:xfrm>
            <a:off x="7589936" y="2356780"/>
            <a:ext cx="3342885" cy="68223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 name="Text Placeholder 37">
            <a:extLst>
              <a:ext uri="{FF2B5EF4-FFF2-40B4-BE49-F238E27FC236}">
                <a16:creationId xmlns:a16="http://schemas.microsoft.com/office/drawing/2014/main" id="{9869ECD2-9DB0-6444-C50A-50AA28C51D1A}"/>
              </a:ext>
            </a:extLst>
          </p:cNvPr>
          <p:cNvSpPr>
            <a:spLocks noGrp="1"/>
          </p:cNvSpPr>
          <p:nvPr>
            <p:ph type="body" sz="quarter" idx="44" hasCustomPrompt="1"/>
          </p:nvPr>
        </p:nvSpPr>
        <p:spPr>
          <a:xfrm>
            <a:off x="7589936" y="3970820"/>
            <a:ext cx="3342885" cy="68223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1" name="Text Placeholder 37">
            <a:extLst>
              <a:ext uri="{FF2B5EF4-FFF2-40B4-BE49-F238E27FC236}">
                <a16:creationId xmlns:a16="http://schemas.microsoft.com/office/drawing/2014/main" id="{5E1637F7-01E9-9CCE-E5F2-7E96618FECFA}"/>
              </a:ext>
            </a:extLst>
          </p:cNvPr>
          <p:cNvSpPr>
            <a:spLocks noGrp="1"/>
          </p:cNvSpPr>
          <p:nvPr>
            <p:ph type="body" sz="quarter" idx="45" hasCustomPrompt="1"/>
          </p:nvPr>
        </p:nvSpPr>
        <p:spPr>
          <a:xfrm>
            <a:off x="7659180" y="5616815"/>
            <a:ext cx="3342885" cy="68223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8" name="Oval 27">
            <a:extLst>
              <a:ext uri="{FF2B5EF4-FFF2-40B4-BE49-F238E27FC236}">
                <a16:creationId xmlns:a16="http://schemas.microsoft.com/office/drawing/2014/main" id="{3AF414D3-79E3-1579-E363-E0DD00C95E3D}"/>
              </a:ext>
            </a:extLst>
          </p:cNvPr>
          <p:cNvSpPr/>
          <p:nvPr userDrawn="1"/>
        </p:nvSpPr>
        <p:spPr>
          <a:xfrm>
            <a:off x="5283883" y="3497566"/>
            <a:ext cx="1620953" cy="16209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9" name="Content Placeholder 54">
            <a:extLst>
              <a:ext uri="{FF2B5EF4-FFF2-40B4-BE49-F238E27FC236}">
                <a16:creationId xmlns:a16="http://schemas.microsoft.com/office/drawing/2014/main" id="{7B1C0C85-059E-61D2-2643-B74D4D941944}"/>
              </a:ext>
            </a:extLst>
          </p:cNvPr>
          <p:cNvSpPr>
            <a:spLocks noGrp="1"/>
          </p:cNvSpPr>
          <p:nvPr userDrawn="1">
            <p:ph sz="quarter" idx="46" hasCustomPrompt="1"/>
          </p:nvPr>
        </p:nvSpPr>
        <p:spPr>
          <a:xfrm>
            <a:off x="5482813" y="3714627"/>
            <a:ext cx="1186830" cy="118683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30" name="Oval 29">
            <a:extLst>
              <a:ext uri="{FF2B5EF4-FFF2-40B4-BE49-F238E27FC236}">
                <a16:creationId xmlns:a16="http://schemas.microsoft.com/office/drawing/2014/main" id="{8FCA8C94-3684-BD43-D6B1-6A5434C0CB65}"/>
              </a:ext>
            </a:extLst>
          </p:cNvPr>
          <p:cNvSpPr/>
          <p:nvPr userDrawn="1"/>
        </p:nvSpPr>
        <p:spPr>
          <a:xfrm>
            <a:off x="5320145" y="5139672"/>
            <a:ext cx="1620953" cy="16209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1" name="Content Placeholder 54">
            <a:extLst>
              <a:ext uri="{FF2B5EF4-FFF2-40B4-BE49-F238E27FC236}">
                <a16:creationId xmlns:a16="http://schemas.microsoft.com/office/drawing/2014/main" id="{7041CD50-336E-F70E-9F82-D02851671121}"/>
              </a:ext>
            </a:extLst>
          </p:cNvPr>
          <p:cNvSpPr>
            <a:spLocks noGrp="1"/>
          </p:cNvSpPr>
          <p:nvPr userDrawn="1">
            <p:ph sz="quarter" idx="47" hasCustomPrompt="1"/>
          </p:nvPr>
        </p:nvSpPr>
        <p:spPr>
          <a:xfrm>
            <a:off x="5519075" y="5356733"/>
            <a:ext cx="1186830" cy="118683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Tree>
    <p:extLst>
      <p:ext uri="{BB962C8B-B14F-4D97-AF65-F5344CB8AC3E}">
        <p14:creationId xmlns:p14="http://schemas.microsoft.com/office/powerpoint/2010/main" val="15789436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Pros &amp; Con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9832C08-81D5-B0B9-5DDD-6F6E74225A39}"/>
              </a:ext>
            </a:extLst>
          </p:cNvPr>
          <p:cNvSpPr/>
          <p:nvPr userDrawn="1"/>
        </p:nvSpPr>
        <p:spPr>
          <a:xfrm>
            <a:off x="5285523" y="1089140"/>
            <a:ext cx="1620953" cy="16209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7" name="Content Placeholder 54">
            <a:extLst>
              <a:ext uri="{FF2B5EF4-FFF2-40B4-BE49-F238E27FC236}">
                <a16:creationId xmlns:a16="http://schemas.microsoft.com/office/drawing/2014/main" id="{43EEB61F-A7CD-3F9B-19E4-1FA8B49B649D}"/>
              </a:ext>
            </a:extLst>
          </p:cNvPr>
          <p:cNvSpPr>
            <a:spLocks noGrp="1"/>
          </p:cNvSpPr>
          <p:nvPr>
            <p:ph sz="quarter" idx="10" hasCustomPrompt="1"/>
          </p:nvPr>
        </p:nvSpPr>
        <p:spPr>
          <a:xfrm>
            <a:off x="5484453" y="1306201"/>
            <a:ext cx="1186830" cy="118683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14" name="Rectangle: Rounded Corners 13">
            <a:extLst>
              <a:ext uri="{FF2B5EF4-FFF2-40B4-BE49-F238E27FC236}">
                <a16:creationId xmlns:a16="http://schemas.microsoft.com/office/drawing/2014/main" id="{D16E1A27-F279-431D-900D-55A76135A9B2}"/>
              </a:ext>
            </a:extLst>
          </p:cNvPr>
          <p:cNvSpPr/>
          <p:nvPr userDrawn="1"/>
        </p:nvSpPr>
        <p:spPr>
          <a:xfrm>
            <a:off x="777893" y="2441407"/>
            <a:ext cx="4379584" cy="1171256"/>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15" name="Rectangle: Rounded Corners 14">
            <a:extLst>
              <a:ext uri="{FF2B5EF4-FFF2-40B4-BE49-F238E27FC236}">
                <a16:creationId xmlns:a16="http://schemas.microsoft.com/office/drawing/2014/main" id="{87AAC1C1-DFDB-FD87-756A-ED1F3BB8DBB9}"/>
              </a:ext>
            </a:extLst>
          </p:cNvPr>
          <p:cNvSpPr/>
          <p:nvPr userDrawn="1"/>
        </p:nvSpPr>
        <p:spPr>
          <a:xfrm>
            <a:off x="777893" y="3973482"/>
            <a:ext cx="4379584" cy="2511208"/>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76" name="Text Placeholder 37">
            <a:extLst>
              <a:ext uri="{FF2B5EF4-FFF2-40B4-BE49-F238E27FC236}">
                <a16:creationId xmlns:a16="http://schemas.microsoft.com/office/drawing/2014/main" id="{8A33C94B-2476-108C-DE18-C72D79414649}"/>
              </a:ext>
            </a:extLst>
          </p:cNvPr>
          <p:cNvSpPr>
            <a:spLocks noGrp="1"/>
          </p:cNvSpPr>
          <p:nvPr userDrawn="1">
            <p:ph type="body" sz="quarter" idx="35" hasCustomPrompt="1"/>
          </p:nvPr>
        </p:nvSpPr>
        <p:spPr>
          <a:xfrm>
            <a:off x="1370073" y="2685915"/>
            <a:ext cx="3342885" cy="68223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77" name="Text Placeholder 37">
            <a:extLst>
              <a:ext uri="{FF2B5EF4-FFF2-40B4-BE49-F238E27FC236}">
                <a16:creationId xmlns:a16="http://schemas.microsoft.com/office/drawing/2014/main" id="{2DA851CE-6AE7-8DAB-E5C7-6A44CBD80CA7}"/>
              </a:ext>
            </a:extLst>
          </p:cNvPr>
          <p:cNvSpPr>
            <a:spLocks noGrp="1"/>
          </p:cNvSpPr>
          <p:nvPr>
            <p:ph type="body" sz="quarter" idx="36" hasCustomPrompt="1"/>
          </p:nvPr>
        </p:nvSpPr>
        <p:spPr>
          <a:xfrm>
            <a:off x="1259980" y="4217990"/>
            <a:ext cx="3342885" cy="1905881"/>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3" name="Rectangle: Rounded Corners 2">
            <a:extLst>
              <a:ext uri="{FF2B5EF4-FFF2-40B4-BE49-F238E27FC236}">
                <a16:creationId xmlns:a16="http://schemas.microsoft.com/office/drawing/2014/main" id="{500B301B-3C3B-12F1-F3AA-AD8C05B6F6C5}"/>
              </a:ext>
            </a:extLst>
          </p:cNvPr>
          <p:cNvSpPr/>
          <p:nvPr userDrawn="1"/>
        </p:nvSpPr>
        <p:spPr>
          <a:xfrm>
            <a:off x="7034523" y="2441407"/>
            <a:ext cx="4379584" cy="1171256"/>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4" name="Rectangle: Rounded Corners 3">
            <a:extLst>
              <a:ext uri="{FF2B5EF4-FFF2-40B4-BE49-F238E27FC236}">
                <a16:creationId xmlns:a16="http://schemas.microsoft.com/office/drawing/2014/main" id="{91783D48-BD48-A19B-EBF4-326179402C6E}"/>
              </a:ext>
            </a:extLst>
          </p:cNvPr>
          <p:cNvSpPr/>
          <p:nvPr userDrawn="1"/>
        </p:nvSpPr>
        <p:spPr>
          <a:xfrm>
            <a:off x="7034523" y="3973482"/>
            <a:ext cx="4379584" cy="2511208"/>
          </a:xfrm>
          <a:prstGeom prst="roundRect">
            <a:avLst>
              <a:gd name="adj" fmla="val 50000"/>
            </a:avLst>
          </a:prstGeom>
          <a:solidFill>
            <a:schemeClr val="bg1"/>
          </a:solidFill>
          <a:ln>
            <a:noFill/>
          </a:ln>
          <a:effectLst>
            <a:outerShdw blurRad="127000" dist="381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endParaRPr lang="en-ID" sz="1400" dirty="0"/>
          </a:p>
        </p:txBody>
      </p:sp>
      <p:sp>
        <p:nvSpPr>
          <p:cNvPr id="6" name="Text Placeholder 37">
            <a:extLst>
              <a:ext uri="{FF2B5EF4-FFF2-40B4-BE49-F238E27FC236}">
                <a16:creationId xmlns:a16="http://schemas.microsoft.com/office/drawing/2014/main" id="{011AC06F-D183-C8AB-62CB-BD069158DCD4}"/>
              </a:ext>
            </a:extLst>
          </p:cNvPr>
          <p:cNvSpPr>
            <a:spLocks noGrp="1"/>
          </p:cNvSpPr>
          <p:nvPr userDrawn="1">
            <p:ph type="body" sz="quarter" idx="43" hasCustomPrompt="1"/>
          </p:nvPr>
        </p:nvSpPr>
        <p:spPr>
          <a:xfrm>
            <a:off x="7589936" y="2710092"/>
            <a:ext cx="3342885" cy="682239"/>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9" name="Text Placeholder 37">
            <a:extLst>
              <a:ext uri="{FF2B5EF4-FFF2-40B4-BE49-F238E27FC236}">
                <a16:creationId xmlns:a16="http://schemas.microsoft.com/office/drawing/2014/main" id="{9869ECD2-9DB0-6444-C50A-50AA28C51D1A}"/>
              </a:ext>
            </a:extLst>
          </p:cNvPr>
          <p:cNvSpPr>
            <a:spLocks noGrp="1"/>
          </p:cNvSpPr>
          <p:nvPr>
            <p:ph type="body" sz="quarter" idx="44" hasCustomPrompt="1"/>
          </p:nvPr>
        </p:nvSpPr>
        <p:spPr>
          <a:xfrm>
            <a:off x="7589936" y="4214101"/>
            <a:ext cx="3342885" cy="2035697"/>
          </a:xfrm>
        </p:spPr>
        <p:txBody>
          <a:bodyPr>
            <a:normAutofit/>
          </a:bodyPr>
          <a:lstStyle>
            <a:lvl1pPr marL="0" indent="0" algn="l">
              <a:buNone/>
              <a:defRPr sz="1400" b="0">
                <a:solidFill>
                  <a:schemeClr val="tx1"/>
                </a:solidFill>
                <a:latin typeface="Open Sans" pitchFamily="2" charset="0"/>
                <a:ea typeface="Open Sans" pitchFamily="2" charset="0"/>
                <a:cs typeface="Open Sans" pitchFamily="2" charset="0"/>
              </a:defRPr>
            </a:lvl1pPr>
          </a:lstStyle>
          <a:p>
            <a:pPr lvl="0"/>
            <a:r>
              <a:rPr lang="en-US" dirty="0"/>
              <a:t>Click to add text</a:t>
            </a:r>
            <a:endParaRPr lang="en-IN" dirty="0"/>
          </a:p>
        </p:txBody>
      </p:sp>
      <p:sp>
        <p:nvSpPr>
          <p:cNvPr id="28" name="Oval 27">
            <a:extLst>
              <a:ext uri="{FF2B5EF4-FFF2-40B4-BE49-F238E27FC236}">
                <a16:creationId xmlns:a16="http://schemas.microsoft.com/office/drawing/2014/main" id="{3AF414D3-79E3-1579-E363-E0DD00C95E3D}"/>
              </a:ext>
            </a:extLst>
          </p:cNvPr>
          <p:cNvSpPr/>
          <p:nvPr userDrawn="1"/>
        </p:nvSpPr>
        <p:spPr>
          <a:xfrm>
            <a:off x="5285523" y="3936754"/>
            <a:ext cx="1620953" cy="16209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9" name="Content Placeholder 54">
            <a:extLst>
              <a:ext uri="{FF2B5EF4-FFF2-40B4-BE49-F238E27FC236}">
                <a16:creationId xmlns:a16="http://schemas.microsoft.com/office/drawing/2014/main" id="{7B1C0C85-059E-61D2-2643-B74D4D941944}"/>
              </a:ext>
            </a:extLst>
          </p:cNvPr>
          <p:cNvSpPr>
            <a:spLocks noGrp="1"/>
          </p:cNvSpPr>
          <p:nvPr userDrawn="1">
            <p:ph sz="quarter" idx="46" hasCustomPrompt="1"/>
          </p:nvPr>
        </p:nvSpPr>
        <p:spPr>
          <a:xfrm>
            <a:off x="5484453" y="4153815"/>
            <a:ext cx="1186830" cy="118683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10" name="Title 1">
            <a:extLst>
              <a:ext uri="{FF2B5EF4-FFF2-40B4-BE49-F238E27FC236}">
                <a16:creationId xmlns:a16="http://schemas.microsoft.com/office/drawing/2014/main" id="{650A5B42-7DC1-BE9D-69B7-D3E9E70B8FAF}"/>
              </a:ext>
            </a:extLst>
          </p:cNvPr>
          <p:cNvSpPr>
            <a:spLocks noGrp="1"/>
          </p:cNvSpPr>
          <p:nvPr>
            <p:ph type="ctrTitle"/>
          </p:nvPr>
        </p:nvSpPr>
        <p:spPr>
          <a:xfrm>
            <a:off x="360000" y="308292"/>
            <a:ext cx="11484000" cy="492443"/>
          </a:xfrm>
          <a:prstGeom prst="rect">
            <a:avLst/>
          </a:prstGeom>
        </p:spPr>
        <p:txBody>
          <a:bodyPr vert="horz" lIns="0" tIns="0" rIns="0" bIns="0" rtlCol="0" anchor="t" anchorCtr="0">
            <a:spAutoFit/>
          </a:bodyPr>
          <a:lstStyle>
            <a:lvl1pPr algn="l">
              <a:lnSpc>
                <a:spcPct val="100000"/>
              </a:lnSpc>
              <a:defRPr lang="en-US" sz="3200" dirty="0">
                <a:solidFill>
                  <a:schemeClr val="tx2"/>
                </a:solidFill>
              </a:defRPr>
            </a:lvl1pPr>
          </a:lstStyle>
          <a:p>
            <a:pPr lvl="0"/>
            <a:r>
              <a:rPr lang="en-GB" dirty="0"/>
              <a:t>Click to edit Master title style</a:t>
            </a:r>
            <a:endParaRPr lang="en-US" dirty="0"/>
          </a:p>
        </p:txBody>
      </p:sp>
      <p:sp>
        <p:nvSpPr>
          <p:cNvPr id="11" name="Rectangle 10">
            <a:extLst>
              <a:ext uri="{FF2B5EF4-FFF2-40B4-BE49-F238E27FC236}">
                <a16:creationId xmlns:a16="http://schemas.microsoft.com/office/drawing/2014/main" id="{C4C75817-112C-FB42-BF6C-851CAF36D828}"/>
              </a:ext>
            </a:extLst>
          </p:cNvPr>
          <p:cNvSpPr/>
          <p:nvPr userDrawn="1"/>
        </p:nvSpPr>
        <p:spPr>
          <a:xfrm>
            <a:off x="359998" y="977410"/>
            <a:ext cx="5400000" cy="72000"/>
          </a:xfrm>
          <a:prstGeom prst="rect">
            <a:avLst/>
          </a:prstGeom>
          <a:gradFill flip="none" rotWithShape="1">
            <a:gsLst>
              <a:gs pos="100000">
                <a:schemeClr val="bg1"/>
              </a:gs>
              <a:gs pos="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Content Placeholder 54">
            <a:extLst>
              <a:ext uri="{FF2B5EF4-FFF2-40B4-BE49-F238E27FC236}">
                <a16:creationId xmlns:a16="http://schemas.microsoft.com/office/drawing/2014/main" id="{3D43D5B6-FA91-8F12-DA80-FE9E4B9AA0CA}"/>
              </a:ext>
            </a:extLst>
          </p:cNvPr>
          <p:cNvSpPr>
            <a:spLocks noGrp="1"/>
          </p:cNvSpPr>
          <p:nvPr>
            <p:ph sz="quarter" idx="47" hasCustomPrompt="1"/>
          </p:nvPr>
        </p:nvSpPr>
        <p:spPr>
          <a:xfrm>
            <a:off x="2466583" y="1228210"/>
            <a:ext cx="1186830" cy="118683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
        <p:nvSpPr>
          <p:cNvPr id="13" name="Content Placeholder 54">
            <a:extLst>
              <a:ext uri="{FF2B5EF4-FFF2-40B4-BE49-F238E27FC236}">
                <a16:creationId xmlns:a16="http://schemas.microsoft.com/office/drawing/2014/main" id="{EE2F6124-F2F2-6B48-1DBA-464B93348D02}"/>
              </a:ext>
            </a:extLst>
          </p:cNvPr>
          <p:cNvSpPr>
            <a:spLocks noGrp="1"/>
          </p:cNvSpPr>
          <p:nvPr>
            <p:ph sz="quarter" idx="48" hasCustomPrompt="1"/>
          </p:nvPr>
        </p:nvSpPr>
        <p:spPr>
          <a:xfrm>
            <a:off x="8630900" y="1228210"/>
            <a:ext cx="1186830" cy="1186830"/>
          </a:xfrm>
          <a:prstGeom prst="ellipse">
            <a:avLst/>
          </a:prstGeom>
        </p:spPr>
        <p:txBody>
          <a:bodyPr anchor="ctr">
            <a:noAutofit/>
          </a:bodyPr>
          <a:lstStyle>
            <a:lvl1pPr marL="0" indent="0" algn="ctr">
              <a:buNone/>
              <a:defRPr sz="2000" b="1"/>
            </a:lvl1pPr>
          </a:lstStyle>
          <a:p>
            <a:pPr lvl="0"/>
            <a:r>
              <a:rPr lang="en-US" dirty="0"/>
              <a:t>Insert Icon here</a:t>
            </a:r>
            <a:endParaRPr lang="en-IN" dirty="0"/>
          </a:p>
        </p:txBody>
      </p:sp>
    </p:spTree>
    <p:extLst>
      <p:ext uri="{BB962C8B-B14F-4D97-AF65-F5344CB8AC3E}">
        <p14:creationId xmlns:p14="http://schemas.microsoft.com/office/powerpoint/2010/main" val="648971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Miscellaneous">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49C073C-0843-4AD4-1024-53C7FF615665}"/>
              </a:ext>
            </a:extLst>
          </p:cNvPr>
          <p:cNvSpPr>
            <a:spLocks noGrp="1"/>
          </p:cNvSpPr>
          <p:nvPr>
            <p:ph type="pic" sz="quarter" idx="10"/>
          </p:nvPr>
        </p:nvSpPr>
        <p:spPr>
          <a:xfrm>
            <a:off x="0" y="-7067"/>
            <a:ext cx="12192000" cy="3743325"/>
          </a:xfrm>
        </p:spPr>
        <p:txBody>
          <a:bodyPr/>
          <a:lstStyle/>
          <a:p>
            <a:endParaRPr lang="en-IN" dirty="0"/>
          </a:p>
        </p:txBody>
      </p:sp>
      <p:sp>
        <p:nvSpPr>
          <p:cNvPr id="74" name="Rectangle 73">
            <a:extLst>
              <a:ext uri="{FF2B5EF4-FFF2-40B4-BE49-F238E27FC236}">
                <a16:creationId xmlns:a16="http://schemas.microsoft.com/office/drawing/2014/main" id="{0A175A4C-0A49-C6B7-3772-E31C4BF5E9EC}"/>
              </a:ext>
            </a:extLst>
          </p:cNvPr>
          <p:cNvSpPr/>
          <p:nvPr userDrawn="1"/>
        </p:nvSpPr>
        <p:spPr>
          <a:xfrm>
            <a:off x="0" y="0"/>
            <a:ext cx="12192000" cy="3750338"/>
          </a:xfrm>
          <a:prstGeom prst="rect">
            <a:avLst/>
          </a:prstGeom>
          <a:solidFill>
            <a:srgbClr val="BF202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7" name="Text Placeholder 75">
            <a:extLst>
              <a:ext uri="{FF2B5EF4-FFF2-40B4-BE49-F238E27FC236}">
                <a16:creationId xmlns:a16="http://schemas.microsoft.com/office/drawing/2014/main" id="{1A2F1737-F8FA-04CD-DBB6-B1619BDE71CF}"/>
              </a:ext>
            </a:extLst>
          </p:cNvPr>
          <p:cNvSpPr>
            <a:spLocks noGrp="1"/>
          </p:cNvSpPr>
          <p:nvPr>
            <p:ph type="body" sz="quarter" idx="11" hasCustomPrompt="1"/>
          </p:nvPr>
        </p:nvSpPr>
        <p:spPr>
          <a:xfrm>
            <a:off x="1713144" y="435047"/>
            <a:ext cx="8760197" cy="552450"/>
          </a:xfrm>
        </p:spPr>
        <p:txBody>
          <a:bodyPr/>
          <a:lstStyle>
            <a:lvl1pPr marL="0" indent="0" algn="ctr">
              <a:buNone/>
              <a:defRPr lang="en-US" sz="4400" b="1" kern="1200" dirty="0" smtClean="0">
                <a:solidFill>
                  <a:schemeClr val="bg1"/>
                </a:solidFill>
                <a:latin typeface="Barlow Medium" panose="00000600000000000000" pitchFamily="2" charset="0"/>
                <a:ea typeface="+mj-ea"/>
                <a:cs typeface="+mj-cs"/>
              </a:defRPr>
            </a:lvl1pPr>
          </a:lstStyle>
          <a:p>
            <a:pPr lvl="0"/>
            <a:r>
              <a:rPr lang="en-US" dirty="0"/>
              <a:t>Click to edit Master title style</a:t>
            </a:r>
            <a:endParaRPr lang="en-IN" dirty="0"/>
          </a:p>
        </p:txBody>
      </p:sp>
      <p:sp>
        <p:nvSpPr>
          <p:cNvPr id="2" name="Donut 11">
            <a:extLst>
              <a:ext uri="{FF2B5EF4-FFF2-40B4-BE49-F238E27FC236}">
                <a16:creationId xmlns:a16="http://schemas.microsoft.com/office/drawing/2014/main" id="{8807947A-D206-6DC5-12C6-07ECFEC81955}"/>
              </a:ext>
            </a:extLst>
          </p:cNvPr>
          <p:cNvSpPr/>
          <p:nvPr userDrawn="1"/>
        </p:nvSpPr>
        <p:spPr>
          <a:xfrm>
            <a:off x="8530349" y="2029906"/>
            <a:ext cx="2487614" cy="2487612"/>
          </a:xfrm>
          <a:prstGeom prst="donut">
            <a:avLst>
              <a:gd name="adj" fmla="val 29153"/>
            </a:avLst>
          </a:prstGeom>
          <a:gradFill flip="none" rotWithShape="1">
            <a:gsLst>
              <a:gs pos="0">
                <a:schemeClr val="tx2">
                  <a:lumMod val="75000"/>
                </a:schemeClr>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 name="Donut 10">
            <a:extLst>
              <a:ext uri="{FF2B5EF4-FFF2-40B4-BE49-F238E27FC236}">
                <a16:creationId xmlns:a16="http://schemas.microsoft.com/office/drawing/2014/main" id="{FBAFCF77-871C-E8FD-3A91-F4C566516C0E}"/>
              </a:ext>
            </a:extLst>
          </p:cNvPr>
          <p:cNvSpPr/>
          <p:nvPr/>
        </p:nvSpPr>
        <p:spPr>
          <a:xfrm>
            <a:off x="4586515" y="1366010"/>
            <a:ext cx="3018972" cy="3018970"/>
          </a:xfrm>
          <a:prstGeom prst="donut">
            <a:avLst>
              <a:gd name="adj" fmla="val 29153"/>
            </a:avLst>
          </a:prstGeom>
          <a:gradFill flip="none" rotWithShape="1">
            <a:gsLst>
              <a:gs pos="0">
                <a:schemeClr val="tx2">
                  <a:lumMod val="75000"/>
                </a:schemeClr>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9" name="Donut 15">
            <a:extLst>
              <a:ext uri="{FF2B5EF4-FFF2-40B4-BE49-F238E27FC236}">
                <a16:creationId xmlns:a16="http://schemas.microsoft.com/office/drawing/2014/main" id="{A759063A-60A8-084E-9BF4-96A124989471}"/>
              </a:ext>
            </a:extLst>
          </p:cNvPr>
          <p:cNvSpPr/>
          <p:nvPr/>
        </p:nvSpPr>
        <p:spPr>
          <a:xfrm>
            <a:off x="1174038" y="2029906"/>
            <a:ext cx="2487614" cy="2487612"/>
          </a:xfrm>
          <a:prstGeom prst="donut">
            <a:avLst>
              <a:gd name="adj" fmla="val 29153"/>
            </a:avLst>
          </a:prstGeom>
          <a:gradFill flip="none" rotWithShape="1">
            <a:gsLst>
              <a:gs pos="0">
                <a:schemeClr val="tx2">
                  <a:lumMod val="75000"/>
                </a:schemeClr>
              </a:gs>
              <a:gs pos="100000">
                <a:srgbClr val="C0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0C8ACAB9-62EA-4E1C-34BD-C9658A5C0846}"/>
              </a:ext>
            </a:extLst>
          </p:cNvPr>
          <p:cNvSpPr>
            <a:spLocks noGrp="1"/>
          </p:cNvSpPr>
          <p:nvPr>
            <p:ph type="pic" sz="quarter" idx="29" hasCustomPrompt="1"/>
          </p:nvPr>
        </p:nvSpPr>
        <p:spPr>
          <a:xfrm>
            <a:off x="1612900" y="2468563"/>
            <a:ext cx="1612900" cy="1611312"/>
          </a:xfrm>
          <a:prstGeom prst="ellipse">
            <a:avLst/>
          </a:prstGeom>
        </p:spPr>
        <p:txBody>
          <a:bodyPr>
            <a:normAutofit/>
          </a:bodyPr>
          <a:lstStyle>
            <a:lvl1pPr marL="0" indent="0" algn="ctr">
              <a:buNone/>
              <a:defRPr sz="2000"/>
            </a:lvl1pPr>
          </a:lstStyle>
          <a:p>
            <a:r>
              <a:rPr lang="en-US" dirty="0"/>
              <a:t>Insert </a:t>
            </a:r>
            <a:r>
              <a:rPr lang="en-US" dirty="0" err="1"/>
              <a:t>PictureHere</a:t>
            </a:r>
            <a:endParaRPr lang="en-IN" dirty="0"/>
          </a:p>
        </p:txBody>
      </p:sp>
      <p:sp>
        <p:nvSpPr>
          <p:cNvPr id="24" name="Picture Placeholder 21">
            <a:extLst>
              <a:ext uri="{FF2B5EF4-FFF2-40B4-BE49-F238E27FC236}">
                <a16:creationId xmlns:a16="http://schemas.microsoft.com/office/drawing/2014/main" id="{D17A4BA4-8569-D0D3-E385-2F110EEDFA74}"/>
              </a:ext>
            </a:extLst>
          </p:cNvPr>
          <p:cNvSpPr>
            <a:spLocks noGrp="1"/>
          </p:cNvSpPr>
          <p:nvPr>
            <p:ph type="pic" sz="quarter" idx="30" hasCustomPrompt="1"/>
          </p:nvPr>
        </p:nvSpPr>
        <p:spPr>
          <a:xfrm>
            <a:off x="5067302" y="1846150"/>
            <a:ext cx="2057398" cy="2055372"/>
          </a:xfrm>
          <a:prstGeom prst="ellipse">
            <a:avLst/>
          </a:prstGeom>
        </p:spPr>
        <p:txBody>
          <a:bodyPr/>
          <a:lstStyle>
            <a:lvl1pPr marL="0" indent="0" algn="ctr">
              <a:buNone/>
              <a:defRPr/>
            </a:lvl1pPr>
          </a:lstStyle>
          <a:p>
            <a:r>
              <a:rPr lang="en-US" dirty="0"/>
              <a:t>Insert </a:t>
            </a:r>
            <a:r>
              <a:rPr lang="en-US" dirty="0" err="1"/>
              <a:t>PictureHere</a:t>
            </a:r>
            <a:endParaRPr lang="en-IN" dirty="0"/>
          </a:p>
        </p:txBody>
      </p:sp>
      <p:sp>
        <p:nvSpPr>
          <p:cNvPr id="28" name="Picture Placeholder 21">
            <a:extLst>
              <a:ext uri="{FF2B5EF4-FFF2-40B4-BE49-F238E27FC236}">
                <a16:creationId xmlns:a16="http://schemas.microsoft.com/office/drawing/2014/main" id="{A8523876-5134-0664-9B2D-1CD22827548F}"/>
              </a:ext>
            </a:extLst>
          </p:cNvPr>
          <p:cNvSpPr>
            <a:spLocks noGrp="1"/>
          </p:cNvSpPr>
          <p:nvPr>
            <p:ph type="pic" sz="quarter" idx="31" hasCustomPrompt="1"/>
          </p:nvPr>
        </p:nvSpPr>
        <p:spPr>
          <a:xfrm>
            <a:off x="8966200" y="2468264"/>
            <a:ext cx="1612900" cy="1611312"/>
          </a:xfrm>
          <a:prstGeom prst="ellipse">
            <a:avLst/>
          </a:prstGeom>
        </p:spPr>
        <p:txBody>
          <a:bodyPr>
            <a:normAutofit/>
          </a:bodyPr>
          <a:lstStyle>
            <a:lvl1pPr marL="0" indent="0" algn="ctr">
              <a:buNone/>
              <a:defRPr sz="2000"/>
            </a:lvl1pPr>
          </a:lstStyle>
          <a:p>
            <a:r>
              <a:rPr lang="en-US" dirty="0"/>
              <a:t>Insert </a:t>
            </a:r>
            <a:r>
              <a:rPr lang="en-US" dirty="0" err="1"/>
              <a:t>PictureHere</a:t>
            </a:r>
            <a:endParaRPr lang="en-IN" dirty="0"/>
          </a:p>
        </p:txBody>
      </p:sp>
      <p:sp>
        <p:nvSpPr>
          <p:cNvPr id="31" name="Text Placeholder 74">
            <a:extLst>
              <a:ext uri="{FF2B5EF4-FFF2-40B4-BE49-F238E27FC236}">
                <a16:creationId xmlns:a16="http://schemas.microsoft.com/office/drawing/2014/main" id="{1E2ACC88-6D22-53BF-A492-A4AC063C4E3E}"/>
              </a:ext>
            </a:extLst>
          </p:cNvPr>
          <p:cNvSpPr>
            <a:spLocks noGrp="1"/>
          </p:cNvSpPr>
          <p:nvPr>
            <p:ph type="body" sz="quarter" idx="32" hasCustomPrompt="1"/>
          </p:nvPr>
        </p:nvSpPr>
        <p:spPr>
          <a:xfrm>
            <a:off x="1174040" y="4629080"/>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32" name="Text Placeholder 74">
            <a:extLst>
              <a:ext uri="{FF2B5EF4-FFF2-40B4-BE49-F238E27FC236}">
                <a16:creationId xmlns:a16="http://schemas.microsoft.com/office/drawing/2014/main" id="{430A4452-39A9-6D0D-1087-176A6BDB55FA}"/>
              </a:ext>
            </a:extLst>
          </p:cNvPr>
          <p:cNvSpPr>
            <a:spLocks noGrp="1"/>
          </p:cNvSpPr>
          <p:nvPr>
            <p:ph type="body" sz="quarter" idx="33" hasCustomPrompt="1"/>
          </p:nvPr>
        </p:nvSpPr>
        <p:spPr>
          <a:xfrm>
            <a:off x="1174039" y="5011087"/>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dirty="0"/>
              <a:t>Description</a:t>
            </a:r>
          </a:p>
        </p:txBody>
      </p:sp>
      <p:sp>
        <p:nvSpPr>
          <p:cNvPr id="34" name="Text Placeholder 74">
            <a:extLst>
              <a:ext uri="{FF2B5EF4-FFF2-40B4-BE49-F238E27FC236}">
                <a16:creationId xmlns:a16="http://schemas.microsoft.com/office/drawing/2014/main" id="{1527C951-E9F3-D7EE-838F-8B6FA375790A}"/>
              </a:ext>
            </a:extLst>
          </p:cNvPr>
          <p:cNvSpPr>
            <a:spLocks noGrp="1"/>
          </p:cNvSpPr>
          <p:nvPr>
            <p:ph type="body" sz="quarter" idx="34" hasCustomPrompt="1"/>
          </p:nvPr>
        </p:nvSpPr>
        <p:spPr>
          <a:xfrm>
            <a:off x="4933156" y="4629080"/>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35" name="Text Placeholder 74">
            <a:extLst>
              <a:ext uri="{FF2B5EF4-FFF2-40B4-BE49-F238E27FC236}">
                <a16:creationId xmlns:a16="http://schemas.microsoft.com/office/drawing/2014/main" id="{7E31BD87-6D3D-7D22-A5A0-943C17AC9B98}"/>
              </a:ext>
            </a:extLst>
          </p:cNvPr>
          <p:cNvSpPr>
            <a:spLocks noGrp="1"/>
          </p:cNvSpPr>
          <p:nvPr>
            <p:ph type="body" sz="quarter" idx="35" hasCustomPrompt="1"/>
          </p:nvPr>
        </p:nvSpPr>
        <p:spPr>
          <a:xfrm>
            <a:off x="4933155" y="5011087"/>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dirty="0"/>
              <a:t>Description</a:t>
            </a:r>
          </a:p>
        </p:txBody>
      </p:sp>
      <p:sp>
        <p:nvSpPr>
          <p:cNvPr id="36" name="Text Placeholder 74">
            <a:extLst>
              <a:ext uri="{FF2B5EF4-FFF2-40B4-BE49-F238E27FC236}">
                <a16:creationId xmlns:a16="http://schemas.microsoft.com/office/drawing/2014/main" id="{C35174F9-D362-DC2E-55E9-9F2C663195BF}"/>
              </a:ext>
            </a:extLst>
          </p:cNvPr>
          <p:cNvSpPr>
            <a:spLocks noGrp="1"/>
          </p:cNvSpPr>
          <p:nvPr>
            <p:ph type="body" sz="quarter" idx="36" hasCustomPrompt="1"/>
          </p:nvPr>
        </p:nvSpPr>
        <p:spPr>
          <a:xfrm>
            <a:off x="8692272" y="4618524"/>
            <a:ext cx="2325689" cy="317463"/>
          </a:xfrm>
        </p:spPr>
        <p:txBody>
          <a:bodyPr/>
          <a:lstStyle>
            <a:lvl1pPr marL="0" indent="0" algn="ctr">
              <a:buNone/>
              <a:defRPr sz="2000" b="1">
                <a:latin typeface="Barlow" panose="00000500000000000000" pitchFamily="2" charset="0"/>
              </a:defRPr>
            </a:lvl1pPr>
            <a:lvl2pPr>
              <a:defRPr sz="1800"/>
            </a:lvl2pPr>
            <a:lvl3pPr>
              <a:defRPr sz="1600"/>
            </a:lvl3pPr>
          </a:lstStyle>
          <a:p>
            <a:pPr lvl="0"/>
            <a:r>
              <a:rPr lang="en-US" dirty="0"/>
              <a:t>Subheading</a:t>
            </a:r>
          </a:p>
        </p:txBody>
      </p:sp>
      <p:sp>
        <p:nvSpPr>
          <p:cNvPr id="37" name="Text Placeholder 74">
            <a:extLst>
              <a:ext uri="{FF2B5EF4-FFF2-40B4-BE49-F238E27FC236}">
                <a16:creationId xmlns:a16="http://schemas.microsoft.com/office/drawing/2014/main" id="{3A5C1FFD-4967-9795-B6DA-B674EB0A1380}"/>
              </a:ext>
            </a:extLst>
          </p:cNvPr>
          <p:cNvSpPr>
            <a:spLocks noGrp="1"/>
          </p:cNvSpPr>
          <p:nvPr>
            <p:ph type="body" sz="quarter" idx="37" hasCustomPrompt="1"/>
          </p:nvPr>
        </p:nvSpPr>
        <p:spPr>
          <a:xfrm>
            <a:off x="8692271" y="5000531"/>
            <a:ext cx="2325689" cy="358261"/>
          </a:xfrm>
        </p:spPr>
        <p:txBody>
          <a:bodyPr>
            <a:normAutofit/>
          </a:bodyPr>
          <a:lstStyle>
            <a:lvl1pPr marL="0" indent="0" algn="ctr">
              <a:buNone/>
              <a:defRPr sz="1600" b="0">
                <a:latin typeface="Open Sans" pitchFamily="2" charset="0"/>
                <a:ea typeface="Open Sans" pitchFamily="2" charset="0"/>
                <a:cs typeface="Open Sans" pitchFamily="2" charset="0"/>
              </a:defRPr>
            </a:lvl1pPr>
            <a:lvl2pPr>
              <a:defRPr sz="1800"/>
            </a:lvl2pPr>
            <a:lvl3pPr>
              <a:defRPr sz="1600"/>
            </a:lvl3pPr>
          </a:lstStyle>
          <a:p>
            <a:pPr lvl="0"/>
            <a:r>
              <a:rPr lang="en-US" dirty="0"/>
              <a:t>Description</a:t>
            </a:r>
          </a:p>
        </p:txBody>
      </p:sp>
    </p:spTree>
    <p:extLst>
      <p:ext uri="{BB962C8B-B14F-4D97-AF65-F5344CB8AC3E}">
        <p14:creationId xmlns:p14="http://schemas.microsoft.com/office/powerpoint/2010/main" val="28793583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63" Type="http://schemas.openxmlformats.org/officeDocument/2006/relationships/slideLayout" Target="../slideLayouts/slideLayout11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8" Type="http://schemas.openxmlformats.org/officeDocument/2006/relationships/slideLayout" Target="../slideLayouts/slideLayout113.xml"/><Relationship Id="rId5" Type="http://schemas.openxmlformats.org/officeDocument/2006/relationships/slideLayout" Target="../slideLayouts/slideLayout60.xml"/><Relationship Id="rId61" Type="http://schemas.openxmlformats.org/officeDocument/2006/relationships/slideLayout" Target="../slideLayouts/slideLayout116.xml"/><Relationship Id="rId19" Type="http://schemas.openxmlformats.org/officeDocument/2006/relationships/slideLayout" Target="../slideLayouts/slideLayout7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64" Type="http://schemas.openxmlformats.org/officeDocument/2006/relationships/theme" Target="../theme/theme2.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59" Type="http://schemas.openxmlformats.org/officeDocument/2006/relationships/slideLayout" Target="../slideLayouts/slideLayout114.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62" Type="http://schemas.openxmlformats.org/officeDocument/2006/relationships/slideLayout" Target="../slideLayouts/slideLayout11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slideLayout" Target="../slideLayouts/slideLayout11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 Id="rId60" Type="http://schemas.openxmlformats.org/officeDocument/2006/relationships/slideLayout" Target="../slideLayouts/slideLayout11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50" Type="http://schemas.openxmlformats.org/officeDocument/2006/relationships/slideLayout" Target="../slideLayouts/slideLayout168.xml"/><Relationship Id="rId55" Type="http://schemas.openxmlformats.org/officeDocument/2006/relationships/slideLayout" Target="../slideLayouts/slideLayout173.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3" Type="http://schemas.openxmlformats.org/officeDocument/2006/relationships/slideLayout" Target="../slideLayouts/slideLayout171.xml"/><Relationship Id="rId58" Type="http://schemas.openxmlformats.org/officeDocument/2006/relationships/theme" Target="../theme/theme3.xml"/><Relationship Id="rId5" Type="http://schemas.openxmlformats.org/officeDocument/2006/relationships/slideLayout" Target="../slideLayouts/slideLayout123.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56" Type="http://schemas.openxmlformats.org/officeDocument/2006/relationships/slideLayout" Target="../slideLayouts/slideLayout174.xml"/><Relationship Id="rId8" Type="http://schemas.openxmlformats.org/officeDocument/2006/relationships/slideLayout" Target="../slideLayouts/slideLayout126.xml"/><Relationship Id="rId51" Type="http://schemas.openxmlformats.org/officeDocument/2006/relationships/slideLayout" Target="../slideLayouts/slideLayout169.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54" Type="http://schemas.openxmlformats.org/officeDocument/2006/relationships/slideLayout" Target="../slideLayouts/slideLayout172.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slideLayout" Target="../slideLayouts/slideLayout167.xml"/><Relationship Id="rId57" Type="http://schemas.openxmlformats.org/officeDocument/2006/relationships/slideLayout" Target="../slideLayouts/slideLayout175.xml"/><Relationship Id="rId10" Type="http://schemas.openxmlformats.org/officeDocument/2006/relationships/slideLayout" Target="../slideLayouts/slideLayout128.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slideLayout" Target="../slideLayouts/slideLayout17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47" Type="http://schemas.openxmlformats.org/officeDocument/2006/relationships/slideLayout" Target="../slideLayouts/slideLayout222.xml"/><Relationship Id="rId50" Type="http://schemas.openxmlformats.org/officeDocument/2006/relationships/slideLayout" Target="../slideLayouts/slideLayout225.xml"/><Relationship Id="rId55" Type="http://schemas.openxmlformats.org/officeDocument/2006/relationships/theme" Target="../theme/theme4.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9" Type="http://schemas.openxmlformats.org/officeDocument/2006/relationships/slideLayout" Target="../slideLayouts/slideLayout204.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45" Type="http://schemas.openxmlformats.org/officeDocument/2006/relationships/slideLayout" Target="../slideLayouts/slideLayout220.xml"/><Relationship Id="rId53" Type="http://schemas.openxmlformats.org/officeDocument/2006/relationships/slideLayout" Target="../slideLayouts/slideLayout228.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slideLayout" Target="../slideLayouts/slideLayout219.xml"/><Relationship Id="rId52" Type="http://schemas.openxmlformats.org/officeDocument/2006/relationships/slideLayout" Target="../slideLayouts/slideLayout227.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48" Type="http://schemas.openxmlformats.org/officeDocument/2006/relationships/slideLayout" Target="../slideLayouts/slideLayout223.xml"/><Relationship Id="rId8" Type="http://schemas.openxmlformats.org/officeDocument/2006/relationships/slideLayout" Target="../slideLayouts/slideLayout183.xml"/><Relationship Id="rId51" Type="http://schemas.openxmlformats.org/officeDocument/2006/relationships/slideLayout" Target="../slideLayouts/slideLayout226.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 Id="rId46" Type="http://schemas.openxmlformats.org/officeDocument/2006/relationships/slideLayout" Target="../slideLayouts/slideLayout221.xml"/><Relationship Id="rId20" Type="http://schemas.openxmlformats.org/officeDocument/2006/relationships/slideLayout" Target="../slideLayouts/slideLayout195.xml"/><Relationship Id="rId41" Type="http://schemas.openxmlformats.org/officeDocument/2006/relationships/slideLayout" Target="../slideLayouts/slideLayout216.xml"/><Relationship Id="rId54" Type="http://schemas.openxmlformats.org/officeDocument/2006/relationships/slideLayout" Target="../slideLayouts/slideLayout229.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49" Type="http://schemas.openxmlformats.org/officeDocument/2006/relationships/slideLayout" Target="../slideLayouts/slideLayout2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9C3D4-17C9-CD24-00A0-5DBEAB8C24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B84A9A2-C77E-AEF7-2BD4-D5945BB42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557550030"/>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60" r:id="rId5"/>
    <p:sldLayoutId id="2147483677" r:id="rId6"/>
    <p:sldLayoutId id="2147483725" r:id="rId7"/>
    <p:sldLayoutId id="2147483661" r:id="rId8"/>
    <p:sldLayoutId id="2147483669" r:id="rId9"/>
    <p:sldLayoutId id="2147483665" r:id="rId10"/>
    <p:sldLayoutId id="2147483668" r:id="rId11"/>
    <p:sldLayoutId id="2147483667" r:id="rId12"/>
    <p:sldLayoutId id="2147483673" r:id="rId13"/>
    <p:sldLayoutId id="2147483671" r:id="rId14"/>
    <p:sldLayoutId id="2147483654" r:id="rId15"/>
    <p:sldLayoutId id="2147483666" r:id="rId16"/>
    <p:sldLayoutId id="2147483672" r:id="rId17"/>
    <p:sldLayoutId id="2147483729" r:id="rId18"/>
    <p:sldLayoutId id="2147483681" r:id="rId19"/>
    <p:sldLayoutId id="2147483682" r:id="rId20"/>
    <p:sldLayoutId id="2147483683" r:id="rId21"/>
    <p:sldLayoutId id="2147483699" r:id="rId22"/>
    <p:sldLayoutId id="2147483708" r:id="rId23"/>
    <p:sldLayoutId id="2147483709" r:id="rId24"/>
    <p:sldLayoutId id="2147483650" r:id="rId25"/>
    <p:sldLayoutId id="2147483686" r:id="rId26"/>
    <p:sldLayoutId id="2147483651" r:id="rId27"/>
    <p:sldLayoutId id="2147483687" r:id="rId28"/>
    <p:sldLayoutId id="2147483690" r:id="rId29"/>
    <p:sldLayoutId id="2147483728" r:id="rId30"/>
    <p:sldLayoutId id="2147483722" r:id="rId31"/>
    <p:sldLayoutId id="2147483652" r:id="rId32"/>
    <p:sldLayoutId id="2147483726" r:id="rId33"/>
    <p:sldLayoutId id="2147483693" r:id="rId34"/>
    <p:sldLayoutId id="2147483727" r:id="rId35"/>
    <p:sldLayoutId id="2147483711" r:id="rId36"/>
    <p:sldLayoutId id="2147483713" r:id="rId37"/>
    <p:sldLayoutId id="2147483715" r:id="rId38"/>
    <p:sldLayoutId id="2147483730" r:id="rId39"/>
    <p:sldLayoutId id="2147483723" r:id="rId40"/>
    <p:sldLayoutId id="2147483701" r:id="rId41"/>
    <p:sldLayoutId id="2147483685" r:id="rId42"/>
    <p:sldLayoutId id="2147483691" r:id="rId43"/>
    <p:sldLayoutId id="2147483697" r:id="rId44"/>
    <p:sldLayoutId id="2147483702" r:id="rId45"/>
    <p:sldLayoutId id="2147483704" r:id="rId46"/>
    <p:sldLayoutId id="2147483706" r:id="rId47"/>
    <p:sldLayoutId id="2147483717" r:id="rId48"/>
    <p:sldLayoutId id="2147483720" r:id="rId49"/>
    <p:sldLayoutId id="2147483721" r:id="rId50"/>
    <p:sldLayoutId id="2147483674" r:id="rId51"/>
    <p:sldLayoutId id="2147483675" r:id="rId52"/>
    <p:sldLayoutId id="2147483731" r:id="rId53"/>
    <p:sldLayoutId id="2147483732" r:id="rId54"/>
    <p:sldLayoutId id="2147483796" r:id="rId55"/>
  </p:sldLayoutIdLst>
  <p:hf hdr="0" dt="0"/>
  <p:txStyles>
    <p:titleStyle>
      <a:lvl1pPr algn="l" defTabSz="914400" rtl="0" eaLnBrk="1" latinLnBrk="0" hangingPunct="1">
        <a:lnSpc>
          <a:spcPct val="90000"/>
        </a:lnSpc>
        <a:spcBef>
          <a:spcPct val="0"/>
        </a:spcBef>
        <a:buNone/>
        <a:defRPr sz="4400" b="1" kern="1200">
          <a:solidFill>
            <a:schemeClr val="tx2"/>
          </a:solidFill>
          <a:latin typeface="Barlow Medium" panose="000006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9C3D4-17C9-CD24-00A0-5DBEAB8C24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6B84A9A2-C77E-AEF7-2BD4-D5945BB42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1072547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 id="2147483785" r:id="rId52"/>
    <p:sldLayoutId id="2147483786" r:id="rId53"/>
    <p:sldLayoutId id="2147483787" r:id="rId54"/>
    <p:sldLayoutId id="2147483788" r:id="rId55"/>
    <p:sldLayoutId id="2147483789" r:id="rId56"/>
    <p:sldLayoutId id="2147483790" r:id="rId57"/>
    <p:sldLayoutId id="2147483791" r:id="rId58"/>
    <p:sldLayoutId id="2147483792" r:id="rId59"/>
    <p:sldLayoutId id="2147483794" r:id="rId60"/>
    <p:sldLayoutId id="2147483795" r:id="rId61"/>
    <p:sldLayoutId id="2147483797" r:id="rId62"/>
    <p:sldLayoutId id="2147483912" r:id="rId63"/>
  </p:sldLayoutIdLst>
  <p:hf hdr="0" dt="0"/>
  <p:txStyles>
    <p:titleStyle>
      <a:lvl1pPr algn="l" defTabSz="914400" rtl="0" eaLnBrk="1" latinLnBrk="0" hangingPunct="1">
        <a:lnSpc>
          <a:spcPct val="90000"/>
        </a:lnSpc>
        <a:spcBef>
          <a:spcPct val="0"/>
        </a:spcBef>
        <a:buNone/>
        <a:defRPr sz="4400" b="1" kern="1200">
          <a:solidFill>
            <a:schemeClr val="tx2"/>
          </a:solidFill>
          <a:latin typeface="Barlow Medium" panose="000006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9C3D4-17C9-CD24-00A0-5DBEAB8C24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B84A9A2-C77E-AEF7-2BD4-D5945BB42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13311225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Lst>
  <p:hf hdr="0" dt="0"/>
  <p:txStyles>
    <p:titleStyle>
      <a:lvl1pPr algn="l" defTabSz="914400" rtl="0" eaLnBrk="1" latinLnBrk="0" hangingPunct="1">
        <a:lnSpc>
          <a:spcPct val="90000"/>
        </a:lnSpc>
        <a:spcBef>
          <a:spcPct val="0"/>
        </a:spcBef>
        <a:buNone/>
        <a:defRPr sz="4400" b="1" kern="1200">
          <a:solidFill>
            <a:schemeClr val="tx2"/>
          </a:solidFill>
          <a:latin typeface="Barlow Medium" panose="000006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9C3D4-17C9-CD24-00A0-5DBEAB8C24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6B84A9A2-C77E-AEF7-2BD4-D5945BB42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021451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 id="2147483896" r:id="rId39"/>
    <p:sldLayoutId id="2147483897" r:id="rId40"/>
    <p:sldLayoutId id="2147483898" r:id="rId41"/>
    <p:sldLayoutId id="2147483899" r:id="rId42"/>
    <p:sldLayoutId id="2147483900" r:id="rId43"/>
    <p:sldLayoutId id="2147483901" r:id="rId44"/>
    <p:sldLayoutId id="2147483902" r:id="rId45"/>
    <p:sldLayoutId id="2147483903" r:id="rId46"/>
    <p:sldLayoutId id="2147483904" r:id="rId47"/>
    <p:sldLayoutId id="2147483905" r:id="rId48"/>
    <p:sldLayoutId id="2147483906" r:id="rId49"/>
    <p:sldLayoutId id="2147483907" r:id="rId50"/>
    <p:sldLayoutId id="2147483908" r:id="rId51"/>
    <p:sldLayoutId id="2147483909" r:id="rId52"/>
    <p:sldLayoutId id="2147483910" r:id="rId53"/>
    <p:sldLayoutId id="2147483911" r:id="rId54"/>
  </p:sldLayoutIdLst>
  <p:hf hdr="0" dt="0"/>
  <p:txStyles>
    <p:titleStyle>
      <a:lvl1pPr algn="l" defTabSz="914400" rtl="0" eaLnBrk="1" latinLnBrk="0" hangingPunct="1">
        <a:lnSpc>
          <a:spcPct val="90000"/>
        </a:lnSpc>
        <a:spcBef>
          <a:spcPct val="0"/>
        </a:spcBef>
        <a:buNone/>
        <a:defRPr sz="4400" b="1" kern="1200">
          <a:solidFill>
            <a:schemeClr val="tx2"/>
          </a:solidFill>
          <a:latin typeface="Barlow Medium" panose="000006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19.xml"/><Relationship Id="rId1" Type="http://schemas.openxmlformats.org/officeDocument/2006/relationships/tags" Target="../tags/tag2.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https://player.vimeo.com/video/865631772?h=719bf3ab31&amp;amp;app_id=122963" TargetMode="Externa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https://www.youtube.com/embed/XciBJSHrj5E?feature=oembed" TargetMode="Externa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https://www.youtube.com/embed/mGDMHEAYOss?feature=oembed" TargetMode="Externa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https://www.youtube.com/embed/mSxpVRo3BLg?feature=oembed" TargetMode="Externa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hyperlink" Target="https://acc-15624.ispring.com/app/preview/fd51907c-3807-11ef-ad71-1e5cf41cec5d"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9.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4.png"/><Relationship Id="rId18" Type="http://schemas.openxmlformats.org/officeDocument/2006/relationships/hyperlink" Target="http://wadhwanifoundation.org/" TargetMode="External"/><Relationship Id="rId3" Type="http://schemas.openxmlformats.org/officeDocument/2006/relationships/hyperlink" Target="https://www.facebook.com/wadhwanifoundation" TargetMode="External"/><Relationship Id="rId21" Type="http://schemas.openxmlformats.org/officeDocument/2006/relationships/image" Target="../media/image67.png"/><Relationship Id="rId7" Type="http://schemas.openxmlformats.org/officeDocument/2006/relationships/image" Target="../media/image10.png"/><Relationship Id="rId12" Type="http://schemas.openxmlformats.org/officeDocument/2006/relationships/hyperlink" Target="https://www.linkedin.com/company/wadhwanifoundation/" TargetMode="External"/><Relationship Id="rId17" Type="http://schemas.openxmlformats.org/officeDocument/2006/relationships/image" Target="../media/image17.svg"/><Relationship Id="rId25" Type="http://schemas.microsoft.com/office/2007/relationships/hdphoto" Target="../media/hdphoto1.wdp"/><Relationship Id="rId2" Type="http://schemas.openxmlformats.org/officeDocument/2006/relationships/slideLayout" Target="../slideLayouts/slideLayout229.xml"/><Relationship Id="rId16" Type="http://schemas.openxmlformats.org/officeDocument/2006/relationships/image" Target="../media/image16.png"/><Relationship Id="rId20" Type="http://schemas.openxmlformats.org/officeDocument/2006/relationships/image" Target="../media/image19.svg"/><Relationship Id="rId1" Type="http://schemas.openxmlformats.org/officeDocument/2006/relationships/tags" Target="../tags/tag10.xml"/><Relationship Id="rId6" Type="http://schemas.openxmlformats.org/officeDocument/2006/relationships/hyperlink" Target="https://www.youtube.com/user/wadhwanif" TargetMode="External"/><Relationship Id="rId11" Type="http://schemas.openxmlformats.org/officeDocument/2006/relationships/image" Target="../media/image13.svg"/><Relationship Id="rId24" Type="http://schemas.openxmlformats.org/officeDocument/2006/relationships/image" Target="../media/image70.png"/><Relationship Id="rId5" Type="http://schemas.openxmlformats.org/officeDocument/2006/relationships/image" Target="../media/image9.svg"/><Relationship Id="rId15" Type="http://schemas.openxmlformats.org/officeDocument/2006/relationships/hyperlink" Target="https://twitter.com/WadhwaniF" TargetMode="External"/><Relationship Id="rId23" Type="http://schemas.openxmlformats.org/officeDocument/2006/relationships/image" Target="../media/image69.svg"/><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hyperlink" Target="https://www.instagram.com/wadhwanifoundation/" TargetMode="External"/><Relationship Id="rId14" Type="http://schemas.openxmlformats.org/officeDocument/2006/relationships/image" Target="../media/image15.svg"/><Relationship Id="rId22"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7.xml"/><Relationship Id="rId7" Type="http://schemas.openxmlformats.org/officeDocument/2006/relationships/image" Target="../media/image72.svg"/><Relationship Id="rId2" Type="http://schemas.openxmlformats.org/officeDocument/2006/relationships/slideLayout" Target="../slideLayouts/slideLayout71.xml"/><Relationship Id="rId1" Type="http://schemas.openxmlformats.org/officeDocument/2006/relationships/tags" Target="../tags/tag11.xml"/><Relationship Id="rId6" Type="http://schemas.openxmlformats.org/officeDocument/2006/relationships/image" Target="../media/image71.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74.sv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17.xml"/><Relationship Id="rId4" Type="http://schemas.openxmlformats.org/officeDocument/2006/relationships/image" Target="file:////Users/sunitasingh/Library/Containers/com.microsoft.Outlook/Data/Library/Caches/Signatures/signature_137767685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www.linkedin.com/company/wadhwanifoundation/" TargetMode="External"/><Relationship Id="rId18" Type="http://schemas.openxmlformats.org/officeDocument/2006/relationships/image" Target="../media/image17.svg"/><Relationship Id="rId3" Type="http://schemas.openxmlformats.org/officeDocument/2006/relationships/image" Target="../media/image77.jpeg"/><Relationship Id="rId21" Type="http://schemas.openxmlformats.org/officeDocument/2006/relationships/image" Target="../media/image19.svg"/><Relationship Id="rId7" Type="http://schemas.openxmlformats.org/officeDocument/2006/relationships/hyperlink" Target="https://www.youtube.com/user/wadhwanif" TargetMode="External"/><Relationship Id="rId12" Type="http://schemas.openxmlformats.org/officeDocument/2006/relationships/image" Target="../media/image13.svg"/><Relationship Id="rId17" Type="http://schemas.openxmlformats.org/officeDocument/2006/relationships/image" Target="../media/image16.png"/><Relationship Id="rId2" Type="http://schemas.openxmlformats.org/officeDocument/2006/relationships/slideLayout" Target="../slideLayouts/slideLayout118.xml"/><Relationship Id="rId16" Type="http://schemas.openxmlformats.org/officeDocument/2006/relationships/hyperlink" Target="https://twitter.com/WadhwaniF" TargetMode="External"/><Relationship Id="rId20" Type="http://schemas.openxmlformats.org/officeDocument/2006/relationships/image" Target="../media/image18.png"/><Relationship Id="rId1" Type="http://schemas.openxmlformats.org/officeDocument/2006/relationships/tags" Target="../tags/tag12.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5.svg"/><Relationship Id="rId10" Type="http://schemas.openxmlformats.org/officeDocument/2006/relationships/hyperlink" Target="https://www.instagram.com/wadhwanifoundation/" TargetMode="External"/><Relationship Id="rId19" Type="http://schemas.openxmlformats.org/officeDocument/2006/relationships/hyperlink" Target="http://wadhwanifoundation.org/" TargetMode="External"/><Relationship Id="rId4" Type="http://schemas.openxmlformats.org/officeDocument/2006/relationships/hyperlink" Target="https://www.facebook.com/wadhwanifoundation" TargetMode="External"/><Relationship Id="rId9" Type="http://schemas.openxmlformats.org/officeDocument/2006/relationships/image" Target="../media/image11.svg"/><Relationship Id="rId1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hyperlink" Target="mailto:legal@wadhwanifoundation.orgwit" TargetMode="Externa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27.sv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F7223C-4097-4848-73F7-5730456F5809}"/>
              </a:ext>
            </a:extLst>
          </p:cNvPr>
          <p:cNvGrpSpPr/>
          <p:nvPr/>
        </p:nvGrpSpPr>
        <p:grpSpPr>
          <a:xfrm>
            <a:off x="3920514" y="0"/>
            <a:ext cx="10056447" cy="6858000"/>
            <a:chOff x="2264218" y="0"/>
            <a:chExt cx="10056447" cy="6858000"/>
          </a:xfrm>
        </p:grpSpPr>
        <p:pic>
          <p:nvPicPr>
            <p:cNvPr id="6" name="Picture 5" descr="A group of people in a meeting&#10;&#10;Description automatically generated">
              <a:extLst>
                <a:ext uri="{FF2B5EF4-FFF2-40B4-BE49-F238E27FC236}">
                  <a16:creationId xmlns:a16="http://schemas.microsoft.com/office/drawing/2014/main" id="{B3883073-DE4B-B38A-386B-02ABCB7659B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264218" y="0"/>
              <a:ext cx="10056447" cy="6858000"/>
            </a:xfrm>
            <a:custGeom>
              <a:avLst/>
              <a:gdLst>
                <a:gd name="connsiteX0" fmla="*/ 0 w 10056447"/>
                <a:gd name="connsiteY0" fmla="*/ 0 h 6858000"/>
                <a:gd name="connsiteX1" fmla="*/ 5599249 w 10056447"/>
                <a:gd name="connsiteY1" fmla="*/ 0 h 6858000"/>
                <a:gd name="connsiteX2" fmla="*/ 6983587 w 10056447"/>
                <a:gd name="connsiteY2" fmla="*/ 5606465 h 6858000"/>
                <a:gd name="connsiteX3" fmla="*/ 9839715 w 10056447"/>
                <a:gd name="connsiteY3" fmla="*/ 0 h 6858000"/>
                <a:gd name="connsiteX4" fmla="*/ 10015542 w 10056447"/>
                <a:gd name="connsiteY4" fmla="*/ 0 h 6858000"/>
                <a:gd name="connsiteX5" fmla="*/ 10056447 w 10056447"/>
                <a:gd name="connsiteY5" fmla="*/ 80616 h 6858000"/>
                <a:gd name="connsiteX6" fmla="*/ 10056447 w 10056447"/>
                <a:gd name="connsiteY6" fmla="*/ 6858000 h 6858000"/>
                <a:gd name="connsiteX7" fmla="*/ 4384226 w 1005644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6447" h="6858000">
                  <a:moveTo>
                    <a:pt x="0" y="0"/>
                  </a:moveTo>
                  <a:lnTo>
                    <a:pt x="5599249" y="0"/>
                  </a:lnTo>
                  <a:lnTo>
                    <a:pt x="6983587" y="5606465"/>
                  </a:lnTo>
                  <a:lnTo>
                    <a:pt x="9839715" y="0"/>
                  </a:lnTo>
                  <a:lnTo>
                    <a:pt x="10015542" y="0"/>
                  </a:lnTo>
                  <a:lnTo>
                    <a:pt x="10056447" y="80616"/>
                  </a:lnTo>
                  <a:lnTo>
                    <a:pt x="10056447" y="6858000"/>
                  </a:lnTo>
                  <a:lnTo>
                    <a:pt x="4384226" y="6858000"/>
                  </a:lnTo>
                  <a:close/>
                </a:path>
              </a:pathLst>
            </a:custGeom>
          </p:spPr>
        </p:pic>
        <p:pic>
          <p:nvPicPr>
            <p:cNvPr id="7" name="Picture 6" descr="A group of people sitting in chairs&#10;&#10;Description automatically generated">
              <a:extLst>
                <a:ext uri="{FF2B5EF4-FFF2-40B4-BE49-F238E27FC236}">
                  <a16:creationId xmlns:a16="http://schemas.microsoft.com/office/drawing/2014/main" id="{431C0F9D-8AC9-1D85-C61D-070A8A5D55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6900" y="0"/>
              <a:ext cx="5373764" cy="6858000"/>
            </a:xfrm>
            <a:prstGeom prst="rect">
              <a:avLst/>
            </a:prstGeom>
          </p:spPr>
        </p:pic>
      </p:grpSp>
      <p:sp>
        <p:nvSpPr>
          <p:cNvPr id="4" name="Text Placeholder 1">
            <a:extLst>
              <a:ext uri="{FF2B5EF4-FFF2-40B4-BE49-F238E27FC236}">
                <a16:creationId xmlns:a16="http://schemas.microsoft.com/office/drawing/2014/main" id="{31754ABB-F206-5086-C067-AA5A15A39115}"/>
              </a:ext>
            </a:extLst>
          </p:cNvPr>
          <p:cNvSpPr>
            <a:spLocks noGrp="1"/>
          </p:cNvSpPr>
          <p:nvPr>
            <p:ph type="body" sz="quarter" idx="13"/>
          </p:nvPr>
        </p:nvSpPr>
        <p:spPr>
          <a:xfrm>
            <a:off x="245111" y="5101010"/>
            <a:ext cx="5302250" cy="989479"/>
          </a:xfrm>
        </p:spPr>
        <p:txBody>
          <a:bodyPr vert="horz" lIns="91440" tIns="45720" rIns="91440" bIns="45720" rtlCol="0" anchor="t">
            <a:noAutofit/>
          </a:bodyPr>
          <a:lstStyle/>
          <a:p>
            <a:pPr>
              <a:lnSpc>
                <a:spcPct val="120000"/>
              </a:lnSpc>
            </a:pPr>
            <a:r>
              <a:rPr lang="en-IN" sz="1600" b="0" dirty="0">
                <a:latin typeface="Barlow-Regular"/>
                <a:ea typeface="Open Sans"/>
                <a:cs typeface="Open Sans"/>
              </a:rPr>
              <a:t>Modul 5: </a:t>
            </a:r>
            <a:r>
              <a:rPr lang="en-IN" sz="1600" b="0" dirty="0" err="1">
                <a:latin typeface="Barlow-Regular"/>
                <a:ea typeface="Open Sans"/>
                <a:cs typeface="Open Sans"/>
              </a:rPr>
              <a:t>Pengembangan</a:t>
            </a:r>
            <a:r>
              <a:rPr lang="en-IN" sz="1600" b="0" dirty="0">
                <a:latin typeface="Barlow-Regular"/>
                <a:ea typeface="Open Sans"/>
                <a:cs typeface="Open Sans"/>
              </a:rPr>
              <a:t> </a:t>
            </a:r>
            <a:r>
              <a:rPr lang="en-IN" sz="1600" b="0" dirty="0" err="1">
                <a:latin typeface="Barlow-Regular"/>
                <a:ea typeface="Open Sans"/>
                <a:cs typeface="Open Sans"/>
              </a:rPr>
              <a:t>Prototipe</a:t>
            </a:r>
            <a:r>
              <a:rPr lang="en-IN" sz="1600" b="0" dirty="0">
                <a:latin typeface="Barlow-Regular"/>
                <a:ea typeface="Open Sans"/>
                <a:cs typeface="Open Sans"/>
              </a:rPr>
              <a:t> dan MVP</a:t>
            </a:r>
          </a:p>
        </p:txBody>
      </p:sp>
      <p:sp>
        <p:nvSpPr>
          <p:cNvPr id="8" name="Text Placeholder 2">
            <a:extLst>
              <a:ext uri="{FF2B5EF4-FFF2-40B4-BE49-F238E27FC236}">
                <a16:creationId xmlns:a16="http://schemas.microsoft.com/office/drawing/2014/main" id="{0B8D61EC-FDD7-9A32-9277-4000E9EFD0BE}"/>
              </a:ext>
            </a:extLst>
          </p:cNvPr>
          <p:cNvSpPr>
            <a:spLocks noGrp="1"/>
          </p:cNvSpPr>
          <p:nvPr>
            <p:ph type="body" sz="quarter" idx="14"/>
          </p:nvPr>
        </p:nvSpPr>
        <p:spPr>
          <a:xfrm>
            <a:off x="245110" y="4387603"/>
            <a:ext cx="5850889" cy="864936"/>
          </a:xfrm>
        </p:spPr>
        <p:txBody>
          <a:bodyPr vert="horz" lIns="91440" tIns="45720" rIns="91440" bIns="45720" rtlCol="0" anchor="t">
            <a:normAutofit/>
          </a:bodyPr>
          <a:lstStyle/>
          <a:p>
            <a:r>
              <a:rPr lang="es-ES" sz="2400" b="1" dirty="0" err="1">
                <a:latin typeface="Barlow SemiBold"/>
                <a:ea typeface="Open Sans"/>
                <a:cs typeface="Open Sans"/>
              </a:rPr>
              <a:t>Pelajaran</a:t>
            </a:r>
            <a:r>
              <a:rPr lang="es-ES" sz="2400" b="1" dirty="0">
                <a:latin typeface="Barlow SemiBold"/>
                <a:ea typeface="Open Sans"/>
                <a:cs typeface="Open Sans"/>
              </a:rPr>
              <a:t> 5.2: </a:t>
            </a:r>
            <a:r>
              <a:rPr lang="es-ES" sz="2400" b="1" dirty="0" err="1">
                <a:latin typeface="Barlow SemiBold"/>
                <a:ea typeface="Open Sans"/>
                <a:cs typeface="Open Sans"/>
              </a:rPr>
              <a:t>Membangun</a:t>
            </a:r>
            <a:r>
              <a:rPr lang="es-ES" sz="2400" b="1" dirty="0">
                <a:latin typeface="Barlow SemiBold"/>
                <a:ea typeface="Open Sans"/>
                <a:cs typeface="Open Sans"/>
              </a:rPr>
              <a:t> Prototipe </a:t>
            </a:r>
            <a:r>
              <a:rPr lang="es-ES" sz="2400" b="1" dirty="0" err="1">
                <a:latin typeface="Barlow SemiBold"/>
                <a:ea typeface="Open Sans"/>
                <a:cs typeface="Open Sans"/>
              </a:rPr>
              <a:t>Awal</a:t>
            </a:r>
            <a:endParaRPr lang="fr-FR" sz="2400" b="1" dirty="0">
              <a:latin typeface="Barlow SemiBold"/>
              <a:ea typeface="Open Sans"/>
              <a:cs typeface="Open Sans"/>
            </a:endParaRPr>
          </a:p>
        </p:txBody>
      </p:sp>
    </p:spTree>
    <p:custDataLst>
      <p:tags r:id="rId1"/>
    </p:custDataLst>
    <p:extLst>
      <p:ext uri="{BB962C8B-B14F-4D97-AF65-F5344CB8AC3E}">
        <p14:creationId xmlns:p14="http://schemas.microsoft.com/office/powerpoint/2010/main" val="1552920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640E5721-7399-B698-D7AB-E92E39C52760}"/>
              </a:ext>
            </a:extLst>
          </p:cNvPr>
          <p:cNvGrpSpPr/>
          <p:nvPr/>
        </p:nvGrpSpPr>
        <p:grpSpPr>
          <a:xfrm>
            <a:off x="6615605" y="283449"/>
            <a:ext cx="3220753" cy="3220753"/>
            <a:chOff x="6615605" y="283449"/>
            <a:chExt cx="3220753" cy="3220753"/>
          </a:xfrm>
        </p:grpSpPr>
        <p:grpSp>
          <p:nvGrpSpPr>
            <p:cNvPr id="43" name="Group 42">
              <a:extLst>
                <a:ext uri="{FF2B5EF4-FFF2-40B4-BE49-F238E27FC236}">
                  <a16:creationId xmlns:a16="http://schemas.microsoft.com/office/drawing/2014/main" id="{DE0650C0-C3BF-A62E-DF8E-A170FCD2D1F4}"/>
                </a:ext>
              </a:extLst>
            </p:cNvPr>
            <p:cNvGrpSpPr/>
            <p:nvPr/>
          </p:nvGrpSpPr>
          <p:grpSpPr>
            <a:xfrm>
              <a:off x="6615605" y="283449"/>
              <a:ext cx="3220753" cy="3220753"/>
              <a:chOff x="4751220" y="-1407341"/>
              <a:chExt cx="5536427" cy="5536427"/>
            </a:xfrm>
          </p:grpSpPr>
          <p:sp>
            <p:nvSpPr>
              <p:cNvPr id="44" name="Oval 43">
                <a:extLst>
                  <a:ext uri="{FF2B5EF4-FFF2-40B4-BE49-F238E27FC236}">
                    <a16:creationId xmlns:a16="http://schemas.microsoft.com/office/drawing/2014/main" id="{F6B84282-7D51-5603-883B-614BD7EF615E}"/>
                  </a:ext>
                </a:extLst>
              </p:cNvPr>
              <p:cNvSpPr/>
              <p:nvPr/>
            </p:nvSpPr>
            <p:spPr>
              <a:xfrm>
                <a:off x="4751220" y="-1407341"/>
                <a:ext cx="5536427" cy="5536427"/>
              </a:xfrm>
              <a:prstGeom prst="ellipse">
                <a:avLst/>
              </a:prstGeom>
              <a:gradFill flip="none" rotWithShape="1">
                <a:gsLst>
                  <a:gs pos="0">
                    <a:schemeClr val="accent1">
                      <a:lumMod val="20000"/>
                      <a:lumOff val="80000"/>
                    </a:schemeClr>
                  </a:gs>
                  <a:gs pos="100000">
                    <a:schemeClr val="accent1">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45" name="Oval 44">
                <a:extLst>
                  <a:ext uri="{FF2B5EF4-FFF2-40B4-BE49-F238E27FC236}">
                    <a16:creationId xmlns:a16="http://schemas.microsoft.com/office/drawing/2014/main" id="{A8B76FD0-76DC-0B4F-3765-761489456493}"/>
                  </a:ext>
                </a:extLst>
              </p:cNvPr>
              <p:cNvSpPr/>
              <p:nvPr/>
            </p:nvSpPr>
            <p:spPr>
              <a:xfrm>
                <a:off x="5285099" y="-873462"/>
                <a:ext cx="4468669" cy="4468669"/>
              </a:xfrm>
              <a:prstGeom prst="ellipse">
                <a:avLst/>
              </a:prstGeom>
              <a:gradFill flip="none" rotWithShape="1">
                <a:gsLst>
                  <a:gs pos="0">
                    <a:schemeClr val="accent1">
                      <a:lumMod val="60000"/>
                      <a:lumOff val="40000"/>
                    </a:schemeClr>
                  </a:gs>
                  <a:gs pos="100000">
                    <a:schemeClr val="accent1">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46" name="Oval 45">
                <a:extLst>
                  <a:ext uri="{FF2B5EF4-FFF2-40B4-BE49-F238E27FC236}">
                    <a16:creationId xmlns:a16="http://schemas.microsoft.com/office/drawing/2014/main" id="{6D789326-23E8-1616-2A6A-7D2DB13C60B9}"/>
                  </a:ext>
                </a:extLst>
              </p:cNvPr>
              <p:cNvSpPr/>
              <p:nvPr/>
            </p:nvSpPr>
            <p:spPr>
              <a:xfrm>
                <a:off x="5818974" y="-339586"/>
                <a:ext cx="3400918" cy="3400918"/>
              </a:xfrm>
              <a:prstGeom prst="ellipse">
                <a:avLst/>
              </a:prstGeom>
              <a:gradFill flip="none" rotWithShape="1">
                <a:gsLst>
                  <a:gs pos="0">
                    <a:schemeClr val="accent1"/>
                  </a:gs>
                  <a:gs pos="100000">
                    <a:schemeClr val="accent1">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47" name="Oval 46">
                <a:extLst>
                  <a:ext uri="{FF2B5EF4-FFF2-40B4-BE49-F238E27FC236}">
                    <a16:creationId xmlns:a16="http://schemas.microsoft.com/office/drawing/2014/main" id="{8AD8B13F-BD50-2F6B-0B0C-5E1477441278}"/>
                  </a:ext>
                </a:extLst>
              </p:cNvPr>
              <p:cNvSpPr/>
              <p:nvPr/>
            </p:nvSpPr>
            <p:spPr>
              <a:xfrm>
                <a:off x="6494184" y="335623"/>
                <a:ext cx="2050498" cy="205049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Graphic 57" descr="Whole pizza with solid fill">
              <a:extLst>
                <a:ext uri="{FF2B5EF4-FFF2-40B4-BE49-F238E27FC236}">
                  <a16:creationId xmlns:a16="http://schemas.microsoft.com/office/drawing/2014/main" id="{26D1C90E-C5CD-FA16-31C7-CE755876DF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911186" y="1523667"/>
              <a:ext cx="703662" cy="703662"/>
            </a:xfrm>
            <a:prstGeom prst="rect">
              <a:avLst/>
            </a:prstGeom>
          </p:spPr>
        </p:pic>
      </p:grpSp>
      <p:grpSp>
        <p:nvGrpSpPr>
          <p:cNvPr id="86" name="Group 85">
            <a:extLst>
              <a:ext uri="{FF2B5EF4-FFF2-40B4-BE49-F238E27FC236}">
                <a16:creationId xmlns:a16="http://schemas.microsoft.com/office/drawing/2014/main" id="{5EFB51D9-47F7-ABF6-15D1-0A0F09A5ABB1}"/>
              </a:ext>
            </a:extLst>
          </p:cNvPr>
          <p:cNvGrpSpPr/>
          <p:nvPr/>
        </p:nvGrpSpPr>
        <p:grpSpPr>
          <a:xfrm>
            <a:off x="1572541" y="1671635"/>
            <a:ext cx="4878076" cy="4878073"/>
            <a:chOff x="1572541" y="1671635"/>
            <a:chExt cx="4878076" cy="4878073"/>
          </a:xfrm>
        </p:grpSpPr>
        <p:grpSp>
          <p:nvGrpSpPr>
            <p:cNvPr id="31" name="Group 30">
              <a:extLst>
                <a:ext uri="{FF2B5EF4-FFF2-40B4-BE49-F238E27FC236}">
                  <a16:creationId xmlns:a16="http://schemas.microsoft.com/office/drawing/2014/main" id="{20032AE5-5549-547D-4161-43303E61C2F7}"/>
                </a:ext>
              </a:extLst>
            </p:cNvPr>
            <p:cNvGrpSpPr/>
            <p:nvPr/>
          </p:nvGrpSpPr>
          <p:grpSpPr>
            <a:xfrm>
              <a:off x="1572541" y="1671635"/>
              <a:ext cx="4878076" cy="4878073"/>
              <a:chOff x="2558536" y="1849120"/>
              <a:chExt cx="4510410" cy="4510408"/>
            </a:xfrm>
          </p:grpSpPr>
          <p:sp>
            <p:nvSpPr>
              <p:cNvPr id="32" name="Oval 31">
                <a:extLst>
                  <a:ext uri="{FF2B5EF4-FFF2-40B4-BE49-F238E27FC236}">
                    <a16:creationId xmlns:a16="http://schemas.microsoft.com/office/drawing/2014/main" id="{4D635322-6F75-CDC1-C973-43D6BDECB735}"/>
                  </a:ext>
                </a:extLst>
              </p:cNvPr>
              <p:cNvSpPr/>
              <p:nvPr/>
            </p:nvSpPr>
            <p:spPr>
              <a:xfrm>
                <a:off x="2558536" y="1849120"/>
                <a:ext cx="4510410" cy="4510408"/>
              </a:xfrm>
              <a:prstGeom prst="ellipse">
                <a:avLst/>
              </a:prstGeom>
              <a:gradFill flip="none" rotWithShape="1">
                <a:gsLst>
                  <a:gs pos="0">
                    <a:schemeClr val="accent2">
                      <a:lumMod val="20000"/>
                      <a:lumOff val="80000"/>
                    </a:schemeClr>
                  </a:gs>
                  <a:gs pos="100000">
                    <a:schemeClr val="accent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3" name="Oval 32">
                <a:extLst>
                  <a:ext uri="{FF2B5EF4-FFF2-40B4-BE49-F238E27FC236}">
                    <a16:creationId xmlns:a16="http://schemas.microsoft.com/office/drawing/2014/main" id="{AFBF8BD8-BF1A-AF20-0C64-5736FD66CDD1}"/>
                  </a:ext>
                </a:extLst>
              </p:cNvPr>
              <p:cNvSpPr/>
              <p:nvPr/>
            </p:nvSpPr>
            <p:spPr>
              <a:xfrm>
                <a:off x="2917009" y="2207593"/>
                <a:ext cx="3793462" cy="3793460"/>
              </a:xfrm>
              <a:prstGeom prst="ellipse">
                <a:avLst/>
              </a:prstGeom>
              <a:gradFill flip="none" rotWithShape="1">
                <a:gsLst>
                  <a:gs pos="0">
                    <a:schemeClr val="accent2">
                      <a:lumMod val="60000"/>
                      <a:lumOff val="40000"/>
                    </a:schemeClr>
                  </a:gs>
                  <a:gs pos="100000">
                    <a:schemeClr val="accent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4" name="Oval 33">
                <a:extLst>
                  <a:ext uri="{FF2B5EF4-FFF2-40B4-BE49-F238E27FC236}">
                    <a16:creationId xmlns:a16="http://schemas.microsoft.com/office/drawing/2014/main" id="{33153D23-D99C-8B73-A690-35C9AC4508ED}"/>
                  </a:ext>
                </a:extLst>
              </p:cNvPr>
              <p:cNvSpPr/>
              <p:nvPr/>
            </p:nvSpPr>
            <p:spPr>
              <a:xfrm>
                <a:off x="3282813" y="2573397"/>
                <a:ext cx="3061854" cy="3061852"/>
              </a:xfrm>
              <a:prstGeom prst="ellipse">
                <a:avLst/>
              </a:prstGeom>
              <a:gradFill flip="none" rotWithShape="1">
                <a:gsLst>
                  <a:gs pos="0">
                    <a:schemeClr val="accent2"/>
                  </a:gs>
                  <a:gs pos="100000">
                    <a:schemeClr val="accent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5" name="Oval 34">
                <a:extLst>
                  <a:ext uri="{FF2B5EF4-FFF2-40B4-BE49-F238E27FC236}">
                    <a16:creationId xmlns:a16="http://schemas.microsoft.com/office/drawing/2014/main" id="{8C78D431-C177-3895-3BF6-3FCA1BBBCC73}"/>
                  </a:ext>
                </a:extLst>
              </p:cNvPr>
              <p:cNvSpPr/>
              <p:nvPr/>
            </p:nvSpPr>
            <p:spPr>
              <a:xfrm>
                <a:off x="3648615" y="2939199"/>
                <a:ext cx="2330248" cy="2330248"/>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9" name="Graphic 58" descr="Target Audience with solid fill">
              <a:extLst>
                <a:ext uri="{FF2B5EF4-FFF2-40B4-BE49-F238E27FC236}">
                  <a16:creationId xmlns:a16="http://schemas.microsoft.com/office/drawing/2014/main" id="{B84A1151-CF84-E256-1875-7D526E8E46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435403" y="3556816"/>
              <a:ext cx="1152348" cy="1152348"/>
            </a:xfrm>
            <a:prstGeom prst="rect">
              <a:avLst/>
            </a:prstGeom>
          </p:spPr>
        </p:pic>
      </p:grpSp>
      <p:grpSp>
        <p:nvGrpSpPr>
          <p:cNvPr id="88" name="Group 87">
            <a:extLst>
              <a:ext uri="{FF2B5EF4-FFF2-40B4-BE49-F238E27FC236}">
                <a16:creationId xmlns:a16="http://schemas.microsoft.com/office/drawing/2014/main" id="{418BB7BC-A928-84DF-BCED-92A1C2FAD45A}"/>
              </a:ext>
            </a:extLst>
          </p:cNvPr>
          <p:cNvGrpSpPr/>
          <p:nvPr/>
        </p:nvGrpSpPr>
        <p:grpSpPr>
          <a:xfrm>
            <a:off x="5087547" y="2750190"/>
            <a:ext cx="3871013" cy="3871011"/>
            <a:chOff x="5087547" y="2750190"/>
            <a:chExt cx="3871013" cy="3871011"/>
          </a:xfrm>
        </p:grpSpPr>
        <p:grpSp>
          <p:nvGrpSpPr>
            <p:cNvPr id="37" name="Group 36">
              <a:extLst>
                <a:ext uri="{FF2B5EF4-FFF2-40B4-BE49-F238E27FC236}">
                  <a16:creationId xmlns:a16="http://schemas.microsoft.com/office/drawing/2014/main" id="{78016358-6575-6226-BFB2-0D43FC3F9F96}"/>
                </a:ext>
              </a:extLst>
            </p:cNvPr>
            <p:cNvGrpSpPr/>
            <p:nvPr/>
          </p:nvGrpSpPr>
          <p:grpSpPr>
            <a:xfrm>
              <a:off x="5087547" y="2750190"/>
              <a:ext cx="3871013" cy="3871011"/>
              <a:chOff x="6995829" y="1763061"/>
              <a:chExt cx="6939934" cy="6939932"/>
            </a:xfrm>
          </p:grpSpPr>
          <p:sp>
            <p:nvSpPr>
              <p:cNvPr id="38" name="Oval 37">
                <a:extLst>
                  <a:ext uri="{FF2B5EF4-FFF2-40B4-BE49-F238E27FC236}">
                    <a16:creationId xmlns:a16="http://schemas.microsoft.com/office/drawing/2014/main" id="{91545501-E067-0310-F305-4506E6748DFB}"/>
                  </a:ext>
                </a:extLst>
              </p:cNvPr>
              <p:cNvSpPr/>
              <p:nvPr/>
            </p:nvSpPr>
            <p:spPr>
              <a:xfrm>
                <a:off x="6995829" y="1763061"/>
                <a:ext cx="6939934" cy="6939932"/>
              </a:xfrm>
              <a:prstGeom prst="ellipse">
                <a:avLst/>
              </a:prstGeom>
              <a:gradFill flip="none" rotWithShape="1">
                <a:gsLst>
                  <a:gs pos="0">
                    <a:schemeClr val="tx2">
                      <a:lumMod val="20000"/>
                      <a:lumOff val="80000"/>
                    </a:schemeClr>
                  </a:gs>
                  <a:gs pos="99000">
                    <a:schemeClr val="tx2">
                      <a:lumMod val="20000"/>
                      <a:lumOff val="8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9" name="Oval 38">
                <a:extLst>
                  <a:ext uri="{FF2B5EF4-FFF2-40B4-BE49-F238E27FC236}">
                    <a16:creationId xmlns:a16="http://schemas.microsoft.com/office/drawing/2014/main" id="{834C783C-5051-3CDF-85B4-0D02FE76B660}"/>
                  </a:ext>
                </a:extLst>
              </p:cNvPr>
              <p:cNvSpPr/>
              <p:nvPr/>
            </p:nvSpPr>
            <p:spPr>
              <a:xfrm>
                <a:off x="7665049" y="2432280"/>
                <a:ext cx="5601495" cy="5601493"/>
              </a:xfrm>
              <a:prstGeom prst="ellipse">
                <a:avLst/>
              </a:prstGeom>
              <a:gradFill flip="none" rotWithShape="1">
                <a:gsLst>
                  <a:gs pos="0">
                    <a:schemeClr val="tx2">
                      <a:lumMod val="60000"/>
                      <a:lumOff val="40000"/>
                    </a:schemeClr>
                  </a:gs>
                  <a:gs pos="99000">
                    <a:schemeClr val="tx2">
                      <a:lumMod val="60000"/>
                      <a:lumOff val="40000"/>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40" name="Oval 39">
                <a:extLst>
                  <a:ext uri="{FF2B5EF4-FFF2-40B4-BE49-F238E27FC236}">
                    <a16:creationId xmlns:a16="http://schemas.microsoft.com/office/drawing/2014/main" id="{5DC3B486-BBA5-360F-1DA8-34CBA1CBCE27}"/>
                  </a:ext>
                </a:extLst>
              </p:cNvPr>
              <p:cNvSpPr/>
              <p:nvPr/>
            </p:nvSpPr>
            <p:spPr>
              <a:xfrm>
                <a:off x="8334263" y="3101496"/>
                <a:ext cx="4263065" cy="4263063"/>
              </a:xfrm>
              <a:prstGeom prst="ellipse">
                <a:avLst/>
              </a:prstGeom>
              <a:gradFill flip="none" rotWithShape="1">
                <a:gsLst>
                  <a:gs pos="0">
                    <a:schemeClr val="tx2"/>
                  </a:gs>
                  <a:gs pos="99000">
                    <a:schemeClr val="tx2">
                      <a:alpha val="0"/>
                    </a:schemeClr>
                  </a:gs>
                </a:gsLst>
                <a:path path="circle">
                  <a:fillToRect l="100000" t="100000"/>
                </a:path>
                <a:tileRect r="-100000" b="-100000"/>
              </a:gradFill>
              <a:ln>
                <a:noFill/>
              </a:ln>
              <a:effectLst>
                <a:glow>
                  <a:schemeClr val="accent1">
                    <a:alpha val="1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41" name="Oval 40">
                <a:extLst>
                  <a:ext uri="{FF2B5EF4-FFF2-40B4-BE49-F238E27FC236}">
                    <a16:creationId xmlns:a16="http://schemas.microsoft.com/office/drawing/2014/main" id="{E99E5524-2B8D-9857-B785-223CF55B5D13}"/>
                  </a:ext>
                </a:extLst>
              </p:cNvPr>
              <p:cNvSpPr/>
              <p:nvPr/>
            </p:nvSpPr>
            <p:spPr>
              <a:xfrm>
                <a:off x="9180642" y="3947873"/>
                <a:ext cx="2570307" cy="2570306"/>
              </a:xfrm>
              <a:prstGeom prst="ellipse">
                <a:avLst/>
              </a:prstGeom>
              <a:solidFill>
                <a:schemeClr val="bg1"/>
              </a:solidFill>
              <a:ln>
                <a:noFill/>
              </a:ln>
              <a:effectLst>
                <a:outerShdw blurRad="330200" dist="38100" dir="2700000" sx="106000" sy="106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Graphic 56" descr="Call center with solid fill">
              <a:extLst>
                <a:ext uri="{FF2B5EF4-FFF2-40B4-BE49-F238E27FC236}">
                  <a16:creationId xmlns:a16="http://schemas.microsoft.com/office/drawing/2014/main" id="{6A39B879-C2B5-9CED-6CBA-97FA51BC64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603167" y="4264665"/>
              <a:ext cx="820595" cy="820595"/>
            </a:xfrm>
            <a:prstGeom prst="rect">
              <a:avLst/>
            </a:prstGeom>
          </p:spPr>
        </p:pic>
      </p:grpSp>
      <p:sp>
        <p:nvSpPr>
          <p:cNvPr id="61" name="TextBox 60">
            <a:extLst>
              <a:ext uri="{FF2B5EF4-FFF2-40B4-BE49-F238E27FC236}">
                <a16:creationId xmlns:a16="http://schemas.microsoft.com/office/drawing/2014/main" id="{89B84D3E-A7B0-598D-700C-9B478AC7D99E}"/>
              </a:ext>
            </a:extLst>
          </p:cNvPr>
          <p:cNvSpPr txBox="1"/>
          <p:nvPr/>
        </p:nvSpPr>
        <p:spPr>
          <a:xfrm>
            <a:off x="230577" y="3309287"/>
            <a:ext cx="1751997" cy="923330"/>
          </a:xfrm>
          <a:prstGeom prst="rect">
            <a:avLst/>
          </a:prstGeom>
          <a:noFill/>
        </p:spPr>
        <p:txBody>
          <a:bodyPr wrap="square">
            <a:spAutoFit/>
          </a:bodyPr>
          <a:lstStyle/>
          <a:p>
            <a:r>
              <a:rPr lang="en-US" b="1" dirty="0">
                <a:latin typeface="Barlow SemiBold" panose="00000700000000000000" pitchFamily="2" charset="0"/>
              </a:rPr>
              <a:t>PEMBUATAN PROTOTIPE &amp; MVP</a:t>
            </a:r>
            <a:endParaRPr lang="en-US" sz="1800" b="1" dirty="0">
              <a:solidFill>
                <a:schemeClr val="tx1"/>
              </a:solidFill>
              <a:latin typeface="Barlow SemiBold" panose="00000700000000000000" pitchFamily="2" charset="0"/>
            </a:endParaRPr>
          </a:p>
        </p:txBody>
      </p:sp>
      <p:sp>
        <p:nvSpPr>
          <p:cNvPr id="63" name="TextBox 62">
            <a:extLst>
              <a:ext uri="{FF2B5EF4-FFF2-40B4-BE49-F238E27FC236}">
                <a16:creationId xmlns:a16="http://schemas.microsoft.com/office/drawing/2014/main" id="{7D369A7B-8A03-A04D-1606-1EC4CFA1CD13}"/>
              </a:ext>
            </a:extLst>
          </p:cNvPr>
          <p:cNvSpPr txBox="1"/>
          <p:nvPr/>
        </p:nvSpPr>
        <p:spPr>
          <a:xfrm>
            <a:off x="381384" y="4275280"/>
            <a:ext cx="2224274" cy="523220"/>
          </a:xfrm>
          <a:prstGeom prst="rect">
            <a:avLst/>
          </a:prstGeom>
          <a:noFill/>
        </p:spPr>
        <p:txBody>
          <a:bodyPr wrap="square">
            <a:spAutoFit/>
          </a:bodyPr>
          <a:lstStyle/>
          <a:p>
            <a:r>
              <a:rPr lang="en-US" sz="1400" dirty="0">
                <a:ln w="0"/>
                <a:latin typeface="Open Sans" panose="020B0606030504020204" pitchFamily="34" charset="0"/>
                <a:ea typeface="Open Sans" panose="020B0606030504020204" pitchFamily="34" charset="0"/>
                <a:cs typeface="Open Sans" panose="020B0606030504020204" pitchFamily="34" charset="0"/>
              </a:rPr>
              <a:t>Gambaran </a:t>
            </a:r>
            <a:r>
              <a:rPr lang="en-US" sz="1400" dirty="0" err="1">
                <a:ln w="0"/>
                <a:latin typeface="Open Sans" panose="020B0606030504020204" pitchFamily="34" charset="0"/>
                <a:ea typeface="Open Sans" panose="020B0606030504020204" pitchFamily="34" charset="0"/>
                <a:cs typeface="Open Sans" panose="020B0606030504020204" pitchFamily="34" charset="0"/>
              </a:rPr>
              <a:t>umum</a:t>
            </a:r>
            <a:r>
              <a:rPr lang="en-US" sz="1400" dirty="0">
                <a:ln w="0"/>
                <a:latin typeface="Open Sans" panose="020B0606030504020204" pitchFamily="34" charset="0"/>
                <a:ea typeface="Open Sans" panose="020B0606030504020204" pitchFamily="34" charset="0"/>
                <a:cs typeface="Open Sans" panose="020B0606030504020204" pitchFamily="34" charset="0"/>
              </a:rPr>
              <a:t> 
</a:t>
            </a:r>
            <a:r>
              <a:rPr lang="en-US" sz="1400" dirty="0" err="1">
                <a:ln w="0"/>
                <a:latin typeface="Open Sans" panose="020B0606030504020204" pitchFamily="34" charset="0"/>
                <a:ea typeface="Open Sans" panose="020B0606030504020204" pitchFamily="34" charset="0"/>
                <a:cs typeface="Open Sans" panose="020B0606030504020204" pitchFamily="34" charset="0"/>
              </a:rPr>
              <a:t>Prototipe</a:t>
            </a:r>
            <a:r>
              <a:rPr lang="en-US" sz="1400" dirty="0">
                <a:ln w="0"/>
                <a:latin typeface="Open Sans" panose="020B0606030504020204" pitchFamily="34" charset="0"/>
                <a:ea typeface="Open Sans" panose="020B0606030504020204" pitchFamily="34" charset="0"/>
                <a:cs typeface="Open Sans" panose="020B0606030504020204" pitchFamily="34" charset="0"/>
              </a:rPr>
              <a:t> dan MVP</a:t>
            </a:r>
            <a:endParaRPr lang="en-US" sz="1400" b="0" cap="none" spc="0" dirty="0">
              <a:ln w="0"/>
              <a:latin typeface="Open Sans" panose="020B0606030504020204" pitchFamily="34" charset="0"/>
              <a:ea typeface="Open Sans" panose="020B0606030504020204" pitchFamily="34" charset="0"/>
              <a:cs typeface="Open Sans" panose="020B0606030504020204" pitchFamily="34" charset="0"/>
            </a:endParaRPr>
          </a:p>
        </p:txBody>
      </p:sp>
      <p:sp>
        <p:nvSpPr>
          <p:cNvPr id="69" name="Title 1">
            <a:extLst>
              <a:ext uri="{FF2B5EF4-FFF2-40B4-BE49-F238E27FC236}">
                <a16:creationId xmlns:a16="http://schemas.microsoft.com/office/drawing/2014/main" id="{4718EB33-082B-7078-1D6E-B3A2578E2C9A}"/>
              </a:ext>
            </a:extLst>
          </p:cNvPr>
          <p:cNvSpPr txBox="1">
            <a:spLocks/>
          </p:cNvSpPr>
          <p:nvPr/>
        </p:nvSpPr>
        <p:spPr>
          <a:xfrm>
            <a:off x="360000" y="308292"/>
            <a:ext cx="11484000" cy="492443"/>
          </a:xfrm>
          <a:prstGeom prst="rect">
            <a:avLst/>
          </a:prstGeom>
        </p:spPr>
        <p:txBody>
          <a:bodyPr vert="horz"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Barlow Medium" panose="00000600000000000000" pitchFamily="2" charset="0"/>
                <a:ea typeface="+mj-ea"/>
                <a:cs typeface="+mj-cs"/>
              </a:defRPr>
            </a:lvl1pPr>
          </a:lstStyle>
          <a:p>
            <a:r>
              <a:rPr lang="sv-SE" dirty="0">
                <a:latin typeface="Barlow" panose="00000500000000000000" pitchFamily="2" charset="0"/>
              </a:rPr>
              <a:t>Konsep Inti dalam Pelajaran ini</a:t>
            </a:r>
            <a:endParaRPr lang="en-IN" dirty="0">
              <a:latin typeface="Barlow" panose="00000500000000000000" pitchFamily="2" charset="0"/>
            </a:endParaRPr>
          </a:p>
        </p:txBody>
      </p:sp>
      <p:grpSp>
        <p:nvGrpSpPr>
          <p:cNvPr id="87" name="Group 86">
            <a:extLst>
              <a:ext uri="{FF2B5EF4-FFF2-40B4-BE49-F238E27FC236}">
                <a16:creationId xmlns:a16="http://schemas.microsoft.com/office/drawing/2014/main" id="{1F902C09-E7AE-1097-D3A2-A833A43182CC}"/>
              </a:ext>
            </a:extLst>
          </p:cNvPr>
          <p:cNvGrpSpPr/>
          <p:nvPr/>
        </p:nvGrpSpPr>
        <p:grpSpPr>
          <a:xfrm>
            <a:off x="487397" y="4066315"/>
            <a:ext cx="2657449" cy="0"/>
            <a:chOff x="487397" y="4066315"/>
            <a:chExt cx="2657449" cy="0"/>
          </a:xfrm>
        </p:grpSpPr>
        <p:cxnSp>
          <p:nvCxnSpPr>
            <p:cNvPr id="71" name="Straight Connector 70">
              <a:extLst>
                <a:ext uri="{FF2B5EF4-FFF2-40B4-BE49-F238E27FC236}">
                  <a16:creationId xmlns:a16="http://schemas.microsoft.com/office/drawing/2014/main" id="{4951C546-384F-58D6-07AE-7A5DDC752AF6}"/>
                </a:ext>
              </a:extLst>
            </p:cNvPr>
            <p:cNvCxnSpPr>
              <a:cxnSpLocks/>
            </p:cNvCxnSpPr>
            <p:nvPr/>
          </p:nvCxnSpPr>
          <p:spPr>
            <a:xfrm>
              <a:off x="487397" y="4066315"/>
              <a:ext cx="51906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8DFF95C-A95A-DFBC-1724-1D5E0F4AA154}"/>
                </a:ext>
              </a:extLst>
            </p:cNvPr>
            <p:cNvCxnSpPr>
              <a:cxnSpLocks/>
            </p:cNvCxnSpPr>
            <p:nvPr/>
          </p:nvCxnSpPr>
          <p:spPr>
            <a:xfrm>
              <a:off x="991419" y="4066315"/>
              <a:ext cx="215342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107B149B-D131-8EC0-7E79-13BB6CC42B13}"/>
              </a:ext>
            </a:extLst>
          </p:cNvPr>
          <p:cNvSpPr txBox="1"/>
          <p:nvPr/>
        </p:nvSpPr>
        <p:spPr>
          <a:xfrm>
            <a:off x="9500630" y="2849172"/>
            <a:ext cx="2189620" cy="954107"/>
          </a:xfrm>
          <a:prstGeom prst="rect">
            <a:avLst/>
          </a:prstGeom>
          <a:noFill/>
        </p:spPr>
        <p:txBody>
          <a:bodyPr wrap="square">
            <a:spAutoFit/>
          </a:bodyPr>
          <a:lstStyle/>
          <a:p>
            <a:pPr algn="r"/>
            <a:r>
              <a:rPr lang="en-IN" sz="1400" dirty="0" err="1">
                <a:latin typeface="Open Sans" panose="020B0606030504020204" pitchFamily="34" charset="0"/>
                <a:ea typeface="Open Sans" panose="020B0606030504020204" pitchFamily="34" charset="0"/>
                <a:cs typeface="Open Sans" panose="020B0606030504020204" pitchFamily="34" charset="0"/>
              </a:rPr>
              <a:t>Memahami</a:t>
            </a:r>
            <a:r>
              <a:rPr lang="en-IN" sz="1400" dirty="0">
                <a:latin typeface="Open Sans" panose="020B0606030504020204" pitchFamily="34" charset="0"/>
                <a:ea typeface="Open Sans" panose="020B0606030504020204" pitchFamily="34" charset="0"/>
                <a:cs typeface="Open Sans" panose="020B0606030504020204" pitchFamily="34" charset="0"/>
              </a:rPr>
              <a:t> </a:t>
            </a:r>
            <a:r>
              <a:rPr lang="en-IN" sz="1400" dirty="0" err="1">
                <a:latin typeface="Open Sans" panose="020B0606030504020204" pitchFamily="34" charset="0"/>
                <a:ea typeface="Open Sans" panose="020B0606030504020204" pitchFamily="34" charset="0"/>
                <a:cs typeface="Open Sans" panose="020B0606030504020204" pitchFamily="34" charset="0"/>
              </a:rPr>
              <a:t>jenis-jenis</a:t>
            </a:r>
            <a:r>
              <a:rPr lang="en-IN" sz="1400" dirty="0">
                <a:latin typeface="Open Sans" panose="020B0606030504020204" pitchFamily="34" charset="0"/>
                <a:ea typeface="Open Sans" panose="020B0606030504020204" pitchFamily="34" charset="0"/>
                <a:cs typeface="Open Sans" panose="020B0606030504020204" pitchFamily="34" charset="0"/>
              </a:rPr>
              <a:t> Protype dan </a:t>
            </a:r>
            <a:r>
              <a:rPr lang="en-IN" sz="1400" dirty="0" err="1">
                <a:latin typeface="Open Sans" panose="020B0606030504020204" pitchFamily="34" charset="0"/>
                <a:ea typeface="Open Sans" panose="020B0606030504020204" pitchFamily="34" charset="0"/>
                <a:cs typeface="Open Sans" panose="020B0606030504020204" pitchFamily="34" charset="0"/>
              </a:rPr>
              <a:t>cara</a:t>
            </a:r>
            <a:r>
              <a:rPr lang="en-IN" sz="1400" dirty="0">
                <a:latin typeface="Open Sans" panose="020B0606030504020204" pitchFamily="34" charset="0"/>
                <a:ea typeface="Open Sans" panose="020B0606030504020204" pitchFamily="34" charset="0"/>
                <a:cs typeface="Open Sans" panose="020B0606030504020204" pitchFamily="34" charset="0"/>
              </a:rPr>
              <a:t> </a:t>
            </a:r>
            <a:r>
              <a:rPr lang="en-IN" sz="1400" dirty="0" err="1">
                <a:latin typeface="Open Sans" panose="020B0606030504020204" pitchFamily="34" charset="0"/>
                <a:ea typeface="Open Sans" panose="020B0606030504020204" pitchFamily="34" charset="0"/>
                <a:cs typeface="Open Sans" panose="020B0606030504020204" pitchFamily="34" charset="0"/>
              </a:rPr>
              <a:t>memilih</a:t>
            </a:r>
            <a:r>
              <a:rPr lang="en-IN" sz="1400" dirty="0">
                <a:latin typeface="Open Sans" panose="020B0606030504020204" pitchFamily="34" charset="0"/>
                <a:ea typeface="Open Sans" panose="020B0606030504020204" pitchFamily="34" charset="0"/>
                <a:cs typeface="Open Sans" panose="020B0606030504020204" pitchFamily="34" charset="0"/>
              </a:rPr>
              <a:t> yang </a:t>
            </a:r>
            <a:r>
              <a:rPr lang="en-IN" sz="1400" dirty="0" err="1">
                <a:latin typeface="Open Sans" panose="020B0606030504020204" pitchFamily="34" charset="0"/>
                <a:ea typeface="Open Sans" panose="020B0606030504020204" pitchFamily="34" charset="0"/>
                <a:cs typeface="Open Sans" panose="020B0606030504020204" pitchFamily="34" charset="0"/>
              </a:rPr>
              <a:t>tepat</a:t>
            </a:r>
            <a:r>
              <a:rPr lang="en-IN" sz="1400" dirty="0">
                <a:latin typeface="Open Sans" panose="020B0606030504020204" pitchFamily="34" charset="0"/>
                <a:ea typeface="Open Sans" panose="020B0606030504020204" pitchFamily="34" charset="0"/>
                <a:cs typeface="Open Sans" panose="020B0606030504020204" pitchFamily="34" charset="0"/>
              </a:rPr>
              <a:t> </a:t>
            </a:r>
            <a:r>
              <a:rPr lang="en-IN" sz="1400" dirty="0" err="1">
                <a:latin typeface="Open Sans" panose="020B0606030504020204" pitchFamily="34" charset="0"/>
                <a:ea typeface="Open Sans" panose="020B0606030504020204" pitchFamily="34" charset="0"/>
                <a:cs typeface="Open Sans" panose="020B0606030504020204" pitchFamily="34" charset="0"/>
              </a:rPr>
              <a:t>untuk</a:t>
            </a:r>
            <a:r>
              <a:rPr lang="en-IN" sz="1400" dirty="0">
                <a:latin typeface="Open Sans" panose="020B0606030504020204" pitchFamily="34" charset="0"/>
                <a:ea typeface="Open Sans" panose="020B0606030504020204" pitchFamily="34" charset="0"/>
                <a:cs typeface="Open Sans" panose="020B0606030504020204" pitchFamily="34" charset="0"/>
              </a:rPr>
              <a:t> </a:t>
            </a:r>
            <a:r>
              <a:rPr lang="en-IN" sz="1400" dirty="0" err="1">
                <a:latin typeface="Open Sans" panose="020B0606030504020204" pitchFamily="34" charset="0"/>
                <a:ea typeface="Open Sans" panose="020B0606030504020204" pitchFamily="34" charset="0"/>
                <a:cs typeface="Open Sans" panose="020B0606030504020204" pitchFamily="34" charset="0"/>
              </a:rPr>
              <a:t>solusi</a:t>
            </a:r>
            <a:r>
              <a:rPr lang="en-IN" sz="1400" dirty="0">
                <a:latin typeface="Open Sans" panose="020B0606030504020204" pitchFamily="34" charset="0"/>
                <a:ea typeface="Open Sans" panose="020B0606030504020204" pitchFamily="34" charset="0"/>
                <a:cs typeface="Open Sans" panose="020B0606030504020204" pitchFamily="34" charset="0"/>
              </a:rPr>
              <a:t> Anda</a:t>
            </a:r>
            <a:endParaRPr lang="en-US" sz="1100" b="0" cap="none" spc="0" dirty="0">
              <a:ln w="0"/>
              <a:latin typeface="Open Sans" panose="020B0606030504020204" pitchFamily="34" charset="0"/>
              <a:ea typeface="Open Sans" panose="020B0606030504020204" pitchFamily="34" charset="0"/>
              <a:cs typeface="Open Sans" panose="020B0606030504020204" pitchFamily="34" charset="0"/>
            </a:endParaRPr>
          </a:p>
        </p:txBody>
      </p:sp>
      <p:grpSp>
        <p:nvGrpSpPr>
          <p:cNvPr id="90" name="Group 89">
            <a:extLst>
              <a:ext uri="{FF2B5EF4-FFF2-40B4-BE49-F238E27FC236}">
                <a16:creationId xmlns:a16="http://schemas.microsoft.com/office/drawing/2014/main" id="{A64AD00A-04A9-BB3D-0772-71266B6A970A}"/>
              </a:ext>
            </a:extLst>
          </p:cNvPr>
          <p:cNvGrpSpPr/>
          <p:nvPr/>
        </p:nvGrpSpPr>
        <p:grpSpPr>
          <a:xfrm>
            <a:off x="7834544" y="1878818"/>
            <a:ext cx="3737990" cy="770511"/>
            <a:chOff x="7304855" y="4343758"/>
            <a:chExt cx="3737990" cy="770511"/>
          </a:xfrm>
        </p:grpSpPr>
        <p:sp>
          <p:nvSpPr>
            <p:cNvPr id="74" name="TextBox 73">
              <a:extLst>
                <a:ext uri="{FF2B5EF4-FFF2-40B4-BE49-F238E27FC236}">
                  <a16:creationId xmlns:a16="http://schemas.microsoft.com/office/drawing/2014/main" id="{A6ACE7E6-2B99-1A90-95EF-95BF311E87C2}"/>
                </a:ext>
              </a:extLst>
            </p:cNvPr>
            <p:cNvSpPr txBox="1"/>
            <p:nvPr/>
          </p:nvSpPr>
          <p:spPr>
            <a:xfrm>
              <a:off x="8693818" y="4343758"/>
              <a:ext cx="2349027" cy="369332"/>
            </a:xfrm>
            <a:prstGeom prst="rect">
              <a:avLst/>
            </a:prstGeom>
            <a:noFill/>
          </p:spPr>
          <p:txBody>
            <a:bodyPr wrap="square" lIns="91440" tIns="45720" rIns="91440" bIns="45720" anchor="t">
              <a:spAutoFit/>
            </a:bodyPr>
            <a:lstStyle/>
            <a:p>
              <a:pPr algn="r"/>
              <a:r>
                <a:rPr lang="en-US" b="1" dirty="0">
                  <a:latin typeface="Barlow SemiBold"/>
                </a:rPr>
                <a:t>JENIS PROTOTIPE</a:t>
              </a:r>
              <a:endParaRPr lang="en-US" sz="1800" b="1" dirty="0">
                <a:latin typeface="Barlow SemiBold" panose="00000700000000000000" pitchFamily="2" charset="0"/>
              </a:endParaRPr>
            </a:p>
          </p:txBody>
        </p:sp>
        <p:grpSp>
          <p:nvGrpSpPr>
            <p:cNvPr id="89" name="Group 88">
              <a:extLst>
                <a:ext uri="{FF2B5EF4-FFF2-40B4-BE49-F238E27FC236}">
                  <a16:creationId xmlns:a16="http://schemas.microsoft.com/office/drawing/2014/main" id="{9F78AE0F-0CBE-ED54-7EE3-EF1538BDB2FF}"/>
                </a:ext>
              </a:extLst>
            </p:cNvPr>
            <p:cNvGrpSpPr/>
            <p:nvPr/>
          </p:nvGrpSpPr>
          <p:grpSpPr>
            <a:xfrm>
              <a:off x="7304855" y="5114269"/>
              <a:ext cx="3667860" cy="0"/>
              <a:chOff x="7304855" y="5114269"/>
              <a:chExt cx="3667860" cy="0"/>
            </a:xfrm>
          </p:grpSpPr>
          <p:cxnSp>
            <p:nvCxnSpPr>
              <p:cNvPr id="76" name="Straight Connector 75">
                <a:extLst>
                  <a:ext uri="{FF2B5EF4-FFF2-40B4-BE49-F238E27FC236}">
                    <a16:creationId xmlns:a16="http://schemas.microsoft.com/office/drawing/2014/main" id="{E7019A14-FD36-5D03-7AD7-35F87E6EB844}"/>
                  </a:ext>
                </a:extLst>
              </p:cNvPr>
              <p:cNvCxnSpPr>
                <a:cxnSpLocks/>
              </p:cNvCxnSpPr>
              <p:nvPr/>
            </p:nvCxnSpPr>
            <p:spPr>
              <a:xfrm>
                <a:off x="10453653" y="5114269"/>
                <a:ext cx="51906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6C57814-F5E6-FC32-F2D3-55D030226B98}"/>
                  </a:ext>
                </a:extLst>
              </p:cNvPr>
              <p:cNvCxnSpPr>
                <a:cxnSpLocks/>
              </p:cNvCxnSpPr>
              <p:nvPr/>
            </p:nvCxnSpPr>
            <p:spPr>
              <a:xfrm>
                <a:off x="7304855" y="5114269"/>
                <a:ext cx="366234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82" name="TextBox 81">
            <a:extLst>
              <a:ext uri="{FF2B5EF4-FFF2-40B4-BE49-F238E27FC236}">
                <a16:creationId xmlns:a16="http://schemas.microsoft.com/office/drawing/2014/main" id="{406A1146-B36D-CACC-4927-50B7FC36D77E}"/>
              </a:ext>
            </a:extLst>
          </p:cNvPr>
          <p:cNvSpPr txBox="1"/>
          <p:nvPr/>
        </p:nvSpPr>
        <p:spPr>
          <a:xfrm>
            <a:off x="8957223" y="5286060"/>
            <a:ext cx="2301145" cy="738664"/>
          </a:xfrm>
          <a:prstGeom prst="rect">
            <a:avLst/>
          </a:prstGeom>
          <a:noFill/>
        </p:spPr>
        <p:txBody>
          <a:bodyPr wrap="square">
            <a:spAutoFit/>
          </a:bodyPr>
          <a:lstStyle/>
          <a:p>
            <a:pPr algn="r"/>
            <a:r>
              <a:rPr lang="en-IN" sz="1400" dirty="0" err="1">
                <a:latin typeface="Open Sans" panose="020B0606030504020204" pitchFamily="34" charset="0"/>
                <a:ea typeface="Open Sans" panose="020B0606030504020204" pitchFamily="34" charset="0"/>
                <a:cs typeface="Open Sans" panose="020B0606030504020204" pitchFamily="34" charset="0"/>
              </a:rPr>
              <a:t>Menggunakan</a:t>
            </a:r>
            <a:r>
              <a:rPr lang="en-IN" sz="1400" dirty="0">
                <a:latin typeface="Open Sans" panose="020B0606030504020204" pitchFamily="34" charset="0"/>
                <a:ea typeface="Open Sans" panose="020B0606030504020204" pitchFamily="34" charset="0"/>
                <a:cs typeface="Open Sans" panose="020B0606030504020204" pitchFamily="34" charset="0"/>
              </a:rPr>
              <a:t> </a:t>
            </a:r>
            <a:r>
              <a:rPr lang="en-IN" sz="1400" dirty="0" err="1">
                <a:latin typeface="Open Sans" panose="020B0606030504020204" pitchFamily="34" charset="0"/>
                <a:ea typeface="Open Sans" panose="020B0606030504020204" pitchFamily="34" charset="0"/>
                <a:cs typeface="Open Sans" panose="020B0606030504020204" pitchFamily="34" charset="0"/>
              </a:rPr>
              <a:t>Prototipe</a:t>
            </a:r>
            <a:r>
              <a:rPr lang="en-IN" sz="1400" dirty="0">
                <a:latin typeface="Open Sans" panose="020B0606030504020204" pitchFamily="34" charset="0"/>
                <a:ea typeface="Open Sans" panose="020B0606030504020204" pitchFamily="34" charset="0"/>
                <a:cs typeface="Open Sans" panose="020B0606030504020204" pitchFamily="34" charset="0"/>
              </a:rPr>
              <a:t> dan MVP </a:t>
            </a:r>
            <a:r>
              <a:rPr lang="en-IN" sz="1400" dirty="0" err="1">
                <a:latin typeface="Open Sans" panose="020B0606030504020204" pitchFamily="34" charset="0"/>
                <a:ea typeface="Open Sans" panose="020B0606030504020204" pitchFamily="34" charset="0"/>
                <a:cs typeface="Open Sans" panose="020B0606030504020204" pitchFamily="34" charset="0"/>
              </a:rPr>
              <a:t>untuk</a:t>
            </a:r>
            <a:r>
              <a:rPr lang="en-IN" sz="1400" dirty="0">
                <a:latin typeface="Open Sans" panose="020B0606030504020204" pitchFamily="34" charset="0"/>
                <a:ea typeface="Open Sans" panose="020B0606030504020204" pitchFamily="34" charset="0"/>
                <a:cs typeface="Open Sans" panose="020B0606030504020204" pitchFamily="34" charset="0"/>
              </a:rPr>
              <a:t> </a:t>
            </a:r>
            <a:r>
              <a:rPr lang="en-IN" sz="1400" dirty="0" err="1">
                <a:latin typeface="Open Sans" panose="020B0606030504020204" pitchFamily="34" charset="0"/>
                <a:ea typeface="Open Sans" panose="020B0606030504020204" pitchFamily="34" charset="0"/>
                <a:cs typeface="Open Sans" panose="020B0606030504020204" pitchFamily="34" charset="0"/>
              </a:rPr>
              <a:t>validasi</a:t>
            </a:r>
            <a:r>
              <a:rPr lang="en-IN" sz="1400" dirty="0">
                <a:latin typeface="Open Sans" panose="020B0606030504020204" pitchFamily="34" charset="0"/>
                <a:ea typeface="Open Sans" panose="020B0606030504020204" pitchFamily="34" charset="0"/>
                <a:cs typeface="Open Sans" panose="020B0606030504020204" pitchFamily="34" charset="0"/>
              </a:rPr>
              <a:t> </a:t>
            </a:r>
            <a:r>
              <a:rPr lang="en-IN" sz="1400" dirty="0" err="1">
                <a:latin typeface="Open Sans" panose="020B0606030504020204" pitchFamily="34" charset="0"/>
                <a:ea typeface="Open Sans" panose="020B0606030504020204" pitchFamily="34" charset="0"/>
                <a:cs typeface="Open Sans" panose="020B0606030504020204" pitchFamily="34" charset="0"/>
              </a:rPr>
              <a:t>pelanggan</a:t>
            </a:r>
            <a:endParaRPr lang="en-US" sz="1000" b="0" cap="none" spc="0" dirty="0">
              <a:ln w="0"/>
              <a:latin typeface="Open Sans" panose="020B0606030504020204" pitchFamily="34" charset="0"/>
              <a:ea typeface="Open Sans" panose="020B0606030504020204" pitchFamily="34" charset="0"/>
              <a:cs typeface="Open Sans" panose="020B0606030504020204" pitchFamily="34" charset="0"/>
            </a:endParaRPr>
          </a:p>
        </p:txBody>
      </p:sp>
      <p:grpSp>
        <p:nvGrpSpPr>
          <p:cNvPr id="93" name="Group 92">
            <a:extLst>
              <a:ext uri="{FF2B5EF4-FFF2-40B4-BE49-F238E27FC236}">
                <a16:creationId xmlns:a16="http://schemas.microsoft.com/office/drawing/2014/main" id="{7C6FAF14-7161-0859-F39A-85914148722F}"/>
              </a:ext>
            </a:extLst>
          </p:cNvPr>
          <p:cNvGrpSpPr/>
          <p:nvPr/>
        </p:nvGrpSpPr>
        <p:grpSpPr>
          <a:xfrm>
            <a:off x="8056753" y="4517619"/>
            <a:ext cx="3217925" cy="686909"/>
            <a:chOff x="8501591" y="1587294"/>
            <a:chExt cx="3217925" cy="686909"/>
          </a:xfrm>
        </p:grpSpPr>
        <p:sp>
          <p:nvSpPr>
            <p:cNvPr id="81" name="TextBox 80">
              <a:extLst>
                <a:ext uri="{FF2B5EF4-FFF2-40B4-BE49-F238E27FC236}">
                  <a16:creationId xmlns:a16="http://schemas.microsoft.com/office/drawing/2014/main" id="{FDBCBCA4-F3F4-87EA-AE36-B06C59E52801}"/>
                </a:ext>
              </a:extLst>
            </p:cNvPr>
            <p:cNvSpPr txBox="1"/>
            <p:nvPr/>
          </p:nvSpPr>
          <p:spPr>
            <a:xfrm>
              <a:off x="9343893" y="1587294"/>
              <a:ext cx="2349027" cy="646331"/>
            </a:xfrm>
            <a:prstGeom prst="rect">
              <a:avLst/>
            </a:prstGeom>
            <a:noFill/>
          </p:spPr>
          <p:txBody>
            <a:bodyPr wrap="square" lIns="91440" tIns="45720" rIns="91440" bIns="45720" anchor="t">
              <a:spAutoFit/>
            </a:bodyPr>
            <a:lstStyle/>
            <a:p>
              <a:pPr algn="r"/>
              <a:r>
                <a:rPr lang="en-US" b="1" dirty="0">
                  <a:latin typeface="Barlow SemiBold"/>
                </a:rPr>
                <a:t>VALIDASI PELANGGAN</a:t>
              </a:r>
              <a:endParaRPr lang="en-US" sz="1800" b="1" dirty="0">
                <a:latin typeface="Barlow SemiBold" panose="00000700000000000000" pitchFamily="2" charset="0"/>
              </a:endParaRPr>
            </a:p>
          </p:txBody>
        </p:sp>
        <p:grpSp>
          <p:nvGrpSpPr>
            <p:cNvPr id="92" name="Group 91">
              <a:extLst>
                <a:ext uri="{FF2B5EF4-FFF2-40B4-BE49-F238E27FC236}">
                  <a16:creationId xmlns:a16="http://schemas.microsoft.com/office/drawing/2014/main" id="{5F51949E-025A-BA15-F60C-DCEA53F4EEF1}"/>
                </a:ext>
              </a:extLst>
            </p:cNvPr>
            <p:cNvGrpSpPr/>
            <p:nvPr/>
          </p:nvGrpSpPr>
          <p:grpSpPr>
            <a:xfrm>
              <a:off x="8501591" y="2274203"/>
              <a:ext cx="3217925" cy="0"/>
              <a:chOff x="8501591" y="2274203"/>
              <a:chExt cx="3217925" cy="0"/>
            </a:xfrm>
          </p:grpSpPr>
          <p:cxnSp>
            <p:nvCxnSpPr>
              <p:cNvPr id="83" name="Straight Connector 82">
                <a:extLst>
                  <a:ext uri="{FF2B5EF4-FFF2-40B4-BE49-F238E27FC236}">
                    <a16:creationId xmlns:a16="http://schemas.microsoft.com/office/drawing/2014/main" id="{62B59114-AC7B-8515-46AD-41C88105B08E}"/>
                  </a:ext>
                </a:extLst>
              </p:cNvPr>
              <p:cNvCxnSpPr>
                <a:cxnSpLocks/>
              </p:cNvCxnSpPr>
              <p:nvPr/>
            </p:nvCxnSpPr>
            <p:spPr>
              <a:xfrm>
                <a:off x="11200454" y="2274203"/>
                <a:ext cx="51906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D483976-532C-A91F-2D20-82B769A02EDA}"/>
                  </a:ext>
                </a:extLst>
              </p:cNvPr>
              <p:cNvCxnSpPr>
                <a:cxnSpLocks/>
              </p:cNvCxnSpPr>
              <p:nvPr/>
            </p:nvCxnSpPr>
            <p:spPr>
              <a:xfrm>
                <a:off x="8501591" y="2274203"/>
                <a:ext cx="321241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39775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p:cTn id="24" dur="500" fill="hold"/>
                                        <p:tgtEl>
                                          <p:spTgt spid="88"/>
                                        </p:tgtEl>
                                        <p:attrNameLst>
                                          <p:attrName>ppt_w</p:attrName>
                                        </p:attrNameLst>
                                      </p:cBhvr>
                                      <p:tavLst>
                                        <p:tav tm="0">
                                          <p:val>
                                            <p:fltVal val="0"/>
                                          </p:val>
                                        </p:tav>
                                        <p:tav tm="100000">
                                          <p:val>
                                            <p:strVal val="#ppt_w"/>
                                          </p:val>
                                        </p:tav>
                                      </p:tavLst>
                                    </p:anim>
                                    <p:anim calcmode="lin" valueType="num">
                                      <p:cBhvr>
                                        <p:cTn id="25" dur="500" fill="hold"/>
                                        <p:tgtEl>
                                          <p:spTgt spid="88"/>
                                        </p:tgtEl>
                                        <p:attrNameLst>
                                          <p:attrName>ppt_h</p:attrName>
                                        </p:attrNameLst>
                                      </p:cBhvr>
                                      <p:tavLst>
                                        <p:tav tm="0">
                                          <p:val>
                                            <p:fltVal val="0"/>
                                          </p:val>
                                        </p:tav>
                                        <p:tav tm="100000">
                                          <p:val>
                                            <p:strVal val="#ppt_h"/>
                                          </p:val>
                                        </p:tav>
                                      </p:tavLst>
                                    </p:anim>
                                    <p:animEffect transition="in" filter="fade">
                                      <p:cBhvr>
                                        <p:cTn id="26" dur="500"/>
                                        <p:tgtEl>
                                          <p:spTgt spid="8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p:cTn id="39" dur="500" fill="hold"/>
                                        <p:tgtEl>
                                          <p:spTgt spid="91"/>
                                        </p:tgtEl>
                                        <p:attrNameLst>
                                          <p:attrName>ppt_w</p:attrName>
                                        </p:attrNameLst>
                                      </p:cBhvr>
                                      <p:tavLst>
                                        <p:tav tm="0">
                                          <p:val>
                                            <p:fltVal val="0"/>
                                          </p:val>
                                        </p:tav>
                                        <p:tav tm="100000">
                                          <p:val>
                                            <p:strVal val="#ppt_w"/>
                                          </p:val>
                                        </p:tav>
                                      </p:tavLst>
                                    </p:anim>
                                    <p:anim calcmode="lin" valueType="num">
                                      <p:cBhvr>
                                        <p:cTn id="40" dur="500" fill="hold"/>
                                        <p:tgtEl>
                                          <p:spTgt spid="91"/>
                                        </p:tgtEl>
                                        <p:attrNameLst>
                                          <p:attrName>ppt_h</p:attrName>
                                        </p:attrNameLst>
                                      </p:cBhvr>
                                      <p:tavLst>
                                        <p:tav tm="0">
                                          <p:val>
                                            <p:fltVal val="0"/>
                                          </p:val>
                                        </p:tav>
                                        <p:tav tm="100000">
                                          <p:val>
                                            <p:strVal val="#ppt_h"/>
                                          </p:val>
                                        </p:tav>
                                      </p:tavLst>
                                    </p:anim>
                                    <p:animEffect transition="in" filter="fade">
                                      <p:cBhvr>
                                        <p:cTn id="41" dur="500"/>
                                        <p:tgtEl>
                                          <p:spTgt spid="9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75" grpId="0"/>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1511-DA4A-49CE-1232-3F5EBA96382E}"/>
              </a:ext>
            </a:extLst>
          </p:cNvPr>
          <p:cNvSpPr>
            <a:spLocks noGrp="1"/>
          </p:cNvSpPr>
          <p:nvPr>
            <p:ph type="ctrTitle"/>
          </p:nvPr>
        </p:nvSpPr>
        <p:spPr>
          <a:xfrm>
            <a:off x="1523999" y="2675228"/>
            <a:ext cx="9144000" cy="975107"/>
          </a:xfrm>
        </p:spPr>
        <p:txBody>
          <a:bodyPr/>
          <a:lstStyle/>
          <a:p>
            <a:r>
              <a:rPr lang="en-IN" dirty="0"/>
              <a:t>JENIS PROTOTIPE</a:t>
            </a:r>
          </a:p>
        </p:txBody>
      </p:sp>
      <p:sp>
        <p:nvSpPr>
          <p:cNvPr id="3" name="TextBox 2">
            <a:extLst>
              <a:ext uri="{FF2B5EF4-FFF2-40B4-BE49-F238E27FC236}">
                <a16:creationId xmlns:a16="http://schemas.microsoft.com/office/drawing/2014/main" id="{5CD00011-95CF-A250-F032-10C5D8BF3B1E}"/>
              </a:ext>
            </a:extLst>
          </p:cNvPr>
          <p:cNvSpPr txBox="1"/>
          <p:nvPr/>
        </p:nvSpPr>
        <p:spPr>
          <a:xfrm>
            <a:off x="5130406" y="3650335"/>
            <a:ext cx="1350050" cy="461665"/>
          </a:xfrm>
          <a:prstGeom prst="rect">
            <a:avLst/>
          </a:prstGeom>
          <a:noFill/>
        </p:spPr>
        <p:txBody>
          <a:bodyPr wrap="none" rtlCol="0">
            <a:spAutoFit/>
          </a:bodyPr>
          <a:lstStyle/>
          <a:p>
            <a:r>
              <a:rPr lang="en-IN" sz="2400" b="1" dirty="0">
                <a:solidFill>
                  <a:schemeClr val="bg2"/>
                </a:solidFill>
                <a:latin typeface="Open Sans" pitchFamily="2" charset="0"/>
                <a:ea typeface="Open Sans" pitchFamily="2" charset="0"/>
                <a:cs typeface="Open Sans" pitchFamily="2" charset="0"/>
              </a:rPr>
              <a:t>(</a:t>
            </a:r>
            <a:r>
              <a:rPr lang="en-IN" sz="2400" b="1" dirty="0" err="1">
                <a:solidFill>
                  <a:schemeClr val="bg2"/>
                </a:solidFill>
                <a:latin typeface="Open Sans" pitchFamily="2" charset="0"/>
                <a:ea typeface="Open Sans" pitchFamily="2" charset="0"/>
                <a:cs typeface="Open Sans" pitchFamily="2" charset="0"/>
              </a:rPr>
              <a:t>Rekap</a:t>
            </a:r>
            <a:r>
              <a:rPr lang="en-IN" sz="2400" b="1" dirty="0">
                <a:solidFill>
                  <a:schemeClr val="bg2"/>
                </a:solidFill>
                <a:latin typeface="Open Sans" pitchFamily="2" charset="0"/>
                <a:ea typeface="Open Sans" pitchFamily="2" charset="0"/>
                <a:cs typeface="Open Sans" pitchFamily="2" charset="0"/>
              </a:rPr>
              <a:t>)</a:t>
            </a:r>
          </a:p>
        </p:txBody>
      </p:sp>
    </p:spTree>
    <p:extLst>
      <p:ext uri="{BB962C8B-B14F-4D97-AF65-F5344CB8AC3E}">
        <p14:creationId xmlns:p14="http://schemas.microsoft.com/office/powerpoint/2010/main" val="362295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descr="Male student examining molecular model in classroom">
            <a:extLst>
              <a:ext uri="{FF2B5EF4-FFF2-40B4-BE49-F238E27FC236}">
                <a16:creationId xmlns:a16="http://schemas.microsoft.com/office/drawing/2014/main" id="{52C822C3-40E7-7C00-67EF-C9065AEE2543}"/>
              </a:ext>
            </a:extLst>
          </p:cNvPr>
          <p:cNvPicPr>
            <a:picLocks noChangeAspect="1"/>
          </p:cNvPicPr>
          <p:nvPr/>
        </p:nvPicPr>
        <p:blipFill rotWithShape="1">
          <a:blip r:embed="rId4">
            <a:extLst>
              <a:ext uri="{28A0092B-C50C-407E-A947-70E740481C1C}">
                <a14:useLocalDpi xmlns:a14="http://schemas.microsoft.com/office/drawing/2010/main" val="0"/>
              </a:ext>
            </a:extLst>
          </a:blip>
          <a:srcRect l="12242" t="-476" r="21048" b="476"/>
          <a:stretch/>
        </p:blipFill>
        <p:spPr>
          <a:xfrm>
            <a:off x="-2293687" y="-416860"/>
            <a:ext cx="7945934" cy="7938853"/>
          </a:xfrm>
          <a:prstGeom prst="ellipse">
            <a:avLst/>
          </a:prstGeom>
        </p:spPr>
      </p:pic>
      <p:sp>
        <p:nvSpPr>
          <p:cNvPr id="3" name="Title 1">
            <a:extLst>
              <a:ext uri="{FF2B5EF4-FFF2-40B4-BE49-F238E27FC236}">
                <a16:creationId xmlns:a16="http://schemas.microsoft.com/office/drawing/2014/main" id="{0DD30DE9-38D0-3102-DACC-AC8EFAEA338C}"/>
              </a:ext>
            </a:extLst>
          </p:cNvPr>
          <p:cNvSpPr txBox="1">
            <a:spLocks/>
          </p:cNvSpPr>
          <p:nvPr/>
        </p:nvSpPr>
        <p:spPr>
          <a:xfrm>
            <a:off x="6372608" y="1410730"/>
            <a:ext cx="5105398" cy="2510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Barlow Medium" panose="00000600000000000000" pitchFamily="2" charset="0"/>
                <a:ea typeface="+mj-ea"/>
                <a:cs typeface="+mj-cs"/>
              </a:defRPr>
            </a:lvl1pPr>
          </a:lstStyle>
          <a:p>
            <a:r>
              <a:rPr lang="en-US" sz="3200" dirty="0">
                <a:ea typeface="Open Sans" pitchFamily="2" charset="0"/>
                <a:cs typeface="Open Sans" pitchFamily="2" charset="0"/>
              </a:rPr>
              <a:t>PROTOTIPE </a:t>
            </a:r>
            <a:r>
              <a:rPr lang="en-US" sz="3200" dirty="0" err="1">
                <a:ea typeface="Open Sans" pitchFamily="2" charset="0"/>
                <a:cs typeface="Open Sans" pitchFamily="2" charset="0"/>
              </a:rPr>
              <a:t>adalah</a:t>
            </a:r>
            <a:r>
              <a:rPr lang="en-US" sz="3200" dirty="0">
                <a:ea typeface="Open Sans" pitchFamily="2" charset="0"/>
                <a:cs typeface="Open Sans" pitchFamily="2" charset="0"/>
              </a:rPr>
              <a:t> </a:t>
            </a:r>
            <a:r>
              <a:rPr lang="en-US" sz="3200" dirty="0" err="1">
                <a:ea typeface="Open Sans" pitchFamily="2" charset="0"/>
                <a:cs typeface="Open Sans" pitchFamily="2" charset="0"/>
              </a:rPr>
              <a:t>versi</a:t>
            </a:r>
            <a:r>
              <a:rPr lang="en-US" sz="3200" dirty="0">
                <a:ea typeface="Open Sans" pitchFamily="2" charset="0"/>
                <a:cs typeface="Open Sans" pitchFamily="2" charset="0"/>
              </a:rPr>
              <a:t> </a:t>
            </a:r>
            <a:r>
              <a:rPr lang="en-US" sz="3200" dirty="0" err="1">
                <a:ea typeface="Open Sans" pitchFamily="2" charset="0"/>
                <a:cs typeface="Open Sans" pitchFamily="2" charset="0"/>
              </a:rPr>
              <a:t>awal</a:t>
            </a:r>
            <a:r>
              <a:rPr lang="en-US" sz="3200" dirty="0">
                <a:ea typeface="Open Sans" pitchFamily="2" charset="0"/>
                <a:cs typeface="Open Sans" pitchFamily="2" charset="0"/>
              </a:rPr>
              <a:t> </a:t>
            </a:r>
            <a:r>
              <a:rPr lang="en-US" sz="3200" dirty="0" err="1">
                <a:ea typeface="Open Sans" pitchFamily="2" charset="0"/>
                <a:cs typeface="Open Sans" pitchFamily="2" charset="0"/>
              </a:rPr>
              <a:t>atau</a:t>
            </a:r>
            <a:r>
              <a:rPr lang="en-US" sz="3200" dirty="0">
                <a:ea typeface="Open Sans" pitchFamily="2" charset="0"/>
                <a:cs typeface="Open Sans" pitchFamily="2" charset="0"/>
              </a:rPr>
              <a:t> model </a:t>
            </a:r>
            <a:r>
              <a:rPr lang="en-US" sz="3200" dirty="0" err="1">
                <a:ea typeface="Open Sans" pitchFamily="2" charset="0"/>
                <a:cs typeface="Open Sans" pitchFamily="2" charset="0"/>
              </a:rPr>
              <a:t>dari</a:t>
            </a:r>
            <a:r>
              <a:rPr lang="en-US" sz="3200" dirty="0">
                <a:ea typeface="Open Sans" pitchFamily="2" charset="0"/>
                <a:cs typeface="Open Sans" pitchFamily="2" charset="0"/>
              </a:rPr>
              <a:t> </a:t>
            </a:r>
            <a:r>
              <a:rPr lang="en-US" sz="3200" dirty="0" err="1">
                <a:ea typeface="Open Sans" pitchFamily="2" charset="0"/>
                <a:cs typeface="Open Sans" pitchFamily="2" charset="0"/>
              </a:rPr>
              <a:t>suatu</a:t>
            </a:r>
            <a:r>
              <a:rPr lang="en-US" sz="3200" dirty="0">
                <a:ea typeface="Open Sans" pitchFamily="2" charset="0"/>
                <a:cs typeface="Open Sans" pitchFamily="2" charset="0"/>
              </a:rPr>
              <a:t> </a:t>
            </a:r>
            <a:r>
              <a:rPr lang="en-US" sz="3200" dirty="0" err="1">
                <a:ea typeface="Open Sans" pitchFamily="2" charset="0"/>
                <a:cs typeface="Open Sans" pitchFamily="2" charset="0"/>
              </a:rPr>
              <a:t>produk</a:t>
            </a:r>
            <a:r>
              <a:rPr lang="en-US" sz="3200" dirty="0">
                <a:ea typeface="Open Sans" pitchFamily="2" charset="0"/>
                <a:cs typeface="Open Sans" pitchFamily="2" charset="0"/>
              </a:rPr>
              <a:t>, </a:t>
            </a:r>
            <a:r>
              <a:rPr lang="en-US" sz="3200" dirty="0" err="1">
                <a:ea typeface="Open Sans" pitchFamily="2" charset="0"/>
                <a:cs typeface="Open Sans" pitchFamily="2" charset="0"/>
              </a:rPr>
              <a:t>layanan</a:t>
            </a:r>
            <a:r>
              <a:rPr lang="en-US" sz="3200" dirty="0">
                <a:ea typeface="Open Sans" pitchFamily="2" charset="0"/>
                <a:cs typeface="Open Sans" pitchFamily="2" charset="0"/>
              </a:rPr>
              <a:t>, </a:t>
            </a:r>
            <a:r>
              <a:rPr lang="en-US" sz="3200" dirty="0" err="1">
                <a:ea typeface="Open Sans" pitchFamily="2" charset="0"/>
                <a:cs typeface="Open Sans" pitchFamily="2" charset="0"/>
              </a:rPr>
              <a:t>atau</a:t>
            </a:r>
            <a:r>
              <a:rPr lang="en-US" sz="3200" dirty="0">
                <a:ea typeface="Open Sans" pitchFamily="2" charset="0"/>
                <a:cs typeface="Open Sans" pitchFamily="2" charset="0"/>
              </a:rPr>
              <a:t> proses.</a:t>
            </a:r>
          </a:p>
        </p:txBody>
      </p:sp>
    </p:spTree>
    <p:custDataLst>
      <p:tags r:id="rId1"/>
    </p:custDataLst>
    <p:extLst>
      <p:ext uri="{BB962C8B-B14F-4D97-AF65-F5344CB8AC3E}">
        <p14:creationId xmlns:p14="http://schemas.microsoft.com/office/powerpoint/2010/main" val="259204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2B2391-EFCC-AF23-8B1F-0A32994D96E4}"/>
              </a:ext>
            </a:extLst>
          </p:cNvPr>
          <p:cNvSpPr>
            <a:spLocks noGrp="1"/>
          </p:cNvSpPr>
          <p:nvPr>
            <p:ph type="body" sz="quarter" idx="13"/>
          </p:nvPr>
        </p:nvSpPr>
        <p:spPr>
          <a:xfrm>
            <a:off x="647699" y="611909"/>
            <a:ext cx="4780720" cy="592137"/>
          </a:xfrm>
        </p:spPr>
        <p:txBody>
          <a:bodyPr>
            <a:normAutofit fontScale="70000" lnSpcReduction="20000"/>
          </a:bodyPr>
          <a:lstStyle/>
          <a:p>
            <a:r>
              <a:rPr lang="en-IN" sz="3200" dirty="0" err="1">
                <a:latin typeface="Barlow Medium" panose="00000600000000000000" pitchFamily="2" charset="0"/>
              </a:rPr>
              <a:t>Pembuatan</a:t>
            </a:r>
            <a:r>
              <a:rPr lang="en-IN" sz="3200" dirty="0">
                <a:latin typeface="Barlow Medium" panose="00000600000000000000" pitchFamily="2" charset="0"/>
              </a:rPr>
              <a:t> </a:t>
            </a:r>
            <a:r>
              <a:rPr lang="en-IN" sz="3200" dirty="0" err="1">
                <a:latin typeface="Barlow Medium" panose="00000600000000000000" pitchFamily="2" charset="0"/>
              </a:rPr>
              <a:t>prototipe</a:t>
            </a:r>
            <a:r>
              <a:rPr lang="en-IN" sz="3200" dirty="0">
                <a:latin typeface="Barlow Medium" panose="00000600000000000000" pitchFamily="2" charset="0"/>
              </a:rPr>
              <a:t> yang </a:t>
            </a:r>
            <a:r>
              <a:rPr lang="en-IN" sz="3200" dirty="0" err="1">
                <a:latin typeface="Barlow Medium" panose="00000600000000000000" pitchFamily="2" charset="0"/>
              </a:rPr>
              <a:t>harus</a:t>
            </a:r>
            <a:r>
              <a:rPr lang="en-IN" sz="3200" dirty="0">
                <a:latin typeface="Barlow Medium" panose="00000600000000000000" pitchFamily="2" charset="0"/>
              </a:rPr>
              <a:t> </a:t>
            </a:r>
            <a:r>
              <a:rPr lang="en-IN" sz="3200" dirty="0" err="1">
                <a:latin typeface="Barlow Medium" panose="00000600000000000000" pitchFamily="2" charset="0"/>
              </a:rPr>
              <a:t>dilakukan</a:t>
            </a:r>
            <a:endParaRPr lang="en-IN" sz="3200" dirty="0">
              <a:latin typeface="Barlow Medium" panose="00000600000000000000" pitchFamily="2" charset="0"/>
            </a:endParaRPr>
          </a:p>
        </p:txBody>
      </p:sp>
      <p:sp>
        <p:nvSpPr>
          <p:cNvPr id="3" name="Text Placeholder 2">
            <a:extLst>
              <a:ext uri="{FF2B5EF4-FFF2-40B4-BE49-F238E27FC236}">
                <a16:creationId xmlns:a16="http://schemas.microsoft.com/office/drawing/2014/main" id="{0AA126DC-27A7-CA8C-F70D-C6AC91843FA4}"/>
              </a:ext>
            </a:extLst>
          </p:cNvPr>
          <p:cNvSpPr>
            <a:spLocks noGrp="1"/>
          </p:cNvSpPr>
          <p:nvPr>
            <p:ph type="body" sz="quarter" idx="14"/>
          </p:nvPr>
        </p:nvSpPr>
        <p:spPr/>
        <p:txBody>
          <a:bodyPr>
            <a:normAutofit/>
          </a:bodyPr>
          <a:lstStyle/>
          <a:p>
            <a:r>
              <a:rPr lang="en-IN" sz="3200" dirty="0">
                <a:latin typeface="Barlow Medium" panose="00000600000000000000" pitchFamily="2" charset="0"/>
              </a:rPr>
              <a:t>Prototyping </a:t>
            </a:r>
            <a:r>
              <a:rPr lang="en-IN" sz="3200" dirty="0" err="1">
                <a:latin typeface="Barlow Medium" panose="00000600000000000000" pitchFamily="2" charset="0"/>
              </a:rPr>
              <a:t>Tidak</a:t>
            </a:r>
            <a:r>
              <a:rPr lang="en-IN" sz="3200" dirty="0">
                <a:latin typeface="Barlow Medium" panose="00000600000000000000" pitchFamily="2" charset="0"/>
              </a:rPr>
              <a:t> </a:t>
            </a:r>
            <a:r>
              <a:rPr lang="en-IN" sz="3200" dirty="0" err="1">
                <a:latin typeface="Barlow Medium" panose="00000600000000000000" pitchFamily="2" charset="0"/>
              </a:rPr>
              <a:t>Boleh</a:t>
            </a:r>
            <a:endParaRPr lang="en-IN" sz="3200" dirty="0">
              <a:latin typeface="Barlow Medium" panose="00000600000000000000" pitchFamily="2" charset="0"/>
            </a:endParaRPr>
          </a:p>
        </p:txBody>
      </p:sp>
      <p:sp>
        <p:nvSpPr>
          <p:cNvPr id="4" name="Text Placeholder 3">
            <a:extLst>
              <a:ext uri="{FF2B5EF4-FFF2-40B4-BE49-F238E27FC236}">
                <a16:creationId xmlns:a16="http://schemas.microsoft.com/office/drawing/2014/main" id="{E8BF68A3-0C86-7BD2-513C-3173B0F20F01}"/>
              </a:ext>
            </a:extLst>
          </p:cNvPr>
          <p:cNvSpPr>
            <a:spLocks noGrp="1"/>
          </p:cNvSpPr>
          <p:nvPr>
            <p:ph type="body" sz="quarter" idx="15"/>
          </p:nvPr>
        </p:nvSpPr>
        <p:spPr>
          <a:xfrm>
            <a:off x="393604" y="1412033"/>
            <a:ext cx="5308793" cy="3045667"/>
          </a:xfrm>
        </p:spPr>
        <p:txBody>
          <a:bodyPr>
            <a:normAutofit/>
          </a:bodyPr>
          <a:lstStyle/>
          <a:p>
            <a:r>
              <a:rPr lang="en-US" dirty="0" err="1"/>
              <a:t>Hindari</a:t>
            </a:r>
            <a:r>
              <a:rPr lang="en-US" dirty="0"/>
              <a:t> </a:t>
            </a:r>
            <a:r>
              <a:rPr lang="en-US" dirty="0" err="1"/>
              <a:t>fitur</a:t>
            </a:r>
            <a:r>
              <a:rPr lang="en-US" dirty="0"/>
              <a:t> yang </a:t>
            </a:r>
            <a:r>
              <a:rPr lang="en-US" dirty="0" err="1"/>
              <a:t>tidak</a:t>
            </a:r>
            <a:r>
              <a:rPr lang="en-US" dirty="0"/>
              <a:t> </a:t>
            </a:r>
            <a:r>
              <a:rPr lang="en-US" dirty="0" err="1"/>
              <a:t>perlu</a:t>
            </a:r>
            <a:r>
              <a:rPr lang="en-US" dirty="0"/>
              <a:t>; Jaga agar </a:t>
            </a:r>
            <a:r>
              <a:rPr lang="en-US" dirty="0" err="1"/>
              <a:t>tetap</a:t>
            </a:r>
            <a:r>
              <a:rPr lang="en-US" dirty="0"/>
              <a:t> </a:t>
            </a:r>
            <a:r>
              <a:rPr lang="en-US" dirty="0" err="1"/>
              <a:t>cepat</a:t>
            </a:r>
            <a:r>
              <a:rPr lang="en-US" dirty="0"/>
              <a:t> dan minimal.
</a:t>
            </a:r>
            <a:r>
              <a:rPr lang="en-US" dirty="0" err="1"/>
              <a:t>Selaraskan</a:t>
            </a:r>
            <a:r>
              <a:rPr lang="en-US" dirty="0"/>
              <a:t> </a:t>
            </a:r>
            <a:r>
              <a:rPr lang="en-US" dirty="0" err="1"/>
              <a:t>tim</a:t>
            </a:r>
            <a:r>
              <a:rPr lang="en-US" dirty="0"/>
              <a:t> pada </a:t>
            </a:r>
            <a:r>
              <a:rPr lang="en-US" dirty="0" err="1"/>
              <a:t>solusi</a:t>
            </a:r>
            <a:r>
              <a:rPr lang="en-US" dirty="0"/>
              <a:t> </a:t>
            </a:r>
            <a:r>
              <a:rPr lang="en-US" dirty="0" err="1"/>
              <a:t>akhir</a:t>
            </a:r>
            <a:r>
              <a:rPr lang="en-US" dirty="0"/>
              <a:t> di masa </a:t>
            </a:r>
            <a:r>
              <a:rPr lang="en-US" dirty="0" err="1"/>
              <a:t>depan</a:t>
            </a:r>
            <a:r>
              <a:rPr lang="en-US" dirty="0"/>
              <a:t>.
</a:t>
            </a:r>
            <a:r>
              <a:rPr lang="en-US" dirty="0" err="1"/>
              <a:t>Perlakukan</a:t>
            </a:r>
            <a:r>
              <a:rPr lang="en-US" dirty="0"/>
              <a:t> </a:t>
            </a:r>
            <a:r>
              <a:rPr lang="en-US" dirty="0" err="1"/>
              <a:t>prototipe</a:t>
            </a:r>
            <a:r>
              <a:rPr lang="en-US" dirty="0"/>
              <a:t> Anda </a:t>
            </a:r>
            <a:r>
              <a:rPr lang="en-US" dirty="0" err="1"/>
              <a:t>sebagai</a:t>
            </a:r>
            <a:r>
              <a:rPr lang="en-US" dirty="0"/>
              <a:t> </a:t>
            </a:r>
            <a:r>
              <a:rPr lang="en-US" dirty="0" err="1"/>
              <a:t>dokumen</a:t>
            </a:r>
            <a:r>
              <a:rPr lang="en-US" dirty="0"/>
              <a:t> </a:t>
            </a:r>
            <a:r>
              <a:rPr lang="en-US" dirty="0" err="1"/>
              <a:t>hidup</a:t>
            </a:r>
            <a:r>
              <a:rPr lang="en-US" dirty="0"/>
              <a:t>, </a:t>
            </a:r>
            <a:r>
              <a:rPr lang="en-US" dirty="0" err="1"/>
              <a:t>bukan</a:t>
            </a:r>
            <a:r>
              <a:rPr lang="en-US" dirty="0"/>
              <a:t> </a:t>
            </a:r>
            <a:r>
              <a:rPr lang="en-US" dirty="0" err="1"/>
              <a:t>produk</a:t>
            </a:r>
            <a:r>
              <a:rPr lang="en-US" dirty="0"/>
              <a:t> </a:t>
            </a:r>
            <a:r>
              <a:rPr lang="en-US" dirty="0" err="1"/>
              <a:t>jadi</a:t>
            </a:r>
            <a:r>
              <a:rPr lang="en-US" dirty="0"/>
              <a:t>.
</a:t>
            </a:r>
            <a:r>
              <a:rPr lang="en-US" dirty="0" err="1"/>
              <a:t>Pastikan</a:t>
            </a:r>
            <a:r>
              <a:rPr lang="en-US" dirty="0"/>
              <a:t> </a:t>
            </a:r>
            <a:r>
              <a:rPr lang="en-US" dirty="0" err="1"/>
              <a:t>prototipe</a:t>
            </a:r>
            <a:r>
              <a:rPr lang="en-US" dirty="0"/>
              <a:t> Anda </a:t>
            </a:r>
            <a:r>
              <a:rPr lang="en-US" dirty="0" err="1"/>
              <a:t>mengomunikasikan</a:t>
            </a:r>
            <a:r>
              <a:rPr lang="en-US" dirty="0"/>
              <a:t> </a:t>
            </a:r>
            <a:r>
              <a:rPr lang="en-US" dirty="0" err="1"/>
              <a:t>visi</a:t>
            </a:r>
            <a:r>
              <a:rPr lang="en-US" dirty="0"/>
              <a:t> dan </a:t>
            </a:r>
            <a:r>
              <a:rPr lang="en-US" dirty="0" err="1"/>
              <a:t>potensi</a:t>
            </a:r>
            <a:r>
              <a:rPr lang="en-US" dirty="0"/>
              <a:t> </a:t>
            </a:r>
            <a:r>
              <a:rPr lang="en-US" dirty="0" err="1"/>
              <a:t>produk</a:t>
            </a:r>
            <a:r>
              <a:rPr lang="en-US" dirty="0"/>
              <a:t> Anda.</a:t>
            </a:r>
            <a:endParaRPr lang="en-IN" dirty="0"/>
          </a:p>
        </p:txBody>
      </p:sp>
      <p:sp>
        <p:nvSpPr>
          <p:cNvPr id="5" name="Text Placeholder 4">
            <a:extLst>
              <a:ext uri="{FF2B5EF4-FFF2-40B4-BE49-F238E27FC236}">
                <a16:creationId xmlns:a16="http://schemas.microsoft.com/office/drawing/2014/main" id="{30E85407-A031-8C41-8376-CD5650207CE1}"/>
              </a:ext>
            </a:extLst>
          </p:cNvPr>
          <p:cNvSpPr>
            <a:spLocks noGrp="1"/>
          </p:cNvSpPr>
          <p:nvPr>
            <p:ph type="body" sz="quarter" idx="17"/>
          </p:nvPr>
        </p:nvSpPr>
        <p:spPr>
          <a:xfrm>
            <a:off x="6489600" y="1412032"/>
            <a:ext cx="5308793" cy="3045667"/>
          </a:xfrm>
        </p:spPr>
        <p:txBody>
          <a:bodyPr/>
          <a:lstStyle/>
          <a:p>
            <a:r>
              <a:rPr lang="en-US" dirty="0" err="1"/>
              <a:t>Jangan</a:t>
            </a:r>
            <a:r>
              <a:rPr lang="en-US" dirty="0"/>
              <a:t> </a:t>
            </a:r>
            <a:r>
              <a:rPr lang="en-US" dirty="0" err="1"/>
              <a:t>merekayasa</a:t>
            </a:r>
            <a:r>
              <a:rPr lang="en-US" dirty="0"/>
              <a:t> </a:t>
            </a:r>
            <a:r>
              <a:rPr lang="en-US" dirty="0" err="1"/>
              <a:t>secara</a:t>
            </a:r>
            <a:r>
              <a:rPr lang="en-US" dirty="0"/>
              <a:t> </a:t>
            </a:r>
            <a:r>
              <a:rPr lang="en-US" dirty="0" err="1"/>
              <a:t>berlebihan</a:t>
            </a:r>
            <a:r>
              <a:rPr lang="en-US" dirty="0"/>
              <a:t>; </a:t>
            </a:r>
            <a:r>
              <a:rPr lang="en-US" dirty="0" err="1"/>
              <a:t>Tetap</a:t>
            </a:r>
            <a:r>
              <a:rPr lang="en-US" dirty="0"/>
              <a:t> </a:t>
            </a:r>
            <a:r>
              <a:rPr lang="en-US" dirty="0" err="1"/>
              <a:t>sederhana</a:t>
            </a:r>
            <a:r>
              <a:rPr lang="en-US" dirty="0"/>
              <a:t>.
</a:t>
            </a:r>
            <a:r>
              <a:rPr lang="en-US" dirty="0" err="1"/>
              <a:t>Jangan</a:t>
            </a:r>
            <a:r>
              <a:rPr lang="en-US" dirty="0"/>
              <a:t> </a:t>
            </a:r>
            <a:r>
              <a:rPr lang="en-US" dirty="0" err="1"/>
              <a:t>takut</a:t>
            </a:r>
            <a:r>
              <a:rPr lang="en-US" dirty="0"/>
              <a:t> </a:t>
            </a:r>
            <a:r>
              <a:rPr lang="en-US" dirty="0" err="1"/>
              <a:t>gagal</a:t>
            </a:r>
            <a:r>
              <a:rPr lang="en-US" dirty="0"/>
              <a:t>; </a:t>
            </a:r>
            <a:r>
              <a:rPr lang="en-US" dirty="0" err="1"/>
              <a:t>itu</a:t>
            </a:r>
            <a:r>
              <a:rPr lang="en-US" dirty="0"/>
              <a:t> </a:t>
            </a:r>
            <a:r>
              <a:rPr lang="en-US" dirty="0" err="1"/>
              <a:t>bagian</a:t>
            </a:r>
            <a:r>
              <a:rPr lang="en-US" dirty="0"/>
              <a:t> </a:t>
            </a:r>
            <a:r>
              <a:rPr lang="en-US" dirty="0" err="1"/>
              <a:t>dari</a:t>
            </a:r>
            <a:r>
              <a:rPr lang="en-US" dirty="0"/>
              <a:t> </a:t>
            </a:r>
            <a:r>
              <a:rPr lang="en-US" dirty="0" err="1"/>
              <a:t>pembelajaran</a:t>
            </a:r>
            <a:r>
              <a:rPr lang="en-US" dirty="0"/>
              <a:t>.
</a:t>
            </a:r>
            <a:r>
              <a:rPr lang="en-US" dirty="0" err="1"/>
              <a:t>Jangan</a:t>
            </a:r>
            <a:r>
              <a:rPr lang="en-US" dirty="0"/>
              <a:t> </a:t>
            </a:r>
            <a:r>
              <a:rPr lang="en-US" dirty="0" err="1"/>
              <a:t>terikat</a:t>
            </a:r>
            <a:r>
              <a:rPr lang="en-US" dirty="0"/>
              <a:t>; </a:t>
            </a:r>
            <a:r>
              <a:rPr lang="en-US" dirty="0" err="1"/>
              <a:t>Tetap</a:t>
            </a:r>
            <a:r>
              <a:rPr lang="en-US" dirty="0"/>
              <a:t> </a:t>
            </a:r>
            <a:r>
              <a:rPr lang="en-US" dirty="0" err="1"/>
              <a:t>terbuka</a:t>
            </a:r>
            <a:r>
              <a:rPr lang="en-US" dirty="0"/>
              <a:t> </a:t>
            </a:r>
            <a:r>
              <a:rPr lang="en-US" dirty="0" err="1"/>
              <a:t>untuk</a:t>
            </a:r>
            <a:r>
              <a:rPr lang="en-US" dirty="0"/>
              <a:t> </a:t>
            </a:r>
            <a:r>
              <a:rPr lang="en-US" dirty="0" err="1"/>
              <a:t>perubahan</a:t>
            </a:r>
            <a:r>
              <a:rPr lang="en-US" dirty="0"/>
              <a:t>.
</a:t>
            </a:r>
            <a:r>
              <a:rPr lang="en-US" dirty="0" err="1"/>
              <a:t>Jangan</a:t>
            </a:r>
            <a:r>
              <a:rPr lang="en-US" dirty="0"/>
              <a:t> </a:t>
            </a:r>
            <a:r>
              <a:rPr lang="en-US" dirty="0" err="1"/>
              <a:t>bingung</a:t>
            </a:r>
            <a:r>
              <a:rPr lang="en-US" dirty="0"/>
              <a:t> </a:t>
            </a:r>
            <a:r>
              <a:rPr lang="en-US" dirty="0" err="1"/>
              <a:t>dengan</a:t>
            </a:r>
            <a:r>
              <a:rPr lang="en-US" dirty="0"/>
              <a:t> </a:t>
            </a:r>
            <a:r>
              <a:rPr lang="en-US" dirty="0" err="1"/>
              <a:t>produk</a:t>
            </a:r>
            <a:r>
              <a:rPr lang="en-US" dirty="0"/>
              <a:t> </a:t>
            </a:r>
            <a:r>
              <a:rPr lang="en-US" dirty="0" err="1"/>
              <a:t>akhir</a:t>
            </a:r>
            <a:r>
              <a:rPr lang="en-US" dirty="0"/>
              <a:t>.
</a:t>
            </a:r>
            <a:r>
              <a:rPr lang="en-US" dirty="0" err="1"/>
              <a:t>Jangan</a:t>
            </a:r>
            <a:r>
              <a:rPr lang="en-US" dirty="0"/>
              <a:t> </a:t>
            </a:r>
            <a:r>
              <a:rPr lang="en-US" dirty="0" err="1"/>
              <a:t>lupa</a:t>
            </a:r>
            <a:r>
              <a:rPr lang="en-US" dirty="0"/>
              <a:t>: </a:t>
            </a:r>
            <a:r>
              <a:rPr lang="en-US" dirty="0" err="1"/>
              <a:t>ini</a:t>
            </a:r>
            <a:r>
              <a:rPr lang="en-US" dirty="0"/>
              <a:t> </a:t>
            </a:r>
            <a:r>
              <a:rPr lang="en-US" dirty="0" err="1"/>
              <a:t>untuk</a:t>
            </a:r>
            <a:r>
              <a:rPr lang="en-US" dirty="0"/>
              <a:t> </a:t>
            </a:r>
            <a:r>
              <a:rPr lang="en-US" dirty="0" err="1"/>
              <a:t>belajar</a:t>
            </a:r>
            <a:r>
              <a:rPr lang="en-US" dirty="0"/>
              <a:t>, </a:t>
            </a:r>
            <a:r>
              <a:rPr lang="en-US" dirty="0" err="1"/>
              <a:t>bukan</a:t>
            </a:r>
            <a:r>
              <a:rPr lang="en-US" dirty="0"/>
              <a:t> </a:t>
            </a:r>
            <a:r>
              <a:rPr lang="en-US" dirty="0" err="1"/>
              <a:t>peluncuran</a:t>
            </a:r>
            <a:r>
              <a:rPr lang="en-US" dirty="0"/>
              <a:t>.</a:t>
            </a:r>
            <a:endParaRPr lang="en-IN" dirty="0"/>
          </a:p>
        </p:txBody>
      </p:sp>
      <p:sp>
        <p:nvSpPr>
          <p:cNvPr id="7" name="Rectangle 6">
            <a:extLst>
              <a:ext uri="{FF2B5EF4-FFF2-40B4-BE49-F238E27FC236}">
                <a16:creationId xmlns:a16="http://schemas.microsoft.com/office/drawing/2014/main" id="{A9CA077A-322E-37BA-DA1A-6F0A20552ED4}"/>
              </a:ext>
            </a:extLst>
          </p:cNvPr>
          <p:cNvSpPr/>
          <p:nvPr/>
        </p:nvSpPr>
        <p:spPr>
          <a:xfrm>
            <a:off x="647699" y="4286250"/>
            <a:ext cx="10925176" cy="2152650"/>
          </a:xfrm>
          <a:prstGeom prst="rect">
            <a:avLst/>
          </a:prstGeom>
          <a:noFill/>
          <a:ln w="38100">
            <a:solidFill>
              <a:srgbClr val="BF20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0452D761-602F-7824-9F27-6926E077DBFE}"/>
              </a:ext>
            </a:extLst>
          </p:cNvPr>
          <p:cNvPicPr>
            <a:picLocks noChangeAspect="1"/>
          </p:cNvPicPr>
          <p:nvPr/>
        </p:nvPicPr>
        <p:blipFill rotWithShape="1">
          <a:blip r:embed="rId2"/>
          <a:srcRect l="7604" t="21852" r="4687" b="50000"/>
          <a:stretch/>
        </p:blipFill>
        <p:spPr>
          <a:xfrm>
            <a:off x="749298" y="4403476"/>
            <a:ext cx="10693400" cy="1930400"/>
          </a:xfrm>
          <a:prstGeom prst="rect">
            <a:avLst/>
          </a:prstGeom>
        </p:spPr>
      </p:pic>
      <p:sp>
        <p:nvSpPr>
          <p:cNvPr id="9" name="TextBox 8">
            <a:extLst>
              <a:ext uri="{FF2B5EF4-FFF2-40B4-BE49-F238E27FC236}">
                <a16:creationId xmlns:a16="http://schemas.microsoft.com/office/drawing/2014/main" id="{F5AE0275-BDA4-1140-AADE-802F4E941CD7}"/>
              </a:ext>
            </a:extLst>
          </p:cNvPr>
          <p:cNvSpPr txBox="1"/>
          <p:nvPr/>
        </p:nvSpPr>
        <p:spPr>
          <a:xfrm>
            <a:off x="3283717" y="3951341"/>
            <a:ext cx="2715295" cy="276999"/>
          </a:xfrm>
          <a:prstGeom prst="rect">
            <a:avLst/>
          </a:prstGeom>
          <a:noFill/>
        </p:spPr>
        <p:txBody>
          <a:bodyPr wrap="none" rtlCol="0">
            <a:spAutoFit/>
          </a:bodyPr>
          <a:lstStyle/>
          <a:p>
            <a:r>
              <a:rPr lang="en-IN" sz="1200"/>
              <a:t>Actual images from the startup Glovatrix</a:t>
            </a:r>
          </a:p>
        </p:txBody>
      </p:sp>
    </p:spTree>
    <p:extLst>
      <p:ext uri="{BB962C8B-B14F-4D97-AF65-F5344CB8AC3E}">
        <p14:creationId xmlns:p14="http://schemas.microsoft.com/office/powerpoint/2010/main" val="51479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 calcmode="lin" valueType="num">
                                      <p:cBhvr additive="base">
                                        <p:cTn id="3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writing on a notepad">
            <a:extLst>
              <a:ext uri="{FF2B5EF4-FFF2-40B4-BE49-F238E27FC236}">
                <a16:creationId xmlns:a16="http://schemas.microsoft.com/office/drawing/2014/main" id="{CDFF3100-D947-37A9-4E97-EBAF952A99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938" r="8938"/>
          <a:stretch/>
        </p:blipFill>
        <p:spPr>
          <a:xfrm>
            <a:off x="4469157" y="-9526"/>
            <a:ext cx="7114233" cy="6868049"/>
          </a:xfrm>
        </p:spPr>
      </p:pic>
      <p:sp>
        <p:nvSpPr>
          <p:cNvPr id="3" name="Title 2">
            <a:extLst>
              <a:ext uri="{FF2B5EF4-FFF2-40B4-BE49-F238E27FC236}">
                <a16:creationId xmlns:a16="http://schemas.microsoft.com/office/drawing/2014/main" id="{8E3FF005-EF16-89FA-893C-74F10B310E30}"/>
              </a:ext>
            </a:extLst>
          </p:cNvPr>
          <p:cNvSpPr>
            <a:spLocks noGrp="1"/>
          </p:cNvSpPr>
          <p:nvPr>
            <p:ph type="ctrTitle"/>
          </p:nvPr>
        </p:nvSpPr>
        <p:spPr>
          <a:xfrm>
            <a:off x="707679" y="308014"/>
            <a:ext cx="4484082" cy="1107996"/>
          </a:xfrm>
        </p:spPr>
        <p:txBody>
          <a:bodyPr/>
          <a:lstStyle/>
          <a:p>
            <a:r>
              <a:rPr lang="en-IN" sz="3600" dirty="0" err="1"/>
              <a:t>Prototipe</a:t>
            </a:r>
            <a:r>
              <a:rPr lang="en-IN" sz="3600" dirty="0"/>
              <a:t> </a:t>
            </a:r>
            <a:r>
              <a:rPr lang="en-IN" sz="3600" dirty="0" err="1"/>
              <a:t>Perangkat</a:t>
            </a:r>
            <a:r>
              <a:rPr lang="en-IN" sz="3600" dirty="0"/>
              <a:t> </a:t>
            </a:r>
            <a:r>
              <a:rPr lang="en-IN" sz="3600" dirty="0" err="1"/>
              <a:t>Lunak</a:t>
            </a:r>
            <a:endParaRPr lang="en-IN" sz="3600" dirty="0"/>
          </a:p>
        </p:txBody>
      </p:sp>
      <p:sp>
        <p:nvSpPr>
          <p:cNvPr id="4" name="Subtitle 3">
            <a:extLst>
              <a:ext uri="{FF2B5EF4-FFF2-40B4-BE49-F238E27FC236}">
                <a16:creationId xmlns:a16="http://schemas.microsoft.com/office/drawing/2014/main" id="{134C8B20-72DB-CE3D-01B2-B5199D356161}"/>
              </a:ext>
            </a:extLst>
          </p:cNvPr>
          <p:cNvSpPr>
            <a:spLocks noGrp="1"/>
          </p:cNvSpPr>
          <p:nvPr>
            <p:ph type="subTitle" idx="1"/>
          </p:nvPr>
        </p:nvSpPr>
        <p:spPr>
          <a:xfrm>
            <a:off x="707679" y="1644276"/>
            <a:ext cx="3998792" cy="4401205"/>
          </a:xfrm>
        </p:spPr>
        <p:txBody>
          <a:bodyPr/>
          <a:lstStyle/>
          <a:p>
            <a:pPr>
              <a:lnSpc>
                <a:spcPct val="100000"/>
              </a:lnSpc>
              <a:spcBef>
                <a:spcPts val="1200"/>
              </a:spcBef>
            </a:pPr>
            <a:r>
              <a:rPr lang="en-US" dirty="0" err="1">
                <a:latin typeface="Open Sans" pitchFamily="2" charset="0"/>
              </a:rPr>
              <a:t>Tentukan</a:t>
            </a:r>
            <a:r>
              <a:rPr lang="en-US" dirty="0">
                <a:latin typeface="Open Sans" pitchFamily="2" charset="0"/>
              </a:rPr>
              <a:t> </a:t>
            </a:r>
            <a:r>
              <a:rPr lang="en-US" dirty="0" err="1">
                <a:latin typeface="Open Sans" pitchFamily="2" charset="0"/>
              </a:rPr>
              <a:t>bagaimana</a:t>
            </a:r>
            <a:r>
              <a:rPr lang="en-US" dirty="0">
                <a:latin typeface="Open Sans" pitchFamily="2" charset="0"/>
              </a:rPr>
              <a:t> </a:t>
            </a:r>
            <a:r>
              <a:rPr lang="en-US" dirty="0" err="1">
                <a:latin typeface="Open Sans" pitchFamily="2" charset="0"/>
              </a:rPr>
              <a:t>pengguna</a:t>
            </a:r>
            <a:r>
              <a:rPr lang="en-US" dirty="0">
                <a:latin typeface="Open Sans" pitchFamily="2" charset="0"/>
              </a:rPr>
              <a:t> </a:t>
            </a:r>
            <a:r>
              <a:rPr lang="en-US" dirty="0" err="1">
                <a:latin typeface="Open Sans" pitchFamily="2" charset="0"/>
              </a:rPr>
              <a:t>akan</a:t>
            </a:r>
            <a:r>
              <a:rPr lang="en-US" dirty="0">
                <a:latin typeface="Open Sans" pitchFamily="2" charset="0"/>
              </a:rPr>
              <a:t> </a:t>
            </a:r>
            <a:r>
              <a:rPr lang="en-US" dirty="0" err="1">
                <a:latin typeface="Open Sans" pitchFamily="2" charset="0"/>
              </a:rPr>
              <a:t>berinteraksi</a:t>
            </a:r>
            <a:r>
              <a:rPr lang="en-US" dirty="0">
                <a:latin typeface="Open Sans" pitchFamily="2" charset="0"/>
              </a:rPr>
              <a:t> </a:t>
            </a:r>
            <a:r>
              <a:rPr lang="en-US" dirty="0" err="1">
                <a:latin typeface="Open Sans" pitchFamily="2" charset="0"/>
              </a:rPr>
              <a:t>dengan</a:t>
            </a:r>
            <a:r>
              <a:rPr lang="en-US" dirty="0">
                <a:latin typeface="Open Sans" pitchFamily="2" charset="0"/>
              </a:rPr>
              <a:t> </a:t>
            </a:r>
            <a:r>
              <a:rPr lang="en-US" dirty="0" err="1">
                <a:latin typeface="Open Sans" pitchFamily="2" charset="0"/>
              </a:rPr>
              <a:t>perangkat</a:t>
            </a:r>
            <a:r>
              <a:rPr lang="en-US" dirty="0">
                <a:latin typeface="Open Sans" pitchFamily="2" charset="0"/>
              </a:rPr>
              <a:t> </a:t>
            </a:r>
            <a:r>
              <a:rPr lang="en-US" dirty="0" err="1">
                <a:latin typeface="Open Sans" pitchFamily="2" charset="0"/>
              </a:rPr>
              <a:t>lunak</a:t>
            </a:r>
            <a:r>
              <a:rPr lang="en-US" dirty="0">
                <a:latin typeface="Open Sans" pitchFamily="2" charset="0"/>
              </a:rPr>
              <a:t> (</a:t>
            </a:r>
            <a:r>
              <a:rPr lang="en-US" dirty="0" err="1">
                <a:latin typeface="Open Sans" pitchFamily="2" charset="0"/>
              </a:rPr>
              <a:t>jangan</a:t>
            </a:r>
            <a:r>
              <a:rPr lang="en-US" dirty="0">
                <a:latin typeface="Open Sans" pitchFamily="2" charset="0"/>
              </a:rPr>
              <a:t> </a:t>
            </a:r>
            <a:r>
              <a:rPr lang="en-US" dirty="0" err="1">
                <a:latin typeface="Open Sans" pitchFamily="2" charset="0"/>
              </a:rPr>
              <a:t>fokus</a:t>
            </a:r>
            <a:r>
              <a:rPr lang="en-US" dirty="0">
                <a:latin typeface="Open Sans" pitchFamily="2" charset="0"/>
              </a:rPr>
              <a:t> pada database </a:t>
            </a:r>
            <a:r>
              <a:rPr lang="en-US" dirty="0" err="1">
                <a:latin typeface="Open Sans" pitchFamily="2" charset="0"/>
              </a:rPr>
              <a:t>atau</a:t>
            </a:r>
            <a:r>
              <a:rPr lang="en-US" dirty="0">
                <a:latin typeface="Open Sans" pitchFamily="2" charset="0"/>
              </a:rPr>
              <a:t> </a:t>
            </a:r>
            <a:r>
              <a:rPr lang="en-US" dirty="0" err="1">
                <a:latin typeface="Open Sans" pitchFamily="2" charset="0"/>
              </a:rPr>
              <a:t>desain</a:t>
            </a:r>
            <a:r>
              <a:rPr lang="en-US" dirty="0">
                <a:latin typeface="Open Sans" pitchFamily="2" charset="0"/>
              </a:rPr>
              <a:t> back-end </a:t>
            </a:r>
            <a:r>
              <a:rPr lang="en-US" dirty="0" err="1">
                <a:latin typeface="Open Sans" pitchFamily="2" charset="0"/>
              </a:rPr>
              <a:t>lainnya</a:t>
            </a:r>
            <a:r>
              <a:rPr lang="en-US" dirty="0">
                <a:latin typeface="Open Sans" pitchFamily="2" charset="0"/>
              </a:rPr>
              <a:t>)
</a:t>
            </a:r>
            <a:r>
              <a:rPr lang="en-US" dirty="0" err="1">
                <a:latin typeface="Open Sans" pitchFamily="2" charset="0"/>
              </a:rPr>
              <a:t>Buat</a:t>
            </a:r>
            <a:r>
              <a:rPr lang="en-US" dirty="0">
                <a:latin typeface="Open Sans" pitchFamily="2" charset="0"/>
              </a:rPr>
              <a:t> wireframe dan mockup </a:t>
            </a:r>
            <a:r>
              <a:rPr lang="en-US" dirty="0" err="1">
                <a:latin typeface="Open Sans" pitchFamily="2" charset="0"/>
              </a:rPr>
              <a:t>antarmuka</a:t>
            </a:r>
            <a:r>
              <a:rPr lang="en-US" dirty="0">
                <a:latin typeface="Open Sans" pitchFamily="2" charset="0"/>
              </a:rPr>
              <a:t> </a:t>
            </a:r>
            <a:r>
              <a:rPr lang="en-US" dirty="0" err="1">
                <a:latin typeface="Open Sans" pitchFamily="2" charset="0"/>
              </a:rPr>
              <a:t>menggunakan</a:t>
            </a:r>
            <a:r>
              <a:rPr lang="en-US" dirty="0">
                <a:latin typeface="Open Sans" pitchFamily="2" charset="0"/>
              </a:rPr>
              <a:t> </a:t>
            </a:r>
            <a:r>
              <a:rPr lang="en-US" dirty="0" err="1">
                <a:latin typeface="Open Sans" pitchFamily="2" charset="0"/>
              </a:rPr>
              <a:t>alat</a:t>
            </a:r>
            <a:r>
              <a:rPr lang="en-US" dirty="0">
                <a:latin typeface="Open Sans" pitchFamily="2" charset="0"/>
              </a:rPr>
              <a:t> </a:t>
            </a:r>
            <a:r>
              <a:rPr lang="en-US" dirty="0" err="1">
                <a:latin typeface="Open Sans" pitchFamily="2" charset="0"/>
              </a:rPr>
              <a:t>seperti</a:t>
            </a:r>
            <a:r>
              <a:rPr lang="en-US" dirty="0">
                <a:latin typeface="Open Sans" pitchFamily="2" charset="0"/>
              </a:rPr>
              <a:t> Balsamiq, Sketch, </a:t>
            </a:r>
            <a:r>
              <a:rPr lang="en-US" dirty="0" err="1">
                <a:latin typeface="Open Sans" pitchFamily="2" charset="0"/>
              </a:rPr>
              <a:t>atau</a:t>
            </a:r>
            <a:r>
              <a:rPr lang="en-US" dirty="0">
                <a:latin typeface="Open Sans" pitchFamily="2" charset="0"/>
              </a:rPr>
              <a:t> Figma
</a:t>
            </a:r>
            <a:r>
              <a:rPr lang="en-US" dirty="0" err="1">
                <a:latin typeface="Open Sans" pitchFamily="2" charset="0"/>
              </a:rPr>
              <a:t>Dapat</a:t>
            </a:r>
            <a:r>
              <a:rPr lang="en-US" dirty="0">
                <a:latin typeface="Open Sans" pitchFamily="2" charset="0"/>
              </a:rPr>
              <a:t> </a:t>
            </a:r>
            <a:r>
              <a:rPr lang="en-US" dirty="0" err="1">
                <a:latin typeface="Open Sans" pitchFamily="2" charset="0"/>
              </a:rPr>
              <a:t>menggunakan</a:t>
            </a:r>
            <a:r>
              <a:rPr lang="en-US" dirty="0">
                <a:latin typeface="Open Sans" pitchFamily="2" charset="0"/>
              </a:rPr>
              <a:t> </a:t>
            </a:r>
            <a:r>
              <a:rPr lang="en-US" dirty="0" err="1">
                <a:latin typeface="Open Sans" pitchFamily="2" charset="0"/>
              </a:rPr>
              <a:t>alat</a:t>
            </a:r>
            <a:r>
              <a:rPr lang="en-US" dirty="0">
                <a:latin typeface="Open Sans" pitchFamily="2" charset="0"/>
              </a:rPr>
              <a:t> </a:t>
            </a:r>
            <a:r>
              <a:rPr lang="en-US" dirty="0" err="1">
                <a:latin typeface="Open Sans" pitchFamily="2" charset="0"/>
              </a:rPr>
              <a:t>seperti</a:t>
            </a:r>
            <a:r>
              <a:rPr lang="en-US" dirty="0">
                <a:latin typeface="Open Sans" pitchFamily="2" charset="0"/>
              </a:rPr>
              <a:t> Bubble, Adobe XD, </a:t>
            </a:r>
            <a:r>
              <a:rPr lang="en-US" dirty="0" err="1">
                <a:latin typeface="Open Sans" pitchFamily="2" charset="0"/>
              </a:rPr>
              <a:t>InVision</a:t>
            </a:r>
            <a:r>
              <a:rPr lang="en-US" dirty="0">
                <a:latin typeface="Open Sans" pitchFamily="2" charset="0"/>
              </a:rPr>
              <a:t>, </a:t>
            </a:r>
            <a:r>
              <a:rPr lang="en-US" dirty="0" err="1">
                <a:latin typeface="Open Sans" pitchFamily="2" charset="0"/>
              </a:rPr>
              <a:t>atau</a:t>
            </a:r>
            <a:r>
              <a:rPr lang="en-US" dirty="0">
                <a:latin typeface="Open Sans" pitchFamily="2" charset="0"/>
              </a:rPr>
              <a:t> Axure </a:t>
            </a:r>
            <a:r>
              <a:rPr lang="en-US" dirty="0" err="1">
                <a:latin typeface="Open Sans" pitchFamily="2" charset="0"/>
              </a:rPr>
              <a:t>untuk</a:t>
            </a:r>
            <a:r>
              <a:rPr lang="en-US" dirty="0">
                <a:latin typeface="Open Sans" pitchFamily="2" charset="0"/>
              </a:rPr>
              <a:t> </a:t>
            </a:r>
            <a:r>
              <a:rPr lang="en-US" dirty="0" err="1">
                <a:latin typeface="Open Sans" pitchFamily="2" charset="0"/>
              </a:rPr>
              <a:t>membuat</a:t>
            </a:r>
            <a:r>
              <a:rPr lang="en-US" dirty="0">
                <a:latin typeface="Open Sans" pitchFamily="2" charset="0"/>
              </a:rPr>
              <a:t> </a:t>
            </a:r>
            <a:r>
              <a:rPr lang="en-US" dirty="0" err="1">
                <a:latin typeface="Open Sans" pitchFamily="2" charset="0"/>
              </a:rPr>
              <a:t>prototipe</a:t>
            </a:r>
            <a:r>
              <a:rPr lang="en-US" dirty="0">
                <a:latin typeface="Open Sans" pitchFamily="2" charset="0"/>
              </a:rPr>
              <a:t> </a:t>
            </a:r>
            <a:r>
              <a:rPr lang="en-US" dirty="0" err="1">
                <a:latin typeface="Open Sans" pitchFamily="2" charset="0"/>
              </a:rPr>
              <a:t>interaktif</a:t>
            </a:r>
            <a:endParaRPr lang="en-US" b="1" dirty="0">
              <a:latin typeface="Open Sans" pitchFamily="2" charset="0"/>
            </a:endParaRPr>
          </a:p>
        </p:txBody>
      </p:sp>
    </p:spTree>
    <p:extLst>
      <p:ext uri="{BB962C8B-B14F-4D97-AF65-F5344CB8AC3E}">
        <p14:creationId xmlns:p14="http://schemas.microsoft.com/office/powerpoint/2010/main" val="239329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08CD4C-473E-8A44-B20B-00551526F6B3}"/>
              </a:ext>
            </a:extLst>
          </p:cNvPr>
          <p:cNvGrpSpPr/>
          <p:nvPr/>
        </p:nvGrpSpPr>
        <p:grpSpPr>
          <a:xfrm>
            <a:off x="357222" y="730586"/>
            <a:ext cx="11477555" cy="5796000"/>
            <a:chOff x="1796261" y="706762"/>
            <a:chExt cx="11477555" cy="5796000"/>
          </a:xfrm>
        </p:grpSpPr>
        <p:sp>
          <p:nvSpPr>
            <p:cNvPr id="7" name="Rectangle 6">
              <a:extLst>
                <a:ext uri="{FF2B5EF4-FFF2-40B4-BE49-F238E27FC236}">
                  <a16:creationId xmlns:a16="http://schemas.microsoft.com/office/drawing/2014/main" id="{D9ED9DBA-9E79-26A5-2ADB-7613682F7C6F}"/>
                </a:ext>
              </a:extLst>
            </p:cNvPr>
            <p:cNvSpPr/>
            <p:nvPr/>
          </p:nvSpPr>
          <p:spPr>
            <a:xfrm>
              <a:off x="3829813" y="919842"/>
              <a:ext cx="7410450" cy="47447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computer with a black screen&#10;&#10;Description automatically generated">
              <a:extLst>
                <a:ext uri="{FF2B5EF4-FFF2-40B4-BE49-F238E27FC236}">
                  <a16:creationId xmlns:a16="http://schemas.microsoft.com/office/drawing/2014/main" id="{8CCD0E09-ED5A-EE8E-6CCD-29CC5A187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1" y="706762"/>
              <a:ext cx="11477555" cy="5796000"/>
            </a:xfrm>
            <a:prstGeom prst="rect">
              <a:avLst/>
            </a:prstGeom>
          </p:spPr>
        </p:pic>
      </p:grpSp>
      <p:pic>
        <p:nvPicPr>
          <p:cNvPr id="2" name="Online Media 1" title="Figma platform overview">
            <a:hlinkClick r:id="" action="ppaction://media"/>
            <a:extLst>
              <a:ext uri="{FF2B5EF4-FFF2-40B4-BE49-F238E27FC236}">
                <a16:creationId xmlns:a16="http://schemas.microsoft.com/office/drawing/2014/main" id="{556B599F-9F17-4839-7B5F-CE7DBA281BA2}"/>
              </a:ext>
            </a:extLst>
          </p:cNvPr>
          <p:cNvPicPr>
            <a:picLocks noRot="1" noChangeAspect="1"/>
          </p:cNvPicPr>
          <p:nvPr>
            <a:videoFile r:link="rId1"/>
          </p:nvPr>
        </p:nvPicPr>
        <p:blipFill>
          <a:blip r:embed="rId4"/>
          <a:stretch>
            <a:fillRect/>
          </a:stretch>
        </p:blipFill>
        <p:spPr>
          <a:xfrm>
            <a:off x="2390774" y="1341549"/>
            <a:ext cx="7410450" cy="4174901"/>
          </a:xfrm>
          <a:prstGeom prst="rect">
            <a:avLst/>
          </a:prstGeom>
        </p:spPr>
      </p:pic>
    </p:spTree>
    <p:extLst>
      <p:ext uri="{BB962C8B-B14F-4D97-AF65-F5344CB8AC3E}">
        <p14:creationId xmlns:p14="http://schemas.microsoft.com/office/powerpoint/2010/main" val="40523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Female student examining molecular model in classroom">
            <a:extLst>
              <a:ext uri="{FF2B5EF4-FFF2-40B4-BE49-F238E27FC236}">
                <a16:creationId xmlns:a16="http://schemas.microsoft.com/office/drawing/2014/main" id="{5426ACD7-7FB8-8CA4-0F46-28A5B73A087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6269" r="21887"/>
          <a:stretch/>
        </p:blipFill>
        <p:spPr>
          <a:xfrm>
            <a:off x="0" y="-95249"/>
            <a:ext cx="5408613" cy="6953250"/>
          </a:xfrm>
        </p:spPr>
      </p:pic>
      <p:sp>
        <p:nvSpPr>
          <p:cNvPr id="12" name="Title 2">
            <a:extLst>
              <a:ext uri="{FF2B5EF4-FFF2-40B4-BE49-F238E27FC236}">
                <a16:creationId xmlns:a16="http://schemas.microsoft.com/office/drawing/2014/main" id="{6F3ECB32-1B21-955D-C279-4DEFB80ED9E4}"/>
              </a:ext>
            </a:extLst>
          </p:cNvPr>
          <p:cNvSpPr txBox="1">
            <a:spLocks/>
          </p:cNvSpPr>
          <p:nvPr/>
        </p:nvSpPr>
        <p:spPr>
          <a:xfrm>
            <a:off x="6783389" y="874576"/>
            <a:ext cx="4484082" cy="49244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Barlow Medium" panose="00000600000000000000" pitchFamily="2" charset="0"/>
                <a:ea typeface="+mj-ea"/>
                <a:cs typeface="+mj-cs"/>
              </a:defRPr>
            </a:lvl1pPr>
          </a:lstStyle>
          <a:p>
            <a:pPr>
              <a:lnSpc>
                <a:spcPct val="100000"/>
              </a:lnSpc>
            </a:pPr>
            <a:r>
              <a:rPr lang="en-IN" sz="3600" dirty="0" err="1">
                <a:solidFill>
                  <a:srgbClr val="BF2026"/>
                </a:solidFill>
              </a:rPr>
              <a:t>Prototipe</a:t>
            </a:r>
            <a:r>
              <a:rPr lang="en-IN" sz="3600" dirty="0">
                <a:solidFill>
                  <a:srgbClr val="BF2026"/>
                </a:solidFill>
              </a:rPr>
              <a:t> </a:t>
            </a:r>
            <a:r>
              <a:rPr lang="en-IN" sz="3600" dirty="0" err="1">
                <a:solidFill>
                  <a:srgbClr val="BF2026"/>
                </a:solidFill>
              </a:rPr>
              <a:t>Produk</a:t>
            </a:r>
            <a:endParaRPr lang="en-IN" sz="3600" dirty="0">
              <a:solidFill>
                <a:srgbClr val="BF2026"/>
              </a:solidFill>
            </a:endParaRPr>
          </a:p>
        </p:txBody>
      </p:sp>
      <p:sp>
        <p:nvSpPr>
          <p:cNvPr id="13" name="Subtitle 3">
            <a:extLst>
              <a:ext uri="{FF2B5EF4-FFF2-40B4-BE49-F238E27FC236}">
                <a16:creationId xmlns:a16="http://schemas.microsoft.com/office/drawing/2014/main" id="{D79EA897-9DB3-DCBA-7D99-719B2C41C50A}"/>
              </a:ext>
            </a:extLst>
          </p:cNvPr>
          <p:cNvSpPr txBox="1">
            <a:spLocks/>
          </p:cNvSpPr>
          <p:nvPr/>
        </p:nvSpPr>
        <p:spPr>
          <a:xfrm>
            <a:off x="6783389" y="1724068"/>
            <a:ext cx="3947364" cy="4487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2000" dirty="0" err="1">
                <a:solidFill>
                  <a:srgbClr val="202021"/>
                </a:solidFill>
              </a:rPr>
              <a:t>Mulailah</a:t>
            </a:r>
            <a:r>
              <a:rPr lang="en-US" sz="2000" dirty="0">
                <a:solidFill>
                  <a:srgbClr val="202021"/>
                </a:solidFill>
              </a:rPr>
              <a:t> </a:t>
            </a:r>
            <a:r>
              <a:rPr lang="en-US" sz="2000" dirty="0" err="1">
                <a:solidFill>
                  <a:srgbClr val="202021"/>
                </a:solidFill>
              </a:rPr>
              <a:t>dengan</a:t>
            </a:r>
            <a:r>
              <a:rPr lang="en-US" sz="2000" dirty="0">
                <a:solidFill>
                  <a:srgbClr val="202021"/>
                </a:solidFill>
              </a:rPr>
              <a:t> </a:t>
            </a:r>
            <a:r>
              <a:rPr lang="en-US" sz="2000" dirty="0" err="1">
                <a:solidFill>
                  <a:srgbClr val="202021"/>
                </a:solidFill>
              </a:rPr>
              <a:t>sketsa</a:t>
            </a:r>
            <a:r>
              <a:rPr lang="en-US" sz="2000" dirty="0">
                <a:solidFill>
                  <a:srgbClr val="202021"/>
                </a:solidFill>
              </a:rPr>
              <a:t> </a:t>
            </a:r>
            <a:r>
              <a:rPr lang="en-US" sz="2000" dirty="0" err="1">
                <a:solidFill>
                  <a:srgbClr val="202021"/>
                </a:solidFill>
              </a:rPr>
              <a:t>desain</a:t>
            </a:r>
            <a:r>
              <a:rPr lang="en-US" sz="2000" dirty="0">
                <a:solidFill>
                  <a:srgbClr val="202021"/>
                </a:solidFill>
              </a:rPr>
              <a:t> </a:t>
            </a:r>
            <a:r>
              <a:rPr lang="en-US" sz="2000" dirty="0" err="1">
                <a:solidFill>
                  <a:srgbClr val="202021"/>
                </a:solidFill>
              </a:rPr>
              <a:t>sederhana</a:t>
            </a:r>
            <a:r>
              <a:rPr lang="en-US" sz="2000" dirty="0">
                <a:solidFill>
                  <a:srgbClr val="202021"/>
                </a:solidFill>
              </a:rPr>
              <a:t> </a:t>
            </a:r>
            <a:r>
              <a:rPr lang="en-US" sz="2000" dirty="0" err="1">
                <a:solidFill>
                  <a:srgbClr val="202021"/>
                </a:solidFill>
              </a:rPr>
              <a:t>untuk</a:t>
            </a:r>
            <a:r>
              <a:rPr lang="en-US" sz="2000" dirty="0">
                <a:solidFill>
                  <a:srgbClr val="202021"/>
                </a:solidFill>
              </a:rPr>
              <a:t> </a:t>
            </a:r>
            <a:r>
              <a:rPr lang="en-US" sz="2000" dirty="0" err="1">
                <a:solidFill>
                  <a:srgbClr val="202021"/>
                </a:solidFill>
              </a:rPr>
              <a:t>memvisualisasikan</a:t>
            </a:r>
            <a:r>
              <a:rPr lang="en-US" sz="2000" dirty="0">
                <a:solidFill>
                  <a:srgbClr val="202021"/>
                </a:solidFill>
              </a:rPr>
              <a:t> </a:t>
            </a:r>
            <a:r>
              <a:rPr lang="en-US" sz="2000" dirty="0" err="1">
                <a:solidFill>
                  <a:srgbClr val="202021"/>
                </a:solidFill>
              </a:rPr>
              <a:t>produk</a:t>
            </a:r>
            <a:r>
              <a:rPr lang="en-US" sz="2000" dirty="0">
                <a:solidFill>
                  <a:srgbClr val="202021"/>
                </a:solidFill>
              </a:rPr>
              <a:t> (</a:t>
            </a:r>
            <a:r>
              <a:rPr lang="en-US" sz="2000" dirty="0" err="1">
                <a:solidFill>
                  <a:srgbClr val="202021"/>
                </a:solidFill>
              </a:rPr>
              <a:t>kertas</a:t>
            </a:r>
            <a:r>
              <a:rPr lang="en-US" sz="2000" dirty="0">
                <a:solidFill>
                  <a:srgbClr val="202021"/>
                </a:solidFill>
              </a:rPr>
              <a:t> </a:t>
            </a:r>
            <a:r>
              <a:rPr lang="en-US" sz="2000" dirty="0" err="1">
                <a:solidFill>
                  <a:srgbClr val="202021"/>
                </a:solidFill>
              </a:rPr>
              <a:t>atau</a:t>
            </a:r>
            <a:r>
              <a:rPr lang="en-US" sz="2000" dirty="0">
                <a:solidFill>
                  <a:srgbClr val="202021"/>
                </a:solidFill>
              </a:rPr>
              <a:t> </a:t>
            </a:r>
            <a:r>
              <a:rPr lang="en-US" sz="2000" dirty="0" err="1">
                <a:solidFill>
                  <a:srgbClr val="202021"/>
                </a:solidFill>
              </a:rPr>
              <a:t>alat</a:t>
            </a:r>
            <a:r>
              <a:rPr lang="en-US" sz="2000" dirty="0">
                <a:solidFill>
                  <a:srgbClr val="202021"/>
                </a:solidFill>
              </a:rPr>
              <a:t> </a:t>
            </a:r>
            <a:r>
              <a:rPr lang="en-US" sz="2000" dirty="0" err="1">
                <a:solidFill>
                  <a:srgbClr val="202021"/>
                </a:solidFill>
              </a:rPr>
              <a:t>menggambar</a:t>
            </a:r>
            <a:r>
              <a:rPr lang="en-US" sz="2000" dirty="0">
                <a:solidFill>
                  <a:srgbClr val="202021"/>
                </a:solidFill>
              </a:rPr>
              <a:t> digital).
</a:t>
            </a:r>
            <a:r>
              <a:rPr lang="en-US" sz="2000" dirty="0" err="1">
                <a:solidFill>
                  <a:srgbClr val="202021"/>
                </a:solidFill>
              </a:rPr>
              <a:t>Buat</a:t>
            </a:r>
            <a:r>
              <a:rPr lang="en-US" sz="2000" dirty="0">
                <a:solidFill>
                  <a:srgbClr val="202021"/>
                </a:solidFill>
              </a:rPr>
              <a:t> model 3D </a:t>
            </a:r>
            <a:r>
              <a:rPr lang="en-US" sz="2000" dirty="0" err="1">
                <a:solidFill>
                  <a:srgbClr val="202021"/>
                </a:solidFill>
              </a:rPr>
              <a:t>menggunakan</a:t>
            </a:r>
            <a:r>
              <a:rPr lang="en-US" sz="2000" dirty="0">
                <a:solidFill>
                  <a:srgbClr val="202021"/>
                </a:solidFill>
              </a:rPr>
              <a:t> SolidWorks, </a:t>
            </a:r>
            <a:r>
              <a:rPr lang="en-US" sz="2000" dirty="0" err="1">
                <a:solidFill>
                  <a:srgbClr val="202021"/>
                </a:solidFill>
              </a:rPr>
              <a:t>Tinkercad</a:t>
            </a:r>
            <a:r>
              <a:rPr lang="en-US" sz="2000" dirty="0">
                <a:solidFill>
                  <a:srgbClr val="202021"/>
                </a:solidFill>
              </a:rPr>
              <a:t>, Autodesk Fusion, </a:t>
            </a:r>
            <a:r>
              <a:rPr lang="en-US" sz="2000" dirty="0" err="1">
                <a:solidFill>
                  <a:srgbClr val="202021"/>
                </a:solidFill>
              </a:rPr>
              <a:t>dll</a:t>
            </a:r>
            <a:r>
              <a:rPr lang="en-US" sz="2000" dirty="0">
                <a:solidFill>
                  <a:srgbClr val="202021"/>
                </a:solidFill>
              </a:rPr>
              <a:t>.
</a:t>
            </a:r>
            <a:r>
              <a:rPr lang="en-US" sz="2000" dirty="0" err="1">
                <a:solidFill>
                  <a:srgbClr val="202021"/>
                </a:solidFill>
              </a:rPr>
              <a:t>Gunakan</a:t>
            </a:r>
            <a:r>
              <a:rPr lang="en-US" sz="2000" dirty="0">
                <a:solidFill>
                  <a:srgbClr val="202021"/>
                </a:solidFill>
              </a:rPr>
              <a:t> </a:t>
            </a:r>
            <a:r>
              <a:rPr lang="en-US" sz="2000" dirty="0" err="1">
                <a:solidFill>
                  <a:srgbClr val="202021"/>
                </a:solidFill>
              </a:rPr>
              <a:t>bahan</a:t>
            </a:r>
            <a:r>
              <a:rPr lang="en-US" sz="2000" dirty="0">
                <a:solidFill>
                  <a:srgbClr val="202021"/>
                </a:solidFill>
              </a:rPr>
              <a:t> </a:t>
            </a:r>
            <a:r>
              <a:rPr lang="en-US" sz="2000" dirty="0" err="1">
                <a:solidFill>
                  <a:srgbClr val="202021"/>
                </a:solidFill>
              </a:rPr>
              <a:t>seperti</a:t>
            </a:r>
            <a:r>
              <a:rPr lang="en-US" sz="2000" dirty="0">
                <a:solidFill>
                  <a:srgbClr val="202021"/>
                </a:solidFill>
              </a:rPr>
              <a:t> </a:t>
            </a:r>
            <a:r>
              <a:rPr lang="en-US" sz="2000" dirty="0" err="1">
                <a:solidFill>
                  <a:srgbClr val="202021"/>
                </a:solidFill>
              </a:rPr>
              <a:t>karton</a:t>
            </a:r>
            <a:r>
              <a:rPr lang="en-US" sz="2000" dirty="0">
                <a:solidFill>
                  <a:srgbClr val="202021"/>
                </a:solidFill>
              </a:rPr>
              <a:t>, </a:t>
            </a:r>
            <a:r>
              <a:rPr lang="en-US" sz="2000" dirty="0" err="1">
                <a:solidFill>
                  <a:srgbClr val="202021"/>
                </a:solidFill>
              </a:rPr>
              <a:t>busa</a:t>
            </a:r>
            <a:r>
              <a:rPr lang="en-US" sz="2000" dirty="0">
                <a:solidFill>
                  <a:srgbClr val="202021"/>
                </a:solidFill>
              </a:rPr>
              <a:t>, </a:t>
            </a:r>
            <a:r>
              <a:rPr lang="en-US" sz="2000" dirty="0" err="1">
                <a:solidFill>
                  <a:srgbClr val="202021"/>
                </a:solidFill>
              </a:rPr>
              <a:t>atau</a:t>
            </a:r>
            <a:r>
              <a:rPr lang="en-US" sz="2000" dirty="0">
                <a:solidFill>
                  <a:srgbClr val="202021"/>
                </a:solidFill>
              </a:rPr>
              <a:t> </a:t>
            </a:r>
            <a:r>
              <a:rPr lang="en-US" sz="2000" dirty="0" err="1">
                <a:solidFill>
                  <a:srgbClr val="202021"/>
                </a:solidFill>
              </a:rPr>
              <a:t>pencetakan</a:t>
            </a:r>
            <a:r>
              <a:rPr lang="en-US" sz="2000" dirty="0">
                <a:solidFill>
                  <a:srgbClr val="202021"/>
                </a:solidFill>
              </a:rPr>
              <a:t> 3D </a:t>
            </a:r>
            <a:r>
              <a:rPr lang="en-US" sz="2000" dirty="0" err="1">
                <a:solidFill>
                  <a:srgbClr val="202021"/>
                </a:solidFill>
              </a:rPr>
              <a:t>untuk</a:t>
            </a:r>
            <a:r>
              <a:rPr lang="en-US" sz="2000" dirty="0">
                <a:solidFill>
                  <a:srgbClr val="202021"/>
                </a:solidFill>
              </a:rPr>
              <a:t> </a:t>
            </a:r>
            <a:r>
              <a:rPr lang="en-US" sz="2000" dirty="0" err="1">
                <a:solidFill>
                  <a:srgbClr val="202021"/>
                </a:solidFill>
              </a:rPr>
              <a:t>membuat</a:t>
            </a:r>
            <a:r>
              <a:rPr lang="en-US" sz="2000" dirty="0">
                <a:solidFill>
                  <a:srgbClr val="202021"/>
                </a:solidFill>
              </a:rPr>
              <a:t> </a:t>
            </a:r>
            <a:r>
              <a:rPr lang="en-US" sz="2000" dirty="0" err="1">
                <a:solidFill>
                  <a:srgbClr val="202021"/>
                </a:solidFill>
              </a:rPr>
              <a:t>representasi</a:t>
            </a:r>
            <a:r>
              <a:rPr lang="en-US" sz="2000" dirty="0">
                <a:solidFill>
                  <a:srgbClr val="202021"/>
                </a:solidFill>
              </a:rPr>
              <a:t> </a:t>
            </a:r>
            <a:r>
              <a:rPr lang="en-US" sz="2000" dirty="0" err="1">
                <a:solidFill>
                  <a:srgbClr val="202021"/>
                </a:solidFill>
              </a:rPr>
              <a:t>fisik</a:t>
            </a:r>
            <a:r>
              <a:rPr lang="en-US" sz="2000" dirty="0">
                <a:solidFill>
                  <a:srgbClr val="202021"/>
                </a:solidFill>
              </a:rPr>
              <a:t> </a:t>
            </a:r>
            <a:r>
              <a:rPr lang="en-US" sz="2000" dirty="0" err="1">
                <a:solidFill>
                  <a:srgbClr val="202021"/>
                </a:solidFill>
              </a:rPr>
              <a:t>produk</a:t>
            </a:r>
            <a:r>
              <a:rPr lang="en-US" sz="2000" dirty="0">
                <a:solidFill>
                  <a:srgbClr val="202021"/>
                </a:solidFill>
              </a:rPr>
              <a:t>.</a:t>
            </a:r>
          </a:p>
        </p:txBody>
      </p:sp>
    </p:spTree>
    <p:extLst>
      <p:ext uri="{BB962C8B-B14F-4D97-AF65-F5344CB8AC3E}">
        <p14:creationId xmlns:p14="http://schemas.microsoft.com/office/powerpoint/2010/main" val="5615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08CD4C-473E-8A44-B20B-00551526F6B3}"/>
              </a:ext>
            </a:extLst>
          </p:cNvPr>
          <p:cNvGrpSpPr/>
          <p:nvPr/>
        </p:nvGrpSpPr>
        <p:grpSpPr>
          <a:xfrm>
            <a:off x="357222" y="730586"/>
            <a:ext cx="11477555" cy="5796000"/>
            <a:chOff x="1796261" y="706762"/>
            <a:chExt cx="11477555" cy="5796000"/>
          </a:xfrm>
        </p:grpSpPr>
        <p:sp>
          <p:nvSpPr>
            <p:cNvPr id="7" name="Rectangle 6">
              <a:extLst>
                <a:ext uri="{FF2B5EF4-FFF2-40B4-BE49-F238E27FC236}">
                  <a16:creationId xmlns:a16="http://schemas.microsoft.com/office/drawing/2014/main" id="{D9ED9DBA-9E79-26A5-2ADB-7613682F7C6F}"/>
                </a:ext>
              </a:extLst>
            </p:cNvPr>
            <p:cNvSpPr/>
            <p:nvPr/>
          </p:nvSpPr>
          <p:spPr>
            <a:xfrm>
              <a:off x="3829813" y="919842"/>
              <a:ext cx="7410450" cy="47447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computer with a black screen&#10;&#10;Description automatically generated">
              <a:extLst>
                <a:ext uri="{FF2B5EF4-FFF2-40B4-BE49-F238E27FC236}">
                  <a16:creationId xmlns:a16="http://schemas.microsoft.com/office/drawing/2014/main" id="{8CCD0E09-ED5A-EE8E-6CCD-29CC5A187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1" y="706762"/>
              <a:ext cx="11477555" cy="5796000"/>
            </a:xfrm>
            <a:prstGeom prst="rect">
              <a:avLst/>
            </a:prstGeom>
          </p:spPr>
        </p:pic>
      </p:grpSp>
      <p:pic>
        <p:nvPicPr>
          <p:cNvPr id="3" name="Online Media 2" title="3D Printing and Design with Tinkercad">
            <a:hlinkClick r:id="" action="ppaction://media"/>
            <a:extLst>
              <a:ext uri="{FF2B5EF4-FFF2-40B4-BE49-F238E27FC236}">
                <a16:creationId xmlns:a16="http://schemas.microsoft.com/office/drawing/2014/main" id="{885D3A1A-BA99-C919-9AB5-D44249135B87}"/>
              </a:ext>
            </a:extLst>
          </p:cNvPr>
          <p:cNvPicPr>
            <a:picLocks noRot="1" noChangeAspect="1"/>
          </p:cNvPicPr>
          <p:nvPr>
            <a:videoFile r:link="rId1"/>
          </p:nvPr>
        </p:nvPicPr>
        <p:blipFill>
          <a:blip r:embed="rId4"/>
          <a:stretch>
            <a:fillRect/>
          </a:stretch>
        </p:blipFill>
        <p:spPr>
          <a:xfrm>
            <a:off x="2381809" y="1335542"/>
            <a:ext cx="7410450" cy="4186914"/>
          </a:xfrm>
          <a:prstGeom prst="rect">
            <a:avLst/>
          </a:prstGeom>
        </p:spPr>
      </p:pic>
    </p:spTree>
    <p:extLst>
      <p:ext uri="{BB962C8B-B14F-4D97-AF65-F5344CB8AC3E}">
        <p14:creationId xmlns:p14="http://schemas.microsoft.com/office/powerpoint/2010/main" val="344224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with tablet">
            <a:extLst>
              <a:ext uri="{FF2B5EF4-FFF2-40B4-BE49-F238E27FC236}">
                <a16:creationId xmlns:a16="http://schemas.microsoft.com/office/drawing/2014/main" id="{CDFF3100-D947-37A9-4E97-EBAF952A99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463" r="15463"/>
          <a:stretch/>
        </p:blipFill>
        <p:spPr>
          <a:xfrm>
            <a:off x="4878732" y="-9526"/>
            <a:ext cx="7114233" cy="6868049"/>
          </a:xfrm>
        </p:spPr>
      </p:pic>
      <p:sp>
        <p:nvSpPr>
          <p:cNvPr id="3" name="Title 2">
            <a:extLst>
              <a:ext uri="{FF2B5EF4-FFF2-40B4-BE49-F238E27FC236}">
                <a16:creationId xmlns:a16="http://schemas.microsoft.com/office/drawing/2014/main" id="{8E3FF005-EF16-89FA-893C-74F10B310E30}"/>
              </a:ext>
            </a:extLst>
          </p:cNvPr>
          <p:cNvSpPr>
            <a:spLocks noGrp="1"/>
          </p:cNvSpPr>
          <p:nvPr>
            <p:ph type="ctrTitle"/>
          </p:nvPr>
        </p:nvSpPr>
        <p:spPr>
          <a:xfrm>
            <a:off x="698154" y="529474"/>
            <a:ext cx="4484082" cy="553998"/>
          </a:xfrm>
        </p:spPr>
        <p:txBody>
          <a:bodyPr/>
          <a:lstStyle/>
          <a:p>
            <a:r>
              <a:rPr lang="en-IN" sz="3600" dirty="0" err="1"/>
              <a:t>Prototipe</a:t>
            </a:r>
            <a:r>
              <a:rPr lang="en-IN" sz="3600" dirty="0"/>
              <a:t> </a:t>
            </a:r>
            <a:r>
              <a:rPr lang="en-IN" sz="3600" dirty="0" err="1"/>
              <a:t>Layanan</a:t>
            </a:r>
            <a:endParaRPr lang="en-IN" sz="3600" dirty="0"/>
          </a:p>
        </p:txBody>
      </p:sp>
      <p:sp>
        <p:nvSpPr>
          <p:cNvPr id="4" name="Subtitle 3">
            <a:extLst>
              <a:ext uri="{FF2B5EF4-FFF2-40B4-BE49-F238E27FC236}">
                <a16:creationId xmlns:a16="http://schemas.microsoft.com/office/drawing/2014/main" id="{134C8B20-72DB-CE3D-01B2-B5199D356161}"/>
              </a:ext>
            </a:extLst>
          </p:cNvPr>
          <p:cNvSpPr>
            <a:spLocks noGrp="1"/>
          </p:cNvSpPr>
          <p:nvPr>
            <p:ph type="subTitle" idx="1"/>
          </p:nvPr>
        </p:nvSpPr>
        <p:spPr>
          <a:xfrm>
            <a:off x="698154" y="1340752"/>
            <a:ext cx="4384834" cy="5016758"/>
          </a:xfrm>
        </p:spPr>
        <p:txBody>
          <a:bodyPr/>
          <a:lstStyle/>
          <a:p>
            <a:pPr>
              <a:lnSpc>
                <a:spcPct val="100000"/>
              </a:lnSpc>
              <a:spcBef>
                <a:spcPts val="1200"/>
              </a:spcBef>
            </a:pPr>
            <a:r>
              <a:rPr lang="en-US" dirty="0" err="1">
                <a:latin typeface="Open Sans" pitchFamily="2" charset="0"/>
              </a:rPr>
              <a:t>Buat</a:t>
            </a:r>
            <a:r>
              <a:rPr lang="en-US" dirty="0">
                <a:latin typeface="Open Sans" pitchFamily="2" charset="0"/>
              </a:rPr>
              <a:t> </a:t>
            </a:r>
            <a:r>
              <a:rPr lang="en-US" dirty="0" err="1">
                <a:latin typeface="Open Sans" pitchFamily="2" charset="0"/>
              </a:rPr>
              <a:t>cetak</a:t>
            </a:r>
            <a:r>
              <a:rPr lang="en-US" dirty="0">
                <a:latin typeface="Open Sans" pitchFamily="2" charset="0"/>
              </a:rPr>
              <a:t> </a:t>
            </a:r>
            <a:r>
              <a:rPr lang="en-US" dirty="0" err="1">
                <a:latin typeface="Open Sans" pitchFamily="2" charset="0"/>
              </a:rPr>
              <a:t>biru</a:t>
            </a:r>
            <a:r>
              <a:rPr lang="en-US" dirty="0">
                <a:latin typeface="Open Sans" pitchFamily="2" charset="0"/>
              </a:rPr>
              <a:t> </a:t>
            </a:r>
            <a:r>
              <a:rPr lang="en-US" dirty="0" err="1">
                <a:latin typeface="Open Sans" pitchFamily="2" charset="0"/>
              </a:rPr>
              <a:t>layanan</a:t>
            </a:r>
            <a:r>
              <a:rPr lang="en-US" dirty="0">
                <a:latin typeface="Open Sans" pitchFamily="2" charset="0"/>
              </a:rPr>
              <a:t> yang </a:t>
            </a:r>
            <a:r>
              <a:rPr lang="en-US" dirty="0" err="1">
                <a:latin typeface="Open Sans" pitchFamily="2" charset="0"/>
              </a:rPr>
              <a:t>menguraikan</a:t>
            </a:r>
            <a:r>
              <a:rPr lang="en-US" dirty="0">
                <a:latin typeface="Open Sans" pitchFamily="2" charset="0"/>
              </a:rPr>
              <a:t> </a:t>
            </a:r>
            <a:r>
              <a:rPr lang="en-US" dirty="0" err="1">
                <a:latin typeface="Open Sans" pitchFamily="2" charset="0"/>
              </a:rPr>
              <a:t>perjalanan</a:t>
            </a:r>
            <a:r>
              <a:rPr lang="en-US" dirty="0">
                <a:latin typeface="Open Sans" pitchFamily="2" charset="0"/>
              </a:rPr>
              <a:t> </a:t>
            </a:r>
            <a:r>
              <a:rPr lang="en-US" dirty="0" err="1">
                <a:latin typeface="Open Sans" pitchFamily="2" charset="0"/>
              </a:rPr>
              <a:t>pelanggan</a:t>
            </a:r>
            <a:r>
              <a:rPr lang="en-US" dirty="0">
                <a:latin typeface="Open Sans" pitchFamily="2" charset="0"/>
              </a:rPr>
              <a:t>, </a:t>
            </a:r>
            <a:r>
              <a:rPr lang="en-US" dirty="0" err="1">
                <a:latin typeface="Open Sans" pitchFamily="2" charset="0"/>
              </a:rPr>
              <a:t>tindakan</a:t>
            </a:r>
            <a:r>
              <a:rPr lang="en-US" dirty="0">
                <a:latin typeface="Open Sans" pitchFamily="2" charset="0"/>
              </a:rPr>
              <a:t> </a:t>
            </a:r>
            <a:r>
              <a:rPr lang="en-US" dirty="0" err="1">
                <a:latin typeface="Open Sans" pitchFamily="2" charset="0"/>
              </a:rPr>
              <a:t>depan</a:t>
            </a:r>
            <a:r>
              <a:rPr lang="en-US" dirty="0">
                <a:latin typeface="Open Sans" pitchFamily="2" charset="0"/>
              </a:rPr>
              <a:t> dan </a:t>
            </a:r>
            <a:r>
              <a:rPr lang="en-US" dirty="0" err="1">
                <a:latin typeface="Open Sans" pitchFamily="2" charset="0"/>
              </a:rPr>
              <a:t>belakang</a:t>
            </a:r>
            <a:r>
              <a:rPr lang="en-US" dirty="0">
                <a:latin typeface="Open Sans" pitchFamily="2" charset="0"/>
              </a:rPr>
              <a:t> </a:t>
            </a:r>
            <a:r>
              <a:rPr lang="en-US" dirty="0" err="1">
                <a:latin typeface="Open Sans" pitchFamily="2" charset="0"/>
              </a:rPr>
              <a:t>panggung</a:t>
            </a:r>
            <a:r>
              <a:rPr lang="en-US" dirty="0">
                <a:latin typeface="Open Sans" pitchFamily="2" charset="0"/>
              </a:rPr>
              <a:t>, dan </a:t>
            </a:r>
            <a:r>
              <a:rPr lang="en-US" dirty="0" err="1">
                <a:latin typeface="Open Sans" pitchFamily="2" charset="0"/>
              </a:rPr>
              <a:t>titik</a:t>
            </a:r>
            <a:r>
              <a:rPr lang="en-US" dirty="0">
                <a:latin typeface="Open Sans" pitchFamily="2" charset="0"/>
              </a:rPr>
              <a:t> </a:t>
            </a:r>
            <a:r>
              <a:rPr lang="en-US" dirty="0" err="1">
                <a:latin typeface="Open Sans" pitchFamily="2" charset="0"/>
              </a:rPr>
              <a:t>kontak</a:t>
            </a:r>
            <a:r>
              <a:rPr lang="en-US" dirty="0">
                <a:latin typeface="Open Sans" pitchFamily="2" charset="0"/>
              </a:rPr>
              <a:t>.
</a:t>
            </a:r>
            <a:r>
              <a:rPr lang="en-US" dirty="0" err="1">
                <a:latin typeface="Open Sans" pitchFamily="2" charset="0"/>
              </a:rPr>
              <a:t>Buat</a:t>
            </a:r>
            <a:r>
              <a:rPr lang="en-US" dirty="0">
                <a:latin typeface="Open Sans" pitchFamily="2" charset="0"/>
              </a:rPr>
              <a:t> Peta </a:t>
            </a:r>
            <a:r>
              <a:rPr lang="en-US" dirty="0" err="1">
                <a:latin typeface="Open Sans" pitchFamily="2" charset="0"/>
              </a:rPr>
              <a:t>Perjalanan</a:t>
            </a:r>
            <a:r>
              <a:rPr lang="en-US" dirty="0">
                <a:latin typeface="Open Sans" pitchFamily="2" charset="0"/>
              </a:rPr>
              <a:t> </a:t>
            </a:r>
            <a:r>
              <a:rPr lang="en-US" dirty="0" err="1">
                <a:latin typeface="Open Sans" pitchFamily="2" charset="0"/>
              </a:rPr>
              <a:t>Pelanggan</a:t>
            </a:r>
            <a:r>
              <a:rPr lang="en-US" dirty="0">
                <a:latin typeface="Open Sans" pitchFamily="2" charset="0"/>
              </a:rPr>
              <a:t>, </a:t>
            </a:r>
            <a:r>
              <a:rPr lang="en-US" dirty="0" err="1">
                <a:latin typeface="Open Sans" pitchFamily="2" charset="0"/>
              </a:rPr>
              <a:t>representasi</a:t>
            </a:r>
            <a:r>
              <a:rPr lang="en-US" dirty="0">
                <a:latin typeface="Open Sans" pitchFamily="2" charset="0"/>
              </a:rPr>
              <a:t> </a:t>
            </a:r>
            <a:r>
              <a:rPr lang="en-US" dirty="0" err="1">
                <a:latin typeface="Open Sans" pitchFamily="2" charset="0"/>
              </a:rPr>
              <a:t>grafis</a:t>
            </a:r>
            <a:r>
              <a:rPr lang="en-US" dirty="0">
                <a:latin typeface="Open Sans" pitchFamily="2" charset="0"/>
              </a:rPr>
              <a:t> </a:t>
            </a:r>
            <a:r>
              <a:rPr lang="en-US" dirty="0" err="1">
                <a:latin typeface="Open Sans" pitchFamily="2" charset="0"/>
              </a:rPr>
              <a:t>dari</a:t>
            </a:r>
            <a:r>
              <a:rPr lang="en-US" dirty="0">
                <a:latin typeface="Open Sans" pitchFamily="2" charset="0"/>
              </a:rPr>
              <a:t> </a:t>
            </a:r>
            <a:r>
              <a:rPr lang="en-US" dirty="0" err="1">
                <a:latin typeface="Open Sans" pitchFamily="2" charset="0"/>
              </a:rPr>
              <a:t>pengalaman</a:t>
            </a:r>
            <a:r>
              <a:rPr lang="en-US" dirty="0">
                <a:latin typeface="Open Sans" pitchFamily="2" charset="0"/>
              </a:rPr>
              <a:t> </a:t>
            </a:r>
            <a:r>
              <a:rPr lang="en-US" dirty="0" err="1">
                <a:latin typeface="Open Sans" pitchFamily="2" charset="0"/>
              </a:rPr>
              <a:t>pelanggan</a:t>
            </a:r>
            <a:r>
              <a:rPr lang="en-US" dirty="0">
                <a:latin typeface="Open Sans" pitchFamily="2" charset="0"/>
              </a:rPr>
              <a:t> </a:t>
            </a:r>
            <a:r>
              <a:rPr lang="en-US" dirty="0" err="1">
                <a:latin typeface="Open Sans" pitchFamily="2" charset="0"/>
              </a:rPr>
              <a:t>dengan</a:t>
            </a:r>
            <a:r>
              <a:rPr lang="en-US" dirty="0">
                <a:latin typeface="Open Sans" pitchFamily="2" charset="0"/>
              </a:rPr>
              <a:t> </a:t>
            </a:r>
            <a:r>
              <a:rPr lang="en-US" dirty="0" err="1">
                <a:latin typeface="Open Sans" pitchFamily="2" charset="0"/>
              </a:rPr>
              <a:t>layanan</a:t>
            </a:r>
            <a:r>
              <a:rPr lang="en-US" dirty="0">
                <a:latin typeface="Open Sans" pitchFamily="2" charset="0"/>
              </a:rPr>
              <a:t>, </a:t>
            </a:r>
            <a:r>
              <a:rPr lang="en-US" dirty="0" err="1">
                <a:latin typeface="Open Sans" pitchFamily="2" charset="0"/>
              </a:rPr>
              <a:t>merinci</a:t>
            </a:r>
            <a:r>
              <a:rPr lang="en-US" dirty="0">
                <a:latin typeface="Open Sans" pitchFamily="2" charset="0"/>
              </a:rPr>
              <a:t> </a:t>
            </a:r>
            <a:r>
              <a:rPr lang="en-US" dirty="0" err="1">
                <a:latin typeface="Open Sans" pitchFamily="2" charset="0"/>
              </a:rPr>
              <a:t>setiap</a:t>
            </a:r>
            <a:r>
              <a:rPr lang="en-US" dirty="0">
                <a:latin typeface="Open Sans" pitchFamily="2" charset="0"/>
              </a:rPr>
              <a:t> </a:t>
            </a:r>
            <a:r>
              <a:rPr lang="en-US" dirty="0" err="1">
                <a:latin typeface="Open Sans" pitchFamily="2" charset="0"/>
              </a:rPr>
              <a:t>titik</a:t>
            </a:r>
            <a:r>
              <a:rPr lang="en-US" dirty="0">
                <a:latin typeface="Open Sans" pitchFamily="2" charset="0"/>
              </a:rPr>
              <a:t> </a:t>
            </a:r>
            <a:r>
              <a:rPr lang="en-US" dirty="0" err="1">
                <a:latin typeface="Open Sans" pitchFamily="2" charset="0"/>
              </a:rPr>
              <a:t>kontak</a:t>
            </a:r>
            <a:r>
              <a:rPr lang="en-US" dirty="0">
                <a:latin typeface="Open Sans" pitchFamily="2" charset="0"/>
              </a:rPr>
              <a:t> dan </a:t>
            </a:r>
            <a:r>
              <a:rPr lang="en-US" dirty="0" err="1">
                <a:latin typeface="Open Sans" pitchFamily="2" charset="0"/>
              </a:rPr>
              <a:t>keadaan</a:t>
            </a:r>
            <a:r>
              <a:rPr lang="en-US" dirty="0">
                <a:latin typeface="Open Sans" pitchFamily="2" charset="0"/>
              </a:rPr>
              <a:t> </a:t>
            </a:r>
            <a:r>
              <a:rPr lang="en-US" dirty="0" err="1">
                <a:latin typeface="Open Sans" pitchFamily="2" charset="0"/>
              </a:rPr>
              <a:t>emosional</a:t>
            </a:r>
            <a:r>
              <a:rPr lang="en-US" dirty="0">
                <a:latin typeface="Open Sans" pitchFamily="2" charset="0"/>
              </a:rPr>
              <a:t>.
</a:t>
            </a:r>
            <a:r>
              <a:rPr lang="en-US" dirty="0" err="1">
                <a:latin typeface="Open Sans" pitchFamily="2" charset="0"/>
              </a:rPr>
              <a:t>Mainkan</a:t>
            </a:r>
            <a:r>
              <a:rPr lang="en-US" dirty="0">
                <a:latin typeface="Open Sans" pitchFamily="2" charset="0"/>
              </a:rPr>
              <a:t> </a:t>
            </a:r>
            <a:r>
              <a:rPr lang="en-US" dirty="0" err="1">
                <a:latin typeface="Open Sans" pitchFamily="2" charset="0"/>
              </a:rPr>
              <a:t>peran</a:t>
            </a:r>
            <a:r>
              <a:rPr lang="en-US" dirty="0">
                <a:latin typeface="Open Sans" pitchFamily="2" charset="0"/>
              </a:rPr>
              <a:t> </a:t>
            </a:r>
            <a:r>
              <a:rPr lang="en-US" dirty="0" err="1">
                <a:latin typeface="Open Sans" pitchFamily="2" charset="0"/>
              </a:rPr>
              <a:t>layanan</a:t>
            </a:r>
            <a:r>
              <a:rPr lang="en-US" dirty="0">
                <a:latin typeface="Open Sans" pitchFamily="2" charset="0"/>
              </a:rPr>
              <a:t> </a:t>
            </a:r>
            <a:r>
              <a:rPr lang="en-US" dirty="0" err="1">
                <a:latin typeface="Open Sans" pitchFamily="2" charset="0"/>
              </a:rPr>
              <a:t>untuk</a:t>
            </a:r>
            <a:r>
              <a:rPr lang="en-US" dirty="0">
                <a:latin typeface="Open Sans" pitchFamily="2" charset="0"/>
              </a:rPr>
              <a:t> </a:t>
            </a:r>
            <a:r>
              <a:rPr lang="en-US" dirty="0" err="1">
                <a:latin typeface="Open Sans" pitchFamily="2" charset="0"/>
              </a:rPr>
              <a:t>memahami</a:t>
            </a:r>
            <a:r>
              <a:rPr lang="en-US" dirty="0">
                <a:latin typeface="Open Sans" pitchFamily="2" charset="0"/>
              </a:rPr>
              <a:t> dan </a:t>
            </a:r>
            <a:r>
              <a:rPr lang="en-US" dirty="0" err="1">
                <a:latin typeface="Open Sans" pitchFamily="2" charset="0"/>
              </a:rPr>
              <a:t>meningkatkan</a:t>
            </a:r>
            <a:r>
              <a:rPr lang="en-US" dirty="0">
                <a:latin typeface="Open Sans" pitchFamily="2" charset="0"/>
              </a:rPr>
              <a:t> </a:t>
            </a:r>
            <a:r>
              <a:rPr lang="en-US" dirty="0" err="1">
                <a:latin typeface="Open Sans" pitchFamily="2" charset="0"/>
              </a:rPr>
              <a:t>pengalaman</a:t>
            </a:r>
            <a:r>
              <a:rPr lang="en-US" dirty="0">
                <a:latin typeface="Open Sans" pitchFamily="2" charset="0"/>
              </a:rPr>
              <a:t> </a:t>
            </a:r>
            <a:r>
              <a:rPr lang="en-US" dirty="0" err="1">
                <a:latin typeface="Open Sans" pitchFamily="2" charset="0"/>
              </a:rPr>
              <a:t>pelanggan</a:t>
            </a:r>
            <a:r>
              <a:rPr lang="en-US" dirty="0">
                <a:latin typeface="Open Sans" pitchFamily="2" charset="0"/>
              </a:rPr>
              <a:t>. </a:t>
            </a:r>
            <a:r>
              <a:rPr lang="en-US" dirty="0" err="1">
                <a:latin typeface="Open Sans" pitchFamily="2" charset="0"/>
              </a:rPr>
              <a:t>Ini</a:t>
            </a:r>
            <a:r>
              <a:rPr lang="en-US" dirty="0">
                <a:latin typeface="Open Sans" pitchFamily="2" charset="0"/>
              </a:rPr>
              <a:t> juga </a:t>
            </a:r>
            <a:r>
              <a:rPr lang="en-US" dirty="0" err="1">
                <a:latin typeface="Open Sans" pitchFamily="2" charset="0"/>
              </a:rPr>
              <a:t>bisa</a:t>
            </a:r>
            <a:r>
              <a:rPr lang="en-US" dirty="0">
                <a:latin typeface="Open Sans" pitchFamily="2" charset="0"/>
              </a:rPr>
              <a:t> </a:t>
            </a:r>
            <a:r>
              <a:rPr lang="en-US" dirty="0" err="1">
                <a:latin typeface="Open Sans" pitchFamily="2" charset="0"/>
              </a:rPr>
              <a:t>dilakukan</a:t>
            </a:r>
            <a:r>
              <a:rPr lang="en-US" dirty="0">
                <a:latin typeface="Open Sans" pitchFamily="2" charset="0"/>
              </a:rPr>
              <a:t> </a:t>
            </a:r>
            <a:r>
              <a:rPr lang="en-US" dirty="0" err="1">
                <a:latin typeface="Open Sans" pitchFamily="2" charset="0"/>
              </a:rPr>
              <a:t>melalui</a:t>
            </a:r>
            <a:r>
              <a:rPr lang="en-US" dirty="0">
                <a:latin typeface="Open Sans" pitchFamily="2" charset="0"/>
              </a:rPr>
              <a:t> </a:t>
            </a:r>
            <a:r>
              <a:rPr lang="en-US" dirty="0" err="1">
                <a:latin typeface="Open Sans" pitchFamily="2" charset="0"/>
              </a:rPr>
              <a:t>mendongeng</a:t>
            </a:r>
            <a:r>
              <a:rPr lang="en-US" dirty="0">
                <a:latin typeface="Open Sans" pitchFamily="2" charset="0"/>
              </a:rPr>
              <a:t>.</a:t>
            </a:r>
          </a:p>
        </p:txBody>
      </p:sp>
    </p:spTree>
    <p:extLst>
      <p:ext uri="{BB962C8B-B14F-4D97-AF65-F5344CB8AC3E}">
        <p14:creationId xmlns:p14="http://schemas.microsoft.com/office/powerpoint/2010/main" val="145026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08CD4C-473E-8A44-B20B-00551526F6B3}"/>
              </a:ext>
            </a:extLst>
          </p:cNvPr>
          <p:cNvGrpSpPr/>
          <p:nvPr/>
        </p:nvGrpSpPr>
        <p:grpSpPr>
          <a:xfrm>
            <a:off x="357222" y="542575"/>
            <a:ext cx="11477555" cy="5796000"/>
            <a:chOff x="1796261" y="706762"/>
            <a:chExt cx="11477555" cy="5796000"/>
          </a:xfrm>
        </p:grpSpPr>
        <p:sp>
          <p:nvSpPr>
            <p:cNvPr id="7" name="Rectangle 6">
              <a:extLst>
                <a:ext uri="{FF2B5EF4-FFF2-40B4-BE49-F238E27FC236}">
                  <a16:creationId xmlns:a16="http://schemas.microsoft.com/office/drawing/2014/main" id="{D9ED9DBA-9E79-26A5-2ADB-7613682F7C6F}"/>
                </a:ext>
              </a:extLst>
            </p:cNvPr>
            <p:cNvSpPr/>
            <p:nvPr/>
          </p:nvSpPr>
          <p:spPr>
            <a:xfrm>
              <a:off x="3829813" y="919842"/>
              <a:ext cx="7410450" cy="47447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computer with a black screen&#10;&#10;Description automatically generated">
              <a:extLst>
                <a:ext uri="{FF2B5EF4-FFF2-40B4-BE49-F238E27FC236}">
                  <a16:creationId xmlns:a16="http://schemas.microsoft.com/office/drawing/2014/main" id="{8CCD0E09-ED5A-EE8E-6CCD-29CC5A187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1" y="706762"/>
              <a:ext cx="11477555" cy="5796000"/>
            </a:xfrm>
            <a:prstGeom prst="rect">
              <a:avLst/>
            </a:prstGeom>
          </p:spPr>
        </p:pic>
      </p:grpSp>
      <p:pic>
        <p:nvPicPr>
          <p:cNvPr id="2" name="Online Media 1" title="Customer Journey Coffee Shop">
            <a:hlinkClick r:id="" action="ppaction://media"/>
            <a:extLst>
              <a:ext uri="{FF2B5EF4-FFF2-40B4-BE49-F238E27FC236}">
                <a16:creationId xmlns:a16="http://schemas.microsoft.com/office/drawing/2014/main" id="{355E11F6-923A-1195-1006-C82B8AA6CC2A}"/>
              </a:ext>
            </a:extLst>
          </p:cNvPr>
          <p:cNvPicPr>
            <a:picLocks noRot="1" noChangeAspect="1"/>
          </p:cNvPicPr>
          <p:nvPr>
            <a:videoFile r:link="rId1"/>
          </p:nvPr>
        </p:nvPicPr>
        <p:blipFill>
          <a:blip r:embed="rId4"/>
          <a:stretch>
            <a:fillRect/>
          </a:stretch>
        </p:blipFill>
        <p:spPr>
          <a:xfrm>
            <a:off x="2406993" y="1110777"/>
            <a:ext cx="7394231" cy="4177750"/>
          </a:xfrm>
          <a:prstGeom prst="rect">
            <a:avLst/>
          </a:prstGeom>
        </p:spPr>
      </p:pic>
      <p:sp>
        <p:nvSpPr>
          <p:cNvPr id="4" name="TextBox 3">
            <a:extLst>
              <a:ext uri="{FF2B5EF4-FFF2-40B4-BE49-F238E27FC236}">
                <a16:creationId xmlns:a16="http://schemas.microsoft.com/office/drawing/2014/main" id="{39D3BCEB-69D8-9D31-BD3C-9C58F759C18B}"/>
              </a:ext>
            </a:extLst>
          </p:cNvPr>
          <p:cNvSpPr txBox="1"/>
          <p:nvPr/>
        </p:nvSpPr>
        <p:spPr>
          <a:xfrm>
            <a:off x="3636378" y="6259833"/>
            <a:ext cx="4919241" cy="369332"/>
          </a:xfrm>
          <a:prstGeom prst="rect">
            <a:avLst/>
          </a:prstGeom>
          <a:noFill/>
        </p:spPr>
        <p:txBody>
          <a:bodyPr wrap="square">
            <a:spAutoFit/>
          </a:bodyPr>
          <a:lstStyle/>
          <a:p>
            <a:r>
              <a:rPr lang="en-US" b="1" dirty="0">
                <a:solidFill>
                  <a:schemeClr val="bg1"/>
                </a:solidFill>
                <a:latin typeface="Open Sans" pitchFamily="2" charset="0"/>
              </a:rPr>
              <a:t>Customer Journey Mapping Video – 1 </a:t>
            </a:r>
            <a:endParaRPr lang="en-US" b="1" dirty="0">
              <a:solidFill>
                <a:schemeClr val="bg1"/>
              </a:solidFill>
            </a:endParaRPr>
          </a:p>
        </p:txBody>
      </p:sp>
    </p:spTree>
    <p:extLst>
      <p:ext uri="{BB962C8B-B14F-4D97-AF65-F5344CB8AC3E}">
        <p14:creationId xmlns:p14="http://schemas.microsoft.com/office/powerpoint/2010/main" val="363802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1511-DA4A-49CE-1232-3F5EBA96382E}"/>
              </a:ext>
            </a:extLst>
          </p:cNvPr>
          <p:cNvSpPr>
            <a:spLocks noGrp="1"/>
          </p:cNvSpPr>
          <p:nvPr>
            <p:ph type="ctrTitle"/>
          </p:nvPr>
        </p:nvSpPr>
        <p:spPr>
          <a:xfrm>
            <a:off x="1524000" y="2941446"/>
            <a:ext cx="9144000" cy="975107"/>
          </a:xfrm>
        </p:spPr>
        <p:txBody>
          <a:bodyPr>
            <a:normAutofit/>
          </a:bodyPr>
          <a:lstStyle/>
          <a:p>
            <a:r>
              <a:rPr lang="en-IN" dirty="0">
                <a:latin typeface="Barlow Medium"/>
              </a:rPr>
              <a:t>SESI DEMONSTRASI</a:t>
            </a:r>
          </a:p>
        </p:txBody>
      </p:sp>
    </p:spTree>
    <p:extLst>
      <p:ext uri="{BB962C8B-B14F-4D97-AF65-F5344CB8AC3E}">
        <p14:creationId xmlns:p14="http://schemas.microsoft.com/office/powerpoint/2010/main" val="3232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08CD4C-473E-8A44-B20B-00551526F6B3}"/>
              </a:ext>
            </a:extLst>
          </p:cNvPr>
          <p:cNvGrpSpPr/>
          <p:nvPr/>
        </p:nvGrpSpPr>
        <p:grpSpPr>
          <a:xfrm>
            <a:off x="357222" y="531000"/>
            <a:ext cx="11477555" cy="5796000"/>
            <a:chOff x="1796261" y="706762"/>
            <a:chExt cx="11477555" cy="5796000"/>
          </a:xfrm>
        </p:grpSpPr>
        <p:sp>
          <p:nvSpPr>
            <p:cNvPr id="7" name="Rectangle 6">
              <a:extLst>
                <a:ext uri="{FF2B5EF4-FFF2-40B4-BE49-F238E27FC236}">
                  <a16:creationId xmlns:a16="http://schemas.microsoft.com/office/drawing/2014/main" id="{D9ED9DBA-9E79-26A5-2ADB-7613682F7C6F}"/>
                </a:ext>
              </a:extLst>
            </p:cNvPr>
            <p:cNvSpPr/>
            <p:nvPr/>
          </p:nvSpPr>
          <p:spPr>
            <a:xfrm>
              <a:off x="3829813" y="919842"/>
              <a:ext cx="7410450" cy="47447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computer with a black screen&#10;&#10;Description automatically generated">
              <a:extLst>
                <a:ext uri="{FF2B5EF4-FFF2-40B4-BE49-F238E27FC236}">
                  <a16:creationId xmlns:a16="http://schemas.microsoft.com/office/drawing/2014/main" id="{8CCD0E09-ED5A-EE8E-6CCD-29CC5A187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1" y="706762"/>
              <a:ext cx="11477555" cy="5796000"/>
            </a:xfrm>
            <a:prstGeom prst="rect">
              <a:avLst/>
            </a:prstGeom>
          </p:spPr>
        </p:pic>
      </p:grpSp>
      <p:pic>
        <p:nvPicPr>
          <p:cNvPr id="2" name="Online Media 1" title="How To Create A Customer Journey Map">
            <a:hlinkClick r:id="" action="ppaction://media"/>
            <a:extLst>
              <a:ext uri="{FF2B5EF4-FFF2-40B4-BE49-F238E27FC236}">
                <a16:creationId xmlns:a16="http://schemas.microsoft.com/office/drawing/2014/main" id="{C27193A1-BFAC-6269-6F41-A69262837CC5}"/>
              </a:ext>
            </a:extLst>
          </p:cNvPr>
          <p:cNvPicPr>
            <a:picLocks noRot="1" noChangeAspect="1"/>
          </p:cNvPicPr>
          <p:nvPr>
            <a:videoFile r:link="rId1"/>
          </p:nvPr>
        </p:nvPicPr>
        <p:blipFill>
          <a:blip r:embed="rId4"/>
          <a:stretch>
            <a:fillRect/>
          </a:stretch>
        </p:blipFill>
        <p:spPr>
          <a:xfrm>
            <a:off x="2398895" y="1345196"/>
            <a:ext cx="7376279" cy="4167607"/>
          </a:xfrm>
          <a:prstGeom prst="rect">
            <a:avLst/>
          </a:prstGeom>
        </p:spPr>
      </p:pic>
      <p:sp>
        <p:nvSpPr>
          <p:cNvPr id="3" name="TextBox 2">
            <a:extLst>
              <a:ext uri="{FF2B5EF4-FFF2-40B4-BE49-F238E27FC236}">
                <a16:creationId xmlns:a16="http://schemas.microsoft.com/office/drawing/2014/main" id="{CAF19710-68EF-7029-5DDC-D898EE911ABE}"/>
              </a:ext>
            </a:extLst>
          </p:cNvPr>
          <p:cNvSpPr txBox="1"/>
          <p:nvPr/>
        </p:nvSpPr>
        <p:spPr>
          <a:xfrm>
            <a:off x="3883788" y="6327000"/>
            <a:ext cx="4424422" cy="369332"/>
          </a:xfrm>
          <a:prstGeom prst="rect">
            <a:avLst/>
          </a:prstGeom>
          <a:noFill/>
        </p:spPr>
        <p:txBody>
          <a:bodyPr wrap="square">
            <a:spAutoFit/>
          </a:bodyPr>
          <a:lstStyle/>
          <a:p>
            <a:r>
              <a:rPr lang="en-US" b="1">
                <a:solidFill>
                  <a:schemeClr val="bg1"/>
                </a:solidFill>
                <a:latin typeface="Open Sans" pitchFamily="2" charset="0"/>
              </a:rPr>
              <a:t>Customer Journey Mapping Video – 2 </a:t>
            </a:r>
            <a:endParaRPr lang="en-US" b="1">
              <a:solidFill>
                <a:schemeClr val="bg1"/>
              </a:solidFill>
            </a:endParaRPr>
          </a:p>
        </p:txBody>
      </p:sp>
    </p:spTree>
    <p:extLst>
      <p:ext uri="{BB962C8B-B14F-4D97-AF65-F5344CB8AC3E}">
        <p14:creationId xmlns:p14="http://schemas.microsoft.com/office/powerpoint/2010/main" val="18888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42D4A5E-9F87-D69A-875F-2868D3265535}"/>
              </a:ext>
            </a:extLst>
          </p:cNvPr>
          <p:cNvSpPr>
            <a:spLocks noGrp="1"/>
          </p:cNvSpPr>
          <p:nvPr>
            <p:ph type="ctrTitle"/>
          </p:nvPr>
        </p:nvSpPr>
        <p:spPr>
          <a:xfrm>
            <a:off x="360000" y="436108"/>
            <a:ext cx="11484000" cy="430887"/>
          </a:xfrm>
        </p:spPr>
        <p:txBody>
          <a:bodyPr/>
          <a:lstStyle/>
          <a:p>
            <a:r>
              <a:rPr lang="en-US" sz="2800" dirty="0" err="1">
                <a:ea typeface="Open Sans" pitchFamily="2" charset="0"/>
                <a:cs typeface="Open Sans" pitchFamily="2" charset="0"/>
              </a:rPr>
              <a:t>Apa</a:t>
            </a:r>
            <a:r>
              <a:rPr lang="en-US" sz="2800" dirty="0">
                <a:ea typeface="Open Sans" pitchFamily="2" charset="0"/>
                <a:cs typeface="Open Sans" pitchFamily="2" charset="0"/>
              </a:rPr>
              <a:t> yang </a:t>
            </a:r>
            <a:r>
              <a:rPr lang="en-US" sz="2800" dirty="0" err="1">
                <a:ea typeface="Open Sans" pitchFamily="2" charset="0"/>
                <a:cs typeface="Open Sans" pitchFamily="2" charset="0"/>
              </a:rPr>
              <a:t>dimaksud</a:t>
            </a:r>
            <a:r>
              <a:rPr lang="en-US" sz="2800" dirty="0">
                <a:ea typeface="Open Sans" pitchFamily="2" charset="0"/>
                <a:cs typeface="Open Sans" pitchFamily="2" charset="0"/>
              </a:rPr>
              <a:t> </a:t>
            </a:r>
            <a:r>
              <a:rPr lang="en-US" sz="2800" dirty="0" err="1">
                <a:ea typeface="Open Sans" pitchFamily="2" charset="0"/>
                <a:cs typeface="Open Sans" pitchFamily="2" charset="0"/>
              </a:rPr>
              <a:t>dengan</a:t>
            </a:r>
            <a:r>
              <a:rPr lang="en-US" sz="2800" dirty="0">
                <a:ea typeface="Open Sans" pitchFamily="2" charset="0"/>
                <a:cs typeface="Open Sans" pitchFamily="2" charset="0"/>
              </a:rPr>
              <a:t> </a:t>
            </a:r>
            <a:r>
              <a:rPr lang="en-US" sz="2800" dirty="0" err="1">
                <a:ea typeface="Open Sans" pitchFamily="2" charset="0"/>
                <a:cs typeface="Open Sans" pitchFamily="2" charset="0"/>
              </a:rPr>
              <a:t>Kesesuaian</a:t>
            </a:r>
            <a:r>
              <a:rPr lang="en-US" sz="2800" dirty="0">
                <a:ea typeface="Open Sans" pitchFamily="2" charset="0"/>
                <a:cs typeface="Open Sans" pitchFamily="2" charset="0"/>
              </a:rPr>
              <a:t> </a:t>
            </a:r>
            <a:r>
              <a:rPr lang="en-US" sz="2800" dirty="0" err="1">
                <a:ea typeface="Open Sans" pitchFamily="2" charset="0"/>
                <a:cs typeface="Open Sans" pitchFamily="2" charset="0"/>
              </a:rPr>
              <a:t>dalam</a:t>
            </a:r>
            <a:r>
              <a:rPr lang="en-US" sz="2800" dirty="0">
                <a:ea typeface="Open Sans" pitchFamily="2" charset="0"/>
                <a:cs typeface="Open Sans" pitchFamily="2" charset="0"/>
              </a:rPr>
              <a:t> </a:t>
            </a:r>
            <a:r>
              <a:rPr lang="en-US" sz="2800" dirty="0" err="1">
                <a:ea typeface="Open Sans" pitchFamily="2" charset="0"/>
                <a:cs typeface="Open Sans" pitchFamily="2" charset="0"/>
              </a:rPr>
              <a:t>Pembuatan</a:t>
            </a:r>
            <a:r>
              <a:rPr lang="en-US" sz="2800" dirty="0">
                <a:ea typeface="Open Sans" pitchFamily="2" charset="0"/>
                <a:cs typeface="Open Sans" pitchFamily="2" charset="0"/>
              </a:rPr>
              <a:t> </a:t>
            </a:r>
            <a:r>
              <a:rPr lang="en-US" sz="2800" dirty="0" err="1">
                <a:ea typeface="Open Sans" pitchFamily="2" charset="0"/>
                <a:cs typeface="Open Sans" pitchFamily="2" charset="0"/>
              </a:rPr>
              <a:t>Prototipe</a:t>
            </a:r>
            <a:r>
              <a:rPr lang="en-US" sz="2800" dirty="0">
                <a:ea typeface="Open Sans" pitchFamily="2" charset="0"/>
                <a:cs typeface="Open Sans" pitchFamily="2" charset="0"/>
              </a:rPr>
              <a:t>?</a:t>
            </a:r>
          </a:p>
        </p:txBody>
      </p:sp>
      <p:sp>
        <p:nvSpPr>
          <p:cNvPr id="4" name="TextBox 3">
            <a:extLst>
              <a:ext uri="{FF2B5EF4-FFF2-40B4-BE49-F238E27FC236}">
                <a16:creationId xmlns:a16="http://schemas.microsoft.com/office/drawing/2014/main" id="{B5649C4C-852E-3CAF-A601-0EB0C6ACF0FD}"/>
              </a:ext>
            </a:extLst>
          </p:cNvPr>
          <p:cNvSpPr txBox="1"/>
          <p:nvPr/>
        </p:nvSpPr>
        <p:spPr>
          <a:xfrm>
            <a:off x="283800" y="1181100"/>
            <a:ext cx="11292643" cy="369332"/>
          </a:xfrm>
          <a:prstGeom prst="rect">
            <a:avLst/>
          </a:prstGeom>
          <a:noFill/>
        </p:spPr>
        <p:txBody>
          <a:bodyPr wrap="none" rtlCol="0">
            <a:spAutoFit/>
          </a:bodyPr>
          <a:lstStyle/>
          <a:p>
            <a:pPr lvl="0">
              <a:defRPr/>
            </a:pPr>
            <a:r>
              <a:rPr lang="en-IN" dirty="0" err="1">
                <a:solidFill>
                  <a:srgbClr val="414042"/>
                </a:solidFill>
                <a:latin typeface="Open Sans" pitchFamily="2" charset="0"/>
                <a:ea typeface="Open Sans" pitchFamily="2" charset="0"/>
                <a:cs typeface="Open Sans" pitchFamily="2" charset="0"/>
              </a:rPr>
              <a:t>Kesesuaian</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mengacu</a:t>
            </a:r>
            <a:r>
              <a:rPr lang="en-IN" dirty="0">
                <a:solidFill>
                  <a:srgbClr val="414042"/>
                </a:solidFill>
                <a:latin typeface="Open Sans" pitchFamily="2" charset="0"/>
                <a:ea typeface="Open Sans" pitchFamily="2" charset="0"/>
                <a:cs typeface="Open Sans" pitchFamily="2" charset="0"/>
              </a:rPr>
              <a:t> pada </a:t>
            </a:r>
            <a:r>
              <a:rPr lang="en-IN" dirty="0" err="1">
                <a:solidFill>
                  <a:srgbClr val="414042"/>
                </a:solidFill>
                <a:latin typeface="Open Sans" pitchFamily="2" charset="0"/>
                <a:ea typeface="Open Sans" pitchFamily="2" charset="0"/>
                <a:cs typeface="Open Sans" pitchFamily="2" charset="0"/>
              </a:rPr>
              <a:t>tingkat</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akurasi</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atau</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kemiripan</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prototipe</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dengan</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produk</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atau</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layanan</a:t>
            </a:r>
            <a:r>
              <a:rPr lang="en-IN" dirty="0">
                <a:solidFill>
                  <a:srgbClr val="414042"/>
                </a:solidFill>
                <a:latin typeface="Open Sans" pitchFamily="2" charset="0"/>
                <a:ea typeface="Open Sans" pitchFamily="2" charset="0"/>
                <a:cs typeface="Open Sans" pitchFamily="2" charset="0"/>
              </a:rPr>
              <a:t> </a:t>
            </a:r>
            <a:r>
              <a:rPr lang="en-IN" dirty="0" err="1">
                <a:solidFill>
                  <a:srgbClr val="414042"/>
                </a:solidFill>
                <a:latin typeface="Open Sans" pitchFamily="2" charset="0"/>
                <a:ea typeface="Open Sans" pitchFamily="2" charset="0"/>
                <a:cs typeface="Open Sans" pitchFamily="2" charset="0"/>
              </a:rPr>
              <a:t>akhir</a:t>
            </a:r>
            <a:r>
              <a:rPr lang="en-IN" dirty="0">
                <a:solidFill>
                  <a:srgbClr val="414042"/>
                </a:solidFill>
                <a:latin typeface="Open Sans" pitchFamily="2" charset="0"/>
                <a:ea typeface="Open Sans" pitchFamily="2" charset="0"/>
                <a:cs typeface="Open Sans" pitchFamily="2" charset="0"/>
              </a:rPr>
              <a:t>. </a:t>
            </a:r>
            <a:endParaRPr kumimoji="0" lang="en-US" sz="1800" b="0" i="0" u="none" strike="noStrike" kern="1200" cap="none" spc="0" normalizeH="0" baseline="0" noProof="0" dirty="0">
              <a:ln>
                <a:noFill/>
              </a:ln>
              <a:solidFill>
                <a:srgbClr val="414042"/>
              </a:solidFill>
              <a:effectLst/>
              <a:uLnTx/>
              <a:uFillTx/>
              <a:latin typeface="Open Sans" pitchFamily="2" charset="0"/>
              <a:ea typeface="Open Sans" pitchFamily="2" charset="0"/>
              <a:cs typeface="Open Sans" pitchFamily="2" charset="0"/>
            </a:endParaRPr>
          </a:p>
        </p:txBody>
      </p:sp>
      <p:pic>
        <p:nvPicPr>
          <p:cNvPr id="13" name="Picture 2" descr="Different Types of Design Fidelity">
            <a:extLst>
              <a:ext uri="{FF2B5EF4-FFF2-40B4-BE49-F238E27FC236}">
                <a16:creationId xmlns:a16="http://schemas.microsoft.com/office/drawing/2014/main" id="{9231E381-EDCC-166C-9058-1B2C36458C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5" t="18380" r="65083" b="8599"/>
          <a:stretch/>
        </p:blipFill>
        <p:spPr bwMode="auto">
          <a:xfrm>
            <a:off x="795549" y="2705243"/>
            <a:ext cx="2763519" cy="297211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F34229C3-815A-9DC3-B0CE-4DE14D4E5051}"/>
              </a:ext>
            </a:extLst>
          </p:cNvPr>
          <p:cNvSpPr/>
          <p:nvPr/>
        </p:nvSpPr>
        <p:spPr>
          <a:xfrm>
            <a:off x="1189885" y="1864538"/>
            <a:ext cx="1727200" cy="640565"/>
          </a:xfrm>
          <a:prstGeom prst="roundRect">
            <a:avLst/>
          </a:prstGeom>
          <a:solidFill>
            <a:srgbClr val="BE24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IN" dirty="0" err="1">
                <a:solidFill>
                  <a:srgbClr val="FFFFFF"/>
                </a:solidFill>
                <a:latin typeface="Open Sans" pitchFamily="2" charset="0"/>
                <a:ea typeface="Open Sans" pitchFamily="2" charset="0"/>
                <a:cs typeface="Open Sans" pitchFamily="2" charset="0"/>
              </a:rPr>
              <a:t>Kesesuaian</a:t>
            </a:r>
            <a:r>
              <a:rPr lang="en-IN" dirty="0">
                <a:solidFill>
                  <a:srgbClr val="FFFFFF"/>
                </a:solidFill>
                <a:latin typeface="Open Sans" pitchFamily="2" charset="0"/>
                <a:ea typeface="Open Sans" pitchFamily="2" charset="0"/>
                <a:cs typeface="Open Sans" pitchFamily="2" charset="0"/>
              </a:rPr>
              <a:t> </a:t>
            </a:r>
            <a:r>
              <a:rPr lang="en-IN" dirty="0" err="1">
                <a:solidFill>
                  <a:srgbClr val="FFFFFF"/>
                </a:solidFill>
                <a:latin typeface="Open Sans" pitchFamily="2" charset="0"/>
                <a:ea typeface="Open Sans" pitchFamily="2" charset="0"/>
                <a:cs typeface="Open Sans" pitchFamily="2" charset="0"/>
              </a:rPr>
              <a:t>Rendah</a:t>
            </a:r>
            <a:endParaRPr kumimoji="0" lang="en-IN" sz="18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5" name="Rectangle 14">
            <a:extLst>
              <a:ext uri="{FF2B5EF4-FFF2-40B4-BE49-F238E27FC236}">
                <a16:creationId xmlns:a16="http://schemas.microsoft.com/office/drawing/2014/main" id="{E07AA690-C7E5-4B7B-A129-A0ECE5E81ABD}"/>
              </a:ext>
            </a:extLst>
          </p:cNvPr>
          <p:cNvSpPr/>
          <p:nvPr/>
        </p:nvSpPr>
        <p:spPr>
          <a:xfrm>
            <a:off x="926897" y="5877497"/>
            <a:ext cx="2253175" cy="5803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defRPr/>
            </a:pPr>
            <a:r>
              <a:rPr lang="en-IN" sz="1600" dirty="0" err="1">
                <a:solidFill>
                  <a:srgbClr val="414042"/>
                </a:solidFill>
                <a:latin typeface="Open Sans" pitchFamily="2" charset="0"/>
                <a:ea typeface="Open Sans" pitchFamily="2" charset="0"/>
                <a:cs typeface="Open Sans" pitchFamily="2" charset="0"/>
              </a:rPr>
              <a:t>Representasi</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dasar</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dengan</a:t>
            </a:r>
            <a:r>
              <a:rPr lang="en-IN" sz="1600" dirty="0">
                <a:solidFill>
                  <a:srgbClr val="414042"/>
                </a:solidFill>
                <a:latin typeface="Open Sans" pitchFamily="2" charset="0"/>
                <a:ea typeface="Open Sans" pitchFamily="2" charset="0"/>
                <a:cs typeface="Open Sans" pitchFamily="2" charset="0"/>
              </a:rPr>
              <a:t> detail minimal</a:t>
            </a:r>
            <a:endParaRPr kumimoji="0" lang="en-IN" sz="1600" b="0" i="0" u="none" strike="noStrike" kern="1200" cap="none" spc="0" normalizeH="0" baseline="0" noProof="0" dirty="0">
              <a:ln>
                <a:noFill/>
              </a:ln>
              <a:solidFill>
                <a:srgbClr val="414042"/>
              </a:solidFill>
              <a:effectLst/>
              <a:uLnTx/>
              <a:uFillTx/>
              <a:latin typeface="Open Sans" pitchFamily="2" charset="0"/>
              <a:ea typeface="Open Sans" pitchFamily="2" charset="0"/>
              <a:cs typeface="Open Sans" pitchFamily="2" charset="0"/>
            </a:endParaRPr>
          </a:p>
        </p:txBody>
      </p:sp>
      <p:pic>
        <p:nvPicPr>
          <p:cNvPr id="16" name="Picture 2" descr="Different Types of Design Fidelity">
            <a:extLst>
              <a:ext uri="{FF2B5EF4-FFF2-40B4-BE49-F238E27FC236}">
                <a16:creationId xmlns:a16="http://schemas.microsoft.com/office/drawing/2014/main" id="{7B6C7E02-E8DF-8393-8F50-707C12BCA7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247" t="15173" r="38902" b="9028"/>
          <a:stretch/>
        </p:blipFill>
        <p:spPr bwMode="auto">
          <a:xfrm>
            <a:off x="4915555" y="2631779"/>
            <a:ext cx="1793093" cy="310299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366BDF1A-8239-0203-6B0C-34054D37E23E}"/>
              </a:ext>
            </a:extLst>
          </p:cNvPr>
          <p:cNvSpPr/>
          <p:nvPr/>
        </p:nvSpPr>
        <p:spPr>
          <a:xfrm>
            <a:off x="4948502" y="1864537"/>
            <a:ext cx="1727200" cy="640565"/>
          </a:xfrm>
          <a:prstGeom prst="roundRect">
            <a:avLst/>
          </a:prstGeom>
          <a:solidFill>
            <a:srgbClr val="F26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IN" dirty="0" err="1">
                <a:solidFill>
                  <a:srgbClr val="FFFFFF"/>
                </a:solidFill>
                <a:latin typeface="Open Sans" pitchFamily="2" charset="0"/>
                <a:ea typeface="Open Sans" pitchFamily="2" charset="0"/>
                <a:cs typeface="Open Sans" pitchFamily="2" charset="0"/>
              </a:rPr>
              <a:t>Kesesuaian</a:t>
            </a:r>
            <a:r>
              <a:rPr lang="en-IN" dirty="0">
                <a:solidFill>
                  <a:srgbClr val="FFFFFF"/>
                </a:solidFill>
                <a:latin typeface="Open Sans" pitchFamily="2" charset="0"/>
                <a:ea typeface="Open Sans" pitchFamily="2" charset="0"/>
                <a:cs typeface="Open Sans" pitchFamily="2" charset="0"/>
              </a:rPr>
              <a:t> Sedang</a:t>
            </a:r>
            <a:endParaRPr kumimoji="0" lang="en-IN" sz="18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8" name="Rectangle 17">
            <a:extLst>
              <a:ext uri="{FF2B5EF4-FFF2-40B4-BE49-F238E27FC236}">
                <a16:creationId xmlns:a16="http://schemas.microsoft.com/office/drawing/2014/main" id="{F2E7ECB4-23E2-8EE9-700F-5BD7173F5217}"/>
              </a:ext>
            </a:extLst>
          </p:cNvPr>
          <p:cNvSpPr/>
          <p:nvPr/>
        </p:nvSpPr>
        <p:spPr>
          <a:xfrm>
            <a:off x="4554935" y="5880438"/>
            <a:ext cx="2504606" cy="5803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defRPr/>
            </a:pPr>
            <a:r>
              <a:rPr lang="en-IN" sz="1600" dirty="0" err="1">
                <a:solidFill>
                  <a:srgbClr val="414042"/>
                </a:solidFill>
                <a:latin typeface="Open Sans" pitchFamily="2" charset="0"/>
                <a:ea typeface="Open Sans" pitchFamily="2" charset="0"/>
                <a:cs typeface="Open Sans" pitchFamily="2" charset="0"/>
              </a:rPr>
              <a:t>Representasi</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terperinci</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sebagian</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besar</a:t>
            </a:r>
            <a:r>
              <a:rPr lang="en-IN" sz="1600" dirty="0">
                <a:solidFill>
                  <a:srgbClr val="414042"/>
                </a:solidFill>
                <a:latin typeface="Open Sans" pitchFamily="2" charset="0"/>
                <a:ea typeface="Open Sans" pitchFamily="2" charset="0"/>
                <a:cs typeface="Open Sans" pitchFamily="2" charset="0"/>
              </a:rPr>
              <a:t> digital</a:t>
            </a:r>
            <a:endParaRPr kumimoji="0" lang="en-IN" sz="1600" b="0" i="0" u="none" strike="noStrike" kern="1200" cap="none" spc="0" normalizeH="0" baseline="0" noProof="0" dirty="0">
              <a:ln>
                <a:noFill/>
              </a:ln>
              <a:solidFill>
                <a:srgbClr val="414042"/>
              </a:solidFill>
              <a:effectLst/>
              <a:uLnTx/>
              <a:uFillTx/>
              <a:latin typeface="Open Sans" pitchFamily="2" charset="0"/>
              <a:ea typeface="Open Sans" pitchFamily="2" charset="0"/>
              <a:cs typeface="Open Sans" pitchFamily="2" charset="0"/>
            </a:endParaRPr>
          </a:p>
        </p:txBody>
      </p:sp>
      <p:pic>
        <p:nvPicPr>
          <p:cNvPr id="19" name="Picture 2" descr="Different Types of Design Fidelity">
            <a:extLst>
              <a:ext uri="{FF2B5EF4-FFF2-40B4-BE49-F238E27FC236}">
                <a16:creationId xmlns:a16="http://schemas.microsoft.com/office/drawing/2014/main" id="{5A892EA3-D4AF-FEAF-8CEA-9142A7226C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37" t="15172" r="8897" b="9204"/>
          <a:stretch/>
        </p:blipFill>
        <p:spPr bwMode="auto">
          <a:xfrm>
            <a:off x="8593849" y="2631779"/>
            <a:ext cx="1953739" cy="310299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6609208D-88E9-0F1F-22D6-C13F7DC2DC11}"/>
              </a:ext>
            </a:extLst>
          </p:cNvPr>
          <p:cNvSpPr/>
          <p:nvPr/>
        </p:nvSpPr>
        <p:spPr>
          <a:xfrm>
            <a:off x="8707119" y="1864537"/>
            <a:ext cx="1727200" cy="640565"/>
          </a:xfrm>
          <a:prstGeom prst="roundRect">
            <a:avLst/>
          </a:prstGeom>
          <a:solidFill>
            <a:srgbClr val="BE242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IN" dirty="0" err="1">
                <a:solidFill>
                  <a:srgbClr val="FFFFFF"/>
                </a:solidFill>
                <a:latin typeface="Open Sans" pitchFamily="2" charset="0"/>
                <a:ea typeface="Open Sans" pitchFamily="2" charset="0"/>
                <a:cs typeface="Open Sans" pitchFamily="2" charset="0"/>
              </a:rPr>
              <a:t>Kesesuaian</a:t>
            </a:r>
            <a:r>
              <a:rPr lang="en-IN" dirty="0">
                <a:solidFill>
                  <a:srgbClr val="FFFFFF"/>
                </a:solidFill>
                <a:latin typeface="Open Sans" pitchFamily="2" charset="0"/>
                <a:ea typeface="Open Sans" pitchFamily="2" charset="0"/>
                <a:cs typeface="Open Sans" pitchFamily="2" charset="0"/>
              </a:rPr>
              <a:t> Tinggi</a:t>
            </a:r>
            <a:endParaRPr kumimoji="0" lang="en-IN" sz="18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21" name="Rectangle 20">
            <a:extLst>
              <a:ext uri="{FF2B5EF4-FFF2-40B4-BE49-F238E27FC236}">
                <a16:creationId xmlns:a16="http://schemas.microsoft.com/office/drawing/2014/main" id="{60EDB1D5-8F15-7358-B9F4-60C487F920CD}"/>
              </a:ext>
            </a:extLst>
          </p:cNvPr>
          <p:cNvSpPr/>
          <p:nvPr/>
        </p:nvSpPr>
        <p:spPr>
          <a:xfrm>
            <a:off x="8070765" y="5877497"/>
            <a:ext cx="3311610" cy="5803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defRPr/>
            </a:pPr>
            <a:r>
              <a:rPr lang="en-IN" sz="1600" dirty="0" err="1">
                <a:solidFill>
                  <a:srgbClr val="414042"/>
                </a:solidFill>
                <a:latin typeface="Open Sans" pitchFamily="2" charset="0"/>
                <a:ea typeface="Open Sans" pitchFamily="2" charset="0"/>
                <a:cs typeface="Open Sans" pitchFamily="2" charset="0"/>
              </a:rPr>
              <a:t>Representasi</a:t>
            </a:r>
            <a:r>
              <a:rPr lang="en-IN" sz="1600" dirty="0">
                <a:solidFill>
                  <a:srgbClr val="414042"/>
                </a:solidFill>
                <a:latin typeface="Open Sans" pitchFamily="2" charset="0"/>
                <a:ea typeface="Open Sans" pitchFamily="2" charset="0"/>
                <a:cs typeface="Open Sans" pitchFamily="2" charset="0"/>
              </a:rPr>
              <a:t> yang </a:t>
            </a:r>
            <a:r>
              <a:rPr lang="en-IN" sz="1600" dirty="0" err="1">
                <a:solidFill>
                  <a:srgbClr val="414042"/>
                </a:solidFill>
                <a:latin typeface="Open Sans" pitchFamily="2" charset="0"/>
                <a:ea typeface="Open Sans" pitchFamily="2" charset="0"/>
                <a:cs typeface="Open Sans" pitchFamily="2" charset="0"/>
              </a:rPr>
              <a:t>mendetail</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kemiripan</a:t>
            </a:r>
            <a:r>
              <a:rPr lang="en-IN" sz="1600" dirty="0">
                <a:solidFill>
                  <a:srgbClr val="414042"/>
                </a:solidFill>
                <a:latin typeface="Open Sans" pitchFamily="2" charset="0"/>
                <a:ea typeface="Open Sans" pitchFamily="2" charset="0"/>
                <a:cs typeface="Open Sans" pitchFamily="2" charset="0"/>
              </a:rPr>
              <a:t> yang </a:t>
            </a:r>
            <a:r>
              <a:rPr lang="en-IN" sz="1600" dirty="0" err="1">
                <a:solidFill>
                  <a:srgbClr val="414042"/>
                </a:solidFill>
                <a:latin typeface="Open Sans" pitchFamily="2" charset="0"/>
                <a:ea typeface="Open Sans" pitchFamily="2" charset="0"/>
                <a:cs typeface="Open Sans" pitchFamily="2" charset="0"/>
              </a:rPr>
              <a:t>dekat</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dengan</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solusi</a:t>
            </a:r>
            <a:r>
              <a:rPr lang="en-IN" sz="1600" dirty="0">
                <a:solidFill>
                  <a:srgbClr val="414042"/>
                </a:solidFill>
                <a:latin typeface="Open Sans" pitchFamily="2" charset="0"/>
                <a:ea typeface="Open Sans" pitchFamily="2" charset="0"/>
                <a:cs typeface="Open Sans" pitchFamily="2" charset="0"/>
              </a:rPr>
              <a:t> </a:t>
            </a:r>
            <a:r>
              <a:rPr lang="en-IN" sz="1600" dirty="0" err="1">
                <a:solidFill>
                  <a:srgbClr val="414042"/>
                </a:solidFill>
                <a:latin typeface="Open Sans" pitchFamily="2" charset="0"/>
                <a:ea typeface="Open Sans" pitchFamily="2" charset="0"/>
                <a:cs typeface="Open Sans" pitchFamily="2" charset="0"/>
              </a:rPr>
              <a:t>akhir</a:t>
            </a:r>
            <a:endParaRPr kumimoji="0" lang="en-IN" sz="1600" b="0" i="0" u="none" strike="noStrike" kern="1200" cap="none" spc="0" normalizeH="0" baseline="0" noProof="0" dirty="0">
              <a:ln>
                <a:noFill/>
              </a:ln>
              <a:solidFill>
                <a:srgbClr val="414042"/>
              </a:solidFill>
              <a:effectLst/>
              <a:uLnTx/>
              <a:uFillTx/>
              <a:latin typeface="Open Sans" pitchFamily="2" charset="0"/>
              <a:ea typeface="Open Sans" pitchFamily="2" charset="0"/>
              <a:cs typeface="Open Sans" pitchFamily="2" charset="0"/>
            </a:endParaRPr>
          </a:p>
        </p:txBody>
      </p:sp>
    </p:spTree>
    <p:custDataLst>
      <p:tags r:id="rId1"/>
    </p:custDataLst>
    <p:extLst>
      <p:ext uri="{BB962C8B-B14F-4D97-AF65-F5344CB8AC3E}">
        <p14:creationId xmlns:p14="http://schemas.microsoft.com/office/powerpoint/2010/main" val="98356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out)">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ircle(out)">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p:bldP spid="17" grpId="0" animBg="1"/>
      <p:bldP spid="18" grpId="0"/>
      <p:bldP spid="2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6DE8F81-C3AA-E801-8832-23AAEDFC880A}"/>
              </a:ext>
            </a:extLst>
          </p:cNvPr>
          <p:cNvSpPr txBox="1">
            <a:spLocks/>
          </p:cNvSpPr>
          <p:nvPr/>
        </p:nvSpPr>
        <p:spPr>
          <a:xfrm>
            <a:off x="512400" y="490847"/>
            <a:ext cx="11484000" cy="492443"/>
          </a:xfrm>
          <a:prstGeom prst="rect">
            <a:avLst/>
          </a:prstGeom>
        </p:spPr>
        <p:txBody>
          <a:bodyPr vert="horz"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Barlow Medium" panose="00000600000000000000" pitchFamily="2" charset="0"/>
                <a:ea typeface="+mj-ea"/>
                <a:cs typeface="+mj-cs"/>
              </a:defRPr>
            </a:lvl1pPr>
          </a:lstStyle>
          <a:p>
            <a:r>
              <a:rPr lang="en-IN" dirty="0" err="1"/>
              <a:t>Aktivitas</a:t>
            </a:r>
            <a:r>
              <a:rPr lang="en-IN" dirty="0"/>
              <a:t> </a:t>
            </a:r>
            <a:r>
              <a:rPr lang="en-IN" dirty="0" err="1"/>
              <a:t>Individu</a:t>
            </a:r>
            <a:endParaRPr lang="en-IN" dirty="0"/>
          </a:p>
        </p:txBody>
      </p:sp>
      <p:sp>
        <p:nvSpPr>
          <p:cNvPr id="5" name="Subtitle 2">
            <a:extLst>
              <a:ext uri="{FF2B5EF4-FFF2-40B4-BE49-F238E27FC236}">
                <a16:creationId xmlns:a16="http://schemas.microsoft.com/office/drawing/2014/main" id="{C7C7A543-80EB-A52B-A086-AEE333137F08}"/>
              </a:ext>
            </a:extLst>
          </p:cNvPr>
          <p:cNvSpPr>
            <a:spLocks noGrp="1"/>
          </p:cNvSpPr>
          <p:nvPr/>
        </p:nvSpPr>
        <p:spPr>
          <a:xfrm>
            <a:off x="437535" y="925797"/>
            <a:ext cx="11558865" cy="46166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Font typeface="Arial" panose="020B0604020202020204" pitchFamily="34" charset="0"/>
              <a:buNone/>
              <a:defRPr lang="en-US" sz="2400" b="1" kern="1200" dirty="0">
                <a:solidFill>
                  <a:schemeClr val="accent1"/>
                </a:solidFill>
                <a:latin typeface="Barlow Medium" panose="00000600000000000000" pitchFamily="2" charset="0"/>
                <a:ea typeface="+mj-ea"/>
                <a:cs typeface="+mj-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Tingkat </a:t>
            </a:r>
            <a:r>
              <a:rPr lang="en-US" dirty="0" err="1"/>
              <a:t>Prototipe</a:t>
            </a:r>
            <a:endParaRPr lang="en-IN" dirty="0"/>
          </a:p>
        </p:txBody>
      </p:sp>
      <p:pic>
        <p:nvPicPr>
          <p:cNvPr id="4" name="ISPRING_QUIZ_SHAPE1">
            <a:extLst>
              <a:ext uri="{FF2B5EF4-FFF2-40B4-BE49-F238E27FC236}">
                <a16:creationId xmlns:a16="http://schemas.microsoft.com/office/drawing/2014/main" id="{4E665136-199A-0755-BF6B-925BCE3EC45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a:xfrm>
            <a:off x="347829" y="1822412"/>
            <a:ext cx="6682221" cy="3841912"/>
          </a:xfrm>
          <a:prstGeom prst="rect">
            <a:avLst/>
          </a:prstGeom>
          <a:effectLst>
            <a:outerShdw blurRad="114300" dist="38100" dir="5400000" rotWithShape="0">
              <a:scrgbClr r="0" g="0" b="0">
                <a:alpha val="20000"/>
              </a:scrgbClr>
            </a:outerShdw>
          </a:effectLst>
        </p:spPr>
      </p:pic>
      <p:grpSp>
        <p:nvGrpSpPr>
          <p:cNvPr id="6" name="Group 5">
            <a:extLst>
              <a:ext uri="{FF2B5EF4-FFF2-40B4-BE49-F238E27FC236}">
                <a16:creationId xmlns:a16="http://schemas.microsoft.com/office/drawing/2014/main" id="{E5F6F92C-369F-9F4C-6172-A35130CE7D38}"/>
              </a:ext>
            </a:extLst>
          </p:cNvPr>
          <p:cNvGrpSpPr/>
          <p:nvPr/>
        </p:nvGrpSpPr>
        <p:grpSpPr>
          <a:xfrm>
            <a:off x="3100351" y="3135834"/>
            <a:ext cx="1105190" cy="1033062"/>
            <a:chOff x="3141069" y="3092208"/>
            <a:chExt cx="956281" cy="823658"/>
          </a:xfrm>
          <a:solidFill>
            <a:schemeClr val="tx2"/>
          </a:solidFill>
        </p:grpSpPr>
        <p:sp>
          <p:nvSpPr>
            <p:cNvPr id="7" name="Oval 6">
              <a:extLst>
                <a:ext uri="{FF2B5EF4-FFF2-40B4-BE49-F238E27FC236}">
                  <a16:creationId xmlns:a16="http://schemas.microsoft.com/office/drawing/2014/main" id="{23885615-4868-C8F5-79C5-DD45867B56DA}"/>
                </a:ext>
              </a:extLst>
            </p:cNvPr>
            <p:cNvSpPr/>
            <p:nvPr/>
          </p:nvSpPr>
          <p:spPr>
            <a:xfrm>
              <a:off x="3141069" y="3092208"/>
              <a:ext cx="956281" cy="823658"/>
            </a:xfrm>
            <a:prstGeom prst="ellipse">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IN"/>
            </a:p>
          </p:txBody>
        </p:sp>
        <p:pic>
          <p:nvPicPr>
            <p:cNvPr id="8" name="Graphic 14" descr="Play with solid fill">
              <a:hlinkClick r:id="rId4"/>
              <a:extLst>
                <a:ext uri="{FF2B5EF4-FFF2-40B4-BE49-F238E27FC236}">
                  <a16:creationId xmlns:a16="http://schemas.microsoft.com/office/drawing/2014/main" id="{691D934E-90E6-7452-39CD-72943F17C6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6513" y="3144850"/>
              <a:ext cx="694234" cy="694234"/>
            </a:xfrm>
            <a:prstGeom prst="rect">
              <a:avLst/>
            </a:prstGeom>
          </p:spPr>
        </p:pic>
      </p:grpSp>
      <p:sp>
        <p:nvSpPr>
          <p:cNvPr id="2" name="TextBox 1">
            <a:extLst>
              <a:ext uri="{FF2B5EF4-FFF2-40B4-BE49-F238E27FC236}">
                <a16:creationId xmlns:a16="http://schemas.microsoft.com/office/drawing/2014/main" id="{FD270745-DAC6-3034-D6F2-1795E4F51289}"/>
              </a:ext>
            </a:extLst>
          </p:cNvPr>
          <p:cNvSpPr txBox="1"/>
          <p:nvPr/>
        </p:nvSpPr>
        <p:spPr>
          <a:xfrm>
            <a:off x="279864" y="5800245"/>
            <a:ext cx="6242573" cy="276999"/>
          </a:xfrm>
          <a:prstGeom prst="rect">
            <a:avLst/>
          </a:prstGeom>
          <a:noFill/>
        </p:spPr>
        <p:txBody>
          <a:bodyPr wrap="square" rtlCol="0">
            <a:spAutoFit/>
          </a:bodyPr>
          <a:lstStyle/>
          <a:p>
            <a:r>
              <a:rPr lang="en-IN" sz="1200"/>
              <a:t>Click on the play button to view/play the activity</a:t>
            </a:r>
          </a:p>
        </p:txBody>
      </p:sp>
      <p:sp>
        <p:nvSpPr>
          <p:cNvPr id="9" name="TextBox 8">
            <a:extLst>
              <a:ext uri="{FF2B5EF4-FFF2-40B4-BE49-F238E27FC236}">
                <a16:creationId xmlns:a16="http://schemas.microsoft.com/office/drawing/2014/main" id="{BC6785E0-0743-0C94-A88B-A820E057E2F0}"/>
              </a:ext>
            </a:extLst>
          </p:cNvPr>
          <p:cNvSpPr txBox="1"/>
          <p:nvPr/>
        </p:nvSpPr>
        <p:spPr>
          <a:xfrm>
            <a:off x="7838645" y="5731268"/>
            <a:ext cx="2418614" cy="276999"/>
          </a:xfrm>
          <a:prstGeom prst="rect">
            <a:avLst/>
          </a:prstGeom>
          <a:noFill/>
        </p:spPr>
        <p:txBody>
          <a:bodyPr wrap="square" rtlCol="0">
            <a:spAutoFit/>
          </a:bodyPr>
          <a:lstStyle/>
          <a:p>
            <a:r>
              <a:rPr lang="en-IN" sz="1200"/>
              <a:t>Students Scan to Play</a:t>
            </a:r>
          </a:p>
        </p:txBody>
      </p:sp>
      <p:grpSp>
        <p:nvGrpSpPr>
          <p:cNvPr id="13" name="Group 12">
            <a:extLst>
              <a:ext uri="{FF2B5EF4-FFF2-40B4-BE49-F238E27FC236}">
                <a16:creationId xmlns:a16="http://schemas.microsoft.com/office/drawing/2014/main" id="{72FBC493-2D91-048C-DAB1-6B1EF9849135}"/>
              </a:ext>
            </a:extLst>
          </p:cNvPr>
          <p:cNvGrpSpPr/>
          <p:nvPr/>
        </p:nvGrpSpPr>
        <p:grpSpPr>
          <a:xfrm>
            <a:off x="7747591" y="1724507"/>
            <a:ext cx="3557276" cy="3966363"/>
            <a:chOff x="7747591" y="1724507"/>
            <a:chExt cx="3557276" cy="3966363"/>
          </a:xfrm>
        </p:grpSpPr>
        <p:pic>
          <p:nvPicPr>
            <p:cNvPr id="10" name="Picture 9" descr="A qr code on a black background&#10;&#10;Description automatically generated">
              <a:extLst>
                <a:ext uri="{FF2B5EF4-FFF2-40B4-BE49-F238E27FC236}">
                  <a16:creationId xmlns:a16="http://schemas.microsoft.com/office/drawing/2014/main" id="{AB0BBA84-2ACC-0143-BA6C-F1865B773F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591" y="1724507"/>
              <a:ext cx="3557276" cy="3966363"/>
            </a:xfrm>
            <a:prstGeom prst="rect">
              <a:avLst/>
            </a:prstGeom>
          </p:spPr>
        </p:pic>
        <p:pic>
          <p:nvPicPr>
            <p:cNvPr id="12" name="Picture 11" descr="A qr code on a white background&#10;&#10;Description automatically generated">
              <a:extLst>
                <a:ext uri="{FF2B5EF4-FFF2-40B4-BE49-F238E27FC236}">
                  <a16:creationId xmlns:a16="http://schemas.microsoft.com/office/drawing/2014/main" id="{907844FF-5432-2AE0-BD82-3108DACB0E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5976" y="1841905"/>
              <a:ext cx="2758471" cy="2758471"/>
            </a:xfrm>
            <a:prstGeom prst="rect">
              <a:avLst/>
            </a:prstGeom>
          </p:spPr>
        </p:pic>
      </p:grpSp>
    </p:spTree>
    <p:custDataLst>
      <p:tags r:id="rId1"/>
    </p:custDataLst>
    <p:extLst>
      <p:ext uri="{BB962C8B-B14F-4D97-AF65-F5344CB8AC3E}">
        <p14:creationId xmlns:p14="http://schemas.microsoft.com/office/powerpoint/2010/main" val="2365957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AFD3B1DD-3060-401C-8467-B70D5FA7C27E}"/>
              </a:ext>
            </a:extLst>
          </p:cNvPr>
          <p:cNvSpPr txBox="1"/>
          <p:nvPr/>
        </p:nvSpPr>
        <p:spPr>
          <a:xfrm>
            <a:off x="407864" y="4107496"/>
            <a:ext cx="1728559" cy="338554"/>
          </a:xfrm>
          <a:prstGeom prst="rect">
            <a:avLst/>
          </a:prstGeom>
          <a:noFill/>
        </p:spPr>
        <p:txBody>
          <a:bodyPr wrap="square">
            <a:spAutoFit/>
          </a:bodyPr>
          <a:lstStyle/>
          <a:p>
            <a:pPr algn="ctr"/>
            <a:r>
              <a:rPr lang="en-US" sz="1600" b="1" dirty="0">
                <a:solidFill>
                  <a:schemeClr val="tx2"/>
                </a:solidFill>
                <a:latin typeface="Open Sans" pitchFamily="2" charset="0"/>
                <a:ea typeface="Open Sans" pitchFamily="2" charset="0"/>
                <a:cs typeface="Open Sans" pitchFamily="2" charset="0"/>
              </a:rPr>
              <a:t>SKETSA</a:t>
            </a:r>
          </a:p>
        </p:txBody>
      </p:sp>
      <p:sp>
        <p:nvSpPr>
          <p:cNvPr id="74" name="TextBox 73">
            <a:extLst>
              <a:ext uri="{FF2B5EF4-FFF2-40B4-BE49-F238E27FC236}">
                <a16:creationId xmlns:a16="http://schemas.microsoft.com/office/drawing/2014/main" id="{E82ED362-F849-4FBB-AD8A-13E1D32DE74E}"/>
              </a:ext>
            </a:extLst>
          </p:cNvPr>
          <p:cNvSpPr txBox="1"/>
          <p:nvPr/>
        </p:nvSpPr>
        <p:spPr>
          <a:xfrm>
            <a:off x="4267174" y="4105910"/>
            <a:ext cx="1728562" cy="584775"/>
          </a:xfrm>
          <a:prstGeom prst="rect">
            <a:avLst/>
          </a:prstGeom>
          <a:noFill/>
        </p:spPr>
        <p:txBody>
          <a:bodyPr wrap="square">
            <a:spAutoFit/>
          </a:bodyPr>
          <a:lstStyle/>
          <a:p>
            <a:pPr algn="ctr"/>
            <a:r>
              <a:rPr lang="en-US" sz="1600" b="1" dirty="0">
                <a:solidFill>
                  <a:schemeClr val="tx2"/>
                </a:solidFill>
                <a:latin typeface="Open Sans" pitchFamily="2" charset="0"/>
                <a:ea typeface="Open Sans" pitchFamily="2" charset="0"/>
                <a:cs typeface="Open Sans" pitchFamily="2" charset="0"/>
              </a:rPr>
              <a:t>WIREFRAME (Detail)</a:t>
            </a:r>
          </a:p>
        </p:txBody>
      </p:sp>
      <p:sp>
        <p:nvSpPr>
          <p:cNvPr id="75" name="TextBox 74">
            <a:extLst>
              <a:ext uri="{FF2B5EF4-FFF2-40B4-BE49-F238E27FC236}">
                <a16:creationId xmlns:a16="http://schemas.microsoft.com/office/drawing/2014/main" id="{20972E88-E113-4C25-8013-82E780045B06}"/>
              </a:ext>
            </a:extLst>
          </p:cNvPr>
          <p:cNvSpPr txBox="1"/>
          <p:nvPr/>
        </p:nvSpPr>
        <p:spPr>
          <a:xfrm>
            <a:off x="6196266" y="4105910"/>
            <a:ext cx="1727102" cy="584775"/>
          </a:xfrm>
          <a:prstGeom prst="rect">
            <a:avLst/>
          </a:prstGeom>
          <a:noFill/>
        </p:spPr>
        <p:txBody>
          <a:bodyPr wrap="square">
            <a:spAutoFit/>
          </a:bodyPr>
          <a:lstStyle/>
          <a:p>
            <a:pPr algn="ctr"/>
            <a:r>
              <a:rPr lang="en-US" sz="1600" b="1" dirty="0">
                <a:solidFill>
                  <a:schemeClr val="tx2"/>
                </a:solidFill>
                <a:latin typeface="Open Sans" pitchFamily="2" charset="0"/>
                <a:ea typeface="Open Sans" pitchFamily="2" charset="0"/>
                <a:cs typeface="Open Sans" pitchFamily="2" charset="0"/>
              </a:rPr>
              <a:t>DESAIN PRODUK</a:t>
            </a:r>
          </a:p>
        </p:txBody>
      </p:sp>
      <p:sp>
        <p:nvSpPr>
          <p:cNvPr id="76" name="TextBox 75">
            <a:extLst>
              <a:ext uri="{FF2B5EF4-FFF2-40B4-BE49-F238E27FC236}">
                <a16:creationId xmlns:a16="http://schemas.microsoft.com/office/drawing/2014/main" id="{AA7238BE-16D5-4613-A132-3410168912BD}"/>
              </a:ext>
            </a:extLst>
          </p:cNvPr>
          <p:cNvSpPr txBox="1"/>
          <p:nvPr/>
        </p:nvSpPr>
        <p:spPr>
          <a:xfrm>
            <a:off x="8120051" y="4105910"/>
            <a:ext cx="1728562" cy="830997"/>
          </a:xfrm>
          <a:prstGeom prst="rect">
            <a:avLst/>
          </a:prstGeom>
          <a:noFill/>
        </p:spPr>
        <p:txBody>
          <a:bodyPr wrap="square">
            <a:spAutoFit/>
          </a:bodyPr>
          <a:lstStyle/>
          <a:p>
            <a:pPr algn="ctr"/>
            <a:r>
              <a:rPr lang="en-US" sz="1600" b="1" dirty="0">
                <a:solidFill>
                  <a:schemeClr val="tx2"/>
                </a:solidFill>
                <a:latin typeface="Open Sans" pitchFamily="2" charset="0"/>
                <a:ea typeface="Open Sans" pitchFamily="2" charset="0"/>
                <a:cs typeface="Open Sans" pitchFamily="2" charset="0"/>
              </a:rPr>
              <a:t>PERMAINAN PERAN / SIMULASI</a:t>
            </a:r>
          </a:p>
        </p:txBody>
      </p:sp>
      <p:sp>
        <p:nvSpPr>
          <p:cNvPr id="69" name="TextBox 68">
            <a:extLst>
              <a:ext uri="{FF2B5EF4-FFF2-40B4-BE49-F238E27FC236}">
                <a16:creationId xmlns:a16="http://schemas.microsoft.com/office/drawing/2014/main" id="{94C35840-EC6A-4010-B0C0-898A0A786DE3}"/>
              </a:ext>
            </a:extLst>
          </p:cNvPr>
          <p:cNvSpPr txBox="1"/>
          <p:nvPr/>
        </p:nvSpPr>
        <p:spPr>
          <a:xfrm>
            <a:off x="2337524" y="4105911"/>
            <a:ext cx="1728558" cy="584775"/>
          </a:xfrm>
          <a:prstGeom prst="rect">
            <a:avLst/>
          </a:prstGeom>
          <a:noFill/>
        </p:spPr>
        <p:txBody>
          <a:bodyPr wrap="square">
            <a:spAutoFit/>
          </a:bodyPr>
          <a:lstStyle/>
          <a:p>
            <a:pPr algn="ctr"/>
            <a:r>
              <a:rPr lang="en-US" sz="1600" b="1" dirty="0">
                <a:solidFill>
                  <a:schemeClr val="tx2"/>
                </a:solidFill>
                <a:latin typeface="Open Sans" pitchFamily="2" charset="0"/>
                <a:ea typeface="Open Sans" pitchFamily="2" charset="0"/>
                <a:cs typeface="Open Sans" pitchFamily="2" charset="0"/>
              </a:rPr>
              <a:t>PROTOTIPE KERTAS</a:t>
            </a:r>
            <a:endParaRPr lang="en-US" sz="1200" dirty="0">
              <a:solidFill>
                <a:schemeClr val="tx2"/>
              </a:solidFill>
              <a:latin typeface="Open Sans" pitchFamily="2" charset="0"/>
              <a:ea typeface="Open Sans" pitchFamily="2" charset="0"/>
              <a:cs typeface="Open Sans" pitchFamily="2" charset="0"/>
            </a:endParaRPr>
          </a:p>
        </p:txBody>
      </p:sp>
      <p:cxnSp>
        <p:nvCxnSpPr>
          <p:cNvPr id="38" name="Straight Connector 37">
            <a:extLst>
              <a:ext uri="{FF2B5EF4-FFF2-40B4-BE49-F238E27FC236}">
                <a16:creationId xmlns:a16="http://schemas.microsoft.com/office/drawing/2014/main" id="{7A8811ED-152F-4DB7-86FA-BB3B4E7EB656}"/>
              </a:ext>
            </a:extLst>
          </p:cNvPr>
          <p:cNvCxnSpPr>
            <a:cxnSpLocks/>
          </p:cNvCxnSpPr>
          <p:nvPr/>
        </p:nvCxnSpPr>
        <p:spPr>
          <a:xfrm>
            <a:off x="2225267" y="1801028"/>
            <a:ext cx="0" cy="418682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2252558-4D6D-C0A4-BBDF-FC3F452918C6}"/>
              </a:ext>
            </a:extLst>
          </p:cNvPr>
          <p:cNvSpPr/>
          <p:nvPr/>
        </p:nvSpPr>
        <p:spPr>
          <a:xfrm>
            <a:off x="4948254" y="12871412"/>
            <a:ext cx="2889102" cy="2779486"/>
          </a:xfrm>
          <a:prstGeom prst="ellipse">
            <a:avLst/>
          </a:prstGeom>
          <a:solidFill>
            <a:schemeClr val="bg1"/>
          </a:solidFill>
          <a:ln>
            <a:noFill/>
          </a:ln>
          <a:effectLst>
            <a:outerShdw blurRad="190500" dir="540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REVENUE MODEL</a:t>
            </a:r>
          </a:p>
        </p:txBody>
      </p:sp>
      <p:sp>
        <p:nvSpPr>
          <p:cNvPr id="11" name="Oval 10">
            <a:extLst>
              <a:ext uri="{FF2B5EF4-FFF2-40B4-BE49-F238E27FC236}">
                <a16:creationId xmlns:a16="http://schemas.microsoft.com/office/drawing/2014/main" id="{FDA8C3B2-59BC-D513-4A89-4E8F5C1AABB8}"/>
              </a:ext>
            </a:extLst>
          </p:cNvPr>
          <p:cNvSpPr/>
          <p:nvPr/>
        </p:nvSpPr>
        <p:spPr>
          <a:xfrm>
            <a:off x="8859520" y="17218639"/>
            <a:ext cx="2370850" cy="2314632"/>
          </a:xfrm>
          <a:prstGeom prst="ellipse">
            <a:avLst/>
          </a:prstGeom>
          <a:solidFill>
            <a:schemeClr val="bg1"/>
          </a:solidFill>
          <a:ln>
            <a:noFill/>
          </a:ln>
          <a:effectLst>
            <a:outerShdw blurRad="190500" dir="540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PRICING </a:t>
            </a:r>
          </a:p>
          <a:p>
            <a:pPr algn="ctr"/>
            <a:r>
              <a:rPr lang="en-US" sz="2400" b="1">
                <a:solidFill>
                  <a:schemeClr val="tx1"/>
                </a:solidFill>
              </a:rPr>
              <a:t>MODEL</a:t>
            </a:r>
          </a:p>
        </p:txBody>
      </p:sp>
      <p:sp>
        <p:nvSpPr>
          <p:cNvPr id="12" name="Oval 11">
            <a:extLst>
              <a:ext uri="{FF2B5EF4-FFF2-40B4-BE49-F238E27FC236}">
                <a16:creationId xmlns:a16="http://schemas.microsoft.com/office/drawing/2014/main" id="{E4915D8D-8350-7AB0-A537-F33EE58D44C5}"/>
              </a:ext>
            </a:extLst>
          </p:cNvPr>
          <p:cNvSpPr/>
          <p:nvPr/>
        </p:nvSpPr>
        <p:spPr>
          <a:xfrm rot="16664108">
            <a:off x="-140844" y="6876134"/>
            <a:ext cx="5471770" cy="5846936"/>
          </a:xfrm>
          <a:prstGeom prst="ellipse">
            <a:avLst/>
          </a:prstGeom>
          <a:noFill/>
        </p:spPr>
        <p:txBody>
          <a:bodyPr wrap="none" lIns="91440" tIns="45720" rIns="91440" bIns="45720">
            <a:prstTxWarp prst="textArchUp">
              <a:avLst>
                <a:gd name="adj" fmla="val 10788709"/>
              </a:avLst>
            </a:prstTxWarp>
            <a:spAutoFit/>
          </a:bodyPr>
          <a:lstStyle/>
          <a:p>
            <a:r>
              <a:rPr lang="en-GB" sz="3600" b="0" cap="none" spc="0">
                <a:ln w="0"/>
                <a:solidFill>
                  <a:schemeClr val="bg1"/>
                </a:solidFill>
              </a:rPr>
              <a:t>HOW A </a:t>
            </a:r>
            <a:r>
              <a:rPr lang="en-GB" sz="3600" b="1" cap="none" spc="0">
                <a:ln w="0"/>
                <a:solidFill>
                  <a:schemeClr val="bg1"/>
                </a:solidFill>
              </a:rPr>
              <a:t>BUSINESS OPERATES </a:t>
            </a:r>
            <a:r>
              <a:rPr lang="en-GB" sz="3600" b="0" cap="none" spc="0">
                <a:ln w="0"/>
                <a:solidFill>
                  <a:schemeClr val="bg1"/>
                </a:solidFill>
              </a:rPr>
              <a:t>– how it wil</a:t>
            </a:r>
            <a:r>
              <a:rPr lang="en-GB" sz="3600">
                <a:ln w="0"/>
                <a:solidFill>
                  <a:schemeClr val="bg1"/>
                </a:solidFill>
              </a:rPr>
              <a:t>l generate </a:t>
            </a:r>
            <a:r>
              <a:rPr lang="en-GB" sz="3600" b="1">
                <a:ln w="0"/>
                <a:solidFill>
                  <a:schemeClr val="bg1"/>
                </a:solidFill>
              </a:rPr>
              <a:t>VALUE </a:t>
            </a:r>
            <a:r>
              <a:rPr lang="en-GB" sz="3600">
                <a:ln w="0"/>
                <a:solidFill>
                  <a:schemeClr val="bg1"/>
                </a:solidFill>
              </a:rPr>
              <a:t>for </a:t>
            </a:r>
            <a:r>
              <a:rPr lang="en-GB" sz="3600" b="1">
                <a:ln w="0"/>
                <a:solidFill>
                  <a:schemeClr val="bg1"/>
                </a:solidFill>
              </a:rPr>
              <a:t>CUSTOMERS</a:t>
            </a:r>
            <a:r>
              <a:rPr lang="en-GB" sz="3600">
                <a:ln w="0"/>
                <a:solidFill>
                  <a:schemeClr val="bg1"/>
                </a:solidFill>
              </a:rPr>
              <a:t> and </a:t>
            </a:r>
            <a:r>
              <a:rPr lang="en-GB" sz="3600" b="1">
                <a:ln w="0"/>
                <a:solidFill>
                  <a:schemeClr val="bg1"/>
                </a:solidFill>
              </a:rPr>
              <a:t>REVENUE</a:t>
            </a:r>
            <a:r>
              <a:rPr lang="en-GB" sz="3600">
                <a:ln w="0"/>
                <a:solidFill>
                  <a:schemeClr val="bg1"/>
                </a:solidFill>
              </a:rPr>
              <a:t> for the </a:t>
            </a:r>
            <a:r>
              <a:rPr lang="en-GB" sz="3600" b="1">
                <a:ln w="0"/>
                <a:solidFill>
                  <a:schemeClr val="bg1"/>
                </a:solidFill>
              </a:rPr>
              <a:t>BUSINESS</a:t>
            </a:r>
            <a:endParaRPr lang="en-GB" sz="3600" cap="none" spc="0">
              <a:ln w="0"/>
              <a:solidFill>
                <a:schemeClr val="bg1"/>
              </a:solidFill>
            </a:endParaRPr>
          </a:p>
        </p:txBody>
      </p:sp>
      <p:sp>
        <p:nvSpPr>
          <p:cNvPr id="13" name="Rectangle 12">
            <a:extLst>
              <a:ext uri="{FF2B5EF4-FFF2-40B4-BE49-F238E27FC236}">
                <a16:creationId xmlns:a16="http://schemas.microsoft.com/office/drawing/2014/main" id="{78090913-3DCD-5772-E199-6E41742D22C2}"/>
              </a:ext>
            </a:extLst>
          </p:cNvPr>
          <p:cNvSpPr/>
          <p:nvPr/>
        </p:nvSpPr>
        <p:spPr>
          <a:xfrm>
            <a:off x="4773342" y="12508555"/>
            <a:ext cx="3227660" cy="3346356"/>
          </a:xfrm>
          <a:prstGeom prst="rect">
            <a:avLst/>
          </a:prstGeom>
          <a:noFill/>
        </p:spPr>
        <p:txBody>
          <a:bodyPr wrap="none" lIns="91440" tIns="45720" rIns="91440" bIns="45720">
            <a:prstTxWarp prst="textArchDown">
              <a:avLst/>
            </a:prstTxWarp>
            <a:spAutoFit/>
          </a:bodyPr>
          <a:lstStyle/>
          <a:p>
            <a:pPr algn="ctr"/>
            <a:r>
              <a:rPr lang="en-GB" sz="2400" b="0" cap="none" spc="0">
                <a:ln w="0"/>
                <a:solidFill>
                  <a:schemeClr val="bg1"/>
                </a:solidFill>
              </a:rPr>
              <a:t>HOW a </a:t>
            </a:r>
            <a:r>
              <a:rPr lang="en-GB" sz="2400" b="0" cap="none" spc="0" err="1">
                <a:ln w="0"/>
                <a:solidFill>
                  <a:schemeClr val="bg1"/>
                </a:solidFill>
              </a:rPr>
              <a:t>Venutre</a:t>
            </a:r>
            <a:r>
              <a:rPr lang="en-GB" sz="2400" b="0" cap="none" spc="0">
                <a:ln w="0"/>
                <a:solidFill>
                  <a:schemeClr val="bg1"/>
                </a:solidFill>
              </a:rPr>
              <a:t> </a:t>
            </a:r>
            <a:r>
              <a:rPr lang="en-GB" sz="2400" b="1" cap="none" spc="0">
                <a:ln w="0"/>
                <a:solidFill>
                  <a:schemeClr val="bg1"/>
                </a:solidFill>
              </a:rPr>
              <a:t>GENERATES REVENUE </a:t>
            </a:r>
            <a:r>
              <a:rPr lang="en-GB" sz="2400" b="0" cap="none" spc="0">
                <a:ln w="0"/>
                <a:solidFill>
                  <a:schemeClr val="bg1"/>
                </a:solidFill>
              </a:rPr>
              <a:t>from C</a:t>
            </a:r>
            <a:r>
              <a:rPr lang="en-GB" sz="2400" b="1" cap="none" spc="0">
                <a:ln w="0"/>
                <a:solidFill>
                  <a:schemeClr val="bg1"/>
                </a:solidFill>
              </a:rPr>
              <a:t>USTOMER VALUE </a:t>
            </a:r>
          </a:p>
        </p:txBody>
      </p:sp>
      <p:sp>
        <p:nvSpPr>
          <p:cNvPr id="14" name="Rectangle 13">
            <a:extLst>
              <a:ext uri="{FF2B5EF4-FFF2-40B4-BE49-F238E27FC236}">
                <a16:creationId xmlns:a16="http://schemas.microsoft.com/office/drawing/2014/main" id="{99B8E6DC-5EC4-42F9-EC90-BF3962E370C1}"/>
              </a:ext>
            </a:extLst>
          </p:cNvPr>
          <p:cNvSpPr/>
          <p:nvPr/>
        </p:nvSpPr>
        <p:spPr>
          <a:xfrm>
            <a:off x="8669555" y="16660548"/>
            <a:ext cx="2736539" cy="3053989"/>
          </a:xfrm>
          <a:prstGeom prst="rect">
            <a:avLst/>
          </a:prstGeom>
          <a:noFill/>
        </p:spPr>
        <p:txBody>
          <a:bodyPr wrap="none" lIns="91440" tIns="45720" rIns="91440" bIns="45720">
            <a:prstTxWarp prst="textArchDown">
              <a:avLst/>
            </a:prstTxWarp>
            <a:spAutoFit/>
          </a:bodyPr>
          <a:lstStyle/>
          <a:p>
            <a:pPr algn="ctr"/>
            <a:r>
              <a:rPr lang="en-GB" sz="5400" b="0" cap="none" spc="0">
                <a:ln w="0"/>
                <a:solidFill>
                  <a:schemeClr val="bg1"/>
                </a:solidFill>
              </a:rPr>
              <a:t>HOW a </a:t>
            </a:r>
            <a:r>
              <a:rPr lang="en-GB" sz="5400" b="0" cap="none" spc="0" err="1">
                <a:ln w="0"/>
                <a:solidFill>
                  <a:schemeClr val="bg1"/>
                </a:solidFill>
              </a:rPr>
              <a:t>Venutre</a:t>
            </a:r>
            <a:r>
              <a:rPr lang="en-GB" sz="5400" b="0" cap="none" spc="0">
                <a:ln w="0"/>
                <a:solidFill>
                  <a:schemeClr val="bg1"/>
                </a:solidFill>
              </a:rPr>
              <a:t> </a:t>
            </a:r>
            <a:r>
              <a:rPr lang="en-GB" sz="5400" b="1" cap="none" spc="0">
                <a:ln w="0"/>
                <a:solidFill>
                  <a:schemeClr val="bg1"/>
                </a:solidFill>
              </a:rPr>
              <a:t>USES STRATEGIES </a:t>
            </a:r>
            <a:r>
              <a:rPr lang="en-GB" sz="5400" b="1">
                <a:ln w="0"/>
                <a:solidFill>
                  <a:schemeClr val="bg1"/>
                </a:solidFill>
              </a:rPr>
              <a:t>to affect PROFITABILITY</a:t>
            </a:r>
            <a:endParaRPr lang="en-GB" sz="5400" b="1" cap="none" spc="0">
              <a:ln w="0"/>
              <a:solidFill>
                <a:schemeClr val="bg1"/>
              </a:solidFill>
            </a:endParaRPr>
          </a:p>
        </p:txBody>
      </p:sp>
      <p:sp>
        <p:nvSpPr>
          <p:cNvPr id="19" name="Subtitle 18">
            <a:extLst>
              <a:ext uri="{FF2B5EF4-FFF2-40B4-BE49-F238E27FC236}">
                <a16:creationId xmlns:a16="http://schemas.microsoft.com/office/drawing/2014/main" id="{10A50D28-F129-96DD-5CD8-6EBCBFEAFFBC}"/>
              </a:ext>
            </a:extLst>
          </p:cNvPr>
          <p:cNvSpPr>
            <a:spLocks noGrp="1"/>
          </p:cNvSpPr>
          <p:nvPr>
            <p:ph type="subTitle" idx="1"/>
          </p:nvPr>
        </p:nvSpPr>
        <p:spPr>
          <a:xfrm>
            <a:off x="285137" y="854284"/>
            <a:ext cx="11558863" cy="461665"/>
          </a:xfrm>
        </p:spPr>
        <p:txBody>
          <a:bodyPr/>
          <a:lstStyle/>
          <a:p>
            <a:r>
              <a:rPr lang="en-US" dirty="0" err="1"/>
              <a:t>Berapa</a:t>
            </a:r>
            <a:r>
              <a:rPr lang="en-US" dirty="0"/>
              <a:t> level </a:t>
            </a:r>
            <a:r>
              <a:rPr lang="en-US" dirty="0" err="1"/>
              <a:t>Prototipe</a:t>
            </a:r>
            <a:r>
              <a:rPr lang="en-US" dirty="0"/>
              <a:t> Fidelity?</a:t>
            </a:r>
            <a:endParaRPr lang="en-IN" dirty="0"/>
          </a:p>
        </p:txBody>
      </p:sp>
      <p:sp>
        <p:nvSpPr>
          <p:cNvPr id="21" name="Title 20">
            <a:extLst>
              <a:ext uri="{FF2B5EF4-FFF2-40B4-BE49-F238E27FC236}">
                <a16:creationId xmlns:a16="http://schemas.microsoft.com/office/drawing/2014/main" id="{9F5B9F01-7A2F-720B-6CEF-E3D528F47817}"/>
              </a:ext>
            </a:extLst>
          </p:cNvPr>
          <p:cNvSpPr>
            <a:spLocks noGrp="1"/>
          </p:cNvSpPr>
          <p:nvPr>
            <p:ph type="ctrTitle"/>
          </p:nvPr>
        </p:nvSpPr>
        <p:spPr/>
        <p:txBody>
          <a:bodyPr/>
          <a:lstStyle/>
          <a:p>
            <a:r>
              <a:rPr lang="en-US" dirty="0"/>
              <a:t>KUIS</a:t>
            </a:r>
            <a:endParaRPr lang="en-IN" dirty="0"/>
          </a:p>
        </p:txBody>
      </p:sp>
      <p:sp>
        <p:nvSpPr>
          <p:cNvPr id="4" name="Rectangle 3">
            <a:extLst>
              <a:ext uri="{FF2B5EF4-FFF2-40B4-BE49-F238E27FC236}">
                <a16:creationId xmlns:a16="http://schemas.microsoft.com/office/drawing/2014/main" id="{572E9B75-8884-4BE0-C073-127AE24AE14D}"/>
              </a:ext>
            </a:extLst>
          </p:cNvPr>
          <p:cNvSpPr/>
          <p:nvPr/>
        </p:nvSpPr>
        <p:spPr>
          <a:xfrm>
            <a:off x="407867" y="2190993"/>
            <a:ext cx="1728562" cy="1727618"/>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16" name="Rectangle 15">
            <a:extLst>
              <a:ext uri="{FF2B5EF4-FFF2-40B4-BE49-F238E27FC236}">
                <a16:creationId xmlns:a16="http://schemas.microsoft.com/office/drawing/2014/main" id="{7423DFB5-CB3B-CA0D-96F5-4528C38F610B}"/>
              </a:ext>
            </a:extLst>
          </p:cNvPr>
          <p:cNvSpPr/>
          <p:nvPr/>
        </p:nvSpPr>
        <p:spPr>
          <a:xfrm>
            <a:off x="2337520" y="2183325"/>
            <a:ext cx="1728562" cy="1727618"/>
          </a:xfrm>
          <a:prstGeom prst="rect">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17" name="Rectangle 16">
            <a:extLst>
              <a:ext uri="{FF2B5EF4-FFF2-40B4-BE49-F238E27FC236}">
                <a16:creationId xmlns:a16="http://schemas.microsoft.com/office/drawing/2014/main" id="{875A888E-1860-3DFC-0FAE-C34105539C7B}"/>
              </a:ext>
            </a:extLst>
          </p:cNvPr>
          <p:cNvSpPr/>
          <p:nvPr/>
        </p:nvSpPr>
        <p:spPr>
          <a:xfrm>
            <a:off x="4267173" y="2182028"/>
            <a:ext cx="1728562" cy="1727618"/>
          </a:xfrm>
          <a:prstGeom prst="rect">
            <a:avLst/>
          </a:prstGeom>
          <a:blipFill>
            <a:blip r:embed="rId5">
              <a:extLst>
                <a:ext uri="{96DAC541-7B7A-43D3-8B79-37D633B846F1}">
                  <asvg:svgBlip xmlns:asvg="http://schemas.microsoft.com/office/drawing/2016/SVG/main" r:embed="rId6"/>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18" name="Rectangle 17">
            <a:extLst>
              <a:ext uri="{FF2B5EF4-FFF2-40B4-BE49-F238E27FC236}">
                <a16:creationId xmlns:a16="http://schemas.microsoft.com/office/drawing/2014/main" id="{89C99D2B-9303-5732-6E40-8A1588F9E2BE}"/>
              </a:ext>
            </a:extLst>
          </p:cNvPr>
          <p:cNvSpPr/>
          <p:nvPr/>
        </p:nvSpPr>
        <p:spPr>
          <a:xfrm>
            <a:off x="8125917" y="2182028"/>
            <a:ext cx="1728562" cy="1727618"/>
          </a:xfrm>
          <a:prstGeom prst="rect">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20" name="Rectangle 19">
            <a:extLst>
              <a:ext uri="{FF2B5EF4-FFF2-40B4-BE49-F238E27FC236}">
                <a16:creationId xmlns:a16="http://schemas.microsoft.com/office/drawing/2014/main" id="{1E4019AD-EE23-F3F4-CAAF-2F3C213DABD5}"/>
              </a:ext>
            </a:extLst>
          </p:cNvPr>
          <p:cNvSpPr/>
          <p:nvPr/>
        </p:nvSpPr>
        <p:spPr>
          <a:xfrm>
            <a:off x="10055570" y="2182028"/>
            <a:ext cx="1728562" cy="1727618"/>
          </a:xfrm>
          <a:prstGeom prst="rect">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pic>
        <p:nvPicPr>
          <p:cNvPr id="23" name="Picture 2" descr="Rapid Prototyping and Tooling: 3D Printing Speeding up Product  Manufacturing - LuxCreo">
            <a:extLst>
              <a:ext uri="{FF2B5EF4-FFF2-40B4-BE49-F238E27FC236}">
                <a16:creationId xmlns:a16="http://schemas.microsoft.com/office/drawing/2014/main" id="{E74134E2-8296-D21D-7F70-C5F95BCEC9C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6826" y="2182028"/>
            <a:ext cx="1728000" cy="172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88557A92-3F62-E955-0D54-EF4EE643F22C}"/>
              </a:ext>
            </a:extLst>
          </p:cNvPr>
          <p:cNvCxnSpPr>
            <a:cxnSpLocks/>
          </p:cNvCxnSpPr>
          <p:nvPr/>
        </p:nvCxnSpPr>
        <p:spPr>
          <a:xfrm>
            <a:off x="4168367" y="1786770"/>
            <a:ext cx="0" cy="418682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0261BF-491E-A52C-9E55-B0D267BE680A}"/>
              </a:ext>
            </a:extLst>
          </p:cNvPr>
          <p:cNvCxnSpPr>
            <a:cxnSpLocks/>
          </p:cNvCxnSpPr>
          <p:nvPr/>
        </p:nvCxnSpPr>
        <p:spPr>
          <a:xfrm>
            <a:off x="6096000" y="1801028"/>
            <a:ext cx="0" cy="418682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A64EB-E351-0636-558D-5CA258C11472}"/>
              </a:ext>
            </a:extLst>
          </p:cNvPr>
          <p:cNvCxnSpPr>
            <a:cxnSpLocks/>
          </p:cNvCxnSpPr>
          <p:nvPr/>
        </p:nvCxnSpPr>
        <p:spPr>
          <a:xfrm>
            <a:off x="8001002" y="1786770"/>
            <a:ext cx="0" cy="418682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D89D038-5D4E-1D66-7240-02DE3BB5D19D}"/>
              </a:ext>
            </a:extLst>
          </p:cNvPr>
          <p:cNvCxnSpPr>
            <a:cxnSpLocks/>
          </p:cNvCxnSpPr>
          <p:nvPr/>
        </p:nvCxnSpPr>
        <p:spPr>
          <a:xfrm>
            <a:off x="9963152" y="1786770"/>
            <a:ext cx="0" cy="418682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D52A82-9A7A-D56B-45B5-BD72370DB4B4}"/>
              </a:ext>
            </a:extLst>
          </p:cNvPr>
          <p:cNvSpPr txBox="1"/>
          <p:nvPr/>
        </p:nvSpPr>
        <p:spPr>
          <a:xfrm>
            <a:off x="10055570" y="4105909"/>
            <a:ext cx="1728561" cy="584775"/>
          </a:xfrm>
          <a:prstGeom prst="rect">
            <a:avLst/>
          </a:prstGeom>
          <a:noFill/>
        </p:spPr>
        <p:txBody>
          <a:bodyPr wrap="square">
            <a:spAutoFit/>
          </a:bodyPr>
          <a:lstStyle/>
          <a:p>
            <a:pPr algn="ctr"/>
            <a:r>
              <a:rPr lang="en-US" sz="1600" b="1" dirty="0">
                <a:solidFill>
                  <a:schemeClr val="tx2"/>
                </a:solidFill>
                <a:latin typeface="Open Sans" pitchFamily="2" charset="0"/>
                <a:ea typeface="Open Sans" pitchFamily="2" charset="0"/>
                <a:cs typeface="Open Sans" pitchFamily="2" charset="0"/>
              </a:rPr>
              <a:t>STORYBOARD / SKENARIO</a:t>
            </a:r>
          </a:p>
        </p:txBody>
      </p:sp>
      <p:sp>
        <p:nvSpPr>
          <p:cNvPr id="31" name="Rectangle: Rounded Corners 30">
            <a:extLst>
              <a:ext uri="{FF2B5EF4-FFF2-40B4-BE49-F238E27FC236}">
                <a16:creationId xmlns:a16="http://schemas.microsoft.com/office/drawing/2014/main" id="{F491E516-B03F-9D21-50ED-7E918BFE47EC}"/>
              </a:ext>
            </a:extLst>
          </p:cNvPr>
          <p:cNvSpPr/>
          <p:nvPr/>
        </p:nvSpPr>
        <p:spPr>
          <a:xfrm>
            <a:off x="360000" y="5106451"/>
            <a:ext cx="1772850" cy="465982"/>
          </a:xfrm>
          <a:prstGeom prst="roundRect">
            <a:avLst/>
          </a:prstGeom>
          <a:solidFill>
            <a:srgbClr val="BF2026"/>
          </a:solidFill>
          <a:ln>
            <a:noFill/>
          </a:ln>
          <a:effectLst>
            <a:outerShdw blurRad="190500" dir="54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err="1">
                <a:solidFill>
                  <a:schemeClr val="bg2"/>
                </a:solidFill>
                <a:latin typeface="Open Sans" pitchFamily="2" charset="0"/>
                <a:ea typeface="Open Sans" pitchFamily="2" charset="0"/>
                <a:cs typeface="Open Sans" pitchFamily="2" charset="0"/>
              </a:rPr>
              <a:t>Kesetiaan</a:t>
            </a:r>
            <a:r>
              <a:rPr lang="en-IN" sz="1400" b="1" dirty="0">
                <a:solidFill>
                  <a:schemeClr val="bg2"/>
                </a:solidFill>
                <a:latin typeface="Open Sans" pitchFamily="2" charset="0"/>
                <a:ea typeface="Open Sans" pitchFamily="2" charset="0"/>
                <a:cs typeface="Open Sans" pitchFamily="2" charset="0"/>
              </a:rPr>
              <a:t> </a:t>
            </a:r>
            <a:r>
              <a:rPr lang="en-IN" sz="1400" b="1" dirty="0" err="1">
                <a:solidFill>
                  <a:schemeClr val="bg2"/>
                </a:solidFill>
                <a:latin typeface="Open Sans" pitchFamily="2" charset="0"/>
                <a:ea typeface="Open Sans" pitchFamily="2" charset="0"/>
                <a:cs typeface="Open Sans" pitchFamily="2" charset="0"/>
              </a:rPr>
              <a:t>Rendah</a:t>
            </a:r>
            <a:endParaRPr lang="en-IN" sz="1400" b="1" dirty="0">
              <a:solidFill>
                <a:schemeClr val="bg2"/>
              </a:solidFill>
              <a:latin typeface="Open Sans" pitchFamily="2" charset="0"/>
              <a:ea typeface="Open Sans" pitchFamily="2" charset="0"/>
              <a:cs typeface="Open Sans" pitchFamily="2" charset="0"/>
            </a:endParaRPr>
          </a:p>
        </p:txBody>
      </p:sp>
      <p:sp>
        <p:nvSpPr>
          <p:cNvPr id="32" name="Rectangle: Rounded Corners 31">
            <a:extLst>
              <a:ext uri="{FF2B5EF4-FFF2-40B4-BE49-F238E27FC236}">
                <a16:creationId xmlns:a16="http://schemas.microsoft.com/office/drawing/2014/main" id="{5004862F-2844-2C99-E268-6A53158A7DBE}"/>
              </a:ext>
            </a:extLst>
          </p:cNvPr>
          <p:cNvSpPr/>
          <p:nvPr/>
        </p:nvSpPr>
        <p:spPr>
          <a:xfrm>
            <a:off x="2333941" y="5111967"/>
            <a:ext cx="1732140" cy="465982"/>
          </a:xfrm>
          <a:prstGeom prst="roundRect">
            <a:avLst/>
          </a:prstGeom>
          <a:solidFill>
            <a:srgbClr val="BF2026"/>
          </a:solidFill>
          <a:ln>
            <a:noFill/>
          </a:ln>
          <a:effectLst>
            <a:outerShdw blurRad="190500" dir="54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err="1">
                <a:solidFill>
                  <a:schemeClr val="bg2"/>
                </a:solidFill>
                <a:latin typeface="Open Sans" pitchFamily="2" charset="0"/>
                <a:ea typeface="Open Sans" pitchFamily="2" charset="0"/>
                <a:cs typeface="Open Sans" pitchFamily="2" charset="0"/>
              </a:rPr>
              <a:t>Kesetiaan</a:t>
            </a:r>
            <a:r>
              <a:rPr lang="en-IN" sz="1400" b="1" dirty="0">
                <a:solidFill>
                  <a:schemeClr val="bg2"/>
                </a:solidFill>
                <a:latin typeface="Open Sans" pitchFamily="2" charset="0"/>
                <a:ea typeface="Open Sans" pitchFamily="2" charset="0"/>
                <a:cs typeface="Open Sans" pitchFamily="2" charset="0"/>
              </a:rPr>
              <a:t> </a:t>
            </a:r>
            <a:r>
              <a:rPr lang="en-IN" sz="1400" b="1" dirty="0" err="1">
                <a:solidFill>
                  <a:schemeClr val="bg2"/>
                </a:solidFill>
                <a:latin typeface="Open Sans" pitchFamily="2" charset="0"/>
                <a:ea typeface="Open Sans" pitchFamily="2" charset="0"/>
                <a:cs typeface="Open Sans" pitchFamily="2" charset="0"/>
              </a:rPr>
              <a:t>Rendah</a:t>
            </a:r>
            <a:endParaRPr lang="en-IN" sz="1400" b="1" dirty="0">
              <a:solidFill>
                <a:schemeClr val="bg2"/>
              </a:solidFill>
              <a:latin typeface="Open Sans" pitchFamily="2" charset="0"/>
              <a:ea typeface="Open Sans" pitchFamily="2" charset="0"/>
              <a:cs typeface="Open Sans" pitchFamily="2" charset="0"/>
            </a:endParaRPr>
          </a:p>
        </p:txBody>
      </p:sp>
      <p:sp>
        <p:nvSpPr>
          <p:cNvPr id="33" name="Rectangle: Rounded Corners 32">
            <a:extLst>
              <a:ext uri="{FF2B5EF4-FFF2-40B4-BE49-F238E27FC236}">
                <a16:creationId xmlns:a16="http://schemas.microsoft.com/office/drawing/2014/main" id="{B4C6549A-A2BE-6C23-A722-2ADB6301737C}"/>
              </a:ext>
            </a:extLst>
          </p:cNvPr>
          <p:cNvSpPr/>
          <p:nvPr/>
        </p:nvSpPr>
        <p:spPr>
          <a:xfrm>
            <a:off x="10055570" y="5106451"/>
            <a:ext cx="1732140" cy="465982"/>
          </a:xfrm>
          <a:prstGeom prst="roundRect">
            <a:avLst/>
          </a:prstGeom>
          <a:solidFill>
            <a:srgbClr val="BF2026"/>
          </a:solidFill>
          <a:ln>
            <a:noFill/>
          </a:ln>
          <a:effectLst>
            <a:outerShdw blurRad="190500" dir="54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err="1">
                <a:solidFill>
                  <a:schemeClr val="bg2"/>
                </a:solidFill>
                <a:latin typeface="Open Sans" pitchFamily="2" charset="0"/>
                <a:ea typeface="Open Sans" pitchFamily="2" charset="0"/>
                <a:cs typeface="Open Sans" pitchFamily="2" charset="0"/>
              </a:rPr>
              <a:t>Kesetiaan</a:t>
            </a:r>
            <a:r>
              <a:rPr lang="en-IN" sz="1400" b="1" dirty="0">
                <a:solidFill>
                  <a:schemeClr val="bg2"/>
                </a:solidFill>
                <a:latin typeface="Open Sans" pitchFamily="2" charset="0"/>
                <a:ea typeface="Open Sans" pitchFamily="2" charset="0"/>
                <a:cs typeface="Open Sans" pitchFamily="2" charset="0"/>
              </a:rPr>
              <a:t> </a:t>
            </a:r>
            <a:r>
              <a:rPr lang="en-IN" sz="1400" b="1" dirty="0" err="1">
                <a:solidFill>
                  <a:schemeClr val="bg2"/>
                </a:solidFill>
                <a:latin typeface="Open Sans" pitchFamily="2" charset="0"/>
                <a:ea typeface="Open Sans" pitchFamily="2" charset="0"/>
                <a:cs typeface="Open Sans" pitchFamily="2" charset="0"/>
              </a:rPr>
              <a:t>Rendah</a:t>
            </a:r>
            <a:endParaRPr lang="en-IN" sz="1400" b="1" dirty="0">
              <a:solidFill>
                <a:schemeClr val="bg2"/>
              </a:solidFill>
              <a:latin typeface="Open Sans" pitchFamily="2" charset="0"/>
              <a:ea typeface="Open Sans" pitchFamily="2" charset="0"/>
              <a:cs typeface="Open Sans" pitchFamily="2" charset="0"/>
            </a:endParaRPr>
          </a:p>
        </p:txBody>
      </p:sp>
      <p:sp>
        <p:nvSpPr>
          <p:cNvPr id="34" name="Rectangle: Rounded Corners 33">
            <a:extLst>
              <a:ext uri="{FF2B5EF4-FFF2-40B4-BE49-F238E27FC236}">
                <a16:creationId xmlns:a16="http://schemas.microsoft.com/office/drawing/2014/main" id="{775014A3-1BE9-81F7-E492-1CA5823AC644}"/>
              </a:ext>
            </a:extLst>
          </p:cNvPr>
          <p:cNvSpPr/>
          <p:nvPr/>
        </p:nvSpPr>
        <p:spPr>
          <a:xfrm>
            <a:off x="8125919" y="5106451"/>
            <a:ext cx="1732140" cy="668184"/>
          </a:xfrm>
          <a:prstGeom prst="roundRect">
            <a:avLst/>
          </a:prstGeom>
          <a:solidFill>
            <a:srgbClr val="BF2026"/>
          </a:solidFill>
          <a:ln>
            <a:noFill/>
          </a:ln>
          <a:effectLst>
            <a:outerShdw blurRad="190500" dir="54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err="1">
                <a:solidFill>
                  <a:schemeClr val="bg2"/>
                </a:solidFill>
                <a:latin typeface="Open Sans" pitchFamily="2" charset="0"/>
                <a:ea typeface="Open Sans" pitchFamily="2" charset="0"/>
                <a:cs typeface="Open Sans" pitchFamily="2" charset="0"/>
              </a:rPr>
              <a:t>Kesetiaan</a:t>
            </a:r>
            <a:r>
              <a:rPr lang="en-IN" sz="1400" b="1" dirty="0">
                <a:solidFill>
                  <a:schemeClr val="bg2"/>
                </a:solidFill>
                <a:latin typeface="Open Sans" pitchFamily="2" charset="0"/>
                <a:ea typeface="Open Sans" pitchFamily="2" charset="0"/>
                <a:cs typeface="Open Sans" pitchFamily="2" charset="0"/>
              </a:rPr>
              <a:t> </a:t>
            </a:r>
            <a:r>
              <a:rPr lang="en-IN" sz="1400" b="1" dirty="0" err="1">
                <a:solidFill>
                  <a:schemeClr val="bg2"/>
                </a:solidFill>
                <a:latin typeface="Open Sans" pitchFamily="2" charset="0"/>
                <a:ea typeface="Open Sans" pitchFamily="2" charset="0"/>
                <a:cs typeface="Open Sans" pitchFamily="2" charset="0"/>
              </a:rPr>
              <a:t>Rendah-Menengah</a:t>
            </a:r>
            <a:endParaRPr lang="en-IN" sz="1400" b="1" dirty="0">
              <a:solidFill>
                <a:schemeClr val="bg2"/>
              </a:solidFill>
              <a:latin typeface="Open Sans" pitchFamily="2" charset="0"/>
              <a:ea typeface="Open Sans" pitchFamily="2" charset="0"/>
              <a:cs typeface="Open Sans" pitchFamily="2" charset="0"/>
            </a:endParaRPr>
          </a:p>
        </p:txBody>
      </p:sp>
      <p:sp>
        <p:nvSpPr>
          <p:cNvPr id="35" name="Rectangle: Rounded Corners 34">
            <a:extLst>
              <a:ext uri="{FF2B5EF4-FFF2-40B4-BE49-F238E27FC236}">
                <a16:creationId xmlns:a16="http://schemas.microsoft.com/office/drawing/2014/main" id="{28F96B66-9558-F060-BCE7-E128CE31637A}"/>
              </a:ext>
            </a:extLst>
          </p:cNvPr>
          <p:cNvSpPr/>
          <p:nvPr/>
        </p:nvSpPr>
        <p:spPr>
          <a:xfrm>
            <a:off x="4244544" y="5136076"/>
            <a:ext cx="1772850" cy="465982"/>
          </a:xfrm>
          <a:prstGeom prst="roundRect">
            <a:avLst/>
          </a:prstGeom>
          <a:solidFill>
            <a:srgbClr val="F2672A"/>
          </a:solidFill>
          <a:ln>
            <a:noFill/>
          </a:ln>
          <a:effectLst>
            <a:outerShdw blurRad="190500" dir="54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err="1">
                <a:solidFill>
                  <a:schemeClr val="bg2"/>
                </a:solidFill>
                <a:latin typeface="Open Sans" pitchFamily="2" charset="0"/>
                <a:ea typeface="Open Sans" pitchFamily="2" charset="0"/>
                <a:cs typeface="Open Sans" pitchFamily="2" charset="0"/>
              </a:rPr>
              <a:t>Kesetiaan</a:t>
            </a:r>
            <a:r>
              <a:rPr lang="en-IN" sz="1400" b="1" dirty="0">
                <a:solidFill>
                  <a:schemeClr val="bg2"/>
                </a:solidFill>
                <a:latin typeface="Open Sans" pitchFamily="2" charset="0"/>
                <a:ea typeface="Open Sans" pitchFamily="2" charset="0"/>
                <a:cs typeface="Open Sans" pitchFamily="2" charset="0"/>
              </a:rPr>
              <a:t> </a:t>
            </a:r>
            <a:r>
              <a:rPr lang="en-IN" sz="1400" b="1" dirty="0" err="1">
                <a:solidFill>
                  <a:schemeClr val="bg2"/>
                </a:solidFill>
                <a:latin typeface="Open Sans" pitchFamily="2" charset="0"/>
                <a:ea typeface="Open Sans" pitchFamily="2" charset="0"/>
                <a:cs typeface="Open Sans" pitchFamily="2" charset="0"/>
              </a:rPr>
              <a:t>Menengah</a:t>
            </a:r>
            <a:endParaRPr lang="en-IN" sz="1400" b="1" dirty="0">
              <a:solidFill>
                <a:schemeClr val="bg2"/>
              </a:solidFill>
              <a:latin typeface="Open Sans" pitchFamily="2" charset="0"/>
              <a:ea typeface="Open Sans" pitchFamily="2" charset="0"/>
              <a:cs typeface="Open Sans" pitchFamily="2" charset="0"/>
            </a:endParaRPr>
          </a:p>
        </p:txBody>
      </p:sp>
      <p:sp>
        <p:nvSpPr>
          <p:cNvPr id="36" name="Rectangle: Rounded Corners 35">
            <a:extLst>
              <a:ext uri="{FF2B5EF4-FFF2-40B4-BE49-F238E27FC236}">
                <a16:creationId xmlns:a16="http://schemas.microsoft.com/office/drawing/2014/main" id="{EB15435D-C1E2-F9EA-D505-3E44688C1C19}"/>
              </a:ext>
            </a:extLst>
          </p:cNvPr>
          <p:cNvSpPr/>
          <p:nvPr/>
        </p:nvSpPr>
        <p:spPr>
          <a:xfrm>
            <a:off x="6241114" y="5136076"/>
            <a:ext cx="1732140" cy="465982"/>
          </a:xfrm>
          <a:prstGeom prst="roundRect">
            <a:avLst/>
          </a:prstGeom>
          <a:solidFill>
            <a:srgbClr val="BF2026"/>
          </a:solidFill>
          <a:ln>
            <a:noFill/>
          </a:ln>
          <a:effectLst>
            <a:outerShdw blurRad="190500" dir="54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err="1">
                <a:solidFill>
                  <a:schemeClr val="bg2"/>
                </a:solidFill>
                <a:latin typeface="Open Sans" pitchFamily="2" charset="0"/>
                <a:ea typeface="Open Sans" pitchFamily="2" charset="0"/>
                <a:cs typeface="Open Sans" pitchFamily="2" charset="0"/>
              </a:rPr>
              <a:t>Kesetiaan</a:t>
            </a:r>
            <a:r>
              <a:rPr lang="en-IN" sz="1400" b="1" dirty="0">
                <a:solidFill>
                  <a:schemeClr val="bg2"/>
                </a:solidFill>
                <a:latin typeface="Open Sans" pitchFamily="2" charset="0"/>
                <a:ea typeface="Open Sans" pitchFamily="2" charset="0"/>
                <a:cs typeface="Open Sans" pitchFamily="2" charset="0"/>
              </a:rPr>
              <a:t> Tinggi</a:t>
            </a:r>
          </a:p>
        </p:txBody>
      </p:sp>
    </p:spTree>
    <p:custDataLst>
      <p:tags r:id="rId1"/>
    </p:custDataLst>
    <p:extLst>
      <p:ext uri="{BB962C8B-B14F-4D97-AF65-F5344CB8AC3E}">
        <p14:creationId xmlns:p14="http://schemas.microsoft.com/office/powerpoint/2010/main" val="144978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ppt_x"/>
                                          </p:val>
                                        </p:tav>
                                        <p:tav tm="100000">
                                          <p:val>
                                            <p:strVal val="#ppt_x"/>
                                          </p:val>
                                        </p:tav>
                                      </p:tavLst>
                                    </p:anim>
                                    <p:anim calcmode="lin" valueType="num">
                                      <p:cBhvr additive="base">
                                        <p:cTn id="1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p:cTn id="29" dur="500" fill="hold"/>
                                        <p:tgtEl>
                                          <p:spTgt spid="69"/>
                                        </p:tgtEl>
                                        <p:attrNameLst>
                                          <p:attrName>ppt_w</p:attrName>
                                        </p:attrNameLst>
                                      </p:cBhvr>
                                      <p:tavLst>
                                        <p:tav tm="0">
                                          <p:val>
                                            <p:fltVal val="0"/>
                                          </p:val>
                                        </p:tav>
                                        <p:tav tm="100000">
                                          <p:val>
                                            <p:strVal val="#ppt_w"/>
                                          </p:val>
                                        </p:tav>
                                      </p:tavLst>
                                    </p:anim>
                                    <p:anim calcmode="lin" valueType="num">
                                      <p:cBhvr>
                                        <p:cTn id="30" dur="500" fill="hold"/>
                                        <p:tgtEl>
                                          <p:spTgt spid="69"/>
                                        </p:tgtEl>
                                        <p:attrNameLst>
                                          <p:attrName>ppt_h</p:attrName>
                                        </p:attrNameLst>
                                      </p:cBhvr>
                                      <p:tavLst>
                                        <p:tav tm="0">
                                          <p:val>
                                            <p:fltVal val="0"/>
                                          </p:val>
                                        </p:tav>
                                        <p:tav tm="100000">
                                          <p:val>
                                            <p:strVal val="#ppt_h"/>
                                          </p:val>
                                        </p:tav>
                                      </p:tavLst>
                                    </p:anim>
                                    <p:animEffect transition="in" filter="fade">
                                      <p:cBhvr>
                                        <p:cTn id="31" dur="500"/>
                                        <p:tgtEl>
                                          <p:spTgt spid="69"/>
                                        </p:tgtEl>
                                      </p:cBhvr>
                                    </p:animEffect>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74"/>
                                        </p:tgtEl>
                                        <p:attrNameLst>
                                          <p:attrName>style.visibility</p:attrName>
                                        </p:attrNameLst>
                                      </p:cBhvr>
                                      <p:to>
                                        <p:strVal val="visible"/>
                                      </p:to>
                                    </p:set>
                                    <p:anim calcmode="lin" valueType="num">
                                      <p:cBhvr>
                                        <p:cTn id="46" dur="500" fill="hold"/>
                                        <p:tgtEl>
                                          <p:spTgt spid="74"/>
                                        </p:tgtEl>
                                        <p:attrNameLst>
                                          <p:attrName>ppt_w</p:attrName>
                                        </p:attrNameLst>
                                      </p:cBhvr>
                                      <p:tavLst>
                                        <p:tav tm="0">
                                          <p:val>
                                            <p:fltVal val="0"/>
                                          </p:val>
                                        </p:tav>
                                        <p:tav tm="100000">
                                          <p:val>
                                            <p:strVal val="#ppt_w"/>
                                          </p:val>
                                        </p:tav>
                                      </p:tavLst>
                                    </p:anim>
                                    <p:anim calcmode="lin" valueType="num">
                                      <p:cBhvr>
                                        <p:cTn id="47" dur="500" fill="hold"/>
                                        <p:tgtEl>
                                          <p:spTgt spid="74"/>
                                        </p:tgtEl>
                                        <p:attrNameLst>
                                          <p:attrName>ppt_h</p:attrName>
                                        </p:attrNameLst>
                                      </p:cBhvr>
                                      <p:tavLst>
                                        <p:tav tm="0">
                                          <p:val>
                                            <p:fltVal val="0"/>
                                          </p:val>
                                        </p:tav>
                                        <p:tav tm="100000">
                                          <p:val>
                                            <p:strVal val="#ppt_h"/>
                                          </p:val>
                                        </p:tav>
                                      </p:tavLst>
                                    </p:anim>
                                    <p:animEffect transition="in" filter="fade">
                                      <p:cBhvr>
                                        <p:cTn id="48" dur="500"/>
                                        <p:tgtEl>
                                          <p:spTgt spid="74"/>
                                        </p:tgtEl>
                                      </p:cBhvr>
                                    </p:animEffect>
                                  </p:childTnLst>
                                </p:cTn>
                              </p:par>
                            </p:childTnLst>
                          </p:cTn>
                        </p:par>
                        <p:par>
                          <p:cTn id="49" fill="hold">
                            <p:stCondLst>
                              <p:cond delay="500"/>
                            </p:stCondLst>
                            <p:childTnLst>
                              <p:par>
                                <p:cTn id="50" presetID="2" presetClass="entr" presetSubtype="4"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anim calcmode="lin" valueType="num">
                                      <p:cBhvr>
                                        <p:cTn id="63" dur="500" fill="hold"/>
                                        <p:tgtEl>
                                          <p:spTgt spid="75"/>
                                        </p:tgtEl>
                                        <p:attrNameLst>
                                          <p:attrName>ppt_w</p:attrName>
                                        </p:attrNameLst>
                                      </p:cBhvr>
                                      <p:tavLst>
                                        <p:tav tm="0">
                                          <p:val>
                                            <p:fltVal val="0"/>
                                          </p:val>
                                        </p:tav>
                                        <p:tav tm="100000">
                                          <p:val>
                                            <p:strVal val="#ppt_w"/>
                                          </p:val>
                                        </p:tav>
                                      </p:tavLst>
                                    </p:anim>
                                    <p:anim calcmode="lin" valueType="num">
                                      <p:cBhvr>
                                        <p:cTn id="64" dur="500" fill="hold"/>
                                        <p:tgtEl>
                                          <p:spTgt spid="75"/>
                                        </p:tgtEl>
                                        <p:attrNameLst>
                                          <p:attrName>ppt_h</p:attrName>
                                        </p:attrNameLst>
                                      </p:cBhvr>
                                      <p:tavLst>
                                        <p:tav tm="0">
                                          <p:val>
                                            <p:fltVal val="0"/>
                                          </p:val>
                                        </p:tav>
                                        <p:tav tm="100000">
                                          <p:val>
                                            <p:strVal val="#ppt_h"/>
                                          </p:val>
                                        </p:tav>
                                      </p:tavLst>
                                    </p:anim>
                                    <p:animEffect transition="in" filter="fade">
                                      <p:cBhvr>
                                        <p:cTn id="65" dur="500"/>
                                        <p:tgtEl>
                                          <p:spTgt spid="75"/>
                                        </p:tgtEl>
                                      </p:cBhvr>
                                    </p:animEffect>
                                  </p:childTnLst>
                                </p:cTn>
                              </p:par>
                            </p:childTnLst>
                          </p:cTn>
                        </p:par>
                        <p:par>
                          <p:cTn id="66" fill="hold">
                            <p:stCondLst>
                              <p:cond delay="500"/>
                            </p:stCondLst>
                            <p:childTnLst>
                              <p:par>
                                <p:cTn id="67" presetID="2" presetClass="entr" presetSubtype="4"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76"/>
                                        </p:tgtEl>
                                        <p:attrNameLst>
                                          <p:attrName>style.visibility</p:attrName>
                                        </p:attrNameLst>
                                      </p:cBhvr>
                                      <p:to>
                                        <p:strVal val="visible"/>
                                      </p:to>
                                    </p:set>
                                    <p:anim calcmode="lin" valueType="num">
                                      <p:cBhvr>
                                        <p:cTn id="80" dur="500" fill="hold"/>
                                        <p:tgtEl>
                                          <p:spTgt spid="76"/>
                                        </p:tgtEl>
                                        <p:attrNameLst>
                                          <p:attrName>ppt_w</p:attrName>
                                        </p:attrNameLst>
                                      </p:cBhvr>
                                      <p:tavLst>
                                        <p:tav tm="0">
                                          <p:val>
                                            <p:fltVal val="0"/>
                                          </p:val>
                                        </p:tav>
                                        <p:tav tm="100000">
                                          <p:val>
                                            <p:strVal val="#ppt_w"/>
                                          </p:val>
                                        </p:tav>
                                      </p:tavLst>
                                    </p:anim>
                                    <p:anim calcmode="lin" valueType="num">
                                      <p:cBhvr>
                                        <p:cTn id="81" dur="500" fill="hold"/>
                                        <p:tgtEl>
                                          <p:spTgt spid="76"/>
                                        </p:tgtEl>
                                        <p:attrNameLst>
                                          <p:attrName>ppt_h</p:attrName>
                                        </p:attrNameLst>
                                      </p:cBhvr>
                                      <p:tavLst>
                                        <p:tav tm="0">
                                          <p:val>
                                            <p:fltVal val="0"/>
                                          </p:val>
                                        </p:tav>
                                        <p:tav tm="100000">
                                          <p:val>
                                            <p:strVal val="#ppt_h"/>
                                          </p:val>
                                        </p:tav>
                                      </p:tavLst>
                                    </p:anim>
                                    <p:animEffect transition="in" filter="fade">
                                      <p:cBhvr>
                                        <p:cTn id="82" dur="500"/>
                                        <p:tgtEl>
                                          <p:spTgt spid="76"/>
                                        </p:tgtEl>
                                      </p:cBhvr>
                                    </p:animEffect>
                                  </p:childTnLst>
                                </p:cTn>
                              </p:par>
                            </p:childTnLst>
                          </p:cTn>
                        </p:par>
                        <p:par>
                          <p:cTn id="83" fill="hold">
                            <p:stCondLst>
                              <p:cond delay="500"/>
                            </p:stCondLst>
                            <p:childTnLst>
                              <p:par>
                                <p:cTn id="84" presetID="2" presetClass="entr" presetSubtype="4" fill="hold" nodeType="after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500" fill="hold"/>
                                        <p:tgtEl>
                                          <p:spTgt spid="29"/>
                                        </p:tgtEl>
                                        <p:attrNameLst>
                                          <p:attrName>ppt_x</p:attrName>
                                        </p:attrNameLst>
                                      </p:cBhvr>
                                      <p:tavLst>
                                        <p:tav tm="0">
                                          <p:val>
                                            <p:strVal val="#ppt_x"/>
                                          </p:val>
                                        </p:tav>
                                        <p:tav tm="100000">
                                          <p:val>
                                            <p:strVal val="#ppt_x"/>
                                          </p:val>
                                        </p:tav>
                                      </p:tavLst>
                                    </p:anim>
                                    <p:anim calcmode="lin" valueType="num">
                                      <p:cBhvr additive="base">
                                        <p:cTn id="8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 calcmode="lin" valueType="num">
                                      <p:cBhvr>
                                        <p:cTn id="92" dur="500" fill="hold"/>
                                        <p:tgtEl>
                                          <p:spTgt spid="20"/>
                                        </p:tgtEl>
                                        <p:attrNameLst>
                                          <p:attrName>ppt_w</p:attrName>
                                        </p:attrNameLst>
                                      </p:cBhvr>
                                      <p:tavLst>
                                        <p:tav tm="0">
                                          <p:val>
                                            <p:fltVal val="0"/>
                                          </p:val>
                                        </p:tav>
                                        <p:tav tm="100000">
                                          <p:val>
                                            <p:strVal val="#ppt_w"/>
                                          </p:val>
                                        </p:tav>
                                      </p:tavLst>
                                    </p:anim>
                                    <p:anim calcmode="lin" valueType="num">
                                      <p:cBhvr>
                                        <p:cTn id="93" dur="500" fill="hold"/>
                                        <p:tgtEl>
                                          <p:spTgt spid="20"/>
                                        </p:tgtEl>
                                        <p:attrNameLst>
                                          <p:attrName>ppt_h</p:attrName>
                                        </p:attrNameLst>
                                      </p:cBhvr>
                                      <p:tavLst>
                                        <p:tav tm="0">
                                          <p:val>
                                            <p:fltVal val="0"/>
                                          </p:val>
                                        </p:tav>
                                        <p:tav tm="100000">
                                          <p:val>
                                            <p:strVal val="#ppt_h"/>
                                          </p:val>
                                        </p:tav>
                                      </p:tavLst>
                                    </p:anim>
                                    <p:animEffect transition="in" filter="fade">
                                      <p:cBhvr>
                                        <p:cTn id="94" dur="500"/>
                                        <p:tgtEl>
                                          <p:spTgt spid="20"/>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cBhvr additive="base">
                                        <p:cTn id="104" dur="500" fill="hold"/>
                                        <p:tgtEl>
                                          <p:spTgt spid="31"/>
                                        </p:tgtEl>
                                        <p:attrNameLst>
                                          <p:attrName>ppt_x</p:attrName>
                                        </p:attrNameLst>
                                      </p:cBhvr>
                                      <p:tavLst>
                                        <p:tav tm="0">
                                          <p:val>
                                            <p:strVal val="#ppt_x"/>
                                          </p:val>
                                        </p:tav>
                                        <p:tav tm="100000">
                                          <p:val>
                                            <p:strVal val="#ppt_x"/>
                                          </p:val>
                                        </p:tav>
                                      </p:tavLst>
                                    </p:anim>
                                    <p:anim calcmode="lin" valueType="num">
                                      <p:cBhvr additive="base">
                                        <p:cTn id="10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additive="base">
                                        <p:cTn id="110" dur="500" fill="hold"/>
                                        <p:tgtEl>
                                          <p:spTgt spid="32"/>
                                        </p:tgtEl>
                                        <p:attrNameLst>
                                          <p:attrName>ppt_x</p:attrName>
                                        </p:attrNameLst>
                                      </p:cBhvr>
                                      <p:tavLst>
                                        <p:tav tm="0">
                                          <p:val>
                                            <p:strVal val="#ppt_x"/>
                                          </p:val>
                                        </p:tav>
                                        <p:tav tm="100000">
                                          <p:val>
                                            <p:strVal val="#ppt_x"/>
                                          </p:val>
                                        </p:tav>
                                      </p:tavLst>
                                    </p:anim>
                                    <p:anim calcmode="lin" valueType="num">
                                      <p:cBhvr additive="base">
                                        <p:cTn id="11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additive="base">
                                        <p:cTn id="116" dur="500" fill="hold"/>
                                        <p:tgtEl>
                                          <p:spTgt spid="35"/>
                                        </p:tgtEl>
                                        <p:attrNameLst>
                                          <p:attrName>ppt_x</p:attrName>
                                        </p:attrNameLst>
                                      </p:cBhvr>
                                      <p:tavLst>
                                        <p:tav tm="0">
                                          <p:val>
                                            <p:strVal val="#ppt_x"/>
                                          </p:val>
                                        </p:tav>
                                        <p:tav tm="100000">
                                          <p:val>
                                            <p:strVal val="#ppt_x"/>
                                          </p:val>
                                        </p:tav>
                                      </p:tavLst>
                                    </p:anim>
                                    <p:anim calcmode="lin" valueType="num">
                                      <p:cBhvr additive="base">
                                        <p:cTn id="11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36"/>
                                        </p:tgtEl>
                                        <p:attrNameLst>
                                          <p:attrName>style.visibility</p:attrName>
                                        </p:attrNameLst>
                                      </p:cBhvr>
                                      <p:to>
                                        <p:strVal val="visible"/>
                                      </p:to>
                                    </p:set>
                                    <p:anim calcmode="lin" valueType="num">
                                      <p:cBhvr additive="base">
                                        <p:cTn id="122" dur="500" fill="hold"/>
                                        <p:tgtEl>
                                          <p:spTgt spid="36"/>
                                        </p:tgtEl>
                                        <p:attrNameLst>
                                          <p:attrName>ppt_x</p:attrName>
                                        </p:attrNameLst>
                                      </p:cBhvr>
                                      <p:tavLst>
                                        <p:tav tm="0">
                                          <p:val>
                                            <p:strVal val="#ppt_x"/>
                                          </p:val>
                                        </p:tav>
                                        <p:tav tm="100000">
                                          <p:val>
                                            <p:strVal val="#ppt_x"/>
                                          </p:val>
                                        </p:tav>
                                      </p:tavLst>
                                    </p:anim>
                                    <p:anim calcmode="lin" valueType="num">
                                      <p:cBhvr additive="base">
                                        <p:cTn id="12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additive="base">
                                        <p:cTn id="128" dur="500" fill="hold"/>
                                        <p:tgtEl>
                                          <p:spTgt spid="34"/>
                                        </p:tgtEl>
                                        <p:attrNameLst>
                                          <p:attrName>ppt_x</p:attrName>
                                        </p:attrNameLst>
                                      </p:cBhvr>
                                      <p:tavLst>
                                        <p:tav tm="0">
                                          <p:val>
                                            <p:strVal val="#ppt_x"/>
                                          </p:val>
                                        </p:tav>
                                        <p:tav tm="100000">
                                          <p:val>
                                            <p:strVal val="#ppt_x"/>
                                          </p:val>
                                        </p:tav>
                                      </p:tavLst>
                                    </p:anim>
                                    <p:anim calcmode="lin" valueType="num">
                                      <p:cBhvr additive="base">
                                        <p:cTn id="12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33"/>
                                        </p:tgtEl>
                                        <p:attrNameLst>
                                          <p:attrName>style.visibility</p:attrName>
                                        </p:attrNameLst>
                                      </p:cBhvr>
                                      <p:to>
                                        <p:strVal val="visible"/>
                                      </p:to>
                                    </p:set>
                                    <p:anim calcmode="lin" valueType="num">
                                      <p:cBhvr additive="base">
                                        <p:cTn id="134" dur="500" fill="hold"/>
                                        <p:tgtEl>
                                          <p:spTgt spid="33"/>
                                        </p:tgtEl>
                                        <p:attrNameLst>
                                          <p:attrName>ppt_x</p:attrName>
                                        </p:attrNameLst>
                                      </p:cBhvr>
                                      <p:tavLst>
                                        <p:tav tm="0">
                                          <p:val>
                                            <p:strVal val="#ppt_x"/>
                                          </p:val>
                                        </p:tav>
                                        <p:tav tm="100000">
                                          <p:val>
                                            <p:strVal val="#ppt_x"/>
                                          </p:val>
                                        </p:tav>
                                      </p:tavLst>
                                    </p:anim>
                                    <p:anim calcmode="lin" valueType="num">
                                      <p:cBhvr additive="base">
                                        <p:cTn id="13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4" grpId="0"/>
      <p:bldP spid="75" grpId="0"/>
      <p:bldP spid="76" grpId="0"/>
      <p:bldP spid="69" grpId="0"/>
      <p:bldP spid="4" grpId="0" animBg="1"/>
      <p:bldP spid="16" grpId="0" animBg="1"/>
      <p:bldP spid="17" grpId="0" animBg="1"/>
      <p:bldP spid="18" grpId="0" animBg="1"/>
      <p:bldP spid="20" grpId="0" animBg="1"/>
      <p:bldP spid="30" grpId="0"/>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1511-DA4A-49CE-1232-3F5EBA96382E}"/>
              </a:ext>
            </a:extLst>
          </p:cNvPr>
          <p:cNvSpPr>
            <a:spLocks noGrp="1"/>
          </p:cNvSpPr>
          <p:nvPr>
            <p:ph type="ctrTitle"/>
          </p:nvPr>
        </p:nvSpPr>
        <p:spPr>
          <a:xfrm>
            <a:off x="1524000" y="2488217"/>
            <a:ext cx="9144000" cy="1881565"/>
          </a:xfrm>
        </p:spPr>
        <p:txBody>
          <a:bodyPr anchor="ctr">
            <a:normAutofit/>
          </a:bodyPr>
          <a:lstStyle/>
          <a:p>
            <a:r>
              <a:rPr lang="en-IN" dirty="0"/>
              <a:t>AKTIVITAS TIM</a:t>
            </a:r>
          </a:p>
        </p:txBody>
      </p:sp>
      <p:sp>
        <p:nvSpPr>
          <p:cNvPr id="3" name="TextBox 2">
            <a:extLst>
              <a:ext uri="{FF2B5EF4-FFF2-40B4-BE49-F238E27FC236}">
                <a16:creationId xmlns:a16="http://schemas.microsoft.com/office/drawing/2014/main" id="{AF2F1575-5810-5D97-9F3F-07E817208714}"/>
              </a:ext>
            </a:extLst>
          </p:cNvPr>
          <p:cNvSpPr txBox="1"/>
          <p:nvPr/>
        </p:nvSpPr>
        <p:spPr>
          <a:xfrm>
            <a:off x="826526" y="6029121"/>
            <a:ext cx="105389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IN" sz="1600" b="1" dirty="0" err="1">
                <a:solidFill>
                  <a:schemeClr val="bg2"/>
                </a:solidFill>
                <a:latin typeface="Open Sans" pitchFamily="2" charset="0"/>
                <a:ea typeface="Open Sans" pitchFamily="2" charset="0"/>
                <a:cs typeface="Open Sans" pitchFamily="2" charset="0"/>
              </a:rPr>
              <a:t>Materi</a:t>
            </a:r>
            <a:r>
              <a:rPr lang="en-IN" sz="1600" b="1" dirty="0">
                <a:solidFill>
                  <a:schemeClr val="bg2"/>
                </a:solidFill>
                <a:latin typeface="Open Sans" pitchFamily="2" charset="0"/>
                <a:ea typeface="Open Sans" pitchFamily="2" charset="0"/>
                <a:cs typeface="Open Sans" pitchFamily="2" charset="0"/>
              </a:rPr>
              <a:t> yang </a:t>
            </a:r>
            <a:r>
              <a:rPr lang="en-IN" sz="1600" b="1" dirty="0" err="1">
                <a:solidFill>
                  <a:schemeClr val="bg2"/>
                </a:solidFill>
                <a:latin typeface="Open Sans" pitchFamily="2" charset="0"/>
                <a:ea typeface="Open Sans" pitchFamily="2" charset="0"/>
                <a:cs typeface="Open Sans" pitchFamily="2" charset="0"/>
              </a:rPr>
              <a:t>diperlukan</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untuk</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memungkinkan</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siswa</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membangun</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prototipe</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mereka</a:t>
            </a:r>
            <a:r>
              <a:rPr lang="en-IN" sz="1600" b="1" dirty="0">
                <a:solidFill>
                  <a:schemeClr val="bg2"/>
                </a:solidFill>
                <a:latin typeface="Open Sans" pitchFamily="2" charset="0"/>
                <a:ea typeface="Open Sans" pitchFamily="2" charset="0"/>
                <a:cs typeface="Open Sans" pitchFamily="2" charset="0"/>
              </a:rPr>
              <a:t>:
Tanda/Pena, </a:t>
            </a:r>
            <a:r>
              <a:rPr lang="en-IN" sz="1600" b="1" dirty="0" err="1">
                <a:solidFill>
                  <a:schemeClr val="bg2"/>
                </a:solidFill>
                <a:latin typeface="Open Sans" pitchFamily="2" charset="0"/>
                <a:ea typeface="Open Sans" pitchFamily="2" charset="0"/>
                <a:cs typeface="Open Sans" pitchFamily="2" charset="0"/>
              </a:rPr>
              <a:t>selotip</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gunting</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kertas</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bagan</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balok</a:t>
            </a:r>
            <a:r>
              <a:rPr lang="en-IN" sz="1600" b="1" dirty="0">
                <a:solidFill>
                  <a:schemeClr val="bg2"/>
                </a:solidFill>
                <a:latin typeface="Open Sans" pitchFamily="2" charset="0"/>
                <a:ea typeface="Open Sans" pitchFamily="2" charset="0"/>
                <a:cs typeface="Open Sans" pitchFamily="2" charset="0"/>
              </a:rPr>
              <a:t> Lego, Play-Doh, </a:t>
            </a:r>
            <a:r>
              <a:rPr lang="en-IN" sz="1600" b="1" dirty="0" err="1">
                <a:solidFill>
                  <a:schemeClr val="bg2"/>
                </a:solidFill>
                <a:latin typeface="Open Sans" pitchFamily="2" charset="0"/>
                <a:ea typeface="Open Sans" pitchFamily="2" charset="0"/>
                <a:cs typeface="Open Sans" pitchFamily="2" charset="0"/>
              </a:rPr>
              <a:t>lembaran</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kertas</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tebal</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catatan</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tempel</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lem</a:t>
            </a:r>
            <a:r>
              <a:rPr lang="en-IN" sz="1600" b="1" dirty="0">
                <a:solidFill>
                  <a:schemeClr val="bg2"/>
                </a:solidFill>
                <a:latin typeface="Open Sans" pitchFamily="2" charset="0"/>
                <a:ea typeface="Open Sans" pitchFamily="2" charset="0"/>
                <a:cs typeface="Open Sans" pitchFamily="2" charset="0"/>
              </a:rPr>
              <a:t>, </a:t>
            </a:r>
            <a:r>
              <a:rPr lang="en-IN" sz="1600" b="1" dirty="0" err="1">
                <a:solidFill>
                  <a:schemeClr val="bg2"/>
                </a:solidFill>
                <a:latin typeface="Open Sans" pitchFamily="2" charset="0"/>
                <a:ea typeface="Open Sans" pitchFamily="2" charset="0"/>
                <a:cs typeface="Open Sans" pitchFamily="2" charset="0"/>
              </a:rPr>
              <a:t>dll</a:t>
            </a:r>
            <a:r>
              <a:rPr lang="en-IN" sz="1600" b="1" dirty="0">
                <a:solidFill>
                  <a:schemeClr val="bg2"/>
                </a:solidFill>
                <a:latin typeface="Open Sans" pitchFamily="2" charset="0"/>
                <a:ea typeface="Open Sans" pitchFamily="2" charset="0"/>
                <a:cs typeface="Open Sans" pitchFamily="2" charset="0"/>
              </a:rPr>
              <a:t>.</a:t>
            </a:r>
            <a:endParaRPr lang="en-IN" sz="1600" dirty="0">
              <a:solidFill>
                <a:schemeClr val="bg2"/>
              </a:solidFill>
              <a:latin typeface="Open Sans"/>
              <a:ea typeface="Open Sans"/>
              <a:cs typeface="Open Sans"/>
            </a:endParaRPr>
          </a:p>
        </p:txBody>
      </p:sp>
    </p:spTree>
    <p:extLst>
      <p:ext uri="{BB962C8B-B14F-4D97-AF65-F5344CB8AC3E}">
        <p14:creationId xmlns:p14="http://schemas.microsoft.com/office/powerpoint/2010/main" val="87904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7256B3-1DEF-E167-7A76-ABF5C30CD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9773" y="2875865"/>
            <a:ext cx="1711173" cy="1762125"/>
          </a:xfrm>
          <a:prstGeom prst="ellipse">
            <a:avLst/>
          </a:prstGeom>
          <a:ln>
            <a:noFill/>
          </a:ln>
          <a:effectLst/>
        </p:spPr>
      </p:pic>
      <p:pic>
        <p:nvPicPr>
          <p:cNvPr id="25" name="Picture 24">
            <a:extLst>
              <a:ext uri="{FF2B5EF4-FFF2-40B4-BE49-F238E27FC236}">
                <a16:creationId xmlns:a16="http://schemas.microsoft.com/office/drawing/2014/main" id="{2AC7781B-0097-EE72-2D96-09E50F0BD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044" y="2785945"/>
            <a:ext cx="1711172" cy="1724266"/>
          </a:xfrm>
          <a:prstGeom prst="ellipse">
            <a:avLst/>
          </a:prstGeom>
          <a:ln>
            <a:noFill/>
          </a:ln>
          <a:effectLst/>
        </p:spPr>
      </p:pic>
      <p:pic>
        <p:nvPicPr>
          <p:cNvPr id="23" name="Picture 22">
            <a:extLst>
              <a:ext uri="{FF2B5EF4-FFF2-40B4-BE49-F238E27FC236}">
                <a16:creationId xmlns:a16="http://schemas.microsoft.com/office/drawing/2014/main" id="{A694D516-5661-C0B6-1FAA-7D5D525B6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679" y="2785945"/>
            <a:ext cx="1711172" cy="1771897"/>
          </a:xfrm>
          <a:prstGeom prst="ellipse">
            <a:avLst/>
          </a:prstGeom>
          <a:ln>
            <a:noFill/>
          </a:ln>
          <a:effectLst/>
        </p:spPr>
      </p:pic>
      <p:pic>
        <p:nvPicPr>
          <p:cNvPr id="21" name="Picture 20">
            <a:extLst>
              <a:ext uri="{FF2B5EF4-FFF2-40B4-BE49-F238E27FC236}">
                <a16:creationId xmlns:a16="http://schemas.microsoft.com/office/drawing/2014/main" id="{D32D847C-C685-492F-8113-538B64234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314" y="2785945"/>
            <a:ext cx="1711172" cy="1686160"/>
          </a:xfrm>
          <a:prstGeom prst="ellipse">
            <a:avLst/>
          </a:prstGeom>
          <a:ln>
            <a:noFill/>
          </a:ln>
          <a:effectLst/>
        </p:spPr>
      </p:pic>
      <p:sp>
        <p:nvSpPr>
          <p:cNvPr id="3" name="Content Placeholder 2">
            <a:extLst>
              <a:ext uri="{FF2B5EF4-FFF2-40B4-BE49-F238E27FC236}">
                <a16:creationId xmlns:a16="http://schemas.microsoft.com/office/drawing/2014/main" id="{432D9551-2F9F-5503-D56B-F627B6F7BAFD}"/>
              </a:ext>
            </a:extLst>
          </p:cNvPr>
          <p:cNvSpPr>
            <a:spLocks noGrp="1"/>
          </p:cNvSpPr>
          <p:nvPr>
            <p:ph sz="quarter" idx="20"/>
          </p:nvPr>
        </p:nvSpPr>
        <p:spPr/>
        <p:txBody>
          <a:bodyPr/>
          <a:lstStyle/>
          <a:p>
            <a:r>
              <a:rPr lang="en-IN">
                <a:solidFill>
                  <a:schemeClr val="bg2"/>
                </a:solidFill>
                <a:latin typeface="Open Sans" pitchFamily="2" charset="0"/>
              </a:rPr>
              <a:t>2</a:t>
            </a:r>
          </a:p>
        </p:txBody>
      </p:sp>
      <p:sp>
        <p:nvSpPr>
          <p:cNvPr id="5" name="Content Placeholder 4">
            <a:extLst>
              <a:ext uri="{FF2B5EF4-FFF2-40B4-BE49-F238E27FC236}">
                <a16:creationId xmlns:a16="http://schemas.microsoft.com/office/drawing/2014/main" id="{1EB41CB1-D790-D312-05DB-DD54A6D4BF9F}"/>
              </a:ext>
            </a:extLst>
          </p:cNvPr>
          <p:cNvSpPr>
            <a:spLocks noGrp="1"/>
          </p:cNvSpPr>
          <p:nvPr>
            <p:ph sz="quarter" idx="14"/>
          </p:nvPr>
        </p:nvSpPr>
        <p:spPr/>
        <p:txBody>
          <a:bodyPr/>
          <a:lstStyle/>
          <a:p>
            <a:r>
              <a:rPr lang="en-IN">
                <a:solidFill>
                  <a:schemeClr val="bg2"/>
                </a:solidFill>
                <a:latin typeface="Open Sans" pitchFamily="2" charset="0"/>
              </a:rPr>
              <a:t>1</a:t>
            </a:r>
          </a:p>
        </p:txBody>
      </p:sp>
      <p:sp>
        <p:nvSpPr>
          <p:cNvPr id="7" name="Content Placeholder 6">
            <a:extLst>
              <a:ext uri="{FF2B5EF4-FFF2-40B4-BE49-F238E27FC236}">
                <a16:creationId xmlns:a16="http://schemas.microsoft.com/office/drawing/2014/main" id="{0404A7C2-3CD5-8ADA-A01D-2239FAC9FAB6}"/>
              </a:ext>
            </a:extLst>
          </p:cNvPr>
          <p:cNvSpPr>
            <a:spLocks noGrp="1"/>
          </p:cNvSpPr>
          <p:nvPr>
            <p:ph sz="quarter" idx="22"/>
          </p:nvPr>
        </p:nvSpPr>
        <p:spPr/>
        <p:txBody>
          <a:bodyPr/>
          <a:lstStyle/>
          <a:p>
            <a:r>
              <a:rPr lang="en-IN">
                <a:solidFill>
                  <a:schemeClr val="bg2"/>
                </a:solidFill>
                <a:latin typeface="Open Sans" pitchFamily="2" charset="0"/>
              </a:rPr>
              <a:t>3</a:t>
            </a:r>
          </a:p>
        </p:txBody>
      </p:sp>
      <p:sp>
        <p:nvSpPr>
          <p:cNvPr id="9" name="Content Placeholder 8">
            <a:extLst>
              <a:ext uri="{FF2B5EF4-FFF2-40B4-BE49-F238E27FC236}">
                <a16:creationId xmlns:a16="http://schemas.microsoft.com/office/drawing/2014/main" id="{EE830AF0-7C5B-4268-434E-F22193E52F98}"/>
              </a:ext>
            </a:extLst>
          </p:cNvPr>
          <p:cNvSpPr>
            <a:spLocks noGrp="1"/>
          </p:cNvSpPr>
          <p:nvPr>
            <p:ph sz="quarter" idx="24"/>
          </p:nvPr>
        </p:nvSpPr>
        <p:spPr/>
        <p:txBody>
          <a:bodyPr/>
          <a:lstStyle/>
          <a:p>
            <a:r>
              <a:rPr lang="en-IN">
                <a:solidFill>
                  <a:schemeClr val="bg2"/>
                </a:solidFill>
                <a:latin typeface="Open Sans" pitchFamily="2" charset="0"/>
              </a:rPr>
              <a:t>4</a:t>
            </a:r>
          </a:p>
        </p:txBody>
      </p:sp>
      <p:sp>
        <p:nvSpPr>
          <p:cNvPr id="10" name="Text Placeholder 9">
            <a:extLst>
              <a:ext uri="{FF2B5EF4-FFF2-40B4-BE49-F238E27FC236}">
                <a16:creationId xmlns:a16="http://schemas.microsoft.com/office/drawing/2014/main" id="{C061274F-9631-18CE-4F36-0F78D3B8B2B5}"/>
              </a:ext>
            </a:extLst>
          </p:cNvPr>
          <p:cNvSpPr>
            <a:spLocks noGrp="1"/>
          </p:cNvSpPr>
          <p:nvPr>
            <p:ph type="body" sz="quarter" idx="25"/>
          </p:nvPr>
        </p:nvSpPr>
        <p:spPr/>
        <p:txBody>
          <a:bodyPr/>
          <a:lstStyle/>
          <a:p>
            <a:r>
              <a:rPr lang="en-IN" dirty="0" err="1">
                <a:latin typeface="Open Sans" pitchFamily="2" charset="0"/>
              </a:rPr>
              <a:t>Papan</a:t>
            </a:r>
            <a:r>
              <a:rPr lang="en-IN" dirty="0">
                <a:latin typeface="Open Sans" pitchFamily="2" charset="0"/>
              </a:rPr>
              <a:t> </a:t>
            </a:r>
            <a:r>
              <a:rPr lang="en-IN" dirty="0" err="1">
                <a:latin typeface="Open Sans" pitchFamily="2" charset="0"/>
              </a:rPr>
              <a:t>Cerita</a:t>
            </a:r>
            <a:r>
              <a:rPr lang="en-IN" dirty="0">
                <a:latin typeface="Open Sans" pitchFamily="2" charset="0"/>
              </a:rPr>
              <a:t> </a:t>
            </a:r>
            <a:r>
              <a:rPr lang="en-IN" dirty="0" err="1">
                <a:latin typeface="Open Sans" pitchFamily="2" charset="0"/>
              </a:rPr>
              <a:t>Kertas</a:t>
            </a:r>
            <a:endParaRPr lang="en-IN" dirty="0">
              <a:latin typeface="Open Sans" pitchFamily="2" charset="0"/>
            </a:endParaRPr>
          </a:p>
        </p:txBody>
      </p:sp>
      <p:sp>
        <p:nvSpPr>
          <p:cNvPr id="11" name="Text Placeholder 10">
            <a:extLst>
              <a:ext uri="{FF2B5EF4-FFF2-40B4-BE49-F238E27FC236}">
                <a16:creationId xmlns:a16="http://schemas.microsoft.com/office/drawing/2014/main" id="{B6BF369B-A5F6-CED7-007E-D37B8E1EFA2D}"/>
              </a:ext>
            </a:extLst>
          </p:cNvPr>
          <p:cNvSpPr>
            <a:spLocks noGrp="1"/>
          </p:cNvSpPr>
          <p:nvPr>
            <p:ph type="body" sz="quarter" idx="27"/>
          </p:nvPr>
        </p:nvSpPr>
        <p:spPr/>
        <p:txBody>
          <a:bodyPr/>
          <a:lstStyle/>
          <a:p>
            <a:r>
              <a:rPr lang="en-IN" dirty="0" err="1">
                <a:latin typeface="Open Sans" pitchFamily="2" charset="0"/>
              </a:rPr>
              <a:t>Permainan</a:t>
            </a:r>
            <a:r>
              <a:rPr lang="en-IN" dirty="0">
                <a:latin typeface="Open Sans" pitchFamily="2" charset="0"/>
              </a:rPr>
              <a:t> </a:t>
            </a:r>
            <a:r>
              <a:rPr lang="en-IN" dirty="0" err="1">
                <a:latin typeface="Open Sans" pitchFamily="2" charset="0"/>
              </a:rPr>
              <a:t>peran</a:t>
            </a:r>
            <a:endParaRPr lang="en-IN" dirty="0">
              <a:latin typeface="Open Sans" pitchFamily="2" charset="0"/>
            </a:endParaRPr>
          </a:p>
        </p:txBody>
      </p:sp>
      <p:sp>
        <p:nvSpPr>
          <p:cNvPr id="12" name="Text Placeholder 11">
            <a:extLst>
              <a:ext uri="{FF2B5EF4-FFF2-40B4-BE49-F238E27FC236}">
                <a16:creationId xmlns:a16="http://schemas.microsoft.com/office/drawing/2014/main" id="{5B2FDB9C-CABF-73EA-6C80-5E00E395FE24}"/>
              </a:ext>
            </a:extLst>
          </p:cNvPr>
          <p:cNvSpPr>
            <a:spLocks noGrp="1"/>
          </p:cNvSpPr>
          <p:nvPr>
            <p:ph type="body" sz="quarter" idx="29"/>
          </p:nvPr>
        </p:nvSpPr>
        <p:spPr/>
        <p:txBody>
          <a:bodyPr>
            <a:normAutofit fontScale="92500"/>
          </a:bodyPr>
          <a:lstStyle/>
          <a:p>
            <a:r>
              <a:rPr lang="en-IN" dirty="0" err="1">
                <a:latin typeface="Open Sans" pitchFamily="2" charset="0"/>
              </a:rPr>
              <a:t>Bingkai</a:t>
            </a:r>
            <a:r>
              <a:rPr lang="en-IN" dirty="0">
                <a:latin typeface="Open Sans" pitchFamily="2" charset="0"/>
              </a:rPr>
              <a:t> </a:t>
            </a:r>
            <a:r>
              <a:rPr lang="en-IN" dirty="0" err="1">
                <a:latin typeface="Open Sans" pitchFamily="2" charset="0"/>
              </a:rPr>
              <a:t>Kawat</a:t>
            </a:r>
            <a:r>
              <a:rPr lang="en-IN" dirty="0">
                <a:latin typeface="Open Sans" pitchFamily="2" charset="0"/>
              </a:rPr>
              <a:t> </a:t>
            </a:r>
            <a:r>
              <a:rPr lang="en-IN" dirty="0" err="1">
                <a:latin typeface="Open Sans" pitchFamily="2" charset="0"/>
              </a:rPr>
              <a:t>Kertas</a:t>
            </a:r>
            <a:endParaRPr lang="en-IN" dirty="0">
              <a:latin typeface="Open Sans" pitchFamily="2" charset="0"/>
            </a:endParaRPr>
          </a:p>
        </p:txBody>
      </p:sp>
      <p:sp>
        <p:nvSpPr>
          <p:cNvPr id="13" name="Text Placeholder 12">
            <a:extLst>
              <a:ext uri="{FF2B5EF4-FFF2-40B4-BE49-F238E27FC236}">
                <a16:creationId xmlns:a16="http://schemas.microsoft.com/office/drawing/2014/main" id="{3012E202-D0DD-DC44-C059-398210E510AA}"/>
              </a:ext>
            </a:extLst>
          </p:cNvPr>
          <p:cNvSpPr>
            <a:spLocks noGrp="1"/>
          </p:cNvSpPr>
          <p:nvPr>
            <p:ph type="body" sz="quarter" idx="31"/>
          </p:nvPr>
        </p:nvSpPr>
        <p:spPr/>
        <p:txBody>
          <a:bodyPr/>
          <a:lstStyle/>
          <a:p>
            <a:r>
              <a:rPr lang="en-IN" dirty="0">
                <a:latin typeface="Open Sans" pitchFamily="2" charset="0"/>
              </a:rPr>
              <a:t>Mock-up </a:t>
            </a:r>
            <a:r>
              <a:rPr lang="en-IN" dirty="0" err="1">
                <a:latin typeface="Open Sans" pitchFamily="2" charset="0"/>
              </a:rPr>
              <a:t>Fisik</a:t>
            </a:r>
            <a:endParaRPr lang="en-IN" dirty="0">
              <a:latin typeface="Open Sans" pitchFamily="2" charset="0"/>
            </a:endParaRPr>
          </a:p>
        </p:txBody>
      </p:sp>
      <p:sp>
        <p:nvSpPr>
          <p:cNvPr id="14" name="Title 13">
            <a:extLst>
              <a:ext uri="{FF2B5EF4-FFF2-40B4-BE49-F238E27FC236}">
                <a16:creationId xmlns:a16="http://schemas.microsoft.com/office/drawing/2014/main" id="{C8503855-8648-DB63-17C8-1E4A7F8C67F6}"/>
              </a:ext>
            </a:extLst>
          </p:cNvPr>
          <p:cNvSpPr>
            <a:spLocks noGrp="1"/>
          </p:cNvSpPr>
          <p:nvPr>
            <p:ph type="ctrTitle"/>
          </p:nvPr>
        </p:nvSpPr>
        <p:spPr>
          <a:xfrm>
            <a:off x="422865" y="192564"/>
            <a:ext cx="11484000" cy="492443"/>
          </a:xfrm>
        </p:spPr>
        <p:txBody>
          <a:bodyPr/>
          <a:lstStyle/>
          <a:p>
            <a:r>
              <a:rPr lang="en-IN" dirty="0" err="1">
                <a:latin typeface="Barlow Medium"/>
              </a:rPr>
              <a:t>Membangun</a:t>
            </a:r>
            <a:r>
              <a:rPr lang="en-IN" dirty="0">
                <a:latin typeface="Barlow Medium"/>
              </a:rPr>
              <a:t> – </a:t>
            </a:r>
            <a:r>
              <a:rPr lang="en-IN" dirty="0" err="1">
                <a:latin typeface="Barlow Medium"/>
              </a:rPr>
              <a:t>Kegiatan</a:t>
            </a:r>
            <a:r>
              <a:rPr lang="en-IN" dirty="0">
                <a:latin typeface="Barlow Medium"/>
              </a:rPr>
              <a:t> </a:t>
            </a:r>
            <a:r>
              <a:rPr lang="en-IN" dirty="0" err="1">
                <a:latin typeface="Barlow Medium"/>
              </a:rPr>
              <a:t>Demonstrasi</a:t>
            </a:r>
            <a:endParaRPr lang="en-IN" dirty="0"/>
          </a:p>
        </p:txBody>
      </p:sp>
      <p:sp>
        <p:nvSpPr>
          <p:cNvPr id="15" name="Subtitle 14">
            <a:extLst>
              <a:ext uri="{FF2B5EF4-FFF2-40B4-BE49-F238E27FC236}">
                <a16:creationId xmlns:a16="http://schemas.microsoft.com/office/drawing/2014/main" id="{C565A1D3-EE3C-294F-A85A-CE126FA9D1F5}"/>
              </a:ext>
            </a:extLst>
          </p:cNvPr>
          <p:cNvSpPr>
            <a:spLocks noGrp="1"/>
          </p:cNvSpPr>
          <p:nvPr>
            <p:ph type="subTitle" idx="1"/>
          </p:nvPr>
        </p:nvSpPr>
        <p:spPr>
          <a:xfrm>
            <a:off x="316567" y="743318"/>
            <a:ext cx="11558865" cy="646331"/>
          </a:xfrm>
        </p:spPr>
        <p:txBody>
          <a:bodyPr/>
          <a:lstStyle/>
          <a:p>
            <a:r>
              <a:rPr lang="en-US" sz="1800" dirty="0" err="1"/>
              <a:t>Lanjutkan</a:t>
            </a:r>
            <a:r>
              <a:rPr lang="en-US" sz="1800" dirty="0"/>
              <a:t> </a:t>
            </a:r>
            <a:r>
              <a:rPr lang="en-US" sz="1800" dirty="0" err="1"/>
              <a:t>membangun</a:t>
            </a:r>
            <a:r>
              <a:rPr lang="en-US" sz="1800" dirty="0"/>
              <a:t> </a:t>
            </a:r>
            <a:r>
              <a:rPr lang="en-US" sz="1800" dirty="0" err="1"/>
              <a:t>prototipe</a:t>
            </a:r>
            <a:r>
              <a:rPr lang="en-US" sz="1800" dirty="0"/>
              <a:t> Anda </a:t>
            </a:r>
            <a:r>
              <a:rPr lang="en-US" sz="1800" dirty="0" err="1"/>
              <a:t>menggunakan</a:t>
            </a:r>
            <a:r>
              <a:rPr lang="en-US" sz="1800" dirty="0"/>
              <a:t> salah </a:t>
            </a:r>
            <a:r>
              <a:rPr lang="en-US" sz="1800" dirty="0" err="1"/>
              <a:t>satu</a:t>
            </a:r>
            <a:r>
              <a:rPr lang="en-US" sz="1800" dirty="0"/>
              <a:t> format yang </a:t>
            </a:r>
            <a:r>
              <a:rPr lang="en-US" sz="1800" dirty="0" err="1"/>
              <a:t>ditunjukkan</a:t>
            </a:r>
            <a:r>
              <a:rPr lang="en-US" sz="1800" dirty="0"/>
              <a:t> di </a:t>
            </a:r>
            <a:r>
              <a:rPr lang="en-US" sz="1800" dirty="0" err="1"/>
              <a:t>bawah</a:t>
            </a:r>
            <a:r>
              <a:rPr lang="en-US" sz="1800" dirty="0"/>
              <a:t> </a:t>
            </a:r>
            <a:r>
              <a:rPr lang="en-US" sz="1800" dirty="0" err="1"/>
              <a:t>ini</a:t>
            </a:r>
            <a:r>
              <a:rPr lang="en-US" sz="1800" dirty="0"/>
              <a:t> dan </a:t>
            </a:r>
            <a:r>
              <a:rPr lang="en-US" sz="1800" dirty="0" err="1"/>
              <a:t>tunjukkan</a:t>
            </a:r>
            <a:r>
              <a:rPr lang="en-US" sz="1800" dirty="0"/>
              <a:t> </a:t>
            </a:r>
            <a:r>
              <a:rPr lang="en-US" sz="1800" dirty="0" err="1"/>
              <a:t>kepada</a:t>
            </a:r>
            <a:r>
              <a:rPr lang="en-US" sz="1800" dirty="0"/>
              <a:t> </a:t>
            </a:r>
            <a:r>
              <a:rPr lang="en-US" sz="1800" dirty="0" err="1"/>
              <a:t>kelas</a:t>
            </a:r>
            <a:r>
              <a:rPr lang="en-US" sz="1800" dirty="0"/>
              <a:t> </a:t>
            </a:r>
            <a:r>
              <a:rPr lang="en-US" sz="1800" dirty="0" err="1"/>
              <a:t>setelah</a:t>
            </a:r>
            <a:r>
              <a:rPr lang="en-US" sz="1800" dirty="0"/>
              <a:t> </a:t>
            </a:r>
            <a:r>
              <a:rPr lang="en-US" sz="1800" dirty="0" err="1"/>
              <a:t>disiapkan</a:t>
            </a:r>
            <a:r>
              <a:rPr lang="en-US" sz="1800" dirty="0"/>
              <a:t> </a:t>
            </a:r>
            <a:r>
              <a:rPr lang="en-US" sz="1800" dirty="0" err="1"/>
              <a:t>dalam</a:t>
            </a:r>
            <a:r>
              <a:rPr lang="en-US" sz="1800" dirty="0"/>
              <a:t> </a:t>
            </a:r>
            <a:r>
              <a:rPr lang="en-US" sz="1800" dirty="0" err="1"/>
              <a:t>satu</a:t>
            </a:r>
            <a:r>
              <a:rPr lang="en-US" sz="1800" dirty="0"/>
              <a:t> </a:t>
            </a:r>
            <a:r>
              <a:rPr lang="en-US" sz="1800" dirty="0" err="1"/>
              <a:t>menit</a:t>
            </a:r>
            <a:r>
              <a:rPr lang="en-US" sz="1800" dirty="0"/>
              <a:t>.</a:t>
            </a:r>
          </a:p>
        </p:txBody>
      </p:sp>
    </p:spTree>
    <p:extLst>
      <p:ext uri="{BB962C8B-B14F-4D97-AF65-F5344CB8AC3E}">
        <p14:creationId xmlns:p14="http://schemas.microsoft.com/office/powerpoint/2010/main" val="146347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out)">
                                      <p:cBhvr>
                                        <p:cTn id="19" dur="1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left)">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bg/>
                                          </p:spTgt>
                                        </p:tgtEl>
                                        <p:attrNameLst>
                                          <p:attrName>style.visibility</p:attrName>
                                        </p:attrNameLst>
                                      </p:cBhvr>
                                      <p:to>
                                        <p:strVal val="visible"/>
                                      </p:to>
                                    </p:set>
                                    <p:anim calcmode="lin" valueType="num">
                                      <p:cBhvr>
                                        <p:cTn id="29" dur="500" fill="hold"/>
                                        <p:tgtEl>
                                          <p:spTgt spid="3">
                                            <p:bg/>
                                          </p:spTgt>
                                        </p:tgtEl>
                                        <p:attrNameLst>
                                          <p:attrName>ppt_w</p:attrName>
                                        </p:attrNameLst>
                                      </p:cBhvr>
                                      <p:tavLst>
                                        <p:tav tm="0">
                                          <p:val>
                                            <p:fltVal val="0"/>
                                          </p:val>
                                        </p:tav>
                                        <p:tav tm="100000">
                                          <p:val>
                                            <p:strVal val="#ppt_w"/>
                                          </p:val>
                                        </p:tav>
                                      </p:tavLst>
                                    </p:anim>
                                    <p:anim calcmode="lin" valueType="num">
                                      <p:cBhvr>
                                        <p:cTn id="30" dur="500" fill="hold"/>
                                        <p:tgtEl>
                                          <p:spTgt spid="3">
                                            <p:bg/>
                                          </p:spTgt>
                                        </p:tgtEl>
                                        <p:attrNameLst>
                                          <p:attrName>ppt_h</p:attrName>
                                        </p:attrNameLst>
                                      </p:cBhvr>
                                      <p:tavLst>
                                        <p:tav tm="0">
                                          <p:val>
                                            <p:fltVal val="0"/>
                                          </p:val>
                                        </p:tav>
                                        <p:tav tm="100000">
                                          <p:val>
                                            <p:strVal val="#ppt_h"/>
                                          </p:val>
                                        </p:tav>
                                      </p:tavLst>
                                    </p:anim>
                                    <p:animEffect transition="in" filter="fade">
                                      <p:cBhvr>
                                        <p:cTn id="31" dur="500"/>
                                        <p:tgtEl>
                                          <p:spTgt spid="3">
                                            <p:bg/>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circle(out)">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left)">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7">
                                            <p:bg/>
                                          </p:spTgt>
                                        </p:tgtEl>
                                        <p:attrNameLst>
                                          <p:attrName>style.visibility</p:attrName>
                                        </p:attrNameLst>
                                      </p:cBhvr>
                                      <p:to>
                                        <p:strVal val="visible"/>
                                      </p:to>
                                    </p:set>
                                    <p:anim calcmode="lin" valueType="num">
                                      <p:cBhvr>
                                        <p:cTn id="51" dur="500" fill="hold"/>
                                        <p:tgtEl>
                                          <p:spTgt spid="7">
                                            <p:bg/>
                                          </p:spTgt>
                                        </p:tgtEl>
                                        <p:attrNameLst>
                                          <p:attrName>ppt_w</p:attrName>
                                        </p:attrNameLst>
                                      </p:cBhvr>
                                      <p:tavLst>
                                        <p:tav tm="0">
                                          <p:val>
                                            <p:fltVal val="0"/>
                                          </p:val>
                                        </p:tav>
                                        <p:tav tm="100000">
                                          <p:val>
                                            <p:strVal val="#ppt_w"/>
                                          </p:val>
                                        </p:tav>
                                      </p:tavLst>
                                    </p:anim>
                                    <p:anim calcmode="lin" valueType="num">
                                      <p:cBhvr>
                                        <p:cTn id="52" dur="500" fill="hold"/>
                                        <p:tgtEl>
                                          <p:spTgt spid="7">
                                            <p:bg/>
                                          </p:spTgt>
                                        </p:tgtEl>
                                        <p:attrNameLst>
                                          <p:attrName>ppt_h</p:attrName>
                                        </p:attrNameLst>
                                      </p:cBhvr>
                                      <p:tavLst>
                                        <p:tav tm="0">
                                          <p:val>
                                            <p:fltVal val="0"/>
                                          </p:val>
                                        </p:tav>
                                        <p:tav tm="100000">
                                          <p:val>
                                            <p:strVal val="#ppt_h"/>
                                          </p:val>
                                        </p:tav>
                                      </p:tavLst>
                                    </p:anim>
                                    <p:animEffect transition="in" filter="fade">
                                      <p:cBhvr>
                                        <p:cTn id="53" dur="500"/>
                                        <p:tgtEl>
                                          <p:spTgt spid="7">
                                            <p:bg/>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 calcmode="lin" valueType="num">
                                      <p:cBhvr>
                                        <p:cTn id="5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32"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circle(out)">
                                      <p:cBhvr>
                                        <p:cTn id="63" dur="1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2">
                                            <p:txEl>
                                              <p:pRg st="0" end="0"/>
                                            </p:txEl>
                                          </p:spTgt>
                                        </p:tgtEl>
                                        <p:attrNameLst>
                                          <p:attrName>style.visibility</p:attrName>
                                        </p:attrNameLst>
                                      </p:cBhvr>
                                      <p:to>
                                        <p:strVal val="visible"/>
                                      </p:to>
                                    </p:set>
                                    <p:animEffect transition="in" filter="wipe(left)">
                                      <p:cBhvr>
                                        <p:cTn id="68" dur="500"/>
                                        <p:tgtEl>
                                          <p:spTgt spid="1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9">
                                            <p:bg/>
                                          </p:spTgt>
                                        </p:tgtEl>
                                        <p:attrNameLst>
                                          <p:attrName>style.visibility</p:attrName>
                                        </p:attrNameLst>
                                      </p:cBhvr>
                                      <p:to>
                                        <p:strVal val="visible"/>
                                      </p:to>
                                    </p:set>
                                    <p:anim calcmode="lin" valueType="num">
                                      <p:cBhvr>
                                        <p:cTn id="73" dur="500" fill="hold"/>
                                        <p:tgtEl>
                                          <p:spTgt spid="9">
                                            <p:bg/>
                                          </p:spTgt>
                                        </p:tgtEl>
                                        <p:attrNameLst>
                                          <p:attrName>ppt_w</p:attrName>
                                        </p:attrNameLst>
                                      </p:cBhvr>
                                      <p:tavLst>
                                        <p:tav tm="0">
                                          <p:val>
                                            <p:fltVal val="0"/>
                                          </p:val>
                                        </p:tav>
                                        <p:tav tm="100000">
                                          <p:val>
                                            <p:strVal val="#ppt_w"/>
                                          </p:val>
                                        </p:tav>
                                      </p:tavLst>
                                    </p:anim>
                                    <p:anim calcmode="lin" valueType="num">
                                      <p:cBhvr>
                                        <p:cTn id="74" dur="500" fill="hold"/>
                                        <p:tgtEl>
                                          <p:spTgt spid="9">
                                            <p:bg/>
                                          </p:spTgt>
                                        </p:tgtEl>
                                        <p:attrNameLst>
                                          <p:attrName>ppt_h</p:attrName>
                                        </p:attrNameLst>
                                      </p:cBhvr>
                                      <p:tavLst>
                                        <p:tav tm="0">
                                          <p:val>
                                            <p:fltVal val="0"/>
                                          </p:val>
                                        </p:tav>
                                        <p:tav tm="100000">
                                          <p:val>
                                            <p:strVal val="#ppt_h"/>
                                          </p:val>
                                        </p:tav>
                                      </p:tavLst>
                                    </p:anim>
                                    <p:animEffect transition="in" filter="fade">
                                      <p:cBhvr>
                                        <p:cTn id="75" dur="500"/>
                                        <p:tgtEl>
                                          <p:spTgt spid="9">
                                            <p:bg/>
                                          </p:spTgt>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9">
                                            <p:txEl>
                                              <p:pRg st="0" end="0"/>
                                            </p:txEl>
                                          </p:spTgt>
                                        </p:tgtEl>
                                        <p:attrNameLst>
                                          <p:attrName>style.visibility</p:attrName>
                                        </p:attrNameLst>
                                      </p:cBhvr>
                                      <p:to>
                                        <p:strVal val="visible"/>
                                      </p:to>
                                    </p:set>
                                    <p:anim calcmode="lin" valueType="num">
                                      <p:cBhvr>
                                        <p:cTn id="7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9">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32"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circle(out)">
                                      <p:cBhvr>
                                        <p:cTn id="85" dur="20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3">
                                            <p:txEl>
                                              <p:pRg st="0" end="0"/>
                                            </p:txEl>
                                          </p:spTgt>
                                        </p:tgtEl>
                                        <p:attrNameLst>
                                          <p:attrName>style.visibility</p:attrName>
                                        </p:attrNameLst>
                                      </p:cBhvr>
                                      <p:to>
                                        <p:strVal val="visible"/>
                                      </p:to>
                                    </p:set>
                                    <p:animEffect transition="in" filter="wipe(left)">
                                      <p:cBhvr>
                                        <p:cTn id="9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build="p" animBg="1"/>
      <p:bldP spid="7" grpId="0" uiExpand="1" build="p" animBg="1"/>
      <p:bldP spid="9" grpId="0" uiExpand="1" build="p" animBg="1"/>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Seated person typing on laptop and writing in notepad, with elbow resting on stack of books">
            <a:extLst>
              <a:ext uri="{FF2B5EF4-FFF2-40B4-BE49-F238E27FC236}">
                <a16:creationId xmlns:a16="http://schemas.microsoft.com/office/drawing/2014/main" id="{1FE8D12B-22E7-CE6D-A3C1-A26A701933D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17569" r="17569"/>
          <a:stretch/>
        </p:blipFill>
        <p:spPr>
          <a:xfrm>
            <a:off x="0" y="0"/>
            <a:ext cx="6301449" cy="6476714"/>
          </a:xfrm>
          <a:custGeom>
            <a:avLst/>
            <a:gdLst>
              <a:gd name="connsiteX0" fmla="*/ 0 w 6301449"/>
              <a:gd name="connsiteY0" fmla="*/ 0 h 6476714"/>
              <a:gd name="connsiteX1" fmla="*/ 2685145 w 6301449"/>
              <a:gd name="connsiteY1" fmla="*/ 0 h 6476714"/>
              <a:gd name="connsiteX2" fmla="*/ 2685145 w 6301449"/>
              <a:gd name="connsiteY2" fmla="*/ 3 h 6476714"/>
              <a:gd name="connsiteX3" fmla="*/ 4945601 w 6301449"/>
              <a:gd name="connsiteY3" fmla="*/ 3 h 6476714"/>
              <a:gd name="connsiteX4" fmla="*/ 4976001 w 6301449"/>
              <a:gd name="connsiteY4" fmla="*/ 23892 h 6476714"/>
              <a:gd name="connsiteX5" fmla="*/ 6301449 w 6301449"/>
              <a:gd name="connsiteY5" fmla="*/ 2834444 h 6476714"/>
              <a:gd name="connsiteX6" fmla="*/ 2846610 w 6301449"/>
              <a:gd name="connsiteY6" fmla="*/ 6471974 h 6476714"/>
              <a:gd name="connsiteX7" fmla="*/ 2685145 w 6301449"/>
              <a:gd name="connsiteY7" fmla="*/ 6476056 h 6476714"/>
              <a:gd name="connsiteX8" fmla="*/ 2685145 w 6301449"/>
              <a:gd name="connsiteY8" fmla="*/ 6476710 h 6476714"/>
              <a:gd name="connsiteX9" fmla="*/ 2659278 w 6301449"/>
              <a:gd name="connsiteY9" fmla="*/ 6476710 h 6476714"/>
              <a:gd name="connsiteX10" fmla="*/ 2659179 w 6301449"/>
              <a:gd name="connsiteY10" fmla="*/ 6476714 h 6476714"/>
              <a:gd name="connsiteX11" fmla="*/ 2659080 w 6301449"/>
              <a:gd name="connsiteY11" fmla="*/ 6476710 h 6476714"/>
              <a:gd name="connsiteX12" fmla="*/ 0 w 6301449"/>
              <a:gd name="connsiteY12" fmla="*/ 6476710 h 6476714"/>
              <a:gd name="connsiteX13" fmla="*/ 0 w 6301449"/>
              <a:gd name="connsiteY13" fmla="*/ 0 h 647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1449" h="6476714">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chemeClr val="accent1"/>
              </a:gs>
              <a:gs pos="99000">
                <a:schemeClr val="tx2"/>
              </a:gs>
            </a:gsLst>
            <a:lin ang="15000000" scaled="0"/>
          </a:gradFill>
        </p:spPr>
      </p:pic>
      <p:sp>
        <p:nvSpPr>
          <p:cNvPr id="30" name="Title 1">
            <a:extLst>
              <a:ext uri="{FF2B5EF4-FFF2-40B4-BE49-F238E27FC236}">
                <a16:creationId xmlns:a16="http://schemas.microsoft.com/office/drawing/2014/main" id="{63A6B13D-2A45-DF78-FA4A-E4F6B71BD2B2}"/>
              </a:ext>
            </a:extLst>
          </p:cNvPr>
          <p:cNvSpPr txBox="1">
            <a:spLocks/>
          </p:cNvSpPr>
          <p:nvPr/>
        </p:nvSpPr>
        <p:spPr>
          <a:xfrm>
            <a:off x="360000" y="569548"/>
            <a:ext cx="11484000" cy="492443"/>
          </a:xfrm>
          <a:prstGeom prst="rect">
            <a:avLst/>
          </a:prstGeom>
        </p:spPr>
        <p:txBody>
          <a:bodyPr vert="horz"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Barlow Medium" panose="00000600000000000000" pitchFamily="2" charset="0"/>
                <a:ea typeface="+mj-ea"/>
                <a:cs typeface="+mj-cs"/>
              </a:defRPr>
            </a:lvl1pPr>
          </a:lstStyle>
          <a:p>
            <a:r>
              <a:rPr lang="en-US" dirty="0" err="1">
                <a:solidFill>
                  <a:schemeClr val="bg1"/>
                </a:solidFill>
              </a:rPr>
              <a:t>Pertanyaan</a:t>
            </a:r>
            <a:r>
              <a:rPr lang="en-US" dirty="0">
                <a:solidFill>
                  <a:schemeClr val="bg1"/>
                </a:solidFill>
              </a:rPr>
              <a:t> Utama yang Harus </a:t>
            </a:r>
            <a:r>
              <a:rPr lang="en-US" dirty="0" err="1">
                <a:solidFill>
                  <a:schemeClr val="bg1"/>
                </a:solidFill>
              </a:rPr>
              <a:t>Ditangani</a:t>
            </a:r>
            <a:endParaRPr lang="en-US" dirty="0">
              <a:solidFill>
                <a:schemeClr val="bg1"/>
              </a:solidFill>
            </a:endParaRPr>
          </a:p>
        </p:txBody>
      </p:sp>
      <p:sp>
        <p:nvSpPr>
          <p:cNvPr id="32" name="Rectangle: Rounded Corners 31">
            <a:extLst>
              <a:ext uri="{FF2B5EF4-FFF2-40B4-BE49-F238E27FC236}">
                <a16:creationId xmlns:a16="http://schemas.microsoft.com/office/drawing/2014/main" id="{1971993E-B48A-909A-03FA-A704AB17B13E}"/>
              </a:ext>
            </a:extLst>
          </p:cNvPr>
          <p:cNvSpPr/>
          <p:nvPr/>
        </p:nvSpPr>
        <p:spPr>
          <a:xfrm>
            <a:off x="2133600" y="1358153"/>
            <a:ext cx="9710400" cy="837114"/>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98E6794F-C2D2-8BA7-6FFC-F1555CFA2289}"/>
              </a:ext>
            </a:extLst>
          </p:cNvPr>
          <p:cNvSpPr/>
          <p:nvPr/>
        </p:nvSpPr>
        <p:spPr>
          <a:xfrm>
            <a:off x="2133600" y="2305916"/>
            <a:ext cx="9710400" cy="837114"/>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0A6D8979-E6E3-8A8C-2B71-98E5CA67EB21}"/>
              </a:ext>
            </a:extLst>
          </p:cNvPr>
          <p:cNvSpPr/>
          <p:nvPr/>
        </p:nvSpPr>
        <p:spPr>
          <a:xfrm>
            <a:off x="2133600" y="3253679"/>
            <a:ext cx="9710400" cy="837114"/>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28ACFC4F-5400-3A2F-B932-4FA8FB18A4E9}"/>
              </a:ext>
            </a:extLst>
          </p:cNvPr>
          <p:cNvSpPr/>
          <p:nvPr/>
        </p:nvSpPr>
        <p:spPr>
          <a:xfrm>
            <a:off x="2133600" y="4201441"/>
            <a:ext cx="9710400" cy="837114"/>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800A6748-169E-14CF-AAC0-003AF96A98F9}"/>
              </a:ext>
            </a:extLst>
          </p:cNvPr>
          <p:cNvSpPr/>
          <p:nvPr/>
        </p:nvSpPr>
        <p:spPr>
          <a:xfrm>
            <a:off x="2133600" y="5169804"/>
            <a:ext cx="9710400" cy="837114"/>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65146717-4EE1-623D-A136-BFB9EB67F101}"/>
              </a:ext>
            </a:extLst>
          </p:cNvPr>
          <p:cNvSpPr txBox="1">
            <a:spLocks/>
          </p:cNvSpPr>
          <p:nvPr/>
        </p:nvSpPr>
        <p:spPr>
          <a:xfrm>
            <a:off x="3041375" y="1543685"/>
            <a:ext cx="8480100" cy="30980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Bagaimana</a:t>
            </a:r>
            <a:r>
              <a:rPr lang="en-US" sz="1800" dirty="0"/>
              <a:t> proses </a:t>
            </a:r>
            <a:r>
              <a:rPr lang="en-US" sz="1800" dirty="0" err="1"/>
              <a:t>pembuatan</a:t>
            </a:r>
            <a:r>
              <a:rPr lang="en-US" sz="1800" dirty="0"/>
              <a:t> </a:t>
            </a:r>
            <a:r>
              <a:rPr lang="en-US" sz="1800" dirty="0" err="1"/>
              <a:t>prototipe</a:t>
            </a:r>
            <a:r>
              <a:rPr lang="en-US" sz="1800" dirty="0"/>
              <a:t> Anda </a:t>
            </a:r>
            <a:r>
              <a:rPr lang="en-US" sz="1800" dirty="0" err="1"/>
              <a:t>membantu</a:t>
            </a:r>
            <a:r>
              <a:rPr lang="en-US" sz="1800" dirty="0"/>
              <a:t> Anda </a:t>
            </a:r>
            <a:r>
              <a:rPr lang="en-US" sz="1800" dirty="0" err="1"/>
              <a:t>lebih</a:t>
            </a:r>
            <a:r>
              <a:rPr lang="en-US" sz="1800" dirty="0"/>
              <a:t> </a:t>
            </a:r>
            <a:r>
              <a:rPr lang="en-US" sz="1800" dirty="0" err="1"/>
              <a:t>memahami</a:t>
            </a:r>
            <a:r>
              <a:rPr lang="en-US" sz="1800" dirty="0"/>
              <a:t> </a:t>
            </a:r>
            <a:r>
              <a:rPr lang="en-US" sz="1800" dirty="0" err="1"/>
              <a:t>solusi</a:t>
            </a:r>
            <a:r>
              <a:rPr lang="en-US" sz="1800" dirty="0"/>
              <a:t> yang Anda </a:t>
            </a:r>
            <a:r>
              <a:rPr lang="en-US" sz="1800" dirty="0" err="1"/>
              <a:t>usulkan</a:t>
            </a:r>
            <a:r>
              <a:rPr lang="en-US" sz="1800" dirty="0"/>
              <a:t>?</a:t>
            </a:r>
            <a:endParaRPr lang="en-IN" sz="1800" dirty="0"/>
          </a:p>
        </p:txBody>
      </p:sp>
      <p:sp>
        <p:nvSpPr>
          <p:cNvPr id="43" name="Text Placeholder 37">
            <a:extLst>
              <a:ext uri="{FF2B5EF4-FFF2-40B4-BE49-F238E27FC236}">
                <a16:creationId xmlns:a16="http://schemas.microsoft.com/office/drawing/2014/main" id="{51297482-9B2F-5DE3-9F0F-02CCB2C2ECF8}"/>
              </a:ext>
            </a:extLst>
          </p:cNvPr>
          <p:cNvSpPr txBox="1">
            <a:spLocks/>
          </p:cNvSpPr>
          <p:nvPr/>
        </p:nvSpPr>
        <p:spPr>
          <a:xfrm>
            <a:off x="3041375" y="2454848"/>
            <a:ext cx="8480099" cy="30980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Tantangan</a:t>
            </a:r>
            <a:r>
              <a:rPr lang="en-US" sz="1800" dirty="0"/>
              <a:t> </a:t>
            </a:r>
            <a:r>
              <a:rPr lang="en-US" sz="1800" dirty="0" err="1"/>
              <a:t>apa</a:t>
            </a:r>
            <a:r>
              <a:rPr lang="en-US" sz="1800" dirty="0"/>
              <a:t> yang Anda </a:t>
            </a:r>
            <a:r>
              <a:rPr lang="en-US" sz="1800" dirty="0" err="1"/>
              <a:t>hadapi</a:t>
            </a:r>
            <a:r>
              <a:rPr lang="en-US" sz="1800" dirty="0"/>
              <a:t> </a:t>
            </a:r>
            <a:r>
              <a:rPr lang="en-US" sz="1800" dirty="0" err="1"/>
              <a:t>saat</a:t>
            </a:r>
            <a:r>
              <a:rPr lang="en-US" sz="1800" dirty="0"/>
              <a:t> </a:t>
            </a:r>
            <a:r>
              <a:rPr lang="en-US" sz="1800" dirty="0" err="1"/>
              <a:t>membuat</a:t>
            </a:r>
            <a:r>
              <a:rPr lang="en-US" sz="1800" dirty="0"/>
              <a:t> </a:t>
            </a:r>
            <a:r>
              <a:rPr lang="en-US" sz="1800" dirty="0" err="1"/>
              <a:t>prototipe</a:t>
            </a:r>
            <a:r>
              <a:rPr lang="en-US" sz="1800" dirty="0"/>
              <a:t>, dan </a:t>
            </a:r>
            <a:r>
              <a:rPr lang="en-US" sz="1800" dirty="0" err="1"/>
              <a:t>bagaimana</a:t>
            </a:r>
            <a:r>
              <a:rPr lang="en-US" sz="1800" dirty="0"/>
              <a:t> Anda </a:t>
            </a:r>
            <a:r>
              <a:rPr lang="en-US" sz="1800" dirty="0" err="1"/>
              <a:t>mengatasinya</a:t>
            </a:r>
            <a:r>
              <a:rPr lang="en-US" sz="1800" dirty="0"/>
              <a:t>?</a:t>
            </a:r>
            <a:endParaRPr lang="en-IN" sz="1800" dirty="0"/>
          </a:p>
        </p:txBody>
      </p:sp>
      <p:sp>
        <p:nvSpPr>
          <p:cNvPr id="44" name="Text Placeholder 37">
            <a:extLst>
              <a:ext uri="{FF2B5EF4-FFF2-40B4-BE49-F238E27FC236}">
                <a16:creationId xmlns:a16="http://schemas.microsoft.com/office/drawing/2014/main" id="{EA708E6F-1279-B3F3-E2C1-5D8525866A45}"/>
              </a:ext>
            </a:extLst>
          </p:cNvPr>
          <p:cNvSpPr txBox="1">
            <a:spLocks/>
          </p:cNvSpPr>
          <p:nvPr/>
        </p:nvSpPr>
        <p:spPr>
          <a:xfrm>
            <a:off x="3041375" y="3403485"/>
            <a:ext cx="8480100" cy="30980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Bagaimana</a:t>
            </a:r>
            <a:r>
              <a:rPr lang="en-US" sz="1800" dirty="0"/>
              <a:t> </a:t>
            </a:r>
            <a:r>
              <a:rPr lang="en-US" sz="1800" dirty="0" err="1"/>
              <a:t>praktik</a:t>
            </a:r>
            <a:r>
              <a:rPr lang="en-US" sz="1800" dirty="0"/>
              <a:t> </a:t>
            </a:r>
            <a:r>
              <a:rPr lang="en-US" sz="1800" dirty="0" err="1"/>
              <a:t>terbaik</a:t>
            </a:r>
            <a:r>
              <a:rPr lang="en-US" sz="1800" dirty="0"/>
              <a:t> </a:t>
            </a:r>
            <a:r>
              <a:rPr lang="en-US" sz="1800" dirty="0" err="1"/>
              <a:t>untuk</a:t>
            </a:r>
            <a:r>
              <a:rPr lang="en-US" sz="1800" dirty="0"/>
              <a:t> </a:t>
            </a:r>
            <a:r>
              <a:rPr lang="en-US" sz="1800" dirty="0" err="1"/>
              <a:t>pembuatan</a:t>
            </a:r>
            <a:r>
              <a:rPr lang="en-US" sz="1800" dirty="0"/>
              <a:t> </a:t>
            </a:r>
            <a:r>
              <a:rPr lang="en-US" sz="1800" dirty="0" err="1"/>
              <a:t>prototipe</a:t>
            </a:r>
            <a:r>
              <a:rPr lang="en-US" sz="1800" dirty="0"/>
              <a:t> </a:t>
            </a:r>
            <a:r>
              <a:rPr lang="en-US" sz="1800" dirty="0" err="1"/>
              <a:t>memengaruhi</a:t>
            </a:r>
            <a:r>
              <a:rPr lang="en-US" sz="1800" dirty="0"/>
              <a:t> </a:t>
            </a:r>
            <a:r>
              <a:rPr lang="en-US" sz="1800" dirty="0" err="1"/>
              <a:t>cara</a:t>
            </a:r>
            <a:r>
              <a:rPr lang="en-US" sz="1800" dirty="0"/>
              <a:t> Anda </a:t>
            </a:r>
            <a:r>
              <a:rPr lang="en-US" sz="1800" dirty="0" err="1"/>
              <a:t>mendekati</a:t>
            </a:r>
            <a:r>
              <a:rPr lang="en-US" sz="1800" dirty="0"/>
              <a:t> </a:t>
            </a:r>
            <a:r>
              <a:rPr lang="en-US" sz="1800" dirty="0" err="1"/>
              <a:t>pengembangan</a:t>
            </a:r>
            <a:r>
              <a:rPr lang="en-US" sz="1800" dirty="0"/>
              <a:t> </a:t>
            </a:r>
            <a:r>
              <a:rPr lang="en-US" sz="1800" dirty="0" err="1"/>
              <a:t>prototipe</a:t>
            </a:r>
            <a:r>
              <a:rPr lang="en-US" sz="1800" dirty="0"/>
              <a:t> Anda?</a:t>
            </a:r>
            <a:endParaRPr lang="en-IN" sz="1800" dirty="0"/>
          </a:p>
        </p:txBody>
      </p:sp>
      <p:sp>
        <p:nvSpPr>
          <p:cNvPr id="45" name="Text Placeholder 37">
            <a:extLst>
              <a:ext uri="{FF2B5EF4-FFF2-40B4-BE49-F238E27FC236}">
                <a16:creationId xmlns:a16="http://schemas.microsoft.com/office/drawing/2014/main" id="{776F6B11-AB88-4F40-5109-84DD032E0F50}"/>
              </a:ext>
            </a:extLst>
          </p:cNvPr>
          <p:cNvSpPr txBox="1">
            <a:spLocks/>
          </p:cNvSpPr>
          <p:nvPr/>
        </p:nvSpPr>
        <p:spPr>
          <a:xfrm>
            <a:off x="3041375" y="4466283"/>
            <a:ext cx="8480099" cy="30980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Dengan</a:t>
            </a:r>
            <a:r>
              <a:rPr lang="en-US" sz="1800" dirty="0"/>
              <a:t> </a:t>
            </a:r>
            <a:r>
              <a:rPr lang="en-US" sz="1800" dirty="0" err="1"/>
              <a:t>cara</a:t>
            </a:r>
            <a:r>
              <a:rPr lang="en-US" sz="1800" dirty="0"/>
              <a:t> </a:t>
            </a:r>
            <a:r>
              <a:rPr lang="en-US" sz="1800" dirty="0" err="1"/>
              <a:t>apa</a:t>
            </a:r>
            <a:r>
              <a:rPr lang="en-US" sz="1800" dirty="0"/>
              <a:t> </a:t>
            </a:r>
            <a:r>
              <a:rPr lang="en-US" sz="1800" dirty="0" err="1"/>
              <a:t>mempertimbangkan</a:t>
            </a:r>
            <a:r>
              <a:rPr lang="en-US" sz="1800" dirty="0"/>
              <a:t> </a:t>
            </a:r>
            <a:r>
              <a:rPr lang="en-US" sz="1800" dirty="0" err="1"/>
              <a:t>kebutuhan</a:t>
            </a:r>
            <a:r>
              <a:rPr lang="en-US" sz="1800" dirty="0"/>
              <a:t> </a:t>
            </a:r>
            <a:r>
              <a:rPr lang="en-US" sz="1800" dirty="0" err="1"/>
              <a:t>pengguna</a:t>
            </a:r>
            <a:r>
              <a:rPr lang="en-US" sz="1800" dirty="0"/>
              <a:t> </a:t>
            </a:r>
            <a:r>
              <a:rPr lang="en-US" sz="1800" dirty="0" err="1"/>
              <a:t>membentuk</a:t>
            </a:r>
            <a:r>
              <a:rPr lang="en-US" sz="1800" dirty="0"/>
              <a:t> </a:t>
            </a:r>
            <a:r>
              <a:rPr lang="en-US" sz="1800" dirty="0" err="1"/>
              <a:t>desain</a:t>
            </a:r>
            <a:r>
              <a:rPr lang="en-US" sz="1800" dirty="0"/>
              <a:t> </a:t>
            </a:r>
            <a:r>
              <a:rPr lang="en-US" sz="1800" dirty="0" err="1"/>
              <a:t>prototipe</a:t>
            </a:r>
            <a:r>
              <a:rPr lang="en-US" sz="1800" dirty="0"/>
              <a:t> Anda?</a:t>
            </a:r>
            <a:endParaRPr lang="en-IN" sz="1800" dirty="0"/>
          </a:p>
        </p:txBody>
      </p:sp>
      <p:sp>
        <p:nvSpPr>
          <p:cNvPr id="46" name="Text Placeholder 37">
            <a:extLst>
              <a:ext uri="{FF2B5EF4-FFF2-40B4-BE49-F238E27FC236}">
                <a16:creationId xmlns:a16="http://schemas.microsoft.com/office/drawing/2014/main" id="{5196FF5E-0B11-29B0-236B-49CB36B66B18}"/>
              </a:ext>
            </a:extLst>
          </p:cNvPr>
          <p:cNvSpPr txBox="1">
            <a:spLocks/>
          </p:cNvSpPr>
          <p:nvPr/>
        </p:nvSpPr>
        <p:spPr>
          <a:xfrm>
            <a:off x="3041375" y="5293188"/>
            <a:ext cx="8480100" cy="30980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Wawasan</a:t>
            </a:r>
            <a:r>
              <a:rPr lang="en-US" sz="1800" dirty="0"/>
              <a:t> </a:t>
            </a:r>
            <a:r>
              <a:rPr lang="en-US" sz="1800" dirty="0" err="1"/>
              <a:t>apa</a:t>
            </a:r>
            <a:r>
              <a:rPr lang="en-US" sz="1800" dirty="0"/>
              <a:t> yang Anda </a:t>
            </a:r>
            <a:r>
              <a:rPr lang="en-US" sz="1800" dirty="0" err="1"/>
              <a:t>peroleh</a:t>
            </a:r>
            <a:r>
              <a:rPr lang="en-US" sz="1800" dirty="0"/>
              <a:t> </a:t>
            </a:r>
            <a:r>
              <a:rPr lang="en-US" sz="1800" dirty="0" err="1"/>
              <a:t>dari</a:t>
            </a:r>
            <a:r>
              <a:rPr lang="en-US" sz="1800" dirty="0"/>
              <a:t> </a:t>
            </a:r>
            <a:r>
              <a:rPr lang="en-US" sz="1800" dirty="0" err="1"/>
              <a:t>mengamati</a:t>
            </a:r>
            <a:r>
              <a:rPr lang="en-US" sz="1800" dirty="0"/>
              <a:t> </a:t>
            </a:r>
            <a:r>
              <a:rPr lang="en-US" sz="1800" dirty="0" err="1"/>
              <a:t>prototipe</a:t>
            </a:r>
            <a:r>
              <a:rPr lang="en-US" sz="1800" dirty="0"/>
              <a:t> </a:t>
            </a:r>
            <a:r>
              <a:rPr lang="en-US" sz="1800" dirty="0" err="1"/>
              <a:t>kelompok</a:t>
            </a:r>
            <a:r>
              <a:rPr lang="en-US" sz="1800" dirty="0"/>
              <a:t> lain dan </a:t>
            </a:r>
            <a:r>
              <a:rPr lang="en-US" sz="1800" dirty="0" err="1"/>
              <a:t>mendengarkan</a:t>
            </a:r>
            <a:r>
              <a:rPr lang="en-US" sz="1800" dirty="0"/>
              <a:t> proses </a:t>
            </a:r>
            <a:r>
              <a:rPr lang="en-US" sz="1800" dirty="0" err="1"/>
              <a:t>berpikir</a:t>
            </a:r>
            <a:r>
              <a:rPr lang="en-US" sz="1800" dirty="0"/>
              <a:t> </a:t>
            </a:r>
            <a:r>
              <a:rPr lang="en-US" sz="1800" dirty="0" err="1"/>
              <a:t>mereka</a:t>
            </a:r>
            <a:r>
              <a:rPr lang="en-US" sz="1800" dirty="0"/>
              <a:t>?</a:t>
            </a:r>
          </a:p>
        </p:txBody>
      </p:sp>
      <p:sp>
        <p:nvSpPr>
          <p:cNvPr id="52" name="Content Placeholder 78">
            <a:extLst>
              <a:ext uri="{FF2B5EF4-FFF2-40B4-BE49-F238E27FC236}">
                <a16:creationId xmlns:a16="http://schemas.microsoft.com/office/drawing/2014/main" id="{B8A5603F-73F4-F838-CE50-4645CBE9D03E}"/>
              </a:ext>
            </a:extLst>
          </p:cNvPr>
          <p:cNvSpPr txBox="1">
            <a:spLocks/>
          </p:cNvSpPr>
          <p:nvPr/>
        </p:nvSpPr>
        <p:spPr>
          <a:xfrm>
            <a:off x="2321765" y="1545630"/>
            <a:ext cx="458418" cy="442123"/>
          </a:xfrm>
          <a:prstGeom prst="ellipse">
            <a:avLst/>
          </a:prstGeom>
          <a:solidFill>
            <a:schemeClr val="tx2"/>
          </a:solidFill>
        </p:spPr>
        <p:txBody>
          <a:bodyPr lIns="0" r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1</a:t>
            </a:r>
            <a:endParaRPr lang="en-IN" sz="2000"/>
          </a:p>
        </p:txBody>
      </p:sp>
      <p:sp>
        <p:nvSpPr>
          <p:cNvPr id="53" name="Content Placeholder 78">
            <a:extLst>
              <a:ext uri="{FF2B5EF4-FFF2-40B4-BE49-F238E27FC236}">
                <a16:creationId xmlns:a16="http://schemas.microsoft.com/office/drawing/2014/main" id="{7845B25B-94C0-127F-8857-AF09AE30C50D}"/>
              </a:ext>
            </a:extLst>
          </p:cNvPr>
          <p:cNvSpPr txBox="1">
            <a:spLocks/>
          </p:cNvSpPr>
          <p:nvPr/>
        </p:nvSpPr>
        <p:spPr>
          <a:xfrm>
            <a:off x="2321765" y="2496296"/>
            <a:ext cx="458418" cy="442123"/>
          </a:xfrm>
          <a:prstGeom prst="ellipse">
            <a:avLst/>
          </a:prstGeom>
          <a:solidFill>
            <a:schemeClr val="tx2"/>
          </a:solidFill>
        </p:spPr>
        <p:txBody>
          <a:bodyPr lIns="0" r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2</a:t>
            </a:r>
            <a:endParaRPr lang="en-IN" sz="2000"/>
          </a:p>
        </p:txBody>
      </p:sp>
      <p:sp>
        <p:nvSpPr>
          <p:cNvPr id="54" name="Content Placeholder 78">
            <a:extLst>
              <a:ext uri="{FF2B5EF4-FFF2-40B4-BE49-F238E27FC236}">
                <a16:creationId xmlns:a16="http://schemas.microsoft.com/office/drawing/2014/main" id="{293292EE-E8CD-993E-1136-5A20143CC6A3}"/>
              </a:ext>
            </a:extLst>
          </p:cNvPr>
          <p:cNvSpPr txBox="1">
            <a:spLocks/>
          </p:cNvSpPr>
          <p:nvPr/>
        </p:nvSpPr>
        <p:spPr>
          <a:xfrm>
            <a:off x="2321765" y="3452363"/>
            <a:ext cx="458418" cy="442123"/>
          </a:xfrm>
          <a:prstGeom prst="ellipse">
            <a:avLst/>
          </a:prstGeom>
          <a:solidFill>
            <a:schemeClr val="tx2"/>
          </a:solidFill>
        </p:spPr>
        <p:txBody>
          <a:bodyPr lIns="0" r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3</a:t>
            </a:r>
            <a:endParaRPr lang="en-IN" sz="2000"/>
          </a:p>
        </p:txBody>
      </p:sp>
      <p:sp>
        <p:nvSpPr>
          <p:cNvPr id="55" name="Content Placeholder 78">
            <a:extLst>
              <a:ext uri="{FF2B5EF4-FFF2-40B4-BE49-F238E27FC236}">
                <a16:creationId xmlns:a16="http://schemas.microsoft.com/office/drawing/2014/main" id="{9BAAFCEA-5463-C407-3488-B4E12C4B6505}"/>
              </a:ext>
            </a:extLst>
          </p:cNvPr>
          <p:cNvSpPr txBox="1">
            <a:spLocks/>
          </p:cNvSpPr>
          <p:nvPr/>
        </p:nvSpPr>
        <p:spPr>
          <a:xfrm>
            <a:off x="2321765" y="4401578"/>
            <a:ext cx="458418" cy="442123"/>
          </a:xfrm>
          <a:prstGeom prst="ellipse">
            <a:avLst/>
          </a:prstGeom>
          <a:solidFill>
            <a:schemeClr val="tx2"/>
          </a:solidFill>
        </p:spPr>
        <p:txBody>
          <a:bodyPr lIns="0" r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4</a:t>
            </a:r>
            <a:endParaRPr lang="en-IN" sz="2000"/>
          </a:p>
        </p:txBody>
      </p:sp>
      <p:sp>
        <p:nvSpPr>
          <p:cNvPr id="56" name="Content Placeholder 78">
            <a:extLst>
              <a:ext uri="{FF2B5EF4-FFF2-40B4-BE49-F238E27FC236}">
                <a16:creationId xmlns:a16="http://schemas.microsoft.com/office/drawing/2014/main" id="{460014E8-B195-410D-480E-6A038CA8EAB1}"/>
              </a:ext>
            </a:extLst>
          </p:cNvPr>
          <p:cNvSpPr txBox="1">
            <a:spLocks/>
          </p:cNvSpPr>
          <p:nvPr/>
        </p:nvSpPr>
        <p:spPr>
          <a:xfrm>
            <a:off x="2321765" y="5368488"/>
            <a:ext cx="458418" cy="442123"/>
          </a:xfrm>
          <a:prstGeom prst="ellipse">
            <a:avLst/>
          </a:prstGeom>
          <a:solidFill>
            <a:schemeClr val="tx2"/>
          </a:solidFill>
        </p:spPr>
        <p:txBody>
          <a:bodyPr lIns="0" r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bg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5</a:t>
            </a:r>
            <a:endParaRPr lang="en-IN" sz="2000"/>
          </a:p>
        </p:txBody>
      </p:sp>
    </p:spTree>
    <p:extLst>
      <p:ext uri="{BB962C8B-B14F-4D97-AF65-F5344CB8AC3E}">
        <p14:creationId xmlns:p14="http://schemas.microsoft.com/office/powerpoint/2010/main" val="40502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out)">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0-#ppt_w/2"/>
                                          </p:val>
                                        </p:tav>
                                        <p:tav tm="100000">
                                          <p:val>
                                            <p:strVal val="#ppt_x"/>
                                          </p:val>
                                        </p:tav>
                                      </p:tavLst>
                                    </p:anim>
                                    <p:anim calcmode="lin" valueType="num">
                                      <p:cBhvr additive="base">
                                        <p:cTn id="13" dur="500" fill="hold"/>
                                        <p:tgtEl>
                                          <p:spTgt spid="5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1+#ppt_w/2"/>
                                          </p:val>
                                        </p:tav>
                                        <p:tav tm="100000">
                                          <p:val>
                                            <p:strVal val="#ppt_x"/>
                                          </p:val>
                                        </p:tav>
                                      </p:tavLst>
                                    </p:anim>
                                    <p:anim calcmode="lin" valueType="num">
                                      <p:cBhvr additive="base">
                                        <p:cTn id="1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0-#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1+#ppt_w/2"/>
                                          </p:val>
                                        </p:tav>
                                        <p:tav tm="100000">
                                          <p:val>
                                            <p:strVal val="#ppt_x"/>
                                          </p:val>
                                        </p:tav>
                                      </p:tavLst>
                                    </p:anim>
                                    <p:anim calcmode="lin" valueType="num">
                                      <p:cBhvr additive="base">
                                        <p:cTn id="29"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fill="hold"/>
                                        <p:tgtEl>
                                          <p:spTgt spid="54"/>
                                        </p:tgtEl>
                                        <p:attrNameLst>
                                          <p:attrName>ppt_x</p:attrName>
                                        </p:attrNameLst>
                                      </p:cBhvr>
                                      <p:tavLst>
                                        <p:tav tm="0">
                                          <p:val>
                                            <p:strVal val="0-#ppt_w/2"/>
                                          </p:val>
                                        </p:tav>
                                        <p:tav tm="100000">
                                          <p:val>
                                            <p:strVal val="#ppt_x"/>
                                          </p:val>
                                        </p:tav>
                                      </p:tavLst>
                                    </p:anim>
                                    <p:anim calcmode="lin" valueType="num">
                                      <p:cBhvr additive="base">
                                        <p:cTn id="35" dur="500" fill="hold"/>
                                        <p:tgtEl>
                                          <p:spTgt spid="5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2"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1+#ppt_w/2"/>
                                          </p:val>
                                        </p:tav>
                                        <p:tav tm="100000">
                                          <p:val>
                                            <p:strVal val="#ppt_x"/>
                                          </p:val>
                                        </p:tav>
                                      </p:tavLst>
                                    </p:anim>
                                    <p:anim calcmode="lin" valueType="num">
                                      <p:cBhvr additive="base">
                                        <p:cTn id="4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0-#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2" presetClass="entr" presetSubtype="2"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fill="hold"/>
                                        <p:tgtEl>
                                          <p:spTgt spid="45"/>
                                        </p:tgtEl>
                                        <p:attrNameLst>
                                          <p:attrName>ppt_x</p:attrName>
                                        </p:attrNameLst>
                                      </p:cBhvr>
                                      <p:tavLst>
                                        <p:tav tm="0">
                                          <p:val>
                                            <p:strVal val="1+#ppt_w/2"/>
                                          </p:val>
                                        </p:tav>
                                        <p:tav tm="100000">
                                          <p:val>
                                            <p:strVal val="#ppt_x"/>
                                          </p:val>
                                        </p:tav>
                                      </p:tavLst>
                                    </p:anim>
                                    <p:anim calcmode="lin" valueType="num">
                                      <p:cBhvr additive="base">
                                        <p:cTn id="51"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0-#ppt_w/2"/>
                                          </p:val>
                                        </p:tav>
                                        <p:tav tm="100000">
                                          <p:val>
                                            <p:strVal val="#ppt_x"/>
                                          </p:val>
                                        </p:tav>
                                      </p:tavLst>
                                    </p:anim>
                                    <p:anim calcmode="lin" valueType="num">
                                      <p:cBhvr additive="base">
                                        <p:cTn id="57" dur="500" fill="hold"/>
                                        <p:tgtEl>
                                          <p:spTgt spid="56"/>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 presetClass="entr" presetSubtype="2"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additive="base">
                                        <p:cTn id="61" dur="500" fill="hold"/>
                                        <p:tgtEl>
                                          <p:spTgt spid="46"/>
                                        </p:tgtEl>
                                        <p:attrNameLst>
                                          <p:attrName>ppt_x</p:attrName>
                                        </p:attrNameLst>
                                      </p:cBhvr>
                                      <p:tavLst>
                                        <p:tav tm="0">
                                          <p:val>
                                            <p:strVal val="1+#ppt_w/2"/>
                                          </p:val>
                                        </p:tav>
                                        <p:tav tm="100000">
                                          <p:val>
                                            <p:strVal val="#ppt_x"/>
                                          </p:val>
                                        </p:tav>
                                      </p:tavLst>
                                    </p:anim>
                                    <p:anim calcmode="lin" valueType="num">
                                      <p:cBhvr additive="base">
                                        <p:cTn id="62"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52" grpId="0" animBg="1"/>
      <p:bldP spid="53" grpId="0" animBg="1"/>
      <p:bldP spid="54" grpId="0" animBg="1"/>
      <p:bldP spid="55"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5E80D0D9-18FF-495D-97FC-32FB1569CB3A}"/>
              </a:ext>
            </a:extLst>
          </p:cNvPr>
          <p:cNvSpPr/>
          <p:nvPr/>
        </p:nvSpPr>
        <p:spPr>
          <a:xfrm rot="10800000">
            <a:off x="5321096" y="-1"/>
            <a:ext cx="4348468" cy="5021943"/>
          </a:xfrm>
          <a:prstGeom prst="triangle">
            <a:avLst/>
          </a:prstGeom>
          <a:gradFill>
            <a:gsLst>
              <a:gs pos="50000">
                <a:srgbClr val="F2672A"/>
              </a:gs>
              <a:gs pos="0">
                <a:srgbClr val="BF2026"/>
              </a:gs>
              <a:gs pos="100000">
                <a:srgbClr val="F68721">
                  <a:alpha val="87843"/>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D9E57042-2897-48F9-9980-E8A19BAF140C}"/>
              </a:ext>
            </a:extLst>
          </p:cNvPr>
          <p:cNvGrpSpPr/>
          <p:nvPr/>
        </p:nvGrpSpPr>
        <p:grpSpPr>
          <a:xfrm>
            <a:off x="598046" y="2098526"/>
            <a:ext cx="6213554" cy="1502440"/>
            <a:chOff x="598046" y="2205347"/>
            <a:chExt cx="6213554" cy="1502440"/>
          </a:xfrm>
        </p:grpSpPr>
        <p:sp>
          <p:nvSpPr>
            <p:cNvPr id="4" name="Title 6">
              <a:extLst>
                <a:ext uri="{FF2B5EF4-FFF2-40B4-BE49-F238E27FC236}">
                  <a16:creationId xmlns:a16="http://schemas.microsoft.com/office/drawing/2014/main" id="{6D7D09B0-3383-BB41-E4F8-37FD6616071B}"/>
                </a:ext>
              </a:extLst>
            </p:cNvPr>
            <p:cNvSpPr txBox="1">
              <a:spLocks/>
            </p:cNvSpPr>
            <p:nvPr/>
          </p:nvSpPr>
          <p:spPr>
            <a:xfrm>
              <a:off x="715600" y="2205347"/>
              <a:ext cx="6096000" cy="1015663"/>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6600" b="1" i="0" u="none" strike="noStrike" kern="1200" cap="none" spc="0" normalizeH="0" baseline="0" noProof="0" dirty="0">
                  <a:ln>
                    <a:noFill/>
                  </a:ln>
                  <a:solidFill>
                    <a:srgbClr val="FFFFFF"/>
                  </a:solidFill>
                  <a:effectLst/>
                  <a:uLnTx/>
                  <a:uFillTx/>
                  <a:latin typeface="Barlow" panose="00000500000000000000" pitchFamily="2" charset="0"/>
                  <a:ea typeface="+mj-ea"/>
                  <a:cs typeface="+mj-cs"/>
                </a:rPr>
                <a:t>Tanya Jawab</a:t>
              </a:r>
            </a:p>
          </p:txBody>
        </p:sp>
        <p:sp>
          <p:nvSpPr>
            <p:cNvPr id="23" name="TextBox 22">
              <a:extLst>
                <a:ext uri="{FF2B5EF4-FFF2-40B4-BE49-F238E27FC236}">
                  <a16:creationId xmlns:a16="http://schemas.microsoft.com/office/drawing/2014/main" id="{27EAC6EA-77DA-46F4-A8FC-03435FB82521}"/>
                </a:ext>
              </a:extLst>
            </p:cNvPr>
            <p:cNvSpPr txBox="1"/>
            <p:nvPr/>
          </p:nvSpPr>
          <p:spPr>
            <a:xfrm>
              <a:off x="598046" y="333845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FFFFF"/>
                  </a:solidFill>
                  <a:effectLst/>
                  <a:uLnTx/>
                  <a:uFillTx/>
                  <a:latin typeface="Barlow-Regular" panose="02040502050405020303"/>
                  <a:ea typeface="+mn-ea"/>
                  <a:cs typeface="+mn-cs"/>
                </a:rPr>
                <a:t>Jika Anda memiliki pertanyaan, TANYAKAN</a:t>
              </a:r>
              <a:endParaRPr kumimoji="0" lang="en-US" sz="1800" b="0" i="0" u="none" strike="noStrike" kern="1200" cap="none" spc="0" normalizeH="0" baseline="0" noProof="0" dirty="0">
                <a:ln>
                  <a:noFill/>
                </a:ln>
                <a:solidFill>
                  <a:srgbClr val="FFFFFF"/>
                </a:solidFill>
                <a:effectLst/>
                <a:uLnTx/>
                <a:uFillTx/>
                <a:latin typeface="Barlow-Regular" panose="02040502050405020303"/>
                <a:ea typeface="+mn-ea"/>
                <a:cs typeface="+mn-cs"/>
              </a:endParaRPr>
            </a:p>
          </p:txBody>
        </p:sp>
      </p:grpSp>
      <p:grpSp>
        <p:nvGrpSpPr>
          <p:cNvPr id="24" name="Group 23">
            <a:extLst>
              <a:ext uri="{FF2B5EF4-FFF2-40B4-BE49-F238E27FC236}">
                <a16:creationId xmlns:a16="http://schemas.microsoft.com/office/drawing/2014/main" id="{4E046AFE-5E0C-43D9-A7CE-F505083248C5}"/>
              </a:ext>
            </a:extLst>
          </p:cNvPr>
          <p:cNvGrpSpPr/>
          <p:nvPr/>
        </p:nvGrpSpPr>
        <p:grpSpPr>
          <a:xfrm>
            <a:off x="647700" y="5924400"/>
            <a:ext cx="1951864" cy="324000"/>
            <a:chOff x="3753875" y="6160946"/>
            <a:chExt cx="1951864" cy="324000"/>
          </a:xfrm>
        </p:grpSpPr>
        <p:pic>
          <p:nvPicPr>
            <p:cNvPr id="25" name="Graphic 24">
              <a:hlinkClick r:id="rId3"/>
              <a:extLst>
                <a:ext uri="{FF2B5EF4-FFF2-40B4-BE49-F238E27FC236}">
                  <a16:creationId xmlns:a16="http://schemas.microsoft.com/office/drawing/2014/main" id="{05A40F9F-EF61-4BD0-A4DA-E26393A90B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2408" y="6176371"/>
              <a:ext cx="270000" cy="270000"/>
            </a:xfrm>
            <a:prstGeom prst="rect">
              <a:avLst/>
            </a:prstGeom>
          </p:spPr>
        </p:pic>
        <p:pic>
          <p:nvPicPr>
            <p:cNvPr id="26" name="Graphic 25">
              <a:hlinkClick r:id="rId6"/>
              <a:extLst>
                <a:ext uri="{FF2B5EF4-FFF2-40B4-BE49-F238E27FC236}">
                  <a16:creationId xmlns:a16="http://schemas.microsoft.com/office/drawing/2014/main" id="{C589EC91-7F1B-4156-A23B-F4855469FF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69474" y="6160946"/>
              <a:ext cx="259200" cy="324000"/>
            </a:xfrm>
            <a:prstGeom prst="rect">
              <a:avLst/>
            </a:prstGeom>
          </p:spPr>
        </p:pic>
        <p:pic>
          <p:nvPicPr>
            <p:cNvPr id="27" name="Graphic 26">
              <a:hlinkClick r:id="rId9"/>
              <a:extLst>
                <a:ext uri="{FF2B5EF4-FFF2-40B4-BE49-F238E27FC236}">
                  <a16:creationId xmlns:a16="http://schemas.microsoft.com/office/drawing/2014/main" id="{CD081E83-2AEE-4ED3-96D0-EE34C7D1B7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97207" y="6176371"/>
              <a:ext cx="270000" cy="270000"/>
            </a:xfrm>
            <a:prstGeom prst="rect">
              <a:avLst/>
            </a:prstGeom>
          </p:spPr>
        </p:pic>
        <p:pic>
          <p:nvPicPr>
            <p:cNvPr id="28" name="Graphic 27">
              <a:hlinkClick r:id="rId12"/>
              <a:extLst>
                <a:ext uri="{FF2B5EF4-FFF2-40B4-BE49-F238E27FC236}">
                  <a16:creationId xmlns:a16="http://schemas.microsoft.com/office/drawing/2014/main" id="{8B932768-48D5-4F23-A2BC-7A81AEC820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30941" y="6176371"/>
              <a:ext cx="270000" cy="270000"/>
            </a:xfrm>
            <a:prstGeom prst="rect">
              <a:avLst/>
            </a:prstGeom>
          </p:spPr>
        </p:pic>
        <p:pic>
          <p:nvPicPr>
            <p:cNvPr id="29" name="Graphic 28">
              <a:hlinkClick r:id="rId15"/>
              <a:extLst>
                <a:ext uri="{FF2B5EF4-FFF2-40B4-BE49-F238E27FC236}">
                  <a16:creationId xmlns:a16="http://schemas.microsoft.com/office/drawing/2014/main" id="{BE04CC2D-DD4A-48FD-95E0-AB7E89349A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53875" y="6187946"/>
              <a:ext cx="270000" cy="270000"/>
            </a:xfrm>
            <a:prstGeom prst="rect">
              <a:avLst/>
            </a:prstGeom>
          </p:spPr>
        </p:pic>
        <p:pic>
          <p:nvPicPr>
            <p:cNvPr id="30" name="Graphic 29" descr="World">
              <a:hlinkClick r:id="rId18"/>
              <a:extLst>
                <a:ext uri="{FF2B5EF4-FFF2-40B4-BE49-F238E27FC236}">
                  <a16:creationId xmlns:a16="http://schemas.microsoft.com/office/drawing/2014/main" id="{B07C090D-F3CE-4889-8E1B-DF6B23A8FDA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435739" y="6176371"/>
              <a:ext cx="270000" cy="270000"/>
            </a:xfrm>
            <a:prstGeom prst="rect">
              <a:avLst/>
            </a:prstGeom>
          </p:spPr>
        </p:pic>
      </p:grpSp>
      <p:sp>
        <p:nvSpPr>
          <p:cNvPr id="14" name="Rectangle 54">
            <a:extLst>
              <a:ext uri="{FF2B5EF4-FFF2-40B4-BE49-F238E27FC236}">
                <a16:creationId xmlns:a16="http://schemas.microsoft.com/office/drawing/2014/main" id="{BAB08ADE-2DE7-426F-BCD2-66F6F8118E77}"/>
              </a:ext>
            </a:extLst>
          </p:cNvPr>
          <p:cNvSpPr/>
          <p:nvPr/>
        </p:nvSpPr>
        <p:spPr>
          <a:xfrm>
            <a:off x="4635500" y="-25400"/>
            <a:ext cx="7564100" cy="6883400"/>
          </a:xfrm>
          <a:custGeom>
            <a:avLst/>
            <a:gdLst>
              <a:gd name="connsiteX0" fmla="*/ 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0 w 7564100"/>
              <a:gd name="connsiteY4" fmla="*/ 0 h 6858000"/>
              <a:gd name="connsiteX0" fmla="*/ 4038600 w 7564100"/>
              <a:gd name="connsiteY0" fmla="*/ 0 h 6858000"/>
              <a:gd name="connsiteX1" fmla="*/ 7564100 w 7564100"/>
              <a:gd name="connsiteY1" fmla="*/ 0 h 6858000"/>
              <a:gd name="connsiteX2" fmla="*/ 7564100 w 7564100"/>
              <a:gd name="connsiteY2" fmla="*/ 6858000 h 6858000"/>
              <a:gd name="connsiteX3" fmla="*/ 0 w 7564100"/>
              <a:gd name="connsiteY3" fmla="*/ 6858000 h 6858000"/>
              <a:gd name="connsiteX4" fmla="*/ 4038600 w 7564100"/>
              <a:gd name="connsiteY4" fmla="*/ 0 h 6858000"/>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 name="connsiteX4" fmla="*/ 4622800 w 756410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4100" h="6883400">
                <a:moveTo>
                  <a:pt x="4622800" y="0"/>
                </a:moveTo>
                <a:lnTo>
                  <a:pt x="7564100" y="25400"/>
                </a:lnTo>
                <a:lnTo>
                  <a:pt x="7564100" y="6883400"/>
                </a:lnTo>
                <a:lnTo>
                  <a:pt x="0" y="6883400"/>
                </a:lnTo>
                <a:lnTo>
                  <a:pt x="4622800" y="0"/>
                </a:lnTo>
                <a:close/>
              </a:path>
            </a:pathLst>
          </a:custGeom>
          <a:solidFill>
            <a:srgbClr val="BF2026">
              <a:alpha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pic>
        <p:nvPicPr>
          <p:cNvPr id="3" name="Picture 2">
            <a:extLst>
              <a:ext uri="{FF2B5EF4-FFF2-40B4-BE49-F238E27FC236}">
                <a16:creationId xmlns:a16="http://schemas.microsoft.com/office/drawing/2014/main" id="{2E9CA416-93FA-4E74-A9B8-BC57DD94E52D}"/>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b="1647"/>
          <a:stretch/>
        </p:blipFill>
        <p:spPr>
          <a:xfrm>
            <a:off x="5176133" y="358111"/>
            <a:ext cx="4638394" cy="6499889"/>
          </a:xfrm>
          <a:prstGeom prst="rect">
            <a:avLst/>
          </a:prstGeom>
        </p:spPr>
      </p:pic>
      <p:sp>
        <p:nvSpPr>
          <p:cNvPr id="2" name="TextBox 1">
            <a:extLst>
              <a:ext uri="{FF2B5EF4-FFF2-40B4-BE49-F238E27FC236}">
                <a16:creationId xmlns:a16="http://schemas.microsoft.com/office/drawing/2014/main" id="{B2C44030-BDD0-DDBF-6A69-02DE3E071681}"/>
              </a:ext>
            </a:extLst>
          </p:cNvPr>
          <p:cNvSpPr txBox="1"/>
          <p:nvPr/>
        </p:nvSpPr>
        <p:spPr>
          <a:xfrm>
            <a:off x="-5927849" y="488581"/>
            <a:ext cx="4750662" cy="535531"/>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IN" sz="3600" b="0" i="0" u="none" strike="noStrike" kern="1200" cap="none" spc="0" normalizeH="0" baseline="0" noProof="0">
                <a:ln>
                  <a:noFill/>
                </a:ln>
                <a:solidFill>
                  <a:prstClr val="white"/>
                </a:solidFill>
                <a:effectLst/>
                <a:uLnTx/>
                <a:uFillTx/>
                <a:latin typeface="Barlow "/>
                <a:ea typeface="+mn-ea"/>
                <a:cs typeface="+mn-cs"/>
              </a:rPr>
              <a:t>WHY NOW?</a:t>
            </a:r>
            <a:endParaRPr kumimoji="0" lang="en-IN" sz="3600" b="1" i="0" u="none" strike="noStrike" kern="1200" cap="none" spc="0" normalizeH="0" baseline="0" noProof="0">
              <a:ln>
                <a:noFill/>
              </a:ln>
              <a:solidFill>
                <a:prstClr val="white"/>
              </a:solidFill>
              <a:effectLst/>
              <a:uLnTx/>
              <a:uFillTx/>
              <a:latin typeface="Barlow "/>
              <a:ea typeface="+mn-ea"/>
              <a:cs typeface="+mn-cs"/>
            </a:endParaRPr>
          </a:p>
        </p:txBody>
      </p:sp>
      <p:sp>
        <p:nvSpPr>
          <p:cNvPr id="6" name="TextBox 5">
            <a:extLst>
              <a:ext uri="{FF2B5EF4-FFF2-40B4-BE49-F238E27FC236}">
                <a16:creationId xmlns:a16="http://schemas.microsoft.com/office/drawing/2014/main" id="{E4BC76D1-1802-7CBC-7A3A-BB6A75731B2F}"/>
              </a:ext>
            </a:extLst>
          </p:cNvPr>
          <p:cNvSpPr txBox="1"/>
          <p:nvPr/>
        </p:nvSpPr>
        <p:spPr>
          <a:xfrm>
            <a:off x="-5927849" y="6324088"/>
            <a:ext cx="389531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Barlow" pitchFamily="2" charset="77"/>
                <a:ea typeface="+mn-ea"/>
                <a:cs typeface="+mn-cs"/>
              </a:rPr>
              <a:t>The Indian Economy Review January 2024 by Finance Ministry</a:t>
            </a:r>
          </a:p>
        </p:txBody>
      </p:sp>
      <p:grpSp>
        <p:nvGrpSpPr>
          <p:cNvPr id="8" name="Group 7">
            <a:extLst>
              <a:ext uri="{FF2B5EF4-FFF2-40B4-BE49-F238E27FC236}">
                <a16:creationId xmlns:a16="http://schemas.microsoft.com/office/drawing/2014/main" id="{BD786D78-26DC-B3D7-3C1F-DD027257C72F}"/>
              </a:ext>
            </a:extLst>
          </p:cNvPr>
          <p:cNvGrpSpPr/>
          <p:nvPr/>
        </p:nvGrpSpPr>
        <p:grpSpPr>
          <a:xfrm>
            <a:off x="-5823483" y="5071367"/>
            <a:ext cx="466922" cy="466922"/>
            <a:chOff x="679592" y="2346316"/>
            <a:chExt cx="466922" cy="466922"/>
          </a:xfrm>
        </p:grpSpPr>
        <p:sp>
          <p:nvSpPr>
            <p:cNvPr id="9" name="Oval 8">
              <a:extLst>
                <a:ext uri="{FF2B5EF4-FFF2-40B4-BE49-F238E27FC236}">
                  <a16:creationId xmlns:a16="http://schemas.microsoft.com/office/drawing/2014/main" id="{6BC9E85B-E618-66C5-F959-0B667F4E9EF1}"/>
                </a:ext>
              </a:extLst>
            </p:cNvPr>
            <p:cNvSpPr/>
            <p:nvPr/>
          </p:nvSpPr>
          <p:spPr>
            <a:xfrm>
              <a:off x="679592" y="2346316"/>
              <a:ext cx="466922" cy="4669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
                <a:ea typeface="+mn-ea"/>
                <a:cs typeface="+mn-cs"/>
              </a:endParaRPr>
            </a:p>
          </p:txBody>
        </p:sp>
        <p:pic>
          <p:nvPicPr>
            <p:cNvPr id="10" name="Graphic 9">
              <a:extLst>
                <a:ext uri="{FF2B5EF4-FFF2-40B4-BE49-F238E27FC236}">
                  <a16:creationId xmlns:a16="http://schemas.microsoft.com/office/drawing/2014/main" id="{0D320AE0-BB0E-48AE-E16A-DD73E40A3DF2}"/>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flipH="1">
              <a:off x="765931" y="2471548"/>
              <a:ext cx="294244" cy="205818"/>
            </a:xfrm>
            <a:prstGeom prst="rect">
              <a:avLst/>
            </a:prstGeom>
          </p:spPr>
        </p:pic>
      </p:grpSp>
      <p:sp>
        <p:nvSpPr>
          <p:cNvPr id="11" name="Rectangle 10">
            <a:extLst>
              <a:ext uri="{FF2B5EF4-FFF2-40B4-BE49-F238E27FC236}">
                <a16:creationId xmlns:a16="http://schemas.microsoft.com/office/drawing/2014/main" id="{7B3D9D01-D4F9-ED61-4977-6AFC3669AD5E}"/>
              </a:ext>
            </a:extLst>
          </p:cNvPr>
          <p:cNvSpPr/>
          <p:nvPr/>
        </p:nvSpPr>
        <p:spPr>
          <a:xfrm>
            <a:off x="-5190228" y="1829158"/>
            <a:ext cx="2483056" cy="6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t>EDUCATIONAL</a:t>
            </a:r>
            <a:b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br>
            <a: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t>FOCUS</a:t>
            </a:r>
          </a:p>
        </p:txBody>
      </p:sp>
      <p:sp>
        <p:nvSpPr>
          <p:cNvPr id="12" name="Rectangle 11">
            <a:extLst>
              <a:ext uri="{FF2B5EF4-FFF2-40B4-BE49-F238E27FC236}">
                <a16:creationId xmlns:a16="http://schemas.microsoft.com/office/drawing/2014/main" id="{4F5F4781-833C-F20E-2CBA-1A886D819D01}"/>
              </a:ext>
            </a:extLst>
          </p:cNvPr>
          <p:cNvSpPr/>
          <p:nvPr/>
        </p:nvSpPr>
        <p:spPr>
          <a:xfrm>
            <a:off x="-5190229" y="2885122"/>
            <a:ext cx="4000403" cy="6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t>INDIA – A STARTUP</a:t>
            </a:r>
            <a:b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br>
            <a: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t>POWERHOUSE</a:t>
            </a:r>
          </a:p>
        </p:txBody>
      </p:sp>
      <p:sp>
        <p:nvSpPr>
          <p:cNvPr id="13" name="Rectangle 12">
            <a:extLst>
              <a:ext uri="{FF2B5EF4-FFF2-40B4-BE49-F238E27FC236}">
                <a16:creationId xmlns:a16="http://schemas.microsoft.com/office/drawing/2014/main" id="{C9B44341-7353-56B7-4D57-8CEAC6509797}"/>
              </a:ext>
            </a:extLst>
          </p:cNvPr>
          <p:cNvSpPr/>
          <p:nvPr/>
        </p:nvSpPr>
        <p:spPr>
          <a:xfrm>
            <a:off x="-5190229" y="3941086"/>
            <a:ext cx="4000403" cy="6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t>OPPORTUNITY FOR</a:t>
            </a:r>
            <a:b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br>
            <a:r>
              <a:rPr kumimoji="0" lang="en-US" sz="2000" b="0" i="0" u="none" strike="noStrike" kern="1200" cap="none" spc="0" normalizeH="0" baseline="0" noProof="0">
                <a:ln>
                  <a:noFill/>
                </a:ln>
                <a:solidFill>
                  <a:prstClr val="white">
                    <a:alpha val="20000"/>
                  </a:prstClr>
                </a:solidFill>
                <a:effectLst/>
                <a:uLnTx/>
                <a:uFillTx/>
                <a:latin typeface="Barlow" panose="00000500000000000000" pitchFamily="2" charset="0"/>
                <a:ea typeface="+mn-ea"/>
                <a:cs typeface="+mn-cs"/>
              </a:rPr>
              <a:t>WEALTH CREATION</a:t>
            </a:r>
          </a:p>
        </p:txBody>
      </p:sp>
      <p:sp>
        <p:nvSpPr>
          <p:cNvPr id="15" name="Rectangle 14">
            <a:extLst>
              <a:ext uri="{FF2B5EF4-FFF2-40B4-BE49-F238E27FC236}">
                <a16:creationId xmlns:a16="http://schemas.microsoft.com/office/drawing/2014/main" id="{2AD5C312-46D2-ECF8-467F-7F8F7CE20AA2}"/>
              </a:ext>
            </a:extLst>
          </p:cNvPr>
          <p:cNvSpPr/>
          <p:nvPr/>
        </p:nvSpPr>
        <p:spPr>
          <a:xfrm>
            <a:off x="-5190229" y="4997051"/>
            <a:ext cx="4000403" cy="6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Barlow" panose="00000500000000000000" pitchFamily="2" charset="0"/>
                <a:ea typeface="+mn-ea"/>
                <a:cs typeface="+mn-cs"/>
              </a:rPr>
              <a:t>ENABLING</a:t>
            </a:r>
            <a:br>
              <a:rPr kumimoji="0" lang="en-US" sz="3000" b="0" i="0" u="none" strike="noStrike" kern="1200" cap="none" spc="0" normalizeH="0" baseline="0" noProof="0">
                <a:ln>
                  <a:noFill/>
                </a:ln>
                <a:solidFill>
                  <a:prstClr val="white"/>
                </a:solidFill>
                <a:effectLst/>
                <a:uLnTx/>
                <a:uFillTx/>
                <a:latin typeface="Barlow" panose="00000500000000000000" pitchFamily="2" charset="0"/>
                <a:ea typeface="+mn-ea"/>
                <a:cs typeface="+mn-cs"/>
              </a:rPr>
            </a:br>
            <a:r>
              <a:rPr kumimoji="0" lang="en-US" sz="3000" b="0" i="0" u="none" strike="noStrike" kern="1200" cap="none" spc="0" normalizeH="0" baseline="0" noProof="0">
                <a:ln>
                  <a:noFill/>
                </a:ln>
                <a:solidFill>
                  <a:prstClr val="white"/>
                </a:solidFill>
                <a:effectLst/>
                <a:uLnTx/>
                <a:uFillTx/>
                <a:latin typeface="Barlow" panose="00000500000000000000" pitchFamily="2" charset="0"/>
                <a:ea typeface="+mn-ea"/>
                <a:cs typeface="+mn-cs"/>
              </a:rPr>
              <a:t>ECONOMIC IMPACT</a:t>
            </a:r>
          </a:p>
        </p:txBody>
      </p:sp>
      <p:grpSp>
        <p:nvGrpSpPr>
          <p:cNvPr id="16" name="Group 15">
            <a:extLst>
              <a:ext uri="{FF2B5EF4-FFF2-40B4-BE49-F238E27FC236}">
                <a16:creationId xmlns:a16="http://schemas.microsoft.com/office/drawing/2014/main" id="{F08F8A7B-06E6-96E4-BF58-D06926641ED1}"/>
              </a:ext>
            </a:extLst>
          </p:cNvPr>
          <p:cNvGrpSpPr/>
          <p:nvPr/>
        </p:nvGrpSpPr>
        <p:grpSpPr>
          <a:xfrm>
            <a:off x="13354867" y="0"/>
            <a:ext cx="9900025" cy="6858000"/>
            <a:chOff x="4632005" y="0"/>
            <a:chExt cx="9900025" cy="6858000"/>
          </a:xfrm>
        </p:grpSpPr>
        <p:pic>
          <p:nvPicPr>
            <p:cNvPr id="17" name="Picture 16">
              <a:extLst>
                <a:ext uri="{FF2B5EF4-FFF2-40B4-BE49-F238E27FC236}">
                  <a16:creationId xmlns:a16="http://schemas.microsoft.com/office/drawing/2014/main" id="{E5605A66-D628-7E67-85BA-AEA744EBF6BD}"/>
                </a:ext>
              </a:extLst>
            </p:cNvPr>
            <p:cNvPicPr>
              <a:picLocks noChangeAspect="1"/>
            </p:cNvPicPr>
            <p:nvPr/>
          </p:nvPicPr>
          <p:blipFill rotWithShape="1">
            <a:blip r:embed="rId24" cstate="screen">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a:ext>
              </a:extLst>
            </a:blip>
            <a:srcRect r="-1"/>
            <a:stretch/>
          </p:blipFill>
          <p:spPr>
            <a:xfrm>
              <a:off x="4641062" y="0"/>
              <a:ext cx="9890968" cy="6858000"/>
            </a:xfrm>
            <a:custGeom>
              <a:avLst/>
              <a:gdLst>
                <a:gd name="connsiteX0" fmla="*/ 4558187 w 9890968"/>
                <a:gd name="connsiteY0" fmla="*/ 0 h 6858000"/>
                <a:gd name="connsiteX1" fmla="*/ 9890968 w 9890968"/>
                <a:gd name="connsiteY1" fmla="*/ 0 h 6858000"/>
                <a:gd name="connsiteX2" fmla="*/ 9890968 w 9890968"/>
                <a:gd name="connsiteY2" fmla="*/ 6858000 h 6858000"/>
                <a:gd name="connsiteX3" fmla="*/ 0 w 98909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90968" h="6858000">
                  <a:moveTo>
                    <a:pt x="4558187" y="0"/>
                  </a:moveTo>
                  <a:lnTo>
                    <a:pt x="9890968" y="0"/>
                  </a:lnTo>
                  <a:lnTo>
                    <a:pt x="9890968" y="6858000"/>
                  </a:lnTo>
                  <a:lnTo>
                    <a:pt x="0" y="6858000"/>
                  </a:lnTo>
                  <a:close/>
                </a:path>
              </a:pathLst>
            </a:custGeom>
          </p:spPr>
        </p:pic>
        <p:sp>
          <p:nvSpPr>
            <p:cNvPr id="18" name="Rectangle 11">
              <a:extLst>
                <a:ext uri="{FF2B5EF4-FFF2-40B4-BE49-F238E27FC236}">
                  <a16:creationId xmlns:a16="http://schemas.microsoft.com/office/drawing/2014/main" id="{3CA83C2D-99C2-06F2-293E-187D3C9E4564}"/>
                </a:ext>
              </a:extLst>
            </p:cNvPr>
            <p:cNvSpPr/>
            <p:nvPr/>
          </p:nvSpPr>
          <p:spPr>
            <a:xfrm>
              <a:off x="4632005" y="0"/>
              <a:ext cx="9519438" cy="6858000"/>
            </a:xfrm>
            <a:custGeom>
              <a:avLst/>
              <a:gdLst>
                <a:gd name="connsiteX0" fmla="*/ 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0 w 9519438"/>
                <a:gd name="connsiteY4" fmla="*/ 0 h 6858000"/>
                <a:gd name="connsiteX0" fmla="*/ 5543550 w 9519438"/>
                <a:gd name="connsiteY0" fmla="*/ 38100 h 6858000"/>
                <a:gd name="connsiteX1" fmla="*/ 9519438 w 9519438"/>
                <a:gd name="connsiteY1" fmla="*/ 0 h 6858000"/>
                <a:gd name="connsiteX2" fmla="*/ 9519438 w 9519438"/>
                <a:gd name="connsiteY2" fmla="*/ 6858000 h 6858000"/>
                <a:gd name="connsiteX3" fmla="*/ 0 w 9519438"/>
                <a:gd name="connsiteY3" fmla="*/ 6858000 h 6858000"/>
                <a:gd name="connsiteX4" fmla="*/ 5543550 w 9519438"/>
                <a:gd name="connsiteY4" fmla="*/ 38100 h 6858000"/>
                <a:gd name="connsiteX0" fmla="*/ 457200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4572000 w 951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9438" h="6858000">
                  <a:moveTo>
                    <a:pt x="4572000" y="0"/>
                  </a:moveTo>
                  <a:lnTo>
                    <a:pt x="9519438" y="0"/>
                  </a:lnTo>
                  <a:lnTo>
                    <a:pt x="9519438" y="6858000"/>
                  </a:lnTo>
                  <a:lnTo>
                    <a:pt x="0" y="6858000"/>
                  </a:lnTo>
                  <a:lnTo>
                    <a:pt x="4572000" y="0"/>
                  </a:lnTo>
                  <a:close/>
                </a:path>
              </a:pathLst>
            </a:custGeom>
            <a:gradFill>
              <a:gsLst>
                <a:gs pos="50000">
                  <a:schemeClr val="tx1">
                    <a:lumMod val="50000"/>
                    <a:alpha val="32000"/>
                  </a:schemeClr>
                </a:gs>
                <a:gs pos="89000">
                  <a:schemeClr val="tx1">
                    <a:lumMod val="50000"/>
                    <a:alpha val="7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 "/>
                <a:ea typeface="+mn-ea"/>
                <a:cs typeface="+mn-cs"/>
              </a:endParaRPr>
            </a:p>
          </p:txBody>
        </p:sp>
      </p:grpSp>
      <p:sp>
        <p:nvSpPr>
          <p:cNvPr id="19" name="TextBox 18">
            <a:extLst>
              <a:ext uri="{FF2B5EF4-FFF2-40B4-BE49-F238E27FC236}">
                <a16:creationId xmlns:a16="http://schemas.microsoft.com/office/drawing/2014/main" id="{A840542D-708F-E8AF-4981-148A61EF8E10}"/>
              </a:ext>
            </a:extLst>
          </p:cNvPr>
          <p:cNvSpPr txBox="1"/>
          <p:nvPr/>
        </p:nvSpPr>
        <p:spPr>
          <a:xfrm>
            <a:off x="14807412" y="4183387"/>
            <a:ext cx="6102350" cy="2252924"/>
          </a:xfrm>
          <a:prstGeom prst="rect">
            <a:avLst/>
          </a:prstGeom>
          <a:noFill/>
        </p:spPr>
        <p:txBody>
          <a:bodyPr wrap="square">
            <a:spAutoFit/>
          </a:bodyPr>
          <a:lstStyle/>
          <a:p>
            <a:pPr marL="457200" marR="0" lvl="1"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Barlow "/>
                <a:ea typeface="Open Sans" pitchFamily="2" charset="0"/>
                <a:cs typeface="Open Sans" pitchFamily="2" charset="0"/>
              </a:rPr>
              <a:t>Entrepreneurs generated </a:t>
            </a:r>
            <a:br>
              <a:rPr kumimoji="0" lang="en-US" sz="4800" b="0" i="0" u="none" strike="noStrike" kern="1200" cap="none" spc="0" normalizeH="0" baseline="0" noProof="0">
                <a:ln>
                  <a:noFill/>
                </a:ln>
                <a:solidFill>
                  <a:srgbClr val="FFFFFF"/>
                </a:solidFill>
                <a:effectLst/>
                <a:uLnTx/>
                <a:uFillTx/>
                <a:latin typeface="Barlow "/>
                <a:ea typeface="Open Sans" pitchFamily="2" charset="0"/>
                <a:cs typeface="Open Sans" pitchFamily="2" charset="0"/>
              </a:rPr>
            </a:br>
            <a:r>
              <a:rPr kumimoji="0" lang="en-US" sz="6000" b="1" i="0" u="none" strike="noStrike" kern="1200" cap="none" spc="0" normalizeH="0" baseline="0" noProof="0">
                <a:ln>
                  <a:noFill/>
                </a:ln>
                <a:solidFill>
                  <a:srgbClr val="F68721"/>
                </a:solidFill>
                <a:effectLst/>
                <a:uLnTx/>
                <a:uFillTx/>
                <a:latin typeface="Barlow "/>
                <a:ea typeface="Open Sans Extrabold" pitchFamily="2" charset="0"/>
                <a:cs typeface="Open Sans Extrabold" pitchFamily="2" charset="0"/>
              </a:rPr>
              <a:t>12+ lakh jobs </a:t>
            </a:r>
            <a:br>
              <a:rPr kumimoji="0" lang="en-US" sz="4800" b="0" i="0" u="none" strike="noStrike" kern="1200" cap="none" spc="0" normalizeH="0" baseline="0" noProof="0">
                <a:ln>
                  <a:noFill/>
                </a:ln>
                <a:solidFill>
                  <a:srgbClr val="FFFFFF"/>
                </a:solidFill>
                <a:effectLst/>
                <a:uLnTx/>
                <a:uFillTx/>
                <a:latin typeface="Barlow "/>
                <a:ea typeface="Open Sans" pitchFamily="2" charset="0"/>
                <a:cs typeface="Open Sans" pitchFamily="2" charset="0"/>
              </a:rPr>
            </a:br>
            <a:r>
              <a:rPr kumimoji="0" lang="en-US" sz="3200" b="0" i="0" u="none" strike="noStrike" kern="1200" cap="none" spc="0" normalizeH="0" baseline="0" noProof="0">
                <a:ln>
                  <a:noFill/>
                </a:ln>
                <a:solidFill>
                  <a:srgbClr val="FFFFFF"/>
                </a:solidFill>
                <a:effectLst/>
                <a:uLnTx/>
                <a:uFillTx/>
                <a:latin typeface="Barlow "/>
                <a:ea typeface="Open Sans" pitchFamily="2" charset="0"/>
                <a:cs typeface="Open Sans" pitchFamily="2" charset="0"/>
              </a:rPr>
              <a:t>in 2023 alone giving a boost to the economy</a:t>
            </a:r>
            <a:endParaRPr kumimoji="0" lang="en-US" sz="4800" b="0" i="0" u="none" strike="noStrike" kern="1200" cap="none" spc="0" normalizeH="0" baseline="0" noProof="0">
              <a:ln>
                <a:noFill/>
              </a:ln>
              <a:solidFill>
                <a:srgbClr val="FFFFFF"/>
              </a:solidFill>
              <a:effectLst/>
              <a:uLnTx/>
              <a:uFillTx/>
              <a:latin typeface="Barlow "/>
              <a:ea typeface="Open Sans" pitchFamily="2" charset="0"/>
              <a:cs typeface="Open Sans" pitchFamily="2" charset="0"/>
            </a:endParaRPr>
          </a:p>
        </p:txBody>
      </p:sp>
    </p:spTree>
    <p:custDataLst>
      <p:tags r:id="rId1"/>
    </p:custDataLst>
    <p:extLst>
      <p:ext uri="{BB962C8B-B14F-4D97-AF65-F5344CB8AC3E}">
        <p14:creationId xmlns:p14="http://schemas.microsoft.com/office/powerpoint/2010/main" val="130057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Single Corner Rounded 16">
            <a:extLst>
              <a:ext uri="{FF2B5EF4-FFF2-40B4-BE49-F238E27FC236}">
                <a16:creationId xmlns:a16="http://schemas.microsoft.com/office/drawing/2014/main" id="{6ABD6A30-E1E7-7236-35C3-29F0F333CA6E}"/>
              </a:ext>
            </a:extLst>
          </p:cNvPr>
          <p:cNvSpPr/>
          <p:nvPr/>
        </p:nvSpPr>
        <p:spPr>
          <a:xfrm>
            <a:off x="-1" y="1590678"/>
            <a:ext cx="4476307" cy="5267322"/>
          </a:xfrm>
          <a:prstGeom prst="round1Rect">
            <a:avLst/>
          </a:prstGeom>
          <a:gradFill>
            <a:gsLst>
              <a:gs pos="100000">
                <a:srgbClr val="BF2026"/>
              </a:gs>
              <a:gs pos="0">
                <a:srgbClr val="F2672A"/>
              </a:gs>
            </a:gsLst>
            <a:lin ang="5400000" scaled="1"/>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Barlow-Regular" panose="02040502050405020303"/>
              <a:ea typeface="+mn-ea"/>
              <a:cs typeface="+mn-cs"/>
            </a:endParaRPr>
          </a:p>
        </p:txBody>
      </p:sp>
      <p:sp>
        <p:nvSpPr>
          <p:cNvPr id="2" name="TextBox 1">
            <a:extLst>
              <a:ext uri="{FF2B5EF4-FFF2-40B4-BE49-F238E27FC236}">
                <a16:creationId xmlns:a16="http://schemas.microsoft.com/office/drawing/2014/main" id="{6BC9059A-1D5F-C9C9-B1D4-323537C98FA9}"/>
              </a:ext>
            </a:extLst>
          </p:cNvPr>
          <p:cNvSpPr txBox="1"/>
          <p:nvPr/>
        </p:nvSpPr>
        <p:spPr>
          <a:xfrm>
            <a:off x="1186866" y="2039366"/>
            <a:ext cx="3410412" cy="830997"/>
          </a:xfrm>
          <a:prstGeom prst="rect">
            <a:avLst/>
          </a:prstGeom>
          <a:noFill/>
        </p:spPr>
        <p:txBody>
          <a:bodyPr wrap="square" lIns="91440" tIns="45720" rIns="91440" bIns="45720" anchor="t">
            <a:spAutoFit/>
          </a:bodyPr>
          <a:lstStyle/>
          <a:p>
            <a:pPr lvl="0" defTabSz="913790">
              <a:defRPr/>
            </a:pPr>
            <a:r>
              <a:rPr lang="en-US" altLang="ru-RU" sz="2400" b="1" kern="0" dirty="0" err="1">
                <a:solidFill>
                  <a:schemeClr val="bg1"/>
                </a:solidFill>
                <a:latin typeface=""/>
                <a:cs typeface="Arial"/>
                <a:sym typeface="Arial"/>
              </a:rPr>
              <a:t>Dengan</a:t>
            </a:r>
            <a:r>
              <a:rPr lang="en-US" altLang="ru-RU" sz="2400" b="1" kern="0" dirty="0">
                <a:solidFill>
                  <a:schemeClr val="bg1"/>
                </a:solidFill>
                <a:latin typeface=""/>
                <a:cs typeface="Arial"/>
                <a:sym typeface="Arial"/>
              </a:rPr>
              <a:t> </a:t>
            </a:r>
            <a:r>
              <a:rPr lang="en-US" altLang="ru-RU" sz="2400" b="1" kern="0" dirty="0" err="1">
                <a:solidFill>
                  <a:schemeClr val="bg1"/>
                </a:solidFill>
                <a:latin typeface=""/>
                <a:cs typeface="Arial"/>
                <a:sym typeface="Arial"/>
              </a:rPr>
              <a:t>Pembuatan</a:t>
            </a:r>
            <a:r>
              <a:rPr lang="en-US" altLang="ru-RU" sz="2400" b="1" kern="0" dirty="0">
                <a:solidFill>
                  <a:schemeClr val="bg1"/>
                </a:solidFill>
                <a:latin typeface=""/>
                <a:cs typeface="Arial"/>
                <a:sym typeface="Arial"/>
              </a:rPr>
              <a:t> </a:t>
            </a:r>
            <a:r>
              <a:rPr lang="en-US" altLang="ru-RU" sz="2400" b="1" kern="0" dirty="0" err="1">
                <a:solidFill>
                  <a:schemeClr val="bg1"/>
                </a:solidFill>
                <a:latin typeface=""/>
                <a:cs typeface="Arial"/>
                <a:sym typeface="Arial"/>
              </a:rPr>
              <a:t>Prototipe</a:t>
            </a:r>
            <a:endParaRPr lang="en-US" altLang="ru-RU" sz="2400" b="1" kern="0" dirty="0">
              <a:solidFill>
                <a:schemeClr val="bg1"/>
              </a:solidFill>
              <a:latin typeface=""/>
              <a:cs typeface="Arial"/>
              <a:sym typeface="Arial"/>
            </a:endParaRPr>
          </a:p>
        </p:txBody>
      </p:sp>
      <p:sp>
        <p:nvSpPr>
          <p:cNvPr id="3" name="TextBox 2">
            <a:extLst>
              <a:ext uri="{FF2B5EF4-FFF2-40B4-BE49-F238E27FC236}">
                <a16:creationId xmlns:a16="http://schemas.microsoft.com/office/drawing/2014/main" id="{C24C70A4-293A-0A49-23E4-2FA8F6EAED29}"/>
              </a:ext>
            </a:extLst>
          </p:cNvPr>
          <p:cNvSpPr txBox="1"/>
          <p:nvPr/>
        </p:nvSpPr>
        <p:spPr>
          <a:xfrm>
            <a:off x="4688888" y="1836165"/>
            <a:ext cx="69623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defRPr/>
            </a:pPr>
            <a:r>
              <a:rPr lang="en-US" kern="0" dirty="0">
                <a:latin typeface="Open Sans" pitchFamily="2" charset="0"/>
                <a:ea typeface="Open Sans" pitchFamily="2" charset="0"/>
                <a:cs typeface="Open Sans" pitchFamily="2" charset="0"/>
                <a:sym typeface="Arial"/>
              </a:rPr>
              <a:t>Uji ide Anda </a:t>
            </a:r>
            <a:r>
              <a:rPr lang="en-US" kern="0" dirty="0" err="1">
                <a:latin typeface="Open Sans" pitchFamily="2" charset="0"/>
                <a:ea typeface="Open Sans" pitchFamily="2" charset="0"/>
                <a:cs typeface="Open Sans" pitchFamily="2" charset="0"/>
                <a:sym typeface="Arial"/>
              </a:rPr>
              <a:t>secara</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hemat</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biaya</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sebelum</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menggunakan</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sumber</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daya</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besar</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Perbaiki</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kekurangan</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tingkatkan</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kegunaan</a:t>
            </a:r>
            <a:r>
              <a:rPr lang="en-US" kern="0" dirty="0">
                <a:latin typeface="Open Sans" pitchFamily="2" charset="0"/>
                <a:ea typeface="Open Sans" pitchFamily="2" charset="0"/>
                <a:cs typeface="Open Sans" pitchFamily="2" charset="0"/>
                <a:sym typeface="Arial"/>
              </a:rPr>
              <a:t>, dan </a:t>
            </a:r>
            <a:r>
              <a:rPr lang="en-US" kern="0" dirty="0" err="1">
                <a:latin typeface="Open Sans" pitchFamily="2" charset="0"/>
                <a:ea typeface="Open Sans" pitchFamily="2" charset="0"/>
                <a:cs typeface="Open Sans" pitchFamily="2" charset="0"/>
                <a:sym typeface="Arial"/>
              </a:rPr>
              <a:t>buat</a:t>
            </a:r>
            <a:r>
              <a:rPr lang="en-US" kern="0" dirty="0">
                <a:latin typeface="Open Sans" pitchFamily="2" charset="0"/>
                <a:ea typeface="Open Sans" pitchFamily="2" charset="0"/>
                <a:cs typeface="Open Sans" pitchFamily="2" charset="0"/>
                <a:sym typeface="Arial"/>
              </a:rPr>
              <a:t> investor </a:t>
            </a:r>
            <a:r>
              <a:rPr lang="en-US" kern="0" dirty="0" err="1">
                <a:latin typeface="Open Sans" pitchFamily="2" charset="0"/>
                <a:ea typeface="Open Sans" pitchFamily="2" charset="0"/>
                <a:cs typeface="Open Sans" pitchFamily="2" charset="0"/>
                <a:sym typeface="Arial"/>
              </a:rPr>
              <a:t>terkesan</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dengan</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prototipe</a:t>
            </a:r>
            <a:r>
              <a:rPr lang="en-US" kern="0" dirty="0">
                <a:latin typeface="Open Sans" pitchFamily="2" charset="0"/>
                <a:ea typeface="Open Sans" pitchFamily="2" charset="0"/>
                <a:cs typeface="Open Sans" pitchFamily="2" charset="0"/>
                <a:sym typeface="Arial"/>
              </a:rPr>
              <a:t> </a:t>
            </a:r>
            <a:r>
              <a:rPr lang="en-US" kern="0" dirty="0" err="1">
                <a:latin typeface="Open Sans" pitchFamily="2" charset="0"/>
                <a:ea typeface="Open Sans" pitchFamily="2" charset="0"/>
                <a:cs typeface="Open Sans" pitchFamily="2" charset="0"/>
                <a:sym typeface="Arial"/>
              </a:rPr>
              <a:t>awal</a:t>
            </a:r>
            <a:r>
              <a:rPr lang="en-US" kern="0" dirty="0">
                <a:latin typeface="Open Sans" pitchFamily="2" charset="0"/>
                <a:ea typeface="Open Sans" pitchFamily="2" charset="0"/>
                <a:cs typeface="Open Sans" pitchFamily="2" charset="0"/>
                <a:sym typeface="Arial"/>
              </a:rPr>
              <a:t>.</a:t>
            </a:r>
          </a:p>
        </p:txBody>
      </p:sp>
      <p:sp>
        <p:nvSpPr>
          <p:cNvPr id="8" name="TextBox 7">
            <a:extLst>
              <a:ext uri="{FF2B5EF4-FFF2-40B4-BE49-F238E27FC236}">
                <a16:creationId xmlns:a16="http://schemas.microsoft.com/office/drawing/2014/main" id="{3A8789C8-8C73-F6B3-E29E-8A4C6852E25D}"/>
              </a:ext>
            </a:extLst>
          </p:cNvPr>
          <p:cNvSpPr txBox="1"/>
          <p:nvPr/>
        </p:nvSpPr>
        <p:spPr>
          <a:xfrm>
            <a:off x="4787282" y="4482159"/>
            <a:ext cx="68597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just">
              <a:defRPr/>
            </a:pPr>
            <a:r>
              <a:rPr lang="en-IN" dirty="0" err="1">
                <a:latin typeface="Open Sans" pitchFamily="2" charset="0"/>
                <a:ea typeface="Open Sans" pitchFamily="2" charset="0"/>
                <a:cs typeface="Open Sans" pitchFamily="2" charset="0"/>
              </a:rPr>
              <a:t>Memungkinkan</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deteksi</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dini</a:t>
            </a:r>
            <a:r>
              <a:rPr lang="en-IN" dirty="0">
                <a:latin typeface="Open Sans" pitchFamily="2" charset="0"/>
                <a:ea typeface="Open Sans" pitchFamily="2" charset="0"/>
                <a:cs typeface="Open Sans" pitchFamily="2" charset="0"/>
              </a:rPr>
              <a:t> dan </a:t>
            </a:r>
            <a:r>
              <a:rPr lang="en-IN" dirty="0" err="1">
                <a:latin typeface="Open Sans" pitchFamily="2" charset="0"/>
                <a:ea typeface="Open Sans" pitchFamily="2" charset="0"/>
                <a:cs typeface="Open Sans" pitchFamily="2" charset="0"/>
              </a:rPr>
              <a:t>penyelesaian</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masalah</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desain</a:t>
            </a:r>
            <a:r>
              <a:rPr lang="en-IN" dirty="0">
                <a:latin typeface="Open Sans" pitchFamily="2" charset="0"/>
                <a:ea typeface="Open Sans" pitchFamily="2" charset="0"/>
                <a:cs typeface="Open Sans" pitchFamily="2" charset="0"/>
              </a:rPr>
              <a:t> dan </a:t>
            </a:r>
            <a:r>
              <a:rPr lang="en-IN" dirty="0" err="1">
                <a:latin typeface="Open Sans" pitchFamily="2" charset="0"/>
                <a:ea typeface="Open Sans" pitchFamily="2" charset="0"/>
                <a:cs typeface="Open Sans" pitchFamily="2" charset="0"/>
              </a:rPr>
              <a:t>fungsionalitas</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mengurangi</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risiko</a:t>
            </a:r>
            <a:r>
              <a:rPr lang="en-IN" dirty="0">
                <a:latin typeface="Open Sans" pitchFamily="2" charset="0"/>
                <a:ea typeface="Open Sans" pitchFamily="2" charset="0"/>
                <a:cs typeface="Open Sans" pitchFamily="2" charset="0"/>
              </a:rPr>
              <a:t> dan </a:t>
            </a:r>
            <a:r>
              <a:rPr lang="en-IN" dirty="0" err="1">
                <a:latin typeface="Open Sans" pitchFamily="2" charset="0"/>
                <a:ea typeface="Open Sans" pitchFamily="2" charset="0"/>
                <a:cs typeface="Open Sans" pitchFamily="2" charset="0"/>
              </a:rPr>
              <a:t>biaya</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kesalahan</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sebelum</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produksi</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skala</a:t>
            </a:r>
            <a:r>
              <a:rPr lang="en-IN" dirty="0">
                <a:latin typeface="Open Sans" pitchFamily="2" charset="0"/>
                <a:ea typeface="Open Sans" pitchFamily="2" charset="0"/>
                <a:cs typeface="Open Sans" pitchFamily="2" charset="0"/>
              </a:rPr>
              <a:t> </a:t>
            </a:r>
            <a:r>
              <a:rPr lang="en-IN" dirty="0" err="1">
                <a:latin typeface="Open Sans" pitchFamily="2" charset="0"/>
                <a:ea typeface="Open Sans" pitchFamily="2" charset="0"/>
                <a:cs typeface="Open Sans" pitchFamily="2" charset="0"/>
              </a:rPr>
              <a:t>penuh</a:t>
            </a:r>
            <a:r>
              <a:rPr lang="en-IN" dirty="0">
                <a:latin typeface="Open Sans" pitchFamily="2" charset="0"/>
                <a:ea typeface="Open Sans" pitchFamily="2" charset="0"/>
                <a:cs typeface="Open Sans" pitchFamily="2" charset="0"/>
              </a:rPr>
              <a:t>.</a:t>
            </a:r>
            <a:endParaRPr lang="en-US" dirty="0">
              <a:latin typeface="Open Sans" pitchFamily="2" charset="0"/>
              <a:ea typeface="Open Sans" pitchFamily="2" charset="0"/>
              <a:cs typeface="Open Sans" pitchFamily="2" charset="0"/>
            </a:endParaRPr>
          </a:p>
        </p:txBody>
      </p:sp>
      <p:cxnSp>
        <p:nvCxnSpPr>
          <p:cNvPr id="11" name="Straight Connector 10">
            <a:extLst>
              <a:ext uri="{FF2B5EF4-FFF2-40B4-BE49-F238E27FC236}">
                <a16:creationId xmlns:a16="http://schemas.microsoft.com/office/drawing/2014/main" id="{25E24106-F6E6-7CAC-FDAD-B4131D74BEF9}"/>
              </a:ext>
            </a:extLst>
          </p:cNvPr>
          <p:cNvCxnSpPr>
            <a:cxnSpLocks/>
          </p:cNvCxnSpPr>
          <p:nvPr/>
        </p:nvCxnSpPr>
        <p:spPr>
          <a:xfrm>
            <a:off x="647698" y="2843622"/>
            <a:ext cx="38286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EE82564-7913-7CE9-C060-E9637637551B}"/>
              </a:ext>
            </a:extLst>
          </p:cNvPr>
          <p:cNvCxnSpPr>
            <a:cxnSpLocks/>
          </p:cNvCxnSpPr>
          <p:nvPr/>
        </p:nvCxnSpPr>
        <p:spPr>
          <a:xfrm>
            <a:off x="4476306" y="2843622"/>
            <a:ext cx="71749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35C30-ADC6-0C57-E4AA-CD0F4BDB4D85}"/>
              </a:ext>
            </a:extLst>
          </p:cNvPr>
          <p:cNvCxnSpPr>
            <a:cxnSpLocks/>
          </p:cNvCxnSpPr>
          <p:nvPr/>
        </p:nvCxnSpPr>
        <p:spPr>
          <a:xfrm>
            <a:off x="4476306" y="4182012"/>
            <a:ext cx="71749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253271-0A62-7BB3-B680-979CD9B84C9C}"/>
              </a:ext>
            </a:extLst>
          </p:cNvPr>
          <p:cNvCxnSpPr>
            <a:cxnSpLocks/>
          </p:cNvCxnSpPr>
          <p:nvPr/>
        </p:nvCxnSpPr>
        <p:spPr>
          <a:xfrm>
            <a:off x="4476306" y="5599500"/>
            <a:ext cx="71749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Graphic 22" descr="Drawing Figure with solid fill">
            <a:extLst>
              <a:ext uri="{FF2B5EF4-FFF2-40B4-BE49-F238E27FC236}">
                <a16:creationId xmlns:a16="http://schemas.microsoft.com/office/drawing/2014/main" id="{E72463A4-7945-DC41-3795-154530A34A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5006" y="2061105"/>
            <a:ext cx="572167" cy="572167"/>
          </a:xfrm>
          <a:prstGeom prst="rect">
            <a:avLst/>
          </a:prstGeom>
        </p:spPr>
      </p:pic>
      <p:sp>
        <p:nvSpPr>
          <p:cNvPr id="4" name="TextBox 3">
            <a:extLst>
              <a:ext uri="{FF2B5EF4-FFF2-40B4-BE49-F238E27FC236}">
                <a16:creationId xmlns:a16="http://schemas.microsoft.com/office/drawing/2014/main" id="{42BF94BC-D2F0-8493-71FC-07600687E2B3}"/>
              </a:ext>
            </a:extLst>
          </p:cNvPr>
          <p:cNvSpPr txBox="1"/>
          <p:nvPr/>
        </p:nvSpPr>
        <p:spPr>
          <a:xfrm>
            <a:off x="333163" y="736365"/>
            <a:ext cx="8489545" cy="494623"/>
          </a:xfrm>
          <a:prstGeom prst="rect">
            <a:avLst/>
          </a:prstGeom>
          <a:noFill/>
        </p:spPr>
        <p:txBody>
          <a:bodyPr wrap="square" lIns="91440" tIns="45720" rIns="91440" bIns="45720" anchor="t">
            <a:spAutoFit/>
          </a:bodyPr>
          <a:lstStyle/>
          <a:p>
            <a:pPr lvl="0">
              <a:lnSpc>
                <a:spcPct val="80000"/>
              </a:lnSpc>
              <a:spcBef>
                <a:spcPts val="600"/>
              </a:spcBef>
              <a:defRPr/>
            </a:pPr>
            <a:r>
              <a:rPr lang="en-IN" sz="3200" b="1" dirty="0" err="1">
                <a:solidFill>
                  <a:schemeClr val="tx2"/>
                </a:solidFill>
                <a:latin typeface="Barlow" pitchFamily="2" charset="77"/>
                <a:ea typeface="Open Sans" panose="020B0606030504020204" pitchFamily="34" charset="0"/>
                <a:cs typeface="Open Sans" panose="020B0606030504020204" pitchFamily="34" charset="0"/>
              </a:rPr>
              <a:t>Ringkasan</a:t>
            </a:r>
            <a:endParaRPr lang="en-US" dirty="0">
              <a:latin typeface="Barlow" pitchFamily="2" charset="77"/>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287141C-68B7-C0AB-2DA1-610605BC8AF1}"/>
              </a:ext>
            </a:extLst>
          </p:cNvPr>
          <p:cNvSpPr txBox="1"/>
          <p:nvPr/>
        </p:nvSpPr>
        <p:spPr>
          <a:xfrm>
            <a:off x="1294288" y="4657484"/>
            <a:ext cx="3410412" cy="461665"/>
          </a:xfrm>
          <a:prstGeom prst="rect">
            <a:avLst/>
          </a:prstGeom>
          <a:noFill/>
        </p:spPr>
        <p:txBody>
          <a:bodyPr wrap="square" lIns="91440" tIns="45720" rIns="91440" bIns="45720" anchor="t">
            <a:spAutoFit/>
          </a:bodyPr>
          <a:lstStyle/>
          <a:p>
            <a:pPr lvl="0" defTabSz="913790">
              <a:defRPr/>
            </a:pPr>
            <a:r>
              <a:rPr lang="en-US" altLang="ru-RU" sz="2400" b="1" kern="0" dirty="0" err="1">
                <a:solidFill>
                  <a:schemeClr val="bg1"/>
                </a:solidFill>
                <a:latin typeface=""/>
                <a:cs typeface="Arial"/>
                <a:sym typeface="Arial"/>
              </a:rPr>
              <a:t>Prototipe</a:t>
            </a:r>
            <a:r>
              <a:rPr lang="en-US" altLang="ru-RU" sz="2400" b="1" kern="0" dirty="0">
                <a:solidFill>
                  <a:schemeClr val="bg1"/>
                </a:solidFill>
                <a:latin typeface=""/>
                <a:cs typeface="Arial"/>
                <a:sym typeface="Arial"/>
              </a:rPr>
              <a:t> </a:t>
            </a:r>
            <a:r>
              <a:rPr lang="en-US" altLang="ru-RU" sz="2400" b="1" kern="0" dirty="0" err="1">
                <a:solidFill>
                  <a:schemeClr val="bg1"/>
                </a:solidFill>
                <a:latin typeface=""/>
                <a:cs typeface="Arial"/>
                <a:sym typeface="Arial"/>
              </a:rPr>
              <a:t>Produk</a:t>
            </a:r>
            <a:endParaRPr lang="en-US" altLang="ru-RU" sz="2400" b="1" kern="0" dirty="0">
              <a:solidFill>
                <a:schemeClr val="bg1"/>
              </a:solidFill>
              <a:latin typeface=""/>
              <a:cs typeface="Arial"/>
              <a:sym typeface="Arial"/>
            </a:endParaRPr>
          </a:p>
        </p:txBody>
      </p:sp>
      <p:sp>
        <p:nvSpPr>
          <p:cNvPr id="7" name="TextBox 6">
            <a:extLst>
              <a:ext uri="{FF2B5EF4-FFF2-40B4-BE49-F238E27FC236}">
                <a16:creationId xmlns:a16="http://schemas.microsoft.com/office/drawing/2014/main" id="{5D8F453F-5D5C-A76C-5DC3-40E7EF851F33}"/>
              </a:ext>
            </a:extLst>
          </p:cNvPr>
          <p:cNvSpPr txBox="1"/>
          <p:nvPr/>
        </p:nvSpPr>
        <p:spPr>
          <a:xfrm>
            <a:off x="1228250" y="3110839"/>
            <a:ext cx="3410412" cy="830997"/>
          </a:xfrm>
          <a:prstGeom prst="rect">
            <a:avLst/>
          </a:prstGeom>
          <a:noFill/>
        </p:spPr>
        <p:txBody>
          <a:bodyPr wrap="square" lIns="91440" tIns="45720" rIns="91440" bIns="45720" anchor="t">
            <a:spAutoFit/>
          </a:bodyPr>
          <a:lstStyle/>
          <a:p>
            <a:pPr lvl="0" defTabSz="913790">
              <a:defRPr/>
            </a:pPr>
            <a:r>
              <a:rPr lang="en-US" altLang="ru-RU" sz="2400" b="1" kern="0" dirty="0" err="1">
                <a:solidFill>
                  <a:schemeClr val="bg1"/>
                </a:solidFill>
                <a:latin typeface=""/>
                <a:cs typeface="Arial"/>
                <a:sym typeface="Arial"/>
              </a:rPr>
              <a:t>Pemetaan</a:t>
            </a:r>
            <a:r>
              <a:rPr lang="en-US" altLang="ru-RU" sz="2400" b="1" kern="0" dirty="0">
                <a:solidFill>
                  <a:schemeClr val="bg1"/>
                </a:solidFill>
                <a:latin typeface=""/>
                <a:cs typeface="Arial"/>
                <a:sym typeface="Arial"/>
              </a:rPr>
              <a:t> </a:t>
            </a:r>
            <a:r>
              <a:rPr lang="en-US" altLang="ru-RU" sz="2400" b="1" kern="0" dirty="0" err="1">
                <a:solidFill>
                  <a:schemeClr val="bg1"/>
                </a:solidFill>
                <a:latin typeface=""/>
                <a:cs typeface="Arial"/>
                <a:sym typeface="Arial"/>
              </a:rPr>
              <a:t>Perjalanan</a:t>
            </a:r>
            <a:r>
              <a:rPr lang="en-US" altLang="ru-RU" sz="2400" b="1" kern="0" dirty="0">
                <a:solidFill>
                  <a:schemeClr val="bg1"/>
                </a:solidFill>
                <a:latin typeface=""/>
                <a:cs typeface="Arial"/>
                <a:sym typeface="Arial"/>
              </a:rPr>
              <a:t> </a:t>
            </a:r>
            <a:r>
              <a:rPr lang="en-US" altLang="ru-RU" sz="2400" b="1" kern="0" dirty="0" err="1">
                <a:solidFill>
                  <a:schemeClr val="bg1"/>
                </a:solidFill>
                <a:latin typeface=""/>
                <a:cs typeface="Arial"/>
                <a:sym typeface="Arial"/>
              </a:rPr>
              <a:t>Pelanggan</a:t>
            </a:r>
            <a:endParaRPr lang="en-US" altLang="ru-RU" sz="2400" b="1" kern="0" dirty="0">
              <a:solidFill>
                <a:schemeClr val="bg1"/>
              </a:solidFill>
              <a:latin typeface=""/>
              <a:cs typeface="Arial"/>
              <a:sym typeface="Arial"/>
            </a:endParaRPr>
          </a:p>
        </p:txBody>
      </p:sp>
      <p:cxnSp>
        <p:nvCxnSpPr>
          <p:cNvPr id="9" name="Straight Connector 8">
            <a:extLst>
              <a:ext uri="{FF2B5EF4-FFF2-40B4-BE49-F238E27FC236}">
                <a16:creationId xmlns:a16="http://schemas.microsoft.com/office/drawing/2014/main" id="{DEBF846B-3EA6-1DC3-A2F6-365C71CDC1EA}"/>
              </a:ext>
            </a:extLst>
          </p:cNvPr>
          <p:cNvCxnSpPr>
            <a:cxnSpLocks/>
          </p:cNvCxnSpPr>
          <p:nvPr/>
        </p:nvCxnSpPr>
        <p:spPr>
          <a:xfrm>
            <a:off x="749328" y="4182012"/>
            <a:ext cx="38286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6E061E-FAD8-EC54-89AA-50BF65057534}"/>
              </a:ext>
            </a:extLst>
          </p:cNvPr>
          <p:cNvCxnSpPr>
            <a:cxnSpLocks/>
          </p:cNvCxnSpPr>
          <p:nvPr/>
        </p:nvCxnSpPr>
        <p:spPr>
          <a:xfrm>
            <a:off x="876092" y="5599500"/>
            <a:ext cx="38286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1A72CEC-C66B-119B-AE30-FCA8D138C1A9}"/>
              </a:ext>
            </a:extLst>
          </p:cNvPr>
          <p:cNvSpPr txBox="1"/>
          <p:nvPr/>
        </p:nvSpPr>
        <p:spPr>
          <a:xfrm>
            <a:off x="4787282" y="3064672"/>
            <a:ext cx="6863996" cy="923330"/>
          </a:xfrm>
          <a:prstGeom prst="rect">
            <a:avLst/>
          </a:prstGeom>
          <a:noFill/>
        </p:spPr>
        <p:txBody>
          <a:bodyPr wrap="square">
            <a:spAutoFit/>
          </a:bodyPr>
          <a:lstStyle/>
          <a:p>
            <a:pPr lvl="0" algn="just">
              <a:defRPr/>
            </a:pPr>
            <a:r>
              <a:rPr lang="en-US" dirty="0" err="1">
                <a:latin typeface="Open Sans" pitchFamily="2" charset="0"/>
                <a:ea typeface="Open Sans" pitchFamily="2" charset="0"/>
                <a:cs typeface="Open Sans" pitchFamily="2" charset="0"/>
              </a:rPr>
              <a:t>Ini</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membantu</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bisnis</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memahami</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pengalaman</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pelanggan</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mengidentifikasi</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titik</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sakit</a:t>
            </a:r>
            <a:r>
              <a:rPr lang="en-US" dirty="0">
                <a:latin typeface="Open Sans" pitchFamily="2" charset="0"/>
                <a:ea typeface="Open Sans" pitchFamily="2" charset="0"/>
                <a:cs typeface="Open Sans" pitchFamily="2" charset="0"/>
              </a:rPr>
              <a:t>, dan </a:t>
            </a:r>
            <a:r>
              <a:rPr lang="en-US" dirty="0" err="1">
                <a:latin typeface="Open Sans" pitchFamily="2" charset="0"/>
                <a:ea typeface="Open Sans" pitchFamily="2" charset="0"/>
                <a:cs typeface="Open Sans" pitchFamily="2" charset="0"/>
              </a:rPr>
              <a:t>mengungkap</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peluang</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untuk</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meningkatkan</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kepuasan</a:t>
            </a:r>
            <a:r>
              <a:rPr lang="en-US" dirty="0">
                <a:latin typeface="Open Sans" pitchFamily="2" charset="0"/>
                <a:ea typeface="Open Sans" pitchFamily="2" charset="0"/>
                <a:cs typeface="Open Sans" pitchFamily="2" charset="0"/>
              </a:rPr>
              <a:t> dan </a:t>
            </a:r>
            <a:r>
              <a:rPr lang="en-US" dirty="0" err="1">
                <a:latin typeface="Open Sans" pitchFamily="2" charset="0"/>
                <a:ea typeface="Open Sans" pitchFamily="2" charset="0"/>
                <a:cs typeface="Open Sans" pitchFamily="2" charset="0"/>
              </a:rPr>
              <a:t>keterlibatan</a:t>
            </a:r>
            <a:r>
              <a:rPr lang="en-US" dirty="0">
                <a:latin typeface="Open Sans" pitchFamily="2" charset="0"/>
                <a:ea typeface="Open Sans" pitchFamily="2" charset="0"/>
                <a:cs typeface="Open Sans" pitchFamily="2" charset="0"/>
              </a:rPr>
              <a:t> </a:t>
            </a:r>
            <a:r>
              <a:rPr lang="en-US" dirty="0" err="1">
                <a:latin typeface="Open Sans" pitchFamily="2" charset="0"/>
                <a:ea typeface="Open Sans" pitchFamily="2" charset="0"/>
                <a:cs typeface="Open Sans" pitchFamily="2" charset="0"/>
              </a:rPr>
              <a:t>pelanggan</a:t>
            </a:r>
            <a:r>
              <a:rPr lang="en-US" dirty="0">
                <a:latin typeface="Open Sans" pitchFamily="2" charset="0"/>
                <a:ea typeface="Open Sans" pitchFamily="2" charset="0"/>
                <a:cs typeface="Open Sans" pitchFamily="2" charset="0"/>
              </a:rPr>
              <a:t>.</a:t>
            </a:r>
          </a:p>
        </p:txBody>
      </p:sp>
      <p:pic>
        <p:nvPicPr>
          <p:cNvPr id="18" name="Graphic 17" descr="Customer review outline">
            <a:extLst>
              <a:ext uri="{FF2B5EF4-FFF2-40B4-BE49-F238E27FC236}">
                <a16:creationId xmlns:a16="http://schemas.microsoft.com/office/drawing/2014/main" id="{1CA0D0EF-3EAE-856B-0066-B2136EC085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457" y="3295656"/>
            <a:ext cx="572163" cy="572163"/>
          </a:xfrm>
          <a:prstGeom prst="rect">
            <a:avLst/>
          </a:prstGeom>
        </p:spPr>
      </p:pic>
      <p:pic>
        <p:nvPicPr>
          <p:cNvPr id="22" name="Graphic 21" descr="Search Inventory outline">
            <a:extLst>
              <a:ext uri="{FF2B5EF4-FFF2-40B4-BE49-F238E27FC236}">
                <a16:creationId xmlns:a16="http://schemas.microsoft.com/office/drawing/2014/main" id="{BEE0FB45-B145-3DCD-3E1A-A99EEC4E7B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4974" y="4605602"/>
            <a:ext cx="556610" cy="556610"/>
          </a:xfrm>
          <a:prstGeom prst="rect">
            <a:avLst/>
          </a:prstGeom>
        </p:spPr>
      </p:pic>
    </p:spTree>
    <p:custDataLst>
      <p:tags r:id="rId1"/>
    </p:custDataLst>
    <p:extLst>
      <p:ext uri="{BB962C8B-B14F-4D97-AF65-F5344CB8AC3E}">
        <p14:creationId xmlns:p14="http://schemas.microsoft.com/office/powerpoint/2010/main" val="2433853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AD6B-5F07-F5BC-EF2F-24A8893B15E2}"/>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3C83872B-C3E3-B203-E30E-4F0B7A6A1326}"/>
              </a:ext>
            </a:extLst>
          </p:cNvPr>
          <p:cNvGrpSpPr/>
          <p:nvPr/>
        </p:nvGrpSpPr>
        <p:grpSpPr>
          <a:xfrm>
            <a:off x="4807041" y="0"/>
            <a:ext cx="3777387" cy="6858000"/>
            <a:chOff x="0" y="0"/>
            <a:chExt cx="3497580" cy="6350000"/>
          </a:xfrm>
        </p:grpSpPr>
        <p:sp>
          <p:nvSpPr>
            <p:cNvPr id="7" name="Freeform 7">
              <a:extLst>
                <a:ext uri="{FF2B5EF4-FFF2-40B4-BE49-F238E27FC236}">
                  <a16:creationId xmlns:a16="http://schemas.microsoft.com/office/drawing/2014/main" id="{88C92B90-46A6-1752-5DD5-52482B3758CE}"/>
                </a:ext>
              </a:extLst>
            </p:cNvPr>
            <p:cNvSpPr/>
            <p:nvPr/>
          </p:nvSpPr>
          <p:spPr>
            <a:xfrm>
              <a:off x="0" y="0"/>
              <a:ext cx="3497580" cy="6350000"/>
            </a:xfrm>
            <a:custGeom>
              <a:avLst/>
              <a:gdLst/>
              <a:ahLst/>
              <a:cxnLst/>
              <a:rect l="l" t="t" r="r" b="b"/>
              <a:pathLst>
                <a:path w="3497580" h="6350000">
                  <a:moveTo>
                    <a:pt x="3497580" y="6350000"/>
                  </a:moveTo>
                  <a:lnTo>
                    <a:pt x="744220" y="6350000"/>
                  </a:lnTo>
                  <a:lnTo>
                    <a:pt x="0" y="0"/>
                  </a:lnTo>
                  <a:lnTo>
                    <a:pt x="2753360" y="0"/>
                  </a:lnTo>
                  <a:lnTo>
                    <a:pt x="3497580" y="6350000"/>
                  </a:lnTo>
                  <a:close/>
                </a:path>
              </a:pathLst>
            </a:custGeom>
            <a:blipFill>
              <a:blip r:embed="rId2"/>
              <a:stretch>
                <a:fillRect l="-69591" r="-1027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Barlow" panose="00000500000000000000" pitchFamily="2" charset="0"/>
              </a:endParaRPr>
            </a:p>
          </p:txBody>
        </p:sp>
      </p:grpSp>
      <p:sp>
        <p:nvSpPr>
          <p:cNvPr id="9" name="Freeform 9">
            <a:extLst>
              <a:ext uri="{FF2B5EF4-FFF2-40B4-BE49-F238E27FC236}">
                <a16:creationId xmlns:a16="http://schemas.microsoft.com/office/drawing/2014/main" id="{280F59B9-0AD5-3E23-9341-817DC407525F}"/>
              </a:ext>
            </a:extLst>
          </p:cNvPr>
          <p:cNvSpPr/>
          <p:nvPr/>
        </p:nvSpPr>
        <p:spPr>
          <a:xfrm>
            <a:off x="7175739" y="0"/>
            <a:ext cx="1119605" cy="4800269"/>
          </a:xfrm>
          <a:custGeom>
            <a:avLst/>
            <a:gdLst/>
            <a:ahLst/>
            <a:cxnLst/>
            <a:rect l="l" t="t" r="r" b="b"/>
            <a:pathLst>
              <a:path w="406400" h="1742426">
                <a:moveTo>
                  <a:pt x="203200" y="0"/>
                </a:moveTo>
                <a:lnTo>
                  <a:pt x="0" y="0"/>
                </a:lnTo>
                <a:lnTo>
                  <a:pt x="203200" y="1742426"/>
                </a:lnTo>
                <a:lnTo>
                  <a:pt x="406400" y="1742426"/>
                </a:lnTo>
                <a:lnTo>
                  <a:pt x="203200" y="0"/>
                </a:lnTo>
                <a:close/>
              </a:path>
            </a:pathLst>
          </a:custGeom>
          <a:solidFill>
            <a:srgbClr val="C00000">
              <a:alpha val="65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Barlow" panose="00000500000000000000" pitchFamily="2" charset="0"/>
            </a:endParaRPr>
          </a:p>
        </p:txBody>
      </p:sp>
      <p:grpSp>
        <p:nvGrpSpPr>
          <p:cNvPr id="27" name="Group 27">
            <a:extLst>
              <a:ext uri="{FF2B5EF4-FFF2-40B4-BE49-F238E27FC236}">
                <a16:creationId xmlns:a16="http://schemas.microsoft.com/office/drawing/2014/main" id="{62AC6156-8722-3963-D921-3797AFC44C11}"/>
              </a:ext>
            </a:extLst>
          </p:cNvPr>
          <p:cNvGrpSpPr/>
          <p:nvPr/>
        </p:nvGrpSpPr>
        <p:grpSpPr>
          <a:xfrm>
            <a:off x="5045252" y="4783232"/>
            <a:ext cx="1119605" cy="4800269"/>
            <a:chOff x="0" y="0"/>
            <a:chExt cx="406400" cy="1742426"/>
          </a:xfrm>
        </p:grpSpPr>
        <p:sp>
          <p:nvSpPr>
            <p:cNvPr id="28" name="Freeform 28">
              <a:extLst>
                <a:ext uri="{FF2B5EF4-FFF2-40B4-BE49-F238E27FC236}">
                  <a16:creationId xmlns:a16="http://schemas.microsoft.com/office/drawing/2014/main" id="{595FCDD7-3C74-36A6-F942-6DC83A350D0C}"/>
                </a:ext>
              </a:extLst>
            </p:cNvPr>
            <p:cNvSpPr/>
            <p:nvPr/>
          </p:nvSpPr>
          <p:spPr>
            <a:xfrm>
              <a:off x="0" y="0"/>
              <a:ext cx="406400" cy="1742426"/>
            </a:xfrm>
            <a:custGeom>
              <a:avLst/>
              <a:gdLst/>
              <a:ahLst/>
              <a:cxnLst/>
              <a:rect l="l" t="t" r="r" b="b"/>
              <a:pathLst>
                <a:path w="406400" h="1742426">
                  <a:moveTo>
                    <a:pt x="203200" y="0"/>
                  </a:moveTo>
                  <a:lnTo>
                    <a:pt x="0" y="0"/>
                  </a:lnTo>
                  <a:lnTo>
                    <a:pt x="203200" y="1742426"/>
                  </a:lnTo>
                  <a:lnTo>
                    <a:pt x="406400" y="1742426"/>
                  </a:lnTo>
                  <a:lnTo>
                    <a:pt x="203200" y="0"/>
                  </a:lnTo>
                  <a:close/>
                </a:path>
              </a:pathLst>
            </a:custGeom>
            <a:solidFill>
              <a:srgbClr val="FF9900">
                <a:alpha val="4980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Barlow" panose="00000500000000000000" pitchFamily="2" charset="0"/>
              </a:endParaRPr>
            </a:p>
          </p:txBody>
        </p:sp>
        <p:sp>
          <p:nvSpPr>
            <p:cNvPr id="29" name="TextBox 29">
              <a:extLst>
                <a:ext uri="{FF2B5EF4-FFF2-40B4-BE49-F238E27FC236}">
                  <a16:creationId xmlns:a16="http://schemas.microsoft.com/office/drawing/2014/main" id="{E7FD3426-BEF9-43E8-4EAE-4EA195E00284}"/>
                </a:ext>
              </a:extLst>
            </p:cNvPr>
            <p:cNvSpPr txBox="1"/>
            <p:nvPr/>
          </p:nvSpPr>
          <p:spPr>
            <a:xfrm>
              <a:off x="101600" y="-38100"/>
              <a:ext cx="203200" cy="178052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Barlow" panose="00000500000000000000" pitchFamily="2" charset="0"/>
              </a:endParaRPr>
            </a:p>
          </p:txBody>
        </p:sp>
      </p:grpSp>
      <p:pic>
        <p:nvPicPr>
          <p:cNvPr id="37" name="Picture 5" descr="signature_1261144517">
            <a:extLst>
              <a:ext uri="{FF2B5EF4-FFF2-40B4-BE49-F238E27FC236}">
                <a16:creationId xmlns:a16="http://schemas.microsoft.com/office/drawing/2014/main" id="{42C5B20B-7494-19BF-90FD-FEC7819BF0D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870565" y="168219"/>
            <a:ext cx="1018481" cy="49411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22">
            <a:extLst>
              <a:ext uri="{FF2B5EF4-FFF2-40B4-BE49-F238E27FC236}">
                <a16:creationId xmlns:a16="http://schemas.microsoft.com/office/drawing/2014/main" id="{F1C68415-78CF-7F50-59BD-85CDB4DD79DE}"/>
              </a:ext>
            </a:extLst>
          </p:cNvPr>
          <p:cNvSpPr txBox="1"/>
          <p:nvPr/>
        </p:nvSpPr>
        <p:spPr>
          <a:xfrm>
            <a:off x="8921958" y="3677343"/>
            <a:ext cx="1177413" cy="143822"/>
          </a:xfrm>
          <a:prstGeom prst="rect">
            <a:avLst/>
          </a:prstGeom>
        </p:spPr>
        <p:txBody>
          <a:bodyPr lIns="0" tIns="0" rIns="0" bIns="0" rtlCol="0" anchor="t">
            <a:spAutoFit/>
          </a:bodyPr>
          <a:lstStyle/>
          <a:p>
            <a:pPr marL="0" marR="0" lvl="0" indent="0" algn="ctr" defTabSz="609630" rtl="0" eaLnBrk="1" fontAlgn="auto" latinLnBrk="0" hangingPunct="1">
              <a:lnSpc>
                <a:spcPts val="1078"/>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Barlow" panose="00000500000000000000" pitchFamily="2" charset="0"/>
              </a:rPr>
              <a:t>10 minutes</a:t>
            </a:r>
          </a:p>
        </p:txBody>
      </p:sp>
      <p:grpSp>
        <p:nvGrpSpPr>
          <p:cNvPr id="15" name="Group 14">
            <a:extLst>
              <a:ext uri="{FF2B5EF4-FFF2-40B4-BE49-F238E27FC236}">
                <a16:creationId xmlns:a16="http://schemas.microsoft.com/office/drawing/2014/main" id="{AEBD4639-6F69-3553-D46F-E4DE5F787E33}"/>
              </a:ext>
            </a:extLst>
          </p:cNvPr>
          <p:cNvGrpSpPr/>
          <p:nvPr/>
        </p:nvGrpSpPr>
        <p:grpSpPr>
          <a:xfrm>
            <a:off x="622709" y="661310"/>
            <a:ext cx="3494699" cy="2123854"/>
            <a:chOff x="1261305" y="1142570"/>
            <a:chExt cx="3494699" cy="2123854"/>
          </a:xfrm>
        </p:grpSpPr>
        <p:sp>
          <p:nvSpPr>
            <p:cNvPr id="3" name="TextBox 19">
              <a:extLst>
                <a:ext uri="{FF2B5EF4-FFF2-40B4-BE49-F238E27FC236}">
                  <a16:creationId xmlns:a16="http://schemas.microsoft.com/office/drawing/2014/main" id="{8F4599F7-2D6D-D0BA-AD59-B7353FE28719}"/>
                </a:ext>
              </a:extLst>
            </p:cNvPr>
            <p:cNvSpPr txBox="1"/>
            <p:nvPr/>
          </p:nvSpPr>
          <p:spPr>
            <a:xfrm>
              <a:off x="1261305" y="1327432"/>
              <a:ext cx="3494699" cy="1938992"/>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b="1" dirty="0">
                <a:solidFill>
                  <a:srgbClr val="343434"/>
                </a:solidFill>
                <a:latin typeface="Barlow" panose="00000500000000000000" pitchFamily="2" charset="0"/>
              </a:endParaRPr>
            </a:p>
            <a:p>
              <a:pPr lvl="0" defTabSz="609630">
                <a:defRPr/>
              </a:pPr>
              <a:r>
                <a:rPr lang="en-US" b="1" dirty="0" err="1">
                  <a:solidFill>
                    <a:srgbClr val="343434"/>
                  </a:solidFill>
                  <a:latin typeface="Barlow" panose="00000500000000000000" pitchFamily="2" charset="0"/>
                </a:rPr>
                <a:t>Revisi</a:t>
              </a:r>
              <a:r>
                <a:rPr lang="en-US" b="1" dirty="0">
                  <a:solidFill>
                    <a:srgbClr val="343434"/>
                  </a:solidFill>
                  <a:latin typeface="Barlow" panose="00000500000000000000" pitchFamily="2" charset="0"/>
                </a:rPr>
                <a:t> </a:t>
              </a:r>
              <a:r>
                <a:rPr lang="en-US" b="1" dirty="0" err="1">
                  <a:solidFill>
                    <a:srgbClr val="343434"/>
                  </a:solidFill>
                  <a:latin typeface="Barlow" panose="00000500000000000000" pitchFamily="2" charset="0"/>
                </a:rPr>
                <a:t>Topik</a:t>
              </a:r>
              <a:r>
                <a:rPr lang="en-US" b="1" dirty="0">
                  <a:solidFill>
                    <a:srgbClr val="343434"/>
                  </a:solidFill>
                  <a:latin typeface="Barlow" panose="00000500000000000000" pitchFamily="2" charset="0"/>
                </a:rPr>
                <a:t> Hari </a:t>
              </a:r>
              <a:r>
                <a:rPr lang="en-US" b="1" dirty="0" err="1">
                  <a:solidFill>
                    <a:srgbClr val="343434"/>
                  </a:solidFill>
                  <a:latin typeface="Barlow" panose="00000500000000000000" pitchFamily="2" charset="0"/>
                </a:rPr>
                <a:t>Ini</a:t>
              </a:r>
              <a:endParaRPr lang="en-US" b="1" dirty="0">
                <a:solidFill>
                  <a:srgbClr val="343434"/>
                </a:solidFill>
                <a:latin typeface="Barlow" panose="00000500000000000000" pitchFamily="2" charset="0"/>
              </a:endParaRPr>
            </a:p>
            <a:p>
              <a:pPr lvl="0" defTabSz="609630">
                <a:defRPr/>
              </a:pPr>
              <a:r>
                <a:rPr lang="en-US" dirty="0">
                  <a:solidFill>
                    <a:srgbClr val="343434"/>
                  </a:solidFill>
                  <a:latin typeface="Barlow" panose="00000500000000000000" pitchFamily="2" charset="0"/>
                </a:rPr>
                <a:t>Di platform, </a:t>
              </a:r>
              <a:r>
                <a:rPr lang="en-US" dirty="0" err="1">
                  <a:solidFill>
                    <a:srgbClr val="343434"/>
                  </a:solidFill>
                  <a:latin typeface="Barlow" panose="00000500000000000000" pitchFamily="2" charset="0"/>
                </a:rPr>
                <a:t>lihat</a:t>
              </a:r>
              <a:r>
                <a:rPr lang="en-US" dirty="0">
                  <a:solidFill>
                    <a:srgbClr val="343434"/>
                  </a:solidFill>
                  <a:latin typeface="Barlow" panose="00000500000000000000" pitchFamily="2" charset="0"/>
                </a:rPr>
                <a:t> </a:t>
              </a:r>
              <a:r>
                <a:rPr lang="en-US" dirty="0" err="1">
                  <a:solidFill>
                    <a:srgbClr val="343434"/>
                  </a:solidFill>
                  <a:latin typeface="Barlow" panose="00000500000000000000" pitchFamily="2" charset="0"/>
                </a:rPr>
                <a:t>Buklet</a:t>
              </a:r>
              <a:r>
                <a:rPr lang="en-US" dirty="0">
                  <a:solidFill>
                    <a:srgbClr val="343434"/>
                  </a:solidFill>
                  <a:latin typeface="Barlow" panose="00000500000000000000" pitchFamily="2" charset="0"/>
                </a:rPr>
                <a:t> </a:t>
              </a:r>
              <a:r>
                <a:rPr lang="en-US" dirty="0" err="1">
                  <a:solidFill>
                    <a:srgbClr val="343434"/>
                  </a:solidFill>
                  <a:latin typeface="Barlow" panose="00000500000000000000" pitchFamily="2" charset="0"/>
                </a:rPr>
                <a:t>Konsep</a:t>
              </a:r>
              <a:r>
                <a:rPr lang="en-US" dirty="0">
                  <a:solidFill>
                    <a:srgbClr val="343434"/>
                  </a:solidFill>
                  <a:latin typeface="Barlow" panose="00000500000000000000" pitchFamily="2" charset="0"/>
                </a:rPr>
                <a:t> </a:t>
              </a:r>
              <a:r>
                <a:rPr lang="en-US" dirty="0" err="1">
                  <a:solidFill>
                    <a:srgbClr val="343434"/>
                  </a:solidFill>
                  <a:latin typeface="Barlow" panose="00000500000000000000" pitchFamily="2" charset="0"/>
                </a:rPr>
                <a:t>untuk</a:t>
              </a:r>
              <a:r>
                <a:rPr lang="en-US" dirty="0">
                  <a:solidFill>
                    <a:srgbClr val="343434"/>
                  </a:solidFill>
                  <a:latin typeface="Barlow" panose="00000500000000000000" pitchFamily="2" charset="0"/>
                </a:rPr>
                <a:t> Modul 5- Pelajaran 2</a:t>
              </a:r>
            </a:p>
            <a:p>
              <a:pPr lvl="0" defTabSz="609630">
                <a:defRPr/>
              </a:pPr>
              <a:endParaRPr lang="en-US" b="1" dirty="0">
                <a:solidFill>
                  <a:srgbClr val="343434"/>
                </a:solidFill>
                <a:latin typeface="Barlow" panose="00000500000000000000" pitchFamily="2" charset="0"/>
              </a:endParaRPr>
            </a:p>
            <a:p>
              <a:pPr lvl="0" defTabSz="609630">
                <a:defRPr/>
              </a:pPr>
              <a:endParaRPr lang="en-US" b="1" dirty="0">
                <a:solidFill>
                  <a:srgbClr val="343434"/>
                </a:solidFill>
                <a:latin typeface="Barlow" panose="00000500000000000000" pitchFamily="2" charset="0"/>
              </a:endParaRPr>
            </a:p>
            <a:p>
              <a:pPr lvl="0" defTabSz="609630">
                <a:defRPr/>
              </a:pPr>
              <a:r>
                <a:rPr lang="en-US" b="1" dirty="0" err="1">
                  <a:solidFill>
                    <a:srgbClr val="343434"/>
                  </a:solidFill>
                  <a:latin typeface="Barlow" panose="00000500000000000000" pitchFamily="2" charset="0"/>
                </a:rPr>
                <a:t>Bersiaplah</a:t>
              </a:r>
              <a:r>
                <a:rPr lang="en-US" b="1" dirty="0">
                  <a:solidFill>
                    <a:srgbClr val="343434"/>
                  </a:solidFill>
                  <a:latin typeface="Barlow" panose="00000500000000000000" pitchFamily="2" charset="0"/>
                </a:rPr>
                <a:t> </a:t>
              </a:r>
              <a:r>
                <a:rPr lang="en-US" b="1" dirty="0" err="1">
                  <a:solidFill>
                    <a:srgbClr val="343434"/>
                  </a:solidFill>
                  <a:latin typeface="Barlow" panose="00000500000000000000" pitchFamily="2" charset="0"/>
                </a:rPr>
                <a:t>untuk</a:t>
              </a:r>
              <a:r>
                <a:rPr lang="en-US" b="1" dirty="0">
                  <a:solidFill>
                    <a:srgbClr val="343434"/>
                  </a:solidFill>
                  <a:latin typeface="Barlow" panose="00000500000000000000" pitchFamily="2" charset="0"/>
                </a:rPr>
                <a:t> </a:t>
              </a:r>
              <a:r>
                <a:rPr lang="en-US" b="1" dirty="0" err="1">
                  <a:solidFill>
                    <a:srgbClr val="343434"/>
                  </a:solidFill>
                  <a:latin typeface="Barlow" panose="00000500000000000000" pitchFamily="2" charset="0"/>
                </a:rPr>
                <a:t>Sesi</a:t>
              </a:r>
              <a:r>
                <a:rPr lang="en-US" b="1" dirty="0">
                  <a:solidFill>
                    <a:srgbClr val="343434"/>
                  </a:solidFill>
                  <a:latin typeface="Barlow" panose="00000500000000000000" pitchFamily="2" charset="0"/>
                </a:rPr>
                <a:t> </a:t>
              </a:r>
              <a:r>
                <a:rPr lang="en-US" b="1" dirty="0" err="1">
                  <a:solidFill>
                    <a:srgbClr val="343434"/>
                  </a:solidFill>
                  <a:latin typeface="Barlow" panose="00000500000000000000" pitchFamily="2" charset="0"/>
                </a:rPr>
                <a:t>Berikutnya</a:t>
              </a:r>
              <a:endParaRPr lang="en-US" b="1" dirty="0">
                <a:solidFill>
                  <a:srgbClr val="343434"/>
                </a:solidFill>
                <a:latin typeface="Barlow" panose="00000500000000000000" pitchFamily="2" charset="0"/>
              </a:endParaRPr>
            </a:p>
          </p:txBody>
        </p:sp>
        <p:sp>
          <p:nvSpPr>
            <p:cNvPr id="4" name="TextBox 3">
              <a:extLst>
                <a:ext uri="{FF2B5EF4-FFF2-40B4-BE49-F238E27FC236}">
                  <a16:creationId xmlns:a16="http://schemas.microsoft.com/office/drawing/2014/main" id="{F44825D2-5A4D-3AD3-2755-DBBE167B3A49}"/>
                </a:ext>
              </a:extLst>
            </p:cNvPr>
            <p:cNvSpPr txBox="1"/>
            <p:nvPr/>
          </p:nvSpPr>
          <p:spPr>
            <a:xfrm>
              <a:off x="1261305" y="1142570"/>
              <a:ext cx="2357340" cy="369332"/>
            </a:xfrm>
            <a:prstGeom prst="rect">
              <a:avLst/>
            </a:prstGeom>
            <a:solidFill>
              <a:srgbClr val="C00000"/>
            </a:solidFill>
          </p:spPr>
          <p:txBody>
            <a:bodyPr wrap="square">
              <a:spAutoFit/>
            </a:bodyPr>
            <a:lstStyle/>
            <a:p>
              <a:pPr lvl="0" defTabSz="609630">
                <a:defRPr/>
              </a:pPr>
              <a:r>
                <a:rPr lang="en-US" b="1" dirty="0">
                  <a:solidFill>
                    <a:schemeClr val="bg1"/>
                  </a:solidFill>
                  <a:latin typeface="Barlow" panose="00000500000000000000" pitchFamily="2" charset="0"/>
                </a:rPr>
                <a:t>SECARA INDIVIDUAL</a:t>
              </a:r>
            </a:p>
          </p:txBody>
        </p:sp>
      </p:grpSp>
      <p:grpSp>
        <p:nvGrpSpPr>
          <p:cNvPr id="11" name="Group 10">
            <a:extLst>
              <a:ext uri="{FF2B5EF4-FFF2-40B4-BE49-F238E27FC236}">
                <a16:creationId xmlns:a16="http://schemas.microsoft.com/office/drawing/2014/main" id="{E16815B7-2F3B-4092-9D7F-A170F85B4395}"/>
              </a:ext>
            </a:extLst>
          </p:cNvPr>
          <p:cNvGrpSpPr/>
          <p:nvPr/>
        </p:nvGrpSpPr>
        <p:grpSpPr>
          <a:xfrm>
            <a:off x="545217" y="4127417"/>
            <a:ext cx="3538675" cy="1268525"/>
            <a:chOff x="1261304" y="5162675"/>
            <a:chExt cx="3538675" cy="1268525"/>
          </a:xfrm>
        </p:grpSpPr>
        <p:sp>
          <p:nvSpPr>
            <p:cNvPr id="8" name="TextBox 7">
              <a:extLst>
                <a:ext uri="{FF2B5EF4-FFF2-40B4-BE49-F238E27FC236}">
                  <a16:creationId xmlns:a16="http://schemas.microsoft.com/office/drawing/2014/main" id="{54D153E5-900F-C978-7482-6CE8D098A718}"/>
                </a:ext>
              </a:extLst>
            </p:cNvPr>
            <p:cNvSpPr txBox="1"/>
            <p:nvPr/>
          </p:nvSpPr>
          <p:spPr>
            <a:xfrm>
              <a:off x="1261304" y="5162675"/>
              <a:ext cx="3295503" cy="369332"/>
            </a:xfrm>
            <a:prstGeom prst="rect">
              <a:avLst/>
            </a:prstGeom>
            <a:solidFill>
              <a:srgbClr val="F2672A"/>
            </a:solidFill>
          </p:spPr>
          <p:txBody>
            <a:bodyPr wrap="square">
              <a:spAutoFit/>
            </a:bodyPr>
            <a:lstStyle/>
            <a:p>
              <a:pPr lvl="0" defTabSz="609630">
                <a:defRPr/>
              </a:pPr>
              <a:r>
                <a:rPr lang="en-US" b="1" dirty="0">
                  <a:solidFill>
                    <a:schemeClr val="bg1"/>
                  </a:solidFill>
                  <a:latin typeface="Barlow" panose="00000500000000000000" pitchFamily="2" charset="0"/>
                </a:rPr>
                <a:t>SEBAGAI TIM VENTURA</a:t>
              </a:r>
            </a:p>
          </p:txBody>
        </p:sp>
        <p:sp>
          <p:nvSpPr>
            <p:cNvPr id="10" name="TextBox 19">
              <a:extLst>
                <a:ext uri="{FF2B5EF4-FFF2-40B4-BE49-F238E27FC236}">
                  <a16:creationId xmlns:a16="http://schemas.microsoft.com/office/drawing/2014/main" id="{67650E3E-D7FC-EF7F-6B75-14B3E3231BEF}"/>
                </a:ext>
              </a:extLst>
            </p:cNvPr>
            <p:cNvSpPr txBox="1"/>
            <p:nvPr/>
          </p:nvSpPr>
          <p:spPr>
            <a:xfrm>
              <a:off x="1305280" y="5600203"/>
              <a:ext cx="3494699" cy="830997"/>
            </a:xfrm>
            <a:prstGeom prst="rect">
              <a:avLst/>
            </a:prstGeom>
          </p:spPr>
          <p:txBody>
            <a:bodyPr wrap="square" lIns="0" tIns="0" rIns="0" bIns="0" rtlCol="0" anchor="t">
              <a:spAutoFit/>
            </a:bodyPr>
            <a:lstStyle/>
            <a:p>
              <a:pPr lvl="0" defTabSz="609630">
                <a:defRPr/>
              </a:pPr>
              <a:r>
                <a:rPr lang="en-US" b="1" dirty="0" err="1">
                  <a:solidFill>
                    <a:srgbClr val="343434"/>
                  </a:solidFill>
                  <a:latin typeface="Barlow" panose="00000500000000000000" pitchFamily="2" charset="0"/>
                </a:rPr>
                <a:t>Selesaikan</a:t>
              </a:r>
              <a:r>
                <a:rPr lang="en-US" b="1" dirty="0">
                  <a:solidFill>
                    <a:srgbClr val="343434"/>
                  </a:solidFill>
                  <a:latin typeface="Barlow" panose="00000500000000000000" pitchFamily="2" charset="0"/>
                </a:rPr>
                <a:t> </a:t>
              </a:r>
              <a:r>
                <a:rPr lang="en-US" b="1" dirty="0" err="1">
                  <a:solidFill>
                    <a:srgbClr val="343434"/>
                  </a:solidFill>
                  <a:latin typeface="Barlow" panose="00000500000000000000" pitchFamily="2" charset="0"/>
                </a:rPr>
                <a:t>Aktivitas</a:t>
              </a:r>
              <a:r>
                <a:rPr lang="en-US" b="1" dirty="0">
                  <a:solidFill>
                    <a:srgbClr val="343434"/>
                  </a:solidFill>
                  <a:latin typeface="Barlow" panose="00000500000000000000" pitchFamily="2" charset="0"/>
                </a:rPr>
                <a:t> Usaha 5.1 &amp; 5.2 di Platform</a:t>
              </a:r>
              <a:endParaRPr kumimoji="0" lang="en-US" b="0" i="0" u="none" strike="noStrike" kern="1200" cap="none" spc="0" normalizeH="0" baseline="0" noProof="0" dirty="0">
                <a:ln>
                  <a:noFill/>
                </a:ln>
                <a:solidFill>
                  <a:srgbClr val="343434"/>
                </a:solidFill>
                <a:effectLst/>
                <a:uLnTx/>
                <a:uFillTx/>
                <a:latin typeface="Barlow" panose="00000500000000000000" pitchFamily="2" charset="0"/>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343434"/>
                </a:solidFill>
                <a:effectLst/>
                <a:uLnTx/>
                <a:uFillTx/>
                <a:latin typeface="Barlow" panose="00000500000000000000" pitchFamily="2" charset="0"/>
              </a:endParaRPr>
            </a:p>
          </p:txBody>
        </p:sp>
      </p:grpSp>
      <p:sp>
        <p:nvSpPr>
          <p:cNvPr id="2" name="TextBox 1">
            <a:extLst>
              <a:ext uri="{FF2B5EF4-FFF2-40B4-BE49-F238E27FC236}">
                <a16:creationId xmlns:a16="http://schemas.microsoft.com/office/drawing/2014/main" id="{8364EA7C-54F9-D108-9AD9-A0C5C64B34EC}"/>
              </a:ext>
            </a:extLst>
          </p:cNvPr>
          <p:cNvSpPr txBox="1"/>
          <p:nvPr/>
        </p:nvSpPr>
        <p:spPr>
          <a:xfrm>
            <a:off x="524433" y="5211276"/>
            <a:ext cx="3883489" cy="646331"/>
          </a:xfrm>
          <a:prstGeom prst="rect">
            <a:avLst/>
          </a:prstGeom>
          <a:noFill/>
        </p:spPr>
        <p:txBody>
          <a:bodyPr wrap="square" lIns="91440" tIns="45720" rIns="91440" bIns="45720" rtlCol="0" anchor="t">
            <a:spAutoFit/>
          </a:bodyPr>
          <a:lstStyle/>
          <a:p>
            <a:r>
              <a:rPr lang="en-US" dirty="0" err="1">
                <a:latin typeface="Barlow"/>
              </a:rPr>
              <a:t>Bangun</a:t>
            </a:r>
            <a:r>
              <a:rPr lang="en-US" dirty="0">
                <a:latin typeface="Barlow"/>
              </a:rPr>
              <a:t> </a:t>
            </a:r>
            <a:r>
              <a:rPr lang="en-US" dirty="0" err="1">
                <a:latin typeface="Barlow"/>
              </a:rPr>
              <a:t>Prototipe</a:t>
            </a:r>
            <a:r>
              <a:rPr lang="en-US" dirty="0">
                <a:latin typeface="Barlow"/>
              </a:rPr>
              <a:t> Anda &amp; </a:t>
            </a:r>
            <a:r>
              <a:rPr lang="en-US" dirty="0" err="1">
                <a:latin typeface="Barlow"/>
              </a:rPr>
              <a:t>Analisis</a:t>
            </a:r>
            <a:r>
              <a:rPr lang="en-US" dirty="0">
                <a:latin typeface="Barlow"/>
              </a:rPr>
              <a:t> </a:t>
            </a:r>
            <a:r>
              <a:rPr lang="en-US" dirty="0" err="1">
                <a:latin typeface="Barlow"/>
              </a:rPr>
              <a:t>Wawasan</a:t>
            </a:r>
            <a:r>
              <a:rPr lang="en-US" dirty="0">
                <a:latin typeface="Barlow"/>
              </a:rPr>
              <a:t> </a:t>
            </a:r>
            <a:r>
              <a:rPr lang="en-US" dirty="0" err="1">
                <a:latin typeface="Barlow"/>
              </a:rPr>
              <a:t>dari</a:t>
            </a:r>
            <a:r>
              <a:rPr lang="en-US" dirty="0">
                <a:latin typeface="Barlow"/>
              </a:rPr>
              <a:t> </a:t>
            </a:r>
            <a:r>
              <a:rPr lang="en-US" dirty="0" err="1">
                <a:latin typeface="Barlow"/>
              </a:rPr>
              <a:t>Validasi</a:t>
            </a:r>
            <a:r>
              <a:rPr lang="en-US" dirty="0">
                <a:latin typeface="Barlow"/>
              </a:rPr>
              <a:t> </a:t>
            </a:r>
            <a:r>
              <a:rPr lang="en-US" dirty="0" err="1">
                <a:latin typeface="Barlow"/>
              </a:rPr>
              <a:t>Prototipe</a:t>
            </a:r>
            <a:endParaRPr lang="en-US" dirty="0">
              <a:solidFill>
                <a:srgbClr val="343434"/>
              </a:solidFill>
              <a:latin typeface="Barlow"/>
            </a:endParaRPr>
          </a:p>
        </p:txBody>
      </p:sp>
      <p:sp>
        <p:nvSpPr>
          <p:cNvPr id="16" name="TextBox 15">
            <a:extLst>
              <a:ext uri="{FF2B5EF4-FFF2-40B4-BE49-F238E27FC236}">
                <a16:creationId xmlns:a16="http://schemas.microsoft.com/office/drawing/2014/main" id="{49B2A6FB-45FD-54F4-136A-A32B50F6D96C}"/>
              </a:ext>
            </a:extLst>
          </p:cNvPr>
          <p:cNvSpPr txBox="1"/>
          <p:nvPr/>
        </p:nvSpPr>
        <p:spPr>
          <a:xfrm>
            <a:off x="545218" y="2751627"/>
            <a:ext cx="3295504" cy="1200329"/>
          </a:xfrm>
          <a:prstGeom prst="rect">
            <a:avLst/>
          </a:prstGeom>
          <a:noFill/>
        </p:spPr>
        <p:txBody>
          <a:bodyPr wrap="square">
            <a:spAutoFit/>
          </a:bodyPr>
          <a:lstStyle/>
          <a:p>
            <a:pPr lvl="0" defTabSz="609630">
              <a:defRPr/>
            </a:pPr>
            <a:r>
              <a:rPr lang="en-US" dirty="0">
                <a:solidFill>
                  <a:srgbClr val="343434"/>
                </a:solidFill>
                <a:latin typeface="Barlow"/>
              </a:rPr>
              <a:t>Di platform, </a:t>
            </a:r>
            <a:r>
              <a:rPr lang="en-US" dirty="0" err="1">
                <a:solidFill>
                  <a:srgbClr val="343434"/>
                </a:solidFill>
                <a:latin typeface="Barlow"/>
              </a:rPr>
              <a:t>lihat</a:t>
            </a:r>
            <a:r>
              <a:rPr lang="en-US" dirty="0">
                <a:solidFill>
                  <a:srgbClr val="343434"/>
                </a:solidFill>
                <a:latin typeface="Barlow"/>
              </a:rPr>
              <a:t> </a:t>
            </a:r>
            <a:r>
              <a:rPr lang="en-US" dirty="0" err="1">
                <a:solidFill>
                  <a:srgbClr val="343434"/>
                </a:solidFill>
                <a:latin typeface="Barlow"/>
              </a:rPr>
              <a:t>Konten</a:t>
            </a:r>
            <a:r>
              <a:rPr lang="en-US" dirty="0">
                <a:solidFill>
                  <a:srgbClr val="343434"/>
                </a:solidFill>
                <a:latin typeface="Barlow"/>
              </a:rPr>
              <a:t> </a:t>
            </a:r>
            <a:r>
              <a:rPr lang="en-US" dirty="0" err="1">
                <a:solidFill>
                  <a:srgbClr val="343434"/>
                </a:solidFill>
                <a:latin typeface="Barlow"/>
              </a:rPr>
              <a:t>Pra-Sesi</a:t>
            </a:r>
            <a:r>
              <a:rPr lang="en-US" dirty="0">
                <a:solidFill>
                  <a:srgbClr val="343434"/>
                </a:solidFill>
                <a:latin typeface="Barlow"/>
              </a:rPr>
              <a:t> (</a:t>
            </a:r>
            <a:r>
              <a:rPr lang="en-US" dirty="0" err="1">
                <a:solidFill>
                  <a:srgbClr val="343434"/>
                </a:solidFill>
                <a:latin typeface="Barlow"/>
              </a:rPr>
              <a:t>Pendahuluan</a:t>
            </a:r>
            <a:r>
              <a:rPr lang="en-US" dirty="0">
                <a:solidFill>
                  <a:srgbClr val="343434"/>
                </a:solidFill>
                <a:latin typeface="Barlow"/>
              </a:rPr>
              <a:t>, </a:t>
            </a:r>
            <a:r>
              <a:rPr lang="en-US" dirty="0" err="1">
                <a:solidFill>
                  <a:srgbClr val="343434"/>
                </a:solidFill>
                <a:latin typeface="Barlow"/>
              </a:rPr>
              <a:t>Kuis</a:t>
            </a:r>
            <a:r>
              <a:rPr lang="en-US" dirty="0">
                <a:solidFill>
                  <a:srgbClr val="343434"/>
                </a:solidFill>
                <a:latin typeface="Barlow"/>
              </a:rPr>
              <a:t> </a:t>
            </a:r>
            <a:r>
              <a:rPr lang="en-US" dirty="0" err="1">
                <a:solidFill>
                  <a:srgbClr val="343434"/>
                </a:solidFill>
                <a:latin typeface="Barlow"/>
              </a:rPr>
              <a:t>Pemula</a:t>
            </a:r>
            <a:r>
              <a:rPr lang="en-US" dirty="0">
                <a:solidFill>
                  <a:srgbClr val="343434"/>
                </a:solidFill>
                <a:latin typeface="Barlow"/>
              </a:rPr>
              <a:t> &amp; Primer) </a:t>
            </a:r>
            <a:r>
              <a:rPr lang="en-US" dirty="0" err="1">
                <a:solidFill>
                  <a:srgbClr val="343434"/>
                </a:solidFill>
                <a:latin typeface="Barlow"/>
              </a:rPr>
              <a:t>untuk</a:t>
            </a:r>
            <a:r>
              <a:rPr lang="en-US" dirty="0">
                <a:solidFill>
                  <a:srgbClr val="343434"/>
                </a:solidFill>
                <a:latin typeface="Barlow"/>
              </a:rPr>
              <a:t> Modul 6 – Pelajaran 1</a:t>
            </a:r>
          </a:p>
        </p:txBody>
      </p:sp>
      <p:sp>
        <p:nvSpPr>
          <p:cNvPr id="5" name="Cloud 4">
            <a:extLst>
              <a:ext uri="{FF2B5EF4-FFF2-40B4-BE49-F238E27FC236}">
                <a16:creationId xmlns:a16="http://schemas.microsoft.com/office/drawing/2014/main" id="{D8A73C6B-8BC9-42B1-44DA-F615F58337C9}"/>
              </a:ext>
            </a:extLst>
          </p:cNvPr>
          <p:cNvSpPr/>
          <p:nvPr/>
        </p:nvSpPr>
        <p:spPr>
          <a:xfrm>
            <a:off x="8552931" y="4497139"/>
            <a:ext cx="3936154" cy="2133709"/>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1600" dirty="0">
                <a:solidFill>
                  <a:schemeClr val="tx1"/>
                </a:solidFill>
                <a:latin typeface="Barlow"/>
                <a:ea typeface="Open Sans"/>
                <a:cs typeface="Open Sans"/>
              </a:rPr>
              <a:t>Baca Case INT Technologies &amp; </a:t>
            </a:r>
            <a:r>
              <a:rPr lang="en-GB" sz="1600" dirty="0" err="1">
                <a:solidFill>
                  <a:schemeClr val="tx1"/>
                </a:solidFill>
                <a:latin typeface="Barlow"/>
                <a:ea typeface="Open Sans"/>
                <a:cs typeface="Open Sans"/>
              </a:rPr>
              <a:t>tonton</a:t>
            </a:r>
            <a:r>
              <a:rPr lang="en-GB" sz="1600" dirty="0">
                <a:solidFill>
                  <a:schemeClr val="tx1"/>
                </a:solidFill>
                <a:latin typeface="Barlow"/>
                <a:ea typeface="Open Sans"/>
                <a:cs typeface="Open Sans"/>
              </a:rPr>
              <a:t> video </a:t>
            </a:r>
            <a:r>
              <a:rPr lang="en-GB" sz="1600" dirty="0" err="1">
                <a:solidFill>
                  <a:schemeClr val="tx1"/>
                </a:solidFill>
                <a:latin typeface="Barlow"/>
                <a:ea typeface="Open Sans"/>
                <a:cs typeface="Open Sans"/>
              </a:rPr>
              <a:t>kasus</a:t>
            </a:r>
            <a:r>
              <a:rPr lang="en-GB" sz="1600" dirty="0">
                <a:solidFill>
                  <a:schemeClr val="tx1"/>
                </a:solidFill>
                <a:latin typeface="Barlow"/>
                <a:ea typeface="Open Sans"/>
                <a:cs typeface="Open Sans"/>
              </a:rPr>
              <a:t> </a:t>
            </a:r>
            <a:r>
              <a:rPr lang="en-GB" sz="1600" dirty="0" err="1">
                <a:solidFill>
                  <a:schemeClr val="tx1"/>
                </a:solidFill>
                <a:latin typeface="Barlow"/>
                <a:ea typeface="Open Sans"/>
                <a:cs typeface="Open Sans"/>
              </a:rPr>
              <a:t>untuk</a:t>
            </a:r>
            <a:r>
              <a:rPr lang="en-GB" sz="1600" dirty="0">
                <a:solidFill>
                  <a:schemeClr val="tx1"/>
                </a:solidFill>
                <a:latin typeface="Barlow"/>
                <a:ea typeface="Open Sans"/>
                <a:cs typeface="Open Sans"/>
              </a:rPr>
              <a:t> </a:t>
            </a:r>
            <a:r>
              <a:rPr lang="en-GB" sz="1600" dirty="0" err="1">
                <a:solidFill>
                  <a:schemeClr val="tx1"/>
                </a:solidFill>
                <a:latin typeface="Barlow"/>
                <a:ea typeface="Open Sans"/>
                <a:cs typeface="Open Sans"/>
              </a:rPr>
              <a:t>diskusi</a:t>
            </a:r>
            <a:r>
              <a:rPr lang="en-GB" sz="1600" dirty="0">
                <a:solidFill>
                  <a:schemeClr val="tx1"/>
                </a:solidFill>
                <a:latin typeface="Barlow"/>
                <a:ea typeface="Open Sans"/>
                <a:cs typeface="Open Sans"/>
              </a:rPr>
              <a:t> di </a:t>
            </a:r>
            <a:r>
              <a:rPr lang="en-GB" sz="1600" dirty="0" err="1">
                <a:solidFill>
                  <a:schemeClr val="tx1"/>
                </a:solidFill>
                <a:latin typeface="Barlow"/>
                <a:ea typeface="Open Sans"/>
                <a:cs typeface="Open Sans"/>
              </a:rPr>
              <a:t>kelas</a:t>
            </a:r>
            <a:r>
              <a:rPr lang="en-GB" sz="1600" dirty="0">
                <a:solidFill>
                  <a:schemeClr val="tx1"/>
                </a:solidFill>
                <a:latin typeface="Barlow"/>
                <a:ea typeface="Open Sans"/>
                <a:cs typeface="Open Sans"/>
              </a:rPr>
              <a:t> </a:t>
            </a:r>
            <a:r>
              <a:rPr lang="en-GB" sz="1600" dirty="0" err="1">
                <a:solidFill>
                  <a:schemeClr val="tx1"/>
                </a:solidFill>
                <a:latin typeface="Barlow"/>
                <a:ea typeface="Open Sans"/>
                <a:cs typeface="Open Sans"/>
              </a:rPr>
              <a:t>berikutnya</a:t>
            </a:r>
            <a:r>
              <a:rPr lang="en-GB" sz="1600" dirty="0">
                <a:solidFill>
                  <a:schemeClr val="tx1"/>
                </a:solidFill>
                <a:latin typeface="Barlow"/>
                <a:ea typeface="Open Sans"/>
                <a:cs typeface="Open Sans"/>
              </a:rPr>
              <a:t> (Pelajaran 6.1)</a:t>
            </a:r>
            <a:endParaRPr lang="en-GB" sz="1600" b="1" dirty="0">
              <a:solidFill>
                <a:schemeClr val="tx2"/>
              </a:solidFill>
              <a:latin typeface="Barlow" pitchFamily="2" charset="77"/>
              <a:ea typeface="Open Sans" pitchFamily="2" charset="0"/>
              <a:cs typeface="Open Sans" pitchFamily="2" charset="0"/>
            </a:endParaRPr>
          </a:p>
        </p:txBody>
      </p:sp>
      <p:sp>
        <p:nvSpPr>
          <p:cNvPr id="13" name="TextBox 12">
            <a:extLst>
              <a:ext uri="{FF2B5EF4-FFF2-40B4-BE49-F238E27FC236}">
                <a16:creationId xmlns:a16="http://schemas.microsoft.com/office/drawing/2014/main" id="{87955540-5BE8-1CF6-E7F2-154A79E6A23C}"/>
              </a:ext>
            </a:extLst>
          </p:cNvPr>
          <p:cNvSpPr txBox="1"/>
          <p:nvPr/>
        </p:nvSpPr>
        <p:spPr>
          <a:xfrm>
            <a:off x="8757030" y="1077934"/>
            <a:ext cx="2800429" cy="2954655"/>
          </a:xfrm>
          <a:prstGeom prst="rect">
            <a:avLst/>
          </a:prstGeom>
        </p:spPr>
        <p:txBody>
          <a:bodyPr wrap="square" lIns="0" tIns="0" rIns="0" bIns="0" rtlCol="0" anchor="t">
            <a:spAutoFit/>
          </a:bodyPr>
          <a:lstStyle/>
          <a:p>
            <a:pPr lvl="0" defTabSz="609630">
              <a:defRPr/>
            </a:pPr>
            <a:r>
              <a:rPr lang="en-US" sz="3200" dirty="0">
                <a:latin typeface="Barlow" panose="00000500000000000000" pitchFamily="2" charset="0"/>
              </a:rPr>
              <a:t>HAL WAJIB YANG HARUS DILAKUKAN
</a:t>
            </a:r>
            <a:r>
              <a:rPr lang="en-US" sz="3200" b="1" dirty="0">
                <a:solidFill>
                  <a:srgbClr val="FF0000"/>
                </a:solidFill>
                <a:latin typeface="Barlow" panose="00000500000000000000" pitchFamily="2" charset="0"/>
              </a:rPr>
              <a:t>SEBELUM </a:t>
            </a:r>
            <a:r>
              <a:rPr lang="en-US" sz="3200" dirty="0">
                <a:latin typeface="Barlow" panose="00000500000000000000" pitchFamily="2" charset="0"/>
              </a:rPr>
              <a:t>
KELAS BERIKUTNYA</a:t>
            </a:r>
            <a:endParaRPr kumimoji="0" lang="en-US" sz="3200" b="0" i="0" u="none" strike="noStrike" kern="1200" cap="none" spc="0" normalizeH="0" baseline="0" noProof="0" dirty="0">
              <a:ln>
                <a:noFill/>
              </a:ln>
              <a:solidFill>
                <a:srgbClr val="FF9900"/>
              </a:solidFill>
              <a:effectLst/>
              <a:uLnTx/>
              <a:uFillTx/>
              <a:latin typeface="Barlow" panose="00000500000000000000" pitchFamily="2" charset="0"/>
            </a:endParaRPr>
          </a:p>
        </p:txBody>
      </p:sp>
    </p:spTree>
    <p:extLst>
      <p:ext uri="{BB962C8B-B14F-4D97-AF65-F5344CB8AC3E}">
        <p14:creationId xmlns:p14="http://schemas.microsoft.com/office/powerpoint/2010/main" val="515196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1273920A-D403-D749-C838-184D081D9D30}"/>
              </a:ext>
            </a:extLst>
          </p:cNvPr>
          <p:cNvSpPr>
            <a:spLocks noGrp="1"/>
          </p:cNvSpPr>
          <p:nvPr>
            <p:ph type="body" sz="quarter" idx="14"/>
          </p:nvPr>
        </p:nvSpPr>
        <p:spPr/>
        <p:txBody>
          <a:bodyPr/>
          <a:lstStyle/>
          <a:p>
            <a:endParaRPr lang="en-US"/>
          </a:p>
        </p:txBody>
      </p:sp>
      <p:sp>
        <p:nvSpPr>
          <p:cNvPr id="46" name="Text Placeholder 45">
            <a:extLst>
              <a:ext uri="{FF2B5EF4-FFF2-40B4-BE49-F238E27FC236}">
                <a16:creationId xmlns:a16="http://schemas.microsoft.com/office/drawing/2014/main" id="{84A86D9E-D9CB-7175-C235-2E6EDAB42322}"/>
              </a:ext>
            </a:extLst>
          </p:cNvPr>
          <p:cNvSpPr>
            <a:spLocks noGrp="1"/>
          </p:cNvSpPr>
          <p:nvPr>
            <p:ph type="body" sz="quarter" idx="24"/>
          </p:nvPr>
        </p:nvSpPr>
        <p:spPr/>
        <p:txBody>
          <a:bodyPr/>
          <a:lstStyle/>
          <a:p>
            <a:endParaRPr lang="en-US"/>
          </a:p>
        </p:txBody>
      </p:sp>
      <p:sp>
        <p:nvSpPr>
          <p:cNvPr id="49" name="Text Placeholder 48">
            <a:extLst>
              <a:ext uri="{FF2B5EF4-FFF2-40B4-BE49-F238E27FC236}">
                <a16:creationId xmlns:a16="http://schemas.microsoft.com/office/drawing/2014/main" id="{AD5E295E-572F-8D98-0E4A-BC47E06F2DD4}"/>
              </a:ext>
            </a:extLst>
          </p:cNvPr>
          <p:cNvSpPr>
            <a:spLocks noGrp="1"/>
          </p:cNvSpPr>
          <p:nvPr>
            <p:ph type="body" sz="quarter" idx="27"/>
          </p:nvPr>
        </p:nvSpPr>
        <p:spPr/>
        <p:txBody>
          <a:bodyPr/>
          <a:lstStyle/>
          <a:p>
            <a:endParaRPr lang="en-US"/>
          </a:p>
        </p:txBody>
      </p:sp>
      <p:sp>
        <p:nvSpPr>
          <p:cNvPr id="52" name="Text Placeholder 51">
            <a:extLst>
              <a:ext uri="{FF2B5EF4-FFF2-40B4-BE49-F238E27FC236}">
                <a16:creationId xmlns:a16="http://schemas.microsoft.com/office/drawing/2014/main" id="{433E3BC9-FA94-97BB-1F62-247E70B68A69}"/>
              </a:ext>
            </a:extLst>
          </p:cNvPr>
          <p:cNvSpPr>
            <a:spLocks noGrp="1"/>
          </p:cNvSpPr>
          <p:nvPr>
            <p:ph type="body" sz="quarter" idx="30"/>
          </p:nvPr>
        </p:nvSpPr>
        <p:spPr/>
        <p:txBody>
          <a:bodyPr/>
          <a:lstStyle/>
          <a:p>
            <a:endParaRPr lang="en-US"/>
          </a:p>
        </p:txBody>
      </p:sp>
      <p:sp>
        <p:nvSpPr>
          <p:cNvPr id="53" name="Title 2">
            <a:extLst>
              <a:ext uri="{FF2B5EF4-FFF2-40B4-BE49-F238E27FC236}">
                <a16:creationId xmlns:a16="http://schemas.microsoft.com/office/drawing/2014/main" id="{9F9136A9-1B68-A894-2008-9416E532BED1}"/>
              </a:ext>
            </a:extLst>
          </p:cNvPr>
          <p:cNvSpPr>
            <a:spLocks noGrp="1"/>
          </p:cNvSpPr>
          <p:nvPr>
            <p:ph type="ctrTitle"/>
          </p:nvPr>
        </p:nvSpPr>
        <p:spPr>
          <a:xfrm>
            <a:off x="111624" y="212041"/>
            <a:ext cx="11484000" cy="492443"/>
          </a:xfrm>
        </p:spPr>
        <p:txBody>
          <a:bodyPr/>
          <a:lstStyle/>
          <a:p>
            <a:r>
              <a:rPr lang="en-US" dirty="0" err="1"/>
              <a:t>Kuis</a:t>
            </a:r>
            <a:r>
              <a:rPr lang="en-US" dirty="0"/>
              <a:t> </a:t>
            </a:r>
            <a:r>
              <a:rPr lang="en-US" dirty="0" err="1"/>
              <a:t>Rekap</a:t>
            </a:r>
            <a:endParaRPr lang="en-US" dirty="0"/>
          </a:p>
        </p:txBody>
      </p:sp>
      <p:sp>
        <p:nvSpPr>
          <p:cNvPr id="54" name="Content Placeholder 10">
            <a:extLst>
              <a:ext uri="{FF2B5EF4-FFF2-40B4-BE49-F238E27FC236}">
                <a16:creationId xmlns:a16="http://schemas.microsoft.com/office/drawing/2014/main" id="{E9FD929B-F2BF-E696-2B03-9351DDC3126E}"/>
              </a:ext>
            </a:extLst>
          </p:cNvPr>
          <p:cNvSpPr>
            <a:spLocks/>
          </p:cNvSpPr>
          <p:nvPr/>
        </p:nvSpPr>
        <p:spPr>
          <a:xfrm>
            <a:off x="9328442" y="3742884"/>
            <a:ext cx="1854086" cy="185408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A02BB49F-4671-B003-6F7B-2BF68A4A7B8F}"/>
              </a:ext>
            </a:extLst>
          </p:cNvPr>
          <p:cNvGraphicFramePr>
            <a:graphicFrameLocks noGrp="1"/>
          </p:cNvGraphicFramePr>
          <p:nvPr>
            <p:extLst>
              <p:ext uri="{D42A27DB-BD31-4B8C-83A1-F6EECF244321}">
                <p14:modId xmlns:p14="http://schemas.microsoft.com/office/powerpoint/2010/main" val="1027509695"/>
              </p:ext>
            </p:extLst>
          </p:nvPr>
        </p:nvGraphicFramePr>
        <p:xfrm>
          <a:off x="1089557" y="3735980"/>
          <a:ext cx="1775916" cy="1031376"/>
        </p:xfrm>
        <a:graphic>
          <a:graphicData uri="http://schemas.openxmlformats.org/drawingml/2006/table">
            <a:tbl>
              <a:tblPr/>
              <a:tblGrid>
                <a:gridCol w="1775916">
                  <a:extLst>
                    <a:ext uri="{9D8B030D-6E8A-4147-A177-3AD203B41FA5}">
                      <a16:colId xmlns:a16="http://schemas.microsoft.com/office/drawing/2014/main" val="3167544746"/>
                    </a:ext>
                  </a:extLst>
                </a:gridCol>
              </a:tblGrid>
              <a:tr h="1031376">
                <a:tc>
                  <a:txBody>
                    <a:bodyPr/>
                    <a:lstStyle/>
                    <a:p>
                      <a:pPr algn="l"/>
                      <a:r>
                        <a:rPr lang="en-IN" dirty="0" err="1">
                          <a:latin typeface="Barlow" pitchFamily="2" charset="77"/>
                        </a:rPr>
                        <a:t>Untuk</a:t>
                      </a:r>
                      <a:r>
                        <a:rPr lang="en-IN" dirty="0">
                          <a:latin typeface="Barlow" pitchFamily="2" charset="77"/>
                        </a:rPr>
                        <a:t> </a:t>
                      </a:r>
                      <a:r>
                        <a:rPr lang="en-IN" dirty="0" err="1">
                          <a:latin typeface="Barlow" pitchFamily="2" charset="77"/>
                        </a:rPr>
                        <a:t>menyelesaikan</a:t>
                      </a:r>
                      <a:r>
                        <a:rPr lang="en-IN" dirty="0">
                          <a:latin typeface="Barlow" pitchFamily="2" charset="77"/>
                        </a:rPr>
                        <a:t> </a:t>
                      </a:r>
                      <a:r>
                        <a:rPr lang="en-IN" dirty="0" err="1">
                          <a:latin typeface="Barlow" pitchFamily="2" charset="77"/>
                        </a:rPr>
                        <a:t>desain</a:t>
                      </a:r>
                      <a:r>
                        <a:rPr lang="en-IN" dirty="0">
                          <a:latin typeface="Barlow" pitchFamily="2" charset="77"/>
                        </a:rPr>
                        <a:t> </a:t>
                      </a:r>
                      <a:r>
                        <a:rPr lang="en-IN" dirty="0" err="1">
                          <a:latin typeface="Barlow" pitchFamily="2" charset="77"/>
                        </a:rPr>
                        <a:t>produk</a:t>
                      </a:r>
                      <a:endParaRPr lang="en-IN" dirty="0">
                        <a:latin typeface="Barlow" pitchFamily="2" charset="77"/>
                      </a:endParaRPr>
                    </a:p>
                  </a:txBody>
                  <a:tcPr anchor="ctr">
                    <a:lnL>
                      <a:noFill/>
                    </a:lnL>
                    <a:lnR>
                      <a:noFill/>
                    </a:lnR>
                    <a:lnT>
                      <a:noFill/>
                    </a:lnT>
                    <a:lnB>
                      <a:noFill/>
                    </a:lnB>
                  </a:tcPr>
                </a:tc>
                <a:extLst>
                  <a:ext uri="{0D108BD9-81ED-4DB2-BD59-A6C34878D82A}">
                    <a16:rowId xmlns:a16="http://schemas.microsoft.com/office/drawing/2014/main" val="50228898"/>
                  </a:ext>
                </a:extLst>
              </a:tr>
            </a:tbl>
          </a:graphicData>
        </a:graphic>
      </p:graphicFrame>
      <p:sp>
        <p:nvSpPr>
          <p:cNvPr id="3" name="Rectangle 1">
            <a:extLst>
              <a:ext uri="{FF2B5EF4-FFF2-40B4-BE49-F238E27FC236}">
                <a16:creationId xmlns:a16="http://schemas.microsoft.com/office/drawing/2014/main" id="{08C2015E-AB66-1E6A-798C-7E61E4C57796}"/>
              </a:ext>
            </a:extLst>
          </p:cNvPr>
          <p:cNvSpPr>
            <a:spLocks noChangeArrowheads="1"/>
          </p:cNvSpPr>
          <p:nvPr/>
        </p:nvSpPr>
        <p:spPr bwMode="auto">
          <a:xfrm>
            <a:off x="1009473" y="4203571"/>
            <a:ext cx="2025358" cy="126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B25CF13A-8161-DA24-2447-E8F4B1346998}"/>
              </a:ext>
            </a:extLst>
          </p:cNvPr>
          <p:cNvGraphicFramePr>
            <a:graphicFrameLocks noGrp="1"/>
          </p:cNvGraphicFramePr>
          <p:nvPr>
            <p:extLst>
              <p:ext uri="{D42A27DB-BD31-4B8C-83A1-F6EECF244321}">
                <p14:modId xmlns:p14="http://schemas.microsoft.com/office/powerpoint/2010/main" val="3691786664"/>
              </p:ext>
            </p:extLst>
          </p:nvPr>
        </p:nvGraphicFramePr>
        <p:xfrm>
          <a:off x="3578100" y="3963375"/>
          <a:ext cx="1903413" cy="1737360"/>
        </p:xfrm>
        <a:graphic>
          <a:graphicData uri="http://schemas.openxmlformats.org/drawingml/2006/table">
            <a:tbl>
              <a:tblPr/>
              <a:tblGrid>
                <a:gridCol w="1903413">
                  <a:extLst>
                    <a:ext uri="{9D8B030D-6E8A-4147-A177-3AD203B41FA5}">
                      <a16:colId xmlns:a16="http://schemas.microsoft.com/office/drawing/2014/main" val="1127305627"/>
                    </a:ext>
                  </a:extLst>
                </a:gridCol>
              </a:tblGrid>
              <a:tr h="400111">
                <a:tc>
                  <a:txBody>
                    <a:bodyPr/>
                    <a:lstStyle/>
                    <a:p>
                      <a:pPr algn="l"/>
                      <a:r>
                        <a:rPr lang="en-US" sz="1800" dirty="0" err="1">
                          <a:latin typeface="Barlow" pitchFamily="2" charset="77"/>
                        </a:rPr>
                        <a:t>Untuk</a:t>
                      </a:r>
                      <a:r>
                        <a:rPr lang="en-US" sz="1800" dirty="0">
                          <a:latin typeface="Barlow" pitchFamily="2" charset="77"/>
                        </a:rPr>
                        <a:t> </a:t>
                      </a:r>
                      <a:r>
                        <a:rPr lang="en-US" sz="1800" dirty="0" err="1">
                          <a:latin typeface="Barlow" pitchFamily="2" charset="77"/>
                        </a:rPr>
                        <a:t>menguji</a:t>
                      </a:r>
                      <a:r>
                        <a:rPr lang="en-US" sz="1800" dirty="0">
                          <a:latin typeface="Barlow" pitchFamily="2" charset="77"/>
                        </a:rPr>
                        <a:t> ide, </a:t>
                      </a:r>
                      <a:r>
                        <a:rPr lang="en-US" sz="1800" dirty="0" err="1">
                          <a:latin typeface="Barlow" pitchFamily="2" charset="77"/>
                        </a:rPr>
                        <a:t>fitur</a:t>
                      </a:r>
                      <a:r>
                        <a:rPr lang="en-US" sz="1800" dirty="0">
                          <a:latin typeface="Barlow" pitchFamily="2" charset="77"/>
                        </a:rPr>
                        <a:t> </a:t>
                      </a:r>
                      <a:r>
                        <a:rPr lang="en-US" sz="1800" dirty="0" err="1">
                          <a:latin typeface="Barlow" pitchFamily="2" charset="77"/>
                        </a:rPr>
                        <a:t>desain</a:t>
                      </a:r>
                      <a:r>
                        <a:rPr lang="en-US" sz="1800" dirty="0">
                          <a:latin typeface="Barlow" pitchFamily="2" charset="77"/>
                        </a:rPr>
                        <a:t>, </a:t>
                      </a:r>
                      <a:r>
                        <a:rPr lang="en-US" sz="1800" dirty="0" err="1">
                          <a:latin typeface="Barlow" pitchFamily="2" charset="77"/>
                        </a:rPr>
                        <a:t>atau</a:t>
                      </a:r>
                      <a:r>
                        <a:rPr lang="en-US" sz="1800" dirty="0">
                          <a:latin typeface="Barlow" pitchFamily="2" charset="77"/>
                        </a:rPr>
                        <a:t> </a:t>
                      </a:r>
                      <a:r>
                        <a:rPr lang="en-US" sz="1800" dirty="0" err="1">
                          <a:latin typeface="Barlow" pitchFamily="2" charset="77"/>
                        </a:rPr>
                        <a:t>fungsionalitas</a:t>
                      </a:r>
                      <a:r>
                        <a:rPr lang="en-US" sz="1800" dirty="0">
                          <a:latin typeface="Barlow" pitchFamily="2" charset="77"/>
                        </a:rPr>
                        <a:t> </a:t>
                      </a:r>
                      <a:r>
                        <a:rPr lang="en-US" sz="1800" dirty="0" err="1">
                          <a:latin typeface="Barlow" pitchFamily="2" charset="77"/>
                        </a:rPr>
                        <a:t>sebelum</a:t>
                      </a:r>
                      <a:r>
                        <a:rPr lang="en-US" sz="1800" dirty="0">
                          <a:latin typeface="Barlow" pitchFamily="2" charset="77"/>
                        </a:rPr>
                        <a:t> </a:t>
                      </a:r>
                      <a:r>
                        <a:rPr lang="en-US" sz="1800" dirty="0" err="1">
                          <a:latin typeface="Barlow" pitchFamily="2" charset="77"/>
                        </a:rPr>
                        <a:t>produksi</a:t>
                      </a:r>
                      <a:r>
                        <a:rPr lang="en-US" sz="1800" dirty="0">
                          <a:latin typeface="Barlow" pitchFamily="2" charset="77"/>
                        </a:rPr>
                        <a:t> </a:t>
                      </a:r>
                      <a:r>
                        <a:rPr lang="en-US" sz="1800" dirty="0" err="1">
                          <a:latin typeface="Barlow" pitchFamily="2" charset="77"/>
                        </a:rPr>
                        <a:t>akhir</a:t>
                      </a:r>
                      <a:endParaRPr lang="en-IN" sz="1800" dirty="0">
                        <a:latin typeface="Barlow" pitchFamily="2" charset="77"/>
                      </a:endParaRPr>
                    </a:p>
                  </a:txBody>
                  <a:tcPr anchor="ctr">
                    <a:lnL>
                      <a:noFill/>
                    </a:lnL>
                    <a:lnR>
                      <a:noFill/>
                    </a:lnR>
                    <a:lnT>
                      <a:noFill/>
                    </a:lnT>
                    <a:lnB>
                      <a:noFill/>
                    </a:lnB>
                  </a:tcPr>
                </a:tc>
                <a:extLst>
                  <a:ext uri="{0D108BD9-81ED-4DB2-BD59-A6C34878D82A}">
                    <a16:rowId xmlns:a16="http://schemas.microsoft.com/office/drawing/2014/main" val="3713071832"/>
                  </a:ext>
                </a:extLst>
              </a:tr>
            </a:tbl>
          </a:graphicData>
        </a:graphic>
      </p:graphicFrame>
      <p:sp>
        <p:nvSpPr>
          <p:cNvPr id="6" name="Rectangle 2">
            <a:extLst>
              <a:ext uri="{FF2B5EF4-FFF2-40B4-BE49-F238E27FC236}">
                <a16:creationId xmlns:a16="http://schemas.microsoft.com/office/drawing/2014/main" id="{FA5B3C5E-45DF-7D84-F901-6FE8A5A16360}"/>
              </a:ext>
            </a:extLst>
          </p:cNvPr>
          <p:cNvSpPr>
            <a:spLocks noChangeArrowheads="1"/>
          </p:cNvSpPr>
          <p:nvPr/>
        </p:nvSpPr>
        <p:spPr bwMode="auto">
          <a:xfrm>
            <a:off x="838200" y="3817938"/>
            <a:ext cx="3091543" cy="14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0" name="Table 9">
            <a:extLst>
              <a:ext uri="{FF2B5EF4-FFF2-40B4-BE49-F238E27FC236}">
                <a16:creationId xmlns:a16="http://schemas.microsoft.com/office/drawing/2014/main" id="{39D02F67-96F9-44DE-B1CD-E8F5A6CCE5B7}"/>
              </a:ext>
            </a:extLst>
          </p:cNvPr>
          <p:cNvGraphicFramePr>
            <a:graphicFrameLocks noGrp="1"/>
          </p:cNvGraphicFramePr>
          <p:nvPr>
            <p:extLst>
              <p:ext uri="{D42A27DB-BD31-4B8C-83A1-F6EECF244321}">
                <p14:modId xmlns:p14="http://schemas.microsoft.com/office/powerpoint/2010/main" val="473259330"/>
              </p:ext>
            </p:extLst>
          </p:nvPr>
        </p:nvGraphicFramePr>
        <p:xfrm>
          <a:off x="9256758" y="3239401"/>
          <a:ext cx="1678772" cy="1940990"/>
        </p:xfrm>
        <a:graphic>
          <a:graphicData uri="http://schemas.openxmlformats.org/drawingml/2006/table">
            <a:tbl>
              <a:tblPr/>
              <a:tblGrid>
                <a:gridCol w="1678772">
                  <a:extLst>
                    <a:ext uri="{9D8B030D-6E8A-4147-A177-3AD203B41FA5}">
                      <a16:colId xmlns:a16="http://schemas.microsoft.com/office/drawing/2014/main" val="1716906861"/>
                    </a:ext>
                  </a:extLst>
                </a:gridCol>
              </a:tblGrid>
              <a:tr h="1940990">
                <a:tc>
                  <a:txBody>
                    <a:bodyPr/>
                    <a:lstStyle/>
                    <a:p>
                      <a:pPr algn="l"/>
                      <a:r>
                        <a:rPr lang="en-IN" dirty="0" err="1">
                          <a:latin typeface="Barlow" pitchFamily="2" charset="77"/>
                        </a:rPr>
                        <a:t>Untuk</a:t>
                      </a:r>
                      <a:r>
                        <a:rPr lang="en-IN" dirty="0">
                          <a:latin typeface="Barlow" pitchFamily="2" charset="77"/>
                        </a:rPr>
                        <a:t> </a:t>
                      </a:r>
                      <a:r>
                        <a:rPr lang="en-IN" dirty="0" err="1">
                          <a:latin typeface="Barlow" pitchFamily="2" charset="77"/>
                        </a:rPr>
                        <a:t>memasarkan</a:t>
                      </a:r>
                      <a:r>
                        <a:rPr lang="en-IN" dirty="0">
                          <a:latin typeface="Barlow" pitchFamily="2" charset="77"/>
                        </a:rPr>
                        <a:t> </a:t>
                      </a:r>
                      <a:r>
                        <a:rPr lang="en-IN" dirty="0" err="1">
                          <a:latin typeface="Barlow" pitchFamily="2" charset="77"/>
                        </a:rPr>
                        <a:t>produk</a:t>
                      </a:r>
                      <a:endParaRPr lang="en-IN" dirty="0">
                        <a:latin typeface="Barlow" pitchFamily="2" charset="77"/>
                      </a:endParaRPr>
                    </a:p>
                  </a:txBody>
                  <a:tcPr anchor="ctr">
                    <a:lnL>
                      <a:noFill/>
                    </a:lnL>
                    <a:lnR>
                      <a:noFill/>
                    </a:lnR>
                    <a:lnT>
                      <a:noFill/>
                    </a:lnT>
                    <a:lnB>
                      <a:noFill/>
                    </a:lnB>
                  </a:tcPr>
                </a:tc>
                <a:extLst>
                  <a:ext uri="{0D108BD9-81ED-4DB2-BD59-A6C34878D82A}">
                    <a16:rowId xmlns:a16="http://schemas.microsoft.com/office/drawing/2014/main" val="3759131973"/>
                  </a:ext>
                </a:extLst>
              </a:tr>
            </a:tbl>
          </a:graphicData>
        </a:graphic>
      </p:graphicFrame>
      <p:sp>
        <p:nvSpPr>
          <p:cNvPr id="12" name="Rectangle 4">
            <a:extLst>
              <a:ext uri="{FF2B5EF4-FFF2-40B4-BE49-F238E27FC236}">
                <a16:creationId xmlns:a16="http://schemas.microsoft.com/office/drawing/2014/main" id="{AB4F6D69-ABD7-68B2-436C-A1FF403A6E6C}"/>
              </a:ext>
            </a:extLst>
          </p:cNvPr>
          <p:cNvSpPr>
            <a:spLocks noChangeArrowheads="1"/>
          </p:cNvSpPr>
          <p:nvPr/>
        </p:nvSpPr>
        <p:spPr bwMode="auto">
          <a:xfrm>
            <a:off x="9632588" y="3569372"/>
            <a:ext cx="2149665" cy="164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24E78D6E-A907-959E-DF70-A6CEBAF68B35}"/>
              </a:ext>
            </a:extLst>
          </p:cNvPr>
          <p:cNvSpPr txBox="1"/>
          <p:nvPr/>
        </p:nvSpPr>
        <p:spPr>
          <a:xfrm>
            <a:off x="6336488" y="3928502"/>
            <a:ext cx="2025358" cy="923330"/>
          </a:xfrm>
          <a:prstGeom prst="rect">
            <a:avLst/>
          </a:prstGeom>
          <a:noFill/>
        </p:spPr>
        <p:txBody>
          <a:bodyPr wrap="square" rtlCol="0">
            <a:spAutoFit/>
          </a:bodyPr>
          <a:lstStyle/>
          <a:p>
            <a:r>
              <a:rPr lang="en-US" dirty="0" err="1">
                <a:latin typeface="Barlow" pitchFamily="2" charset="77"/>
              </a:rPr>
              <a:t>Untuk</a:t>
            </a:r>
            <a:r>
              <a:rPr lang="en-US" dirty="0">
                <a:latin typeface="Barlow" pitchFamily="2" charset="77"/>
              </a:rPr>
              <a:t> </a:t>
            </a:r>
            <a:r>
              <a:rPr lang="en-US" dirty="0" err="1">
                <a:latin typeface="Barlow" pitchFamily="2" charset="77"/>
              </a:rPr>
              <a:t>meluncurkan</a:t>
            </a:r>
            <a:r>
              <a:rPr lang="en-US" dirty="0">
                <a:latin typeface="Barlow" pitchFamily="2" charset="77"/>
              </a:rPr>
              <a:t> </a:t>
            </a:r>
            <a:r>
              <a:rPr lang="en-US" dirty="0" err="1">
                <a:latin typeface="Barlow" pitchFamily="2" charset="77"/>
              </a:rPr>
              <a:t>produk</a:t>
            </a:r>
            <a:r>
              <a:rPr lang="en-US" dirty="0">
                <a:latin typeface="Barlow" pitchFamily="2" charset="77"/>
              </a:rPr>
              <a:t> </a:t>
            </a:r>
            <a:r>
              <a:rPr lang="en-US" dirty="0" err="1">
                <a:latin typeface="Barlow" pitchFamily="2" charset="77"/>
              </a:rPr>
              <a:t>akhir</a:t>
            </a:r>
            <a:endParaRPr lang="en-US" dirty="0">
              <a:latin typeface="Barlow" pitchFamily="2" charset="77"/>
            </a:endParaRPr>
          </a:p>
        </p:txBody>
      </p:sp>
      <p:sp>
        <p:nvSpPr>
          <p:cNvPr id="7" name="Subtitle 6">
            <a:extLst>
              <a:ext uri="{FF2B5EF4-FFF2-40B4-BE49-F238E27FC236}">
                <a16:creationId xmlns:a16="http://schemas.microsoft.com/office/drawing/2014/main" id="{F8D425E5-72EE-23D6-632A-8F48EA681C28}"/>
              </a:ext>
            </a:extLst>
          </p:cNvPr>
          <p:cNvSpPr>
            <a:spLocks noGrp="1"/>
          </p:cNvSpPr>
          <p:nvPr>
            <p:ph type="subTitle" idx="1"/>
          </p:nvPr>
        </p:nvSpPr>
        <p:spPr>
          <a:xfrm>
            <a:off x="285214" y="850831"/>
            <a:ext cx="11621572" cy="400110"/>
          </a:xfrm>
        </p:spPr>
        <p:txBody>
          <a:bodyPr vert="horz" wrap="square" lIns="91440" tIns="45720" rIns="91440" bIns="45720" rtlCol="0" anchor="t">
            <a:spAutoFit/>
          </a:bodyPr>
          <a:lstStyle/>
          <a:p>
            <a:r>
              <a:rPr lang="fi-FI" sz="2000" dirty="0">
                <a:latin typeface="Barlow Medium"/>
              </a:rPr>
              <a:t>Q. 1 Apa Tujuan Utama Membuat Prototipe</a:t>
            </a:r>
            <a:r>
              <a:rPr lang="en-US" sz="2000" dirty="0">
                <a:latin typeface="Barlow Medium"/>
              </a:rPr>
              <a:t>?</a:t>
            </a:r>
          </a:p>
        </p:txBody>
      </p:sp>
    </p:spTree>
    <p:extLst>
      <p:ext uri="{BB962C8B-B14F-4D97-AF65-F5344CB8AC3E}">
        <p14:creationId xmlns:p14="http://schemas.microsoft.com/office/powerpoint/2010/main" val="2783799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4DF3DFB-E62F-48DF-84E3-3D402740E6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27900" y="-25400"/>
            <a:ext cx="7564100" cy="6883400"/>
          </a:xfrm>
          <a:custGeom>
            <a:avLst/>
            <a:gdLst>
              <a:gd name="connsiteX0" fmla="*/ 4622800 w 7564100"/>
              <a:gd name="connsiteY0" fmla="*/ 0 h 6883400"/>
              <a:gd name="connsiteX1" fmla="*/ 7564100 w 7564100"/>
              <a:gd name="connsiteY1" fmla="*/ 25400 h 6883400"/>
              <a:gd name="connsiteX2" fmla="*/ 7564100 w 7564100"/>
              <a:gd name="connsiteY2" fmla="*/ 6883400 h 6883400"/>
              <a:gd name="connsiteX3" fmla="*/ 0 w 7564100"/>
              <a:gd name="connsiteY3" fmla="*/ 6883400 h 6883400"/>
            </a:gdLst>
            <a:ahLst/>
            <a:cxnLst>
              <a:cxn ang="0">
                <a:pos x="connsiteX0" y="connsiteY0"/>
              </a:cxn>
              <a:cxn ang="0">
                <a:pos x="connsiteX1" y="connsiteY1"/>
              </a:cxn>
              <a:cxn ang="0">
                <a:pos x="connsiteX2" y="connsiteY2"/>
              </a:cxn>
              <a:cxn ang="0">
                <a:pos x="connsiteX3" y="connsiteY3"/>
              </a:cxn>
            </a:cxnLst>
            <a:rect l="l" t="t" r="r" b="b"/>
            <a:pathLst>
              <a:path w="7564100" h="6883400">
                <a:moveTo>
                  <a:pt x="4622800" y="0"/>
                </a:moveTo>
                <a:lnTo>
                  <a:pt x="7564100" y="25400"/>
                </a:lnTo>
                <a:lnTo>
                  <a:pt x="7564100" y="6883400"/>
                </a:lnTo>
                <a:lnTo>
                  <a:pt x="0" y="6883400"/>
                </a:lnTo>
                <a:close/>
              </a:path>
            </a:pathLst>
          </a:custGeom>
        </p:spPr>
      </p:pic>
      <p:grpSp>
        <p:nvGrpSpPr>
          <p:cNvPr id="7" name="Group 6">
            <a:extLst>
              <a:ext uri="{FF2B5EF4-FFF2-40B4-BE49-F238E27FC236}">
                <a16:creationId xmlns:a16="http://schemas.microsoft.com/office/drawing/2014/main" id="{D9E57042-2897-48F9-9980-E8A19BAF140C}"/>
              </a:ext>
            </a:extLst>
          </p:cNvPr>
          <p:cNvGrpSpPr/>
          <p:nvPr/>
        </p:nvGrpSpPr>
        <p:grpSpPr>
          <a:xfrm>
            <a:off x="565732" y="2831951"/>
            <a:ext cx="6096000" cy="1631216"/>
            <a:chOff x="715600" y="2205347"/>
            <a:chExt cx="6096000" cy="1631216"/>
          </a:xfrm>
        </p:grpSpPr>
        <p:sp>
          <p:nvSpPr>
            <p:cNvPr id="4" name="Title 6">
              <a:extLst>
                <a:ext uri="{FF2B5EF4-FFF2-40B4-BE49-F238E27FC236}">
                  <a16:creationId xmlns:a16="http://schemas.microsoft.com/office/drawing/2014/main" id="{6D7D09B0-3383-BB41-E4F8-37FD6616071B}"/>
                </a:ext>
              </a:extLst>
            </p:cNvPr>
            <p:cNvSpPr txBox="1">
              <a:spLocks/>
            </p:cNvSpPr>
            <p:nvPr/>
          </p:nvSpPr>
          <p:spPr>
            <a:xfrm>
              <a:off x="715600" y="2205347"/>
              <a:ext cx="6096000" cy="923330"/>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3200" b="1" kern="120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6000" b="1" i="0" u="none" strike="noStrike" kern="1200" cap="none" spc="0" normalizeH="0" baseline="0" noProof="0" dirty="0">
                  <a:ln>
                    <a:noFill/>
                  </a:ln>
                  <a:solidFill>
                    <a:srgbClr val="FFFFFF"/>
                  </a:solidFill>
                  <a:effectLst/>
                  <a:uLnTx/>
                  <a:uFillTx/>
                  <a:latin typeface="Barlow" panose="00000500000000000000" pitchFamily="2" charset="0"/>
                  <a:ea typeface="+mj-ea"/>
                  <a:cs typeface="+mj-cs"/>
                </a:rPr>
                <a:t>TERIMA KASIH</a:t>
              </a:r>
            </a:p>
          </p:txBody>
        </p:sp>
        <p:sp>
          <p:nvSpPr>
            <p:cNvPr id="23" name="TextBox 22">
              <a:extLst>
                <a:ext uri="{FF2B5EF4-FFF2-40B4-BE49-F238E27FC236}">
                  <a16:creationId xmlns:a16="http://schemas.microsoft.com/office/drawing/2014/main" id="{27EAC6EA-77DA-46F4-A8FC-03435FB82521}"/>
                </a:ext>
              </a:extLst>
            </p:cNvPr>
            <p:cNvSpPr txBox="1"/>
            <p:nvPr/>
          </p:nvSpPr>
          <p:spPr>
            <a:xfrm>
              <a:off x="715600" y="3559564"/>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grpSp>
      <p:grpSp>
        <p:nvGrpSpPr>
          <p:cNvPr id="24" name="Group 23">
            <a:extLst>
              <a:ext uri="{FF2B5EF4-FFF2-40B4-BE49-F238E27FC236}">
                <a16:creationId xmlns:a16="http://schemas.microsoft.com/office/drawing/2014/main" id="{4E046AFE-5E0C-43D9-A7CE-F505083248C5}"/>
              </a:ext>
            </a:extLst>
          </p:cNvPr>
          <p:cNvGrpSpPr/>
          <p:nvPr/>
        </p:nvGrpSpPr>
        <p:grpSpPr>
          <a:xfrm>
            <a:off x="647700" y="5924400"/>
            <a:ext cx="1951864" cy="324000"/>
            <a:chOff x="3753875" y="6160946"/>
            <a:chExt cx="1951864" cy="324000"/>
          </a:xfrm>
        </p:grpSpPr>
        <p:pic>
          <p:nvPicPr>
            <p:cNvPr id="25" name="Graphic 24">
              <a:hlinkClick r:id="rId4"/>
              <a:extLst>
                <a:ext uri="{FF2B5EF4-FFF2-40B4-BE49-F238E27FC236}">
                  <a16:creationId xmlns:a16="http://schemas.microsoft.com/office/drawing/2014/main" id="{05A40F9F-EF61-4BD0-A4DA-E26393A90B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2408" y="6176371"/>
              <a:ext cx="270000" cy="270000"/>
            </a:xfrm>
            <a:prstGeom prst="rect">
              <a:avLst/>
            </a:prstGeom>
          </p:spPr>
        </p:pic>
        <p:pic>
          <p:nvPicPr>
            <p:cNvPr id="26" name="Graphic 25">
              <a:hlinkClick r:id="rId7"/>
              <a:extLst>
                <a:ext uri="{FF2B5EF4-FFF2-40B4-BE49-F238E27FC236}">
                  <a16:creationId xmlns:a16="http://schemas.microsoft.com/office/drawing/2014/main" id="{C589EC91-7F1B-4156-A23B-F4855469FF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9474" y="6160946"/>
              <a:ext cx="259200" cy="324000"/>
            </a:xfrm>
            <a:prstGeom prst="rect">
              <a:avLst/>
            </a:prstGeom>
          </p:spPr>
        </p:pic>
        <p:pic>
          <p:nvPicPr>
            <p:cNvPr id="27" name="Graphic 26">
              <a:hlinkClick r:id="rId10"/>
              <a:extLst>
                <a:ext uri="{FF2B5EF4-FFF2-40B4-BE49-F238E27FC236}">
                  <a16:creationId xmlns:a16="http://schemas.microsoft.com/office/drawing/2014/main" id="{CD081E83-2AEE-4ED3-96D0-EE34C7D1B7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97207" y="6176371"/>
              <a:ext cx="270000" cy="270000"/>
            </a:xfrm>
            <a:prstGeom prst="rect">
              <a:avLst/>
            </a:prstGeom>
          </p:spPr>
        </p:pic>
        <p:pic>
          <p:nvPicPr>
            <p:cNvPr id="28" name="Graphic 27">
              <a:hlinkClick r:id="rId13"/>
              <a:extLst>
                <a:ext uri="{FF2B5EF4-FFF2-40B4-BE49-F238E27FC236}">
                  <a16:creationId xmlns:a16="http://schemas.microsoft.com/office/drawing/2014/main" id="{8B932768-48D5-4F23-A2BC-7A81AEC820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30941" y="6176371"/>
              <a:ext cx="270000" cy="270000"/>
            </a:xfrm>
            <a:prstGeom prst="rect">
              <a:avLst/>
            </a:prstGeom>
          </p:spPr>
        </p:pic>
        <p:pic>
          <p:nvPicPr>
            <p:cNvPr id="29" name="Graphic 28">
              <a:hlinkClick r:id="rId16"/>
              <a:extLst>
                <a:ext uri="{FF2B5EF4-FFF2-40B4-BE49-F238E27FC236}">
                  <a16:creationId xmlns:a16="http://schemas.microsoft.com/office/drawing/2014/main" id="{BE04CC2D-DD4A-48FD-95E0-AB7E89349A9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53875" y="6187946"/>
              <a:ext cx="270000" cy="270000"/>
            </a:xfrm>
            <a:prstGeom prst="rect">
              <a:avLst/>
            </a:prstGeom>
          </p:spPr>
        </p:pic>
        <p:pic>
          <p:nvPicPr>
            <p:cNvPr id="30" name="Graphic 29" descr="World">
              <a:hlinkClick r:id="rId19"/>
              <a:extLst>
                <a:ext uri="{FF2B5EF4-FFF2-40B4-BE49-F238E27FC236}">
                  <a16:creationId xmlns:a16="http://schemas.microsoft.com/office/drawing/2014/main" id="{B07C090D-F3CE-4889-8E1B-DF6B23A8FDA7}"/>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435739" y="6176371"/>
              <a:ext cx="270000" cy="270000"/>
            </a:xfrm>
            <a:prstGeom prst="rect">
              <a:avLst/>
            </a:prstGeom>
          </p:spPr>
        </p:pic>
      </p:grpSp>
      <p:sp>
        <p:nvSpPr>
          <p:cNvPr id="31" name="Rectangle 11">
            <a:extLst>
              <a:ext uri="{FF2B5EF4-FFF2-40B4-BE49-F238E27FC236}">
                <a16:creationId xmlns:a16="http://schemas.microsoft.com/office/drawing/2014/main" id="{437B73CC-F39D-4283-A9BB-CD425B49A667}"/>
              </a:ext>
            </a:extLst>
          </p:cNvPr>
          <p:cNvSpPr/>
          <p:nvPr/>
        </p:nvSpPr>
        <p:spPr>
          <a:xfrm>
            <a:off x="4627900" y="0"/>
            <a:ext cx="9519438" cy="6858000"/>
          </a:xfrm>
          <a:custGeom>
            <a:avLst/>
            <a:gdLst>
              <a:gd name="connsiteX0" fmla="*/ 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0 w 9519438"/>
              <a:gd name="connsiteY4" fmla="*/ 0 h 6858000"/>
              <a:gd name="connsiteX0" fmla="*/ 5543550 w 9519438"/>
              <a:gd name="connsiteY0" fmla="*/ 38100 h 6858000"/>
              <a:gd name="connsiteX1" fmla="*/ 9519438 w 9519438"/>
              <a:gd name="connsiteY1" fmla="*/ 0 h 6858000"/>
              <a:gd name="connsiteX2" fmla="*/ 9519438 w 9519438"/>
              <a:gd name="connsiteY2" fmla="*/ 6858000 h 6858000"/>
              <a:gd name="connsiteX3" fmla="*/ 0 w 9519438"/>
              <a:gd name="connsiteY3" fmla="*/ 6858000 h 6858000"/>
              <a:gd name="connsiteX4" fmla="*/ 5543550 w 9519438"/>
              <a:gd name="connsiteY4" fmla="*/ 38100 h 6858000"/>
              <a:gd name="connsiteX0" fmla="*/ 4572000 w 9519438"/>
              <a:gd name="connsiteY0" fmla="*/ 0 h 6858000"/>
              <a:gd name="connsiteX1" fmla="*/ 9519438 w 9519438"/>
              <a:gd name="connsiteY1" fmla="*/ 0 h 6858000"/>
              <a:gd name="connsiteX2" fmla="*/ 9519438 w 9519438"/>
              <a:gd name="connsiteY2" fmla="*/ 6858000 h 6858000"/>
              <a:gd name="connsiteX3" fmla="*/ 0 w 9519438"/>
              <a:gd name="connsiteY3" fmla="*/ 6858000 h 6858000"/>
              <a:gd name="connsiteX4" fmla="*/ 4572000 w 951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9438" h="6858000">
                <a:moveTo>
                  <a:pt x="4572000" y="0"/>
                </a:moveTo>
                <a:lnTo>
                  <a:pt x="9519438" y="0"/>
                </a:lnTo>
                <a:lnTo>
                  <a:pt x="9519438" y="6858000"/>
                </a:lnTo>
                <a:lnTo>
                  <a:pt x="0" y="6858000"/>
                </a:lnTo>
                <a:lnTo>
                  <a:pt x="4572000" y="0"/>
                </a:lnTo>
                <a:close/>
              </a:path>
            </a:pathLst>
          </a:custGeom>
          <a:gradFill>
            <a:gsLst>
              <a:gs pos="50000">
                <a:schemeClr val="tx1">
                  <a:lumMod val="50000"/>
                  <a:alpha val="32000"/>
                </a:schemeClr>
              </a:gs>
              <a:gs pos="89000">
                <a:schemeClr val="tx1">
                  <a:lumMod val="50000"/>
                  <a:alpha val="7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 "/>
              <a:ea typeface="+mn-ea"/>
              <a:cs typeface="+mn-cs"/>
            </a:endParaRPr>
          </a:p>
        </p:txBody>
      </p:sp>
    </p:spTree>
    <p:custDataLst>
      <p:tags r:id="rId1"/>
    </p:custDataLst>
    <p:extLst>
      <p:ext uri="{BB962C8B-B14F-4D97-AF65-F5344CB8AC3E}">
        <p14:creationId xmlns:p14="http://schemas.microsoft.com/office/powerpoint/2010/main" val="2017338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DB6E7B-9424-C966-AB3C-114DF174B374}"/>
              </a:ext>
            </a:extLst>
          </p:cNvPr>
          <p:cNvSpPr txBox="1"/>
          <p:nvPr/>
        </p:nvSpPr>
        <p:spPr>
          <a:xfrm>
            <a:off x="1001843" y="4986728"/>
            <a:ext cx="951375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ptos" panose="02110004020202020204"/>
                <a:ea typeface="+mn-ea"/>
                <a:cs typeface="+mn-cs"/>
              </a:rPr>
              <a:t>Copyright Disclaimer</a:t>
            </a:r>
            <a:r>
              <a:rPr kumimoji="0" lang="en-US" sz="900" b="0" i="0" u="none" strike="noStrike" kern="1200" cap="none" spc="0" normalizeH="0" baseline="0" noProof="0">
                <a:ln>
                  <a:noFill/>
                </a:ln>
                <a:solidFill>
                  <a:srgbClr val="FFFFFF"/>
                </a:solidFill>
                <a:effectLst/>
                <a:uLnTx/>
                <a:uFillTx/>
                <a:latin typeface="Aptos" panose="02110004020202020204"/>
                <a:ea typeface="+mn-ea"/>
                <a:cs typeface="+mn-cs"/>
              </a:rPr>
              <a:t>  </a:t>
            </a:r>
            <a:br>
              <a:rPr kumimoji="0" lang="en-US" sz="900" b="0" i="0" u="none" strike="noStrike" kern="1200" cap="none" spc="0" normalizeH="0" baseline="0" noProof="0">
                <a:ln>
                  <a:noFill/>
                </a:ln>
                <a:solidFill>
                  <a:srgbClr val="FFFFFF"/>
                </a:solidFill>
                <a:effectLst/>
                <a:uLnTx/>
                <a:uFillTx/>
                <a:latin typeface="Aptos" panose="02110004020202020204"/>
                <a:ea typeface="+mn-ea"/>
                <a:cs typeface="+mn-cs"/>
              </a:rPr>
            </a:br>
            <a:r>
              <a:rPr kumimoji="0" lang="en-US" sz="900" b="0" i="0" u="none" strike="noStrike" kern="1200" cap="none" spc="0" normalizeH="0" baseline="0" noProof="0">
                <a:ln>
                  <a:noFill/>
                </a:ln>
                <a:solidFill>
                  <a:srgbClr val="FFFFFF"/>
                </a:solidFill>
                <a:effectLst/>
                <a:uLnTx/>
                <a:uFillTx/>
                <a:latin typeface="Aptos" panose="02110004020202020204"/>
                <a:ea typeface="+mn-ea"/>
                <a:cs typeface="+mn-cs"/>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kumimoji="0" lang="en-US" sz="900" b="0" i="0" u="none" strike="noStrike" kern="1200" cap="none" spc="0" normalizeH="0" baseline="0" noProof="0">
                <a:ln>
                  <a:noFill/>
                </a:ln>
                <a:solidFill>
                  <a:srgbClr val="FFFFFF"/>
                </a:solidFill>
                <a:effectLst/>
                <a:uLnTx/>
                <a:uFillTx/>
                <a:latin typeface="Aptos" panose="02110004020202020204"/>
                <a:ea typeface="+mn-ea"/>
                <a:cs typeface="+mn-cs"/>
                <a:hlinkClick r:id="rId2">
                  <a:extLst>
                    <a:ext uri="{A12FA001-AC4F-418D-AE19-62706E023703}">
                      <ahyp:hlinkClr xmlns:ahyp="http://schemas.microsoft.com/office/drawing/2018/hyperlinkcolor" val="tx"/>
                    </a:ext>
                  </a:extLst>
                </a:hlinkClick>
              </a:rPr>
              <a:t>legal@wadhwanifoundation.org</a:t>
            </a:r>
            <a:r>
              <a:rPr kumimoji="0" lang="en-US" sz="900" b="0" i="0" u="none" strike="noStrike" kern="1200" cap="none" spc="0" normalizeH="0" baseline="0" noProof="0">
                <a:ln>
                  <a:noFill/>
                </a:ln>
                <a:solidFill>
                  <a:srgbClr val="FFFFFF"/>
                </a:solidFill>
                <a:effectLst/>
                <a:uLnTx/>
                <a:uFillTx/>
                <a:latin typeface="Aptos" panose="02110004020202020204"/>
                <a:ea typeface="+mn-ea"/>
                <a:cs typeface="+mn-cs"/>
              </a:rPr>
              <a:t> with the subject title "Wadhwani Ignite".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ptos" panose="02110004020202020204"/>
                <a:ea typeface="+mn-lt"/>
                <a:cs typeface="+mn-lt"/>
              </a:rPr>
              <a:t>Image Credits and Copyright Disclaimer</a:t>
            </a:r>
            <a:br>
              <a:rPr kumimoji="0" lang="en-US" sz="900" b="1" i="0" u="none" strike="noStrike" kern="1200" cap="none" spc="0" normalizeH="0" baseline="0" noProof="0">
                <a:ln>
                  <a:noFill/>
                </a:ln>
                <a:solidFill>
                  <a:srgbClr val="FFFFFF"/>
                </a:solidFill>
                <a:effectLst/>
                <a:uLnTx/>
                <a:uFillTx/>
                <a:latin typeface="Aptos" panose="02110004020202020204"/>
                <a:ea typeface="+mn-lt"/>
                <a:cs typeface="+mn-lt"/>
              </a:rPr>
            </a:br>
            <a:r>
              <a:rPr kumimoji="0" lang="en-US" sz="900" b="1" i="0" u="none" strike="noStrike" kern="1200" cap="none" spc="0" normalizeH="0" baseline="0" noProof="0">
                <a:ln>
                  <a:noFill/>
                </a:ln>
                <a:solidFill>
                  <a:srgbClr val="FFFFFF"/>
                </a:solidFill>
                <a:effectLst/>
                <a:uLnTx/>
                <a:uFillTx/>
                <a:latin typeface="Aptos" panose="02110004020202020204"/>
                <a:ea typeface="+mn-lt"/>
                <a:cs typeface="+mn-lt"/>
              </a:rPr>
              <a:t> </a:t>
            </a:r>
            <a:r>
              <a:rPr kumimoji="0" lang="en-US" sz="900" b="0" i="0" u="none" strike="noStrike" kern="1200" cap="none" spc="0" normalizeH="0" baseline="0" noProof="0">
                <a:ln>
                  <a:noFill/>
                </a:ln>
                <a:solidFill>
                  <a:srgbClr val="FFFFFF"/>
                </a:solidFill>
                <a:effectLst/>
                <a:uLnTx/>
                <a:uFillTx/>
                <a:latin typeface="Aptos" panose="02110004020202020204"/>
                <a:ea typeface="+mn-lt"/>
                <a:cs typeface="+mn-lt"/>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kumimoji="0" lang="en-US" sz="900" b="0" i="0" u="none" strike="noStrike" kern="1200" cap="none" spc="0" normalizeH="0" baseline="0" noProof="0">
                <a:ln>
                  <a:noFill/>
                </a:ln>
                <a:solidFill>
                  <a:srgbClr val="FFFFFF"/>
                </a:solidFill>
                <a:effectLst/>
                <a:uLnTx/>
                <a:uFillTx/>
                <a:latin typeface="Aptos" panose="02110004020202020204"/>
                <a:ea typeface="+mn-lt"/>
                <a:cs typeface="+mn-lt"/>
                <a:hlinkClick r:id="rId2">
                  <a:extLst>
                    <a:ext uri="{A12FA001-AC4F-418D-AE19-62706E023703}">
                      <ahyp:hlinkClr xmlns:ahyp="http://schemas.microsoft.com/office/drawing/2018/hyperlinkcolor" val="tx"/>
                    </a:ext>
                  </a:extLst>
                </a:hlinkClick>
              </a:rPr>
              <a:t>legal@wadhwanifoundation.org</a:t>
            </a:r>
            <a:r>
              <a:rPr kumimoji="0" lang="en-US" sz="900" b="0" i="0" u="none" strike="noStrike" kern="1200" cap="none" spc="0" normalizeH="0" baseline="0" noProof="0">
                <a:ln>
                  <a:noFill/>
                </a:ln>
                <a:solidFill>
                  <a:srgbClr val="FFFFFF"/>
                </a:solidFill>
                <a:effectLst/>
                <a:uLnTx/>
                <a:uFillTx/>
                <a:latin typeface="Aptos" panose="02110004020202020204"/>
                <a:ea typeface="+mn-lt"/>
                <a:cs typeface="+mn-lt"/>
              </a:rPr>
              <a:t> with the subject title "Wadhwani Ignite". us, and we will promptly take corrective action, including removal or proper attribution.</a:t>
            </a:r>
            <a:endParaRPr kumimoji="0" lang="en-US" sz="9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053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1273920A-D403-D749-C838-184D081D9D30}"/>
              </a:ext>
            </a:extLst>
          </p:cNvPr>
          <p:cNvSpPr>
            <a:spLocks noGrp="1"/>
          </p:cNvSpPr>
          <p:nvPr>
            <p:ph type="body" sz="quarter" idx="14"/>
          </p:nvPr>
        </p:nvSpPr>
        <p:spPr/>
        <p:txBody>
          <a:bodyPr/>
          <a:lstStyle/>
          <a:p>
            <a:endParaRPr lang="en-US"/>
          </a:p>
        </p:txBody>
      </p:sp>
      <p:sp>
        <p:nvSpPr>
          <p:cNvPr id="46" name="Text Placeholder 45">
            <a:extLst>
              <a:ext uri="{FF2B5EF4-FFF2-40B4-BE49-F238E27FC236}">
                <a16:creationId xmlns:a16="http://schemas.microsoft.com/office/drawing/2014/main" id="{84A86D9E-D9CB-7175-C235-2E6EDAB42322}"/>
              </a:ext>
            </a:extLst>
          </p:cNvPr>
          <p:cNvSpPr>
            <a:spLocks noGrp="1"/>
          </p:cNvSpPr>
          <p:nvPr>
            <p:ph type="body" sz="quarter" idx="24"/>
          </p:nvPr>
        </p:nvSpPr>
        <p:spPr/>
        <p:txBody>
          <a:bodyPr/>
          <a:lstStyle/>
          <a:p>
            <a:endParaRPr lang="en-US"/>
          </a:p>
        </p:txBody>
      </p:sp>
      <p:sp>
        <p:nvSpPr>
          <p:cNvPr id="49" name="Text Placeholder 48">
            <a:extLst>
              <a:ext uri="{FF2B5EF4-FFF2-40B4-BE49-F238E27FC236}">
                <a16:creationId xmlns:a16="http://schemas.microsoft.com/office/drawing/2014/main" id="{AD5E295E-572F-8D98-0E4A-BC47E06F2DD4}"/>
              </a:ext>
            </a:extLst>
          </p:cNvPr>
          <p:cNvSpPr>
            <a:spLocks noGrp="1"/>
          </p:cNvSpPr>
          <p:nvPr>
            <p:ph type="body" sz="quarter" idx="27"/>
          </p:nvPr>
        </p:nvSpPr>
        <p:spPr/>
        <p:txBody>
          <a:bodyPr/>
          <a:lstStyle/>
          <a:p>
            <a:endParaRPr lang="en-US"/>
          </a:p>
        </p:txBody>
      </p:sp>
      <p:sp>
        <p:nvSpPr>
          <p:cNvPr id="52" name="Text Placeholder 51">
            <a:extLst>
              <a:ext uri="{FF2B5EF4-FFF2-40B4-BE49-F238E27FC236}">
                <a16:creationId xmlns:a16="http://schemas.microsoft.com/office/drawing/2014/main" id="{433E3BC9-FA94-97BB-1F62-247E70B68A69}"/>
              </a:ext>
            </a:extLst>
          </p:cNvPr>
          <p:cNvSpPr>
            <a:spLocks noGrp="1"/>
          </p:cNvSpPr>
          <p:nvPr>
            <p:ph type="body" sz="quarter" idx="30"/>
          </p:nvPr>
        </p:nvSpPr>
        <p:spPr/>
        <p:txBody>
          <a:bodyPr/>
          <a:lstStyle/>
          <a:p>
            <a:endParaRPr lang="en-US"/>
          </a:p>
        </p:txBody>
      </p:sp>
      <p:sp>
        <p:nvSpPr>
          <p:cNvPr id="53" name="Title 2">
            <a:extLst>
              <a:ext uri="{FF2B5EF4-FFF2-40B4-BE49-F238E27FC236}">
                <a16:creationId xmlns:a16="http://schemas.microsoft.com/office/drawing/2014/main" id="{9F9136A9-1B68-A894-2008-9416E532BED1}"/>
              </a:ext>
            </a:extLst>
          </p:cNvPr>
          <p:cNvSpPr>
            <a:spLocks noGrp="1"/>
          </p:cNvSpPr>
          <p:nvPr>
            <p:ph type="ctrTitle"/>
          </p:nvPr>
        </p:nvSpPr>
        <p:spPr>
          <a:xfrm>
            <a:off x="111624" y="212041"/>
            <a:ext cx="11484000" cy="492443"/>
          </a:xfrm>
        </p:spPr>
        <p:txBody>
          <a:bodyPr/>
          <a:lstStyle/>
          <a:p>
            <a:r>
              <a:rPr lang="en-US" dirty="0" err="1"/>
              <a:t>Kuis</a:t>
            </a:r>
            <a:r>
              <a:rPr lang="en-US" dirty="0"/>
              <a:t> </a:t>
            </a:r>
            <a:r>
              <a:rPr lang="en-US" dirty="0" err="1"/>
              <a:t>Rekap</a:t>
            </a:r>
            <a:endParaRPr lang="en-US" dirty="0"/>
          </a:p>
        </p:txBody>
      </p:sp>
      <p:sp>
        <p:nvSpPr>
          <p:cNvPr id="54" name="Content Placeholder 10">
            <a:extLst>
              <a:ext uri="{FF2B5EF4-FFF2-40B4-BE49-F238E27FC236}">
                <a16:creationId xmlns:a16="http://schemas.microsoft.com/office/drawing/2014/main" id="{E9FD929B-F2BF-E696-2B03-9351DDC3126E}"/>
              </a:ext>
            </a:extLst>
          </p:cNvPr>
          <p:cNvSpPr>
            <a:spLocks/>
          </p:cNvSpPr>
          <p:nvPr/>
        </p:nvSpPr>
        <p:spPr>
          <a:xfrm>
            <a:off x="9328442" y="3742884"/>
            <a:ext cx="1854086" cy="185408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A02BB49F-4671-B003-6F7B-2BF68A4A7B8F}"/>
              </a:ext>
            </a:extLst>
          </p:cNvPr>
          <p:cNvGraphicFramePr>
            <a:graphicFrameLocks noGrp="1"/>
          </p:cNvGraphicFramePr>
          <p:nvPr>
            <p:extLst>
              <p:ext uri="{D42A27DB-BD31-4B8C-83A1-F6EECF244321}">
                <p14:modId xmlns:p14="http://schemas.microsoft.com/office/powerpoint/2010/main" val="2807369152"/>
              </p:ext>
            </p:extLst>
          </p:nvPr>
        </p:nvGraphicFramePr>
        <p:xfrm>
          <a:off x="1089557" y="3735980"/>
          <a:ext cx="1770601" cy="1031376"/>
        </p:xfrm>
        <a:graphic>
          <a:graphicData uri="http://schemas.openxmlformats.org/drawingml/2006/table">
            <a:tbl>
              <a:tblPr/>
              <a:tblGrid>
                <a:gridCol w="1770601">
                  <a:extLst>
                    <a:ext uri="{9D8B030D-6E8A-4147-A177-3AD203B41FA5}">
                      <a16:colId xmlns:a16="http://schemas.microsoft.com/office/drawing/2014/main" val="3167544746"/>
                    </a:ext>
                  </a:extLst>
                </a:gridCol>
              </a:tblGrid>
              <a:tr h="1031376">
                <a:tc>
                  <a:txBody>
                    <a:bodyPr/>
                    <a:lstStyle/>
                    <a:p>
                      <a:pPr algn="l"/>
                      <a:r>
                        <a:rPr lang="en-US" dirty="0">
                          <a:latin typeface="Barlow" pitchFamily="2" charset="77"/>
                        </a:rPr>
                        <a:t>Model </a:t>
                      </a:r>
                      <a:r>
                        <a:rPr lang="en-US" dirty="0" err="1">
                          <a:latin typeface="Barlow" pitchFamily="2" charset="77"/>
                        </a:rPr>
                        <a:t>produk</a:t>
                      </a:r>
                      <a:r>
                        <a:rPr lang="en-US" dirty="0">
                          <a:latin typeface="Barlow" pitchFamily="2" charset="77"/>
                        </a:rPr>
                        <a:t> yang </a:t>
                      </a:r>
                      <a:r>
                        <a:rPr lang="en-US" dirty="0" err="1">
                          <a:latin typeface="Barlow" pitchFamily="2" charset="77"/>
                        </a:rPr>
                        <a:t>terperinci</a:t>
                      </a:r>
                      <a:r>
                        <a:rPr lang="en-US" dirty="0">
                          <a:latin typeface="Barlow" pitchFamily="2" charset="77"/>
                        </a:rPr>
                        <a:t> dan </a:t>
                      </a:r>
                      <a:r>
                        <a:rPr lang="en-US" dirty="0" err="1">
                          <a:latin typeface="Barlow" pitchFamily="2" charset="77"/>
                        </a:rPr>
                        <a:t>interaktif</a:t>
                      </a:r>
                      <a:endParaRPr lang="en-IN" dirty="0">
                        <a:latin typeface="Barlow" pitchFamily="2" charset="77"/>
                      </a:endParaRPr>
                    </a:p>
                  </a:txBody>
                  <a:tcPr anchor="ctr">
                    <a:lnL>
                      <a:noFill/>
                    </a:lnL>
                    <a:lnR>
                      <a:noFill/>
                    </a:lnR>
                    <a:lnT>
                      <a:noFill/>
                    </a:lnT>
                    <a:lnB>
                      <a:noFill/>
                    </a:lnB>
                  </a:tcPr>
                </a:tc>
                <a:extLst>
                  <a:ext uri="{0D108BD9-81ED-4DB2-BD59-A6C34878D82A}">
                    <a16:rowId xmlns:a16="http://schemas.microsoft.com/office/drawing/2014/main" val="50228898"/>
                  </a:ext>
                </a:extLst>
              </a:tr>
            </a:tbl>
          </a:graphicData>
        </a:graphic>
      </p:graphicFrame>
      <p:sp>
        <p:nvSpPr>
          <p:cNvPr id="3" name="Rectangle 1">
            <a:extLst>
              <a:ext uri="{FF2B5EF4-FFF2-40B4-BE49-F238E27FC236}">
                <a16:creationId xmlns:a16="http://schemas.microsoft.com/office/drawing/2014/main" id="{08C2015E-AB66-1E6A-798C-7E61E4C57796}"/>
              </a:ext>
            </a:extLst>
          </p:cNvPr>
          <p:cNvSpPr>
            <a:spLocks noChangeArrowheads="1"/>
          </p:cNvSpPr>
          <p:nvPr/>
        </p:nvSpPr>
        <p:spPr bwMode="auto">
          <a:xfrm>
            <a:off x="1009473" y="4203571"/>
            <a:ext cx="2025358" cy="126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B25CF13A-8161-DA24-2447-E8F4B1346998}"/>
              </a:ext>
            </a:extLst>
          </p:cNvPr>
          <p:cNvGraphicFramePr>
            <a:graphicFrameLocks noGrp="1"/>
          </p:cNvGraphicFramePr>
          <p:nvPr>
            <p:extLst>
              <p:ext uri="{D42A27DB-BD31-4B8C-83A1-F6EECF244321}">
                <p14:modId xmlns:p14="http://schemas.microsoft.com/office/powerpoint/2010/main" val="1800774249"/>
              </p:ext>
            </p:extLst>
          </p:nvPr>
        </p:nvGraphicFramePr>
        <p:xfrm>
          <a:off x="3700932" y="3747696"/>
          <a:ext cx="1903413" cy="1737360"/>
        </p:xfrm>
        <a:graphic>
          <a:graphicData uri="http://schemas.openxmlformats.org/drawingml/2006/table">
            <a:tbl>
              <a:tblPr/>
              <a:tblGrid>
                <a:gridCol w="1903413">
                  <a:extLst>
                    <a:ext uri="{9D8B030D-6E8A-4147-A177-3AD203B41FA5}">
                      <a16:colId xmlns:a16="http://schemas.microsoft.com/office/drawing/2014/main" val="1127305627"/>
                    </a:ext>
                  </a:extLst>
                </a:gridCol>
              </a:tblGrid>
              <a:tr h="400111">
                <a:tc>
                  <a:txBody>
                    <a:bodyPr/>
                    <a:lstStyle/>
                    <a:p>
                      <a:pPr algn="l"/>
                      <a:r>
                        <a:rPr lang="en-US" sz="1800" dirty="0" err="1">
                          <a:latin typeface="Barlow" pitchFamily="2" charset="77"/>
                        </a:rPr>
                        <a:t>Representasi</a:t>
                      </a:r>
                      <a:r>
                        <a:rPr lang="en-US" sz="1800" dirty="0">
                          <a:latin typeface="Barlow" pitchFamily="2" charset="77"/>
                        </a:rPr>
                        <a:t> </a:t>
                      </a:r>
                      <a:r>
                        <a:rPr lang="en-US" sz="1800" dirty="0" err="1">
                          <a:latin typeface="Barlow" pitchFamily="2" charset="77"/>
                        </a:rPr>
                        <a:t>dasar</a:t>
                      </a:r>
                      <a:r>
                        <a:rPr lang="en-US" sz="1800" dirty="0">
                          <a:latin typeface="Barlow" pitchFamily="2" charset="77"/>
                        </a:rPr>
                        <a:t> dan </a:t>
                      </a:r>
                      <a:r>
                        <a:rPr lang="en-US" sz="1800" dirty="0" err="1">
                          <a:latin typeface="Barlow" pitchFamily="2" charset="77"/>
                        </a:rPr>
                        <a:t>sederhana</a:t>
                      </a:r>
                      <a:r>
                        <a:rPr lang="en-US" sz="1800" dirty="0">
                          <a:latin typeface="Barlow" pitchFamily="2" charset="77"/>
                        </a:rPr>
                        <a:t> </a:t>
                      </a:r>
                      <a:r>
                        <a:rPr lang="en-US" sz="1800" dirty="0" err="1">
                          <a:latin typeface="Barlow" pitchFamily="2" charset="77"/>
                        </a:rPr>
                        <a:t>dari</a:t>
                      </a:r>
                      <a:r>
                        <a:rPr lang="en-US" sz="1800" dirty="0">
                          <a:latin typeface="Barlow" pitchFamily="2" charset="77"/>
                        </a:rPr>
                        <a:t> </a:t>
                      </a:r>
                      <a:r>
                        <a:rPr lang="en-US" sz="1800" dirty="0" err="1">
                          <a:latin typeface="Barlow" pitchFamily="2" charset="77"/>
                        </a:rPr>
                        <a:t>suatu</a:t>
                      </a:r>
                      <a:r>
                        <a:rPr lang="en-US" sz="1800" dirty="0">
                          <a:latin typeface="Barlow" pitchFamily="2" charset="77"/>
                        </a:rPr>
                        <a:t> </a:t>
                      </a:r>
                      <a:r>
                        <a:rPr lang="en-US" sz="1800" dirty="0" err="1">
                          <a:latin typeface="Barlow" pitchFamily="2" charset="77"/>
                        </a:rPr>
                        <a:t>produk</a:t>
                      </a:r>
                      <a:r>
                        <a:rPr lang="en-US" sz="1800" dirty="0">
                          <a:latin typeface="Barlow" pitchFamily="2" charset="77"/>
                        </a:rPr>
                        <a:t> </a:t>
                      </a:r>
                      <a:r>
                        <a:rPr lang="en-US" sz="1800" dirty="0" err="1">
                          <a:latin typeface="Barlow" pitchFamily="2" charset="77"/>
                        </a:rPr>
                        <a:t>menggunakan</a:t>
                      </a:r>
                      <a:r>
                        <a:rPr lang="en-US" sz="1800" dirty="0">
                          <a:latin typeface="Barlow" pitchFamily="2" charset="77"/>
                        </a:rPr>
                        <a:t> </a:t>
                      </a:r>
                      <a:r>
                        <a:rPr lang="en-US" sz="1800" dirty="0" err="1">
                          <a:latin typeface="Barlow" pitchFamily="2" charset="77"/>
                        </a:rPr>
                        <a:t>bahan</a:t>
                      </a:r>
                      <a:r>
                        <a:rPr lang="en-US" sz="1800" dirty="0">
                          <a:latin typeface="Barlow" pitchFamily="2" charset="77"/>
                        </a:rPr>
                        <a:t> </a:t>
                      </a:r>
                      <a:r>
                        <a:rPr lang="en-US" sz="1800" dirty="0" err="1">
                          <a:latin typeface="Barlow" pitchFamily="2" charset="77"/>
                        </a:rPr>
                        <a:t>sederhana</a:t>
                      </a:r>
                      <a:endParaRPr lang="en-IN" sz="1800" dirty="0">
                        <a:latin typeface="Barlow" pitchFamily="2" charset="77"/>
                      </a:endParaRPr>
                    </a:p>
                  </a:txBody>
                  <a:tcPr anchor="ctr">
                    <a:lnL>
                      <a:noFill/>
                    </a:lnL>
                    <a:lnR>
                      <a:noFill/>
                    </a:lnR>
                    <a:lnT>
                      <a:noFill/>
                    </a:lnT>
                    <a:lnB>
                      <a:noFill/>
                    </a:lnB>
                  </a:tcPr>
                </a:tc>
                <a:extLst>
                  <a:ext uri="{0D108BD9-81ED-4DB2-BD59-A6C34878D82A}">
                    <a16:rowId xmlns:a16="http://schemas.microsoft.com/office/drawing/2014/main" val="3713071832"/>
                  </a:ext>
                </a:extLst>
              </a:tr>
            </a:tbl>
          </a:graphicData>
        </a:graphic>
      </p:graphicFrame>
      <p:sp>
        <p:nvSpPr>
          <p:cNvPr id="6" name="Rectangle 2">
            <a:extLst>
              <a:ext uri="{FF2B5EF4-FFF2-40B4-BE49-F238E27FC236}">
                <a16:creationId xmlns:a16="http://schemas.microsoft.com/office/drawing/2014/main" id="{FA5B3C5E-45DF-7D84-F901-6FE8A5A16360}"/>
              </a:ext>
            </a:extLst>
          </p:cNvPr>
          <p:cNvSpPr>
            <a:spLocks noChangeArrowheads="1"/>
          </p:cNvSpPr>
          <p:nvPr/>
        </p:nvSpPr>
        <p:spPr bwMode="auto">
          <a:xfrm>
            <a:off x="838200" y="3817938"/>
            <a:ext cx="3091543" cy="14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0" name="Table 9">
            <a:extLst>
              <a:ext uri="{FF2B5EF4-FFF2-40B4-BE49-F238E27FC236}">
                <a16:creationId xmlns:a16="http://schemas.microsoft.com/office/drawing/2014/main" id="{39D02F67-96F9-44DE-B1CD-E8F5A6CCE5B7}"/>
              </a:ext>
            </a:extLst>
          </p:cNvPr>
          <p:cNvGraphicFramePr>
            <a:graphicFrameLocks noGrp="1"/>
          </p:cNvGraphicFramePr>
          <p:nvPr>
            <p:extLst>
              <p:ext uri="{D42A27DB-BD31-4B8C-83A1-F6EECF244321}">
                <p14:modId xmlns:p14="http://schemas.microsoft.com/office/powerpoint/2010/main" val="3647258946"/>
              </p:ext>
            </p:extLst>
          </p:nvPr>
        </p:nvGraphicFramePr>
        <p:xfrm>
          <a:off x="8967875" y="3355960"/>
          <a:ext cx="1678772" cy="2197801"/>
        </p:xfrm>
        <a:graphic>
          <a:graphicData uri="http://schemas.openxmlformats.org/drawingml/2006/table">
            <a:tbl>
              <a:tblPr/>
              <a:tblGrid>
                <a:gridCol w="1678772">
                  <a:extLst>
                    <a:ext uri="{9D8B030D-6E8A-4147-A177-3AD203B41FA5}">
                      <a16:colId xmlns:a16="http://schemas.microsoft.com/office/drawing/2014/main" val="1716906861"/>
                    </a:ext>
                  </a:extLst>
                </a:gridCol>
              </a:tblGrid>
              <a:tr h="2197801">
                <a:tc>
                  <a:txBody>
                    <a:bodyPr/>
                    <a:lstStyle/>
                    <a:p>
                      <a:pPr algn="l"/>
                      <a:r>
                        <a:rPr lang="en-US" dirty="0" err="1">
                          <a:latin typeface="Barlow" pitchFamily="2" charset="77"/>
                        </a:rPr>
                        <a:t>Versi</a:t>
                      </a:r>
                      <a:r>
                        <a:rPr lang="en-US" dirty="0">
                          <a:latin typeface="Barlow" pitchFamily="2" charset="77"/>
                        </a:rPr>
                        <a:t> </a:t>
                      </a:r>
                      <a:r>
                        <a:rPr lang="en-US" dirty="0" err="1">
                          <a:latin typeface="Barlow" pitchFamily="2" charset="77"/>
                        </a:rPr>
                        <a:t>produk</a:t>
                      </a:r>
                      <a:r>
                        <a:rPr lang="en-US" dirty="0">
                          <a:latin typeface="Barlow" pitchFamily="2" charset="77"/>
                        </a:rPr>
                        <a:t> yang mahal </a:t>
                      </a:r>
                      <a:r>
                        <a:rPr lang="en-US" dirty="0" err="1">
                          <a:latin typeface="Barlow" pitchFamily="2" charset="77"/>
                        </a:rPr>
                        <a:t>untuk</a:t>
                      </a:r>
                      <a:r>
                        <a:rPr lang="en-US" dirty="0">
                          <a:latin typeface="Barlow" pitchFamily="2" charset="77"/>
                        </a:rPr>
                        <a:t> </a:t>
                      </a:r>
                      <a:r>
                        <a:rPr lang="en-US" dirty="0" err="1">
                          <a:latin typeface="Barlow" pitchFamily="2" charset="77"/>
                        </a:rPr>
                        <a:t>pelanggan</a:t>
                      </a:r>
                      <a:r>
                        <a:rPr lang="en-US" dirty="0">
                          <a:latin typeface="Barlow" pitchFamily="2" charset="77"/>
                        </a:rPr>
                        <a:t> </a:t>
                      </a:r>
                      <a:r>
                        <a:rPr lang="en-US" dirty="0" err="1">
                          <a:latin typeface="Barlow" pitchFamily="2" charset="77"/>
                        </a:rPr>
                        <a:t>elit</a:t>
                      </a:r>
                      <a:endParaRPr lang="en-IN" dirty="0">
                        <a:latin typeface="Barlow" pitchFamily="2" charset="77"/>
                      </a:endParaRPr>
                    </a:p>
                  </a:txBody>
                  <a:tcPr anchor="ctr">
                    <a:lnL>
                      <a:noFill/>
                    </a:lnL>
                    <a:lnR>
                      <a:noFill/>
                    </a:lnR>
                    <a:lnT>
                      <a:noFill/>
                    </a:lnT>
                    <a:lnB>
                      <a:noFill/>
                    </a:lnB>
                  </a:tcPr>
                </a:tc>
                <a:extLst>
                  <a:ext uri="{0D108BD9-81ED-4DB2-BD59-A6C34878D82A}">
                    <a16:rowId xmlns:a16="http://schemas.microsoft.com/office/drawing/2014/main" val="3759131973"/>
                  </a:ext>
                </a:extLst>
              </a:tr>
            </a:tbl>
          </a:graphicData>
        </a:graphic>
      </p:graphicFrame>
      <p:sp>
        <p:nvSpPr>
          <p:cNvPr id="12" name="Rectangle 4">
            <a:extLst>
              <a:ext uri="{FF2B5EF4-FFF2-40B4-BE49-F238E27FC236}">
                <a16:creationId xmlns:a16="http://schemas.microsoft.com/office/drawing/2014/main" id="{AB4F6D69-ABD7-68B2-436C-A1FF403A6E6C}"/>
              </a:ext>
            </a:extLst>
          </p:cNvPr>
          <p:cNvSpPr>
            <a:spLocks noChangeArrowheads="1"/>
          </p:cNvSpPr>
          <p:nvPr/>
        </p:nvSpPr>
        <p:spPr bwMode="auto">
          <a:xfrm>
            <a:off x="9632588" y="3569372"/>
            <a:ext cx="2149665" cy="164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24E78D6E-A907-959E-DF70-A6CEBAF68B35}"/>
              </a:ext>
            </a:extLst>
          </p:cNvPr>
          <p:cNvSpPr txBox="1"/>
          <p:nvPr/>
        </p:nvSpPr>
        <p:spPr>
          <a:xfrm>
            <a:off x="6213532" y="3742884"/>
            <a:ext cx="2025358" cy="369332"/>
          </a:xfrm>
          <a:prstGeom prst="rect">
            <a:avLst/>
          </a:prstGeom>
          <a:noFill/>
        </p:spPr>
        <p:txBody>
          <a:bodyPr wrap="square" rtlCol="0">
            <a:spAutoFit/>
          </a:bodyPr>
          <a:lstStyle/>
          <a:p>
            <a:r>
              <a:rPr lang="en-US" dirty="0" err="1">
                <a:latin typeface="Barlow" pitchFamily="2" charset="77"/>
              </a:rPr>
              <a:t>Versi</a:t>
            </a:r>
            <a:r>
              <a:rPr lang="en-US" dirty="0">
                <a:latin typeface="Barlow" pitchFamily="2" charset="77"/>
              </a:rPr>
              <a:t> </a:t>
            </a:r>
            <a:r>
              <a:rPr lang="en-US" dirty="0" err="1">
                <a:latin typeface="Barlow" pitchFamily="2" charset="77"/>
              </a:rPr>
              <a:t>produk</a:t>
            </a:r>
            <a:r>
              <a:rPr lang="en-US" dirty="0">
                <a:latin typeface="Barlow" pitchFamily="2" charset="77"/>
              </a:rPr>
              <a:t> </a:t>
            </a:r>
            <a:r>
              <a:rPr lang="en-US" dirty="0" err="1">
                <a:latin typeface="Barlow" pitchFamily="2" charset="77"/>
              </a:rPr>
              <a:t>akhir</a:t>
            </a:r>
            <a:endParaRPr lang="en-US" dirty="0">
              <a:latin typeface="Barlow" pitchFamily="2" charset="77"/>
            </a:endParaRPr>
          </a:p>
        </p:txBody>
      </p:sp>
      <p:sp>
        <p:nvSpPr>
          <p:cNvPr id="7" name="Subtitle 6">
            <a:extLst>
              <a:ext uri="{FF2B5EF4-FFF2-40B4-BE49-F238E27FC236}">
                <a16:creationId xmlns:a16="http://schemas.microsoft.com/office/drawing/2014/main" id="{F8D425E5-72EE-23D6-632A-8F48EA681C28}"/>
              </a:ext>
            </a:extLst>
          </p:cNvPr>
          <p:cNvSpPr>
            <a:spLocks noGrp="1"/>
          </p:cNvSpPr>
          <p:nvPr>
            <p:ph type="subTitle" idx="1"/>
          </p:nvPr>
        </p:nvSpPr>
        <p:spPr>
          <a:xfrm>
            <a:off x="285214" y="958309"/>
            <a:ext cx="11621572" cy="400110"/>
          </a:xfrm>
        </p:spPr>
        <p:txBody>
          <a:bodyPr vert="horz" wrap="square" lIns="91440" tIns="45720" rIns="91440" bIns="45720" rtlCol="0" anchor="t">
            <a:spAutoFit/>
          </a:bodyPr>
          <a:lstStyle/>
          <a:p>
            <a:r>
              <a:rPr lang="en-US" sz="2000" dirty="0">
                <a:latin typeface="Barlow Medium"/>
              </a:rPr>
              <a:t>T. 2 Apa yang paling </a:t>
            </a:r>
            <a:r>
              <a:rPr lang="en-US" sz="2000" dirty="0" err="1">
                <a:latin typeface="Barlow Medium"/>
              </a:rPr>
              <a:t>menggambarkan</a:t>
            </a:r>
            <a:r>
              <a:rPr lang="en-US" sz="2000" dirty="0">
                <a:latin typeface="Barlow Medium"/>
              </a:rPr>
              <a:t> </a:t>
            </a:r>
            <a:r>
              <a:rPr lang="en-US" sz="2000" dirty="0" err="1">
                <a:latin typeface="Barlow Medium"/>
              </a:rPr>
              <a:t>prototipe</a:t>
            </a:r>
            <a:r>
              <a:rPr lang="en-US" sz="2000" dirty="0">
                <a:latin typeface="Barlow Medium"/>
              </a:rPr>
              <a:t> </a:t>
            </a:r>
            <a:r>
              <a:rPr lang="en-US" sz="2000" dirty="0" err="1">
                <a:latin typeface="Barlow Medium"/>
              </a:rPr>
              <a:t>fidelitas</a:t>
            </a:r>
            <a:r>
              <a:rPr lang="en-US" sz="2000" dirty="0">
                <a:latin typeface="Barlow Medium"/>
              </a:rPr>
              <a:t> </a:t>
            </a:r>
            <a:r>
              <a:rPr lang="en-US" sz="2000" dirty="0" err="1">
                <a:latin typeface="Barlow Medium"/>
              </a:rPr>
              <a:t>rendah</a:t>
            </a:r>
            <a:r>
              <a:rPr lang="en-US" sz="2000" dirty="0">
                <a:latin typeface="Barlow Medium"/>
              </a:rPr>
              <a:t>?</a:t>
            </a:r>
          </a:p>
        </p:txBody>
      </p:sp>
    </p:spTree>
    <p:extLst>
      <p:ext uri="{BB962C8B-B14F-4D97-AF65-F5344CB8AC3E}">
        <p14:creationId xmlns:p14="http://schemas.microsoft.com/office/powerpoint/2010/main" val="2053078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1273920A-D403-D749-C838-184D081D9D30}"/>
              </a:ext>
            </a:extLst>
          </p:cNvPr>
          <p:cNvSpPr>
            <a:spLocks noGrp="1"/>
          </p:cNvSpPr>
          <p:nvPr>
            <p:ph type="body" sz="quarter" idx="14"/>
          </p:nvPr>
        </p:nvSpPr>
        <p:spPr/>
        <p:txBody>
          <a:bodyPr/>
          <a:lstStyle/>
          <a:p>
            <a:endParaRPr lang="en-US"/>
          </a:p>
        </p:txBody>
      </p:sp>
      <p:sp>
        <p:nvSpPr>
          <p:cNvPr id="46" name="Text Placeholder 45">
            <a:extLst>
              <a:ext uri="{FF2B5EF4-FFF2-40B4-BE49-F238E27FC236}">
                <a16:creationId xmlns:a16="http://schemas.microsoft.com/office/drawing/2014/main" id="{84A86D9E-D9CB-7175-C235-2E6EDAB42322}"/>
              </a:ext>
            </a:extLst>
          </p:cNvPr>
          <p:cNvSpPr>
            <a:spLocks noGrp="1"/>
          </p:cNvSpPr>
          <p:nvPr>
            <p:ph type="body" sz="quarter" idx="24"/>
          </p:nvPr>
        </p:nvSpPr>
        <p:spPr/>
        <p:txBody>
          <a:bodyPr/>
          <a:lstStyle/>
          <a:p>
            <a:endParaRPr lang="en-US"/>
          </a:p>
        </p:txBody>
      </p:sp>
      <p:sp>
        <p:nvSpPr>
          <p:cNvPr id="49" name="Text Placeholder 48">
            <a:extLst>
              <a:ext uri="{FF2B5EF4-FFF2-40B4-BE49-F238E27FC236}">
                <a16:creationId xmlns:a16="http://schemas.microsoft.com/office/drawing/2014/main" id="{AD5E295E-572F-8D98-0E4A-BC47E06F2DD4}"/>
              </a:ext>
            </a:extLst>
          </p:cNvPr>
          <p:cNvSpPr>
            <a:spLocks noGrp="1"/>
          </p:cNvSpPr>
          <p:nvPr>
            <p:ph type="body" sz="quarter" idx="27"/>
          </p:nvPr>
        </p:nvSpPr>
        <p:spPr/>
        <p:txBody>
          <a:bodyPr/>
          <a:lstStyle/>
          <a:p>
            <a:endParaRPr lang="en-US"/>
          </a:p>
        </p:txBody>
      </p:sp>
      <p:sp>
        <p:nvSpPr>
          <p:cNvPr id="52" name="Text Placeholder 51">
            <a:extLst>
              <a:ext uri="{FF2B5EF4-FFF2-40B4-BE49-F238E27FC236}">
                <a16:creationId xmlns:a16="http://schemas.microsoft.com/office/drawing/2014/main" id="{433E3BC9-FA94-97BB-1F62-247E70B68A69}"/>
              </a:ext>
            </a:extLst>
          </p:cNvPr>
          <p:cNvSpPr>
            <a:spLocks noGrp="1"/>
          </p:cNvSpPr>
          <p:nvPr>
            <p:ph type="body" sz="quarter" idx="30"/>
          </p:nvPr>
        </p:nvSpPr>
        <p:spPr/>
        <p:txBody>
          <a:bodyPr/>
          <a:lstStyle/>
          <a:p>
            <a:endParaRPr lang="en-US"/>
          </a:p>
        </p:txBody>
      </p:sp>
      <p:sp>
        <p:nvSpPr>
          <p:cNvPr id="53" name="Title 2">
            <a:extLst>
              <a:ext uri="{FF2B5EF4-FFF2-40B4-BE49-F238E27FC236}">
                <a16:creationId xmlns:a16="http://schemas.microsoft.com/office/drawing/2014/main" id="{9F9136A9-1B68-A894-2008-9416E532BED1}"/>
              </a:ext>
            </a:extLst>
          </p:cNvPr>
          <p:cNvSpPr>
            <a:spLocks noGrp="1"/>
          </p:cNvSpPr>
          <p:nvPr>
            <p:ph type="ctrTitle"/>
          </p:nvPr>
        </p:nvSpPr>
        <p:spPr>
          <a:xfrm>
            <a:off x="111624" y="212041"/>
            <a:ext cx="11484000" cy="492443"/>
          </a:xfrm>
        </p:spPr>
        <p:txBody>
          <a:bodyPr/>
          <a:lstStyle/>
          <a:p>
            <a:r>
              <a:rPr lang="en-US" dirty="0" err="1"/>
              <a:t>Kuis</a:t>
            </a:r>
            <a:r>
              <a:rPr lang="en-US" dirty="0"/>
              <a:t> </a:t>
            </a:r>
            <a:r>
              <a:rPr lang="en-US" dirty="0" err="1"/>
              <a:t>Rekap</a:t>
            </a:r>
            <a:endParaRPr lang="en-US" dirty="0"/>
          </a:p>
        </p:txBody>
      </p:sp>
      <p:sp>
        <p:nvSpPr>
          <p:cNvPr id="54" name="Content Placeholder 10">
            <a:extLst>
              <a:ext uri="{FF2B5EF4-FFF2-40B4-BE49-F238E27FC236}">
                <a16:creationId xmlns:a16="http://schemas.microsoft.com/office/drawing/2014/main" id="{E9FD929B-F2BF-E696-2B03-9351DDC3126E}"/>
              </a:ext>
            </a:extLst>
          </p:cNvPr>
          <p:cNvSpPr>
            <a:spLocks/>
          </p:cNvSpPr>
          <p:nvPr/>
        </p:nvSpPr>
        <p:spPr>
          <a:xfrm>
            <a:off x="9328442" y="3742884"/>
            <a:ext cx="1854086" cy="185408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A02BB49F-4671-B003-6F7B-2BF68A4A7B8F}"/>
              </a:ext>
            </a:extLst>
          </p:cNvPr>
          <p:cNvGraphicFramePr>
            <a:graphicFrameLocks noGrp="1"/>
          </p:cNvGraphicFramePr>
          <p:nvPr>
            <p:extLst>
              <p:ext uri="{D42A27DB-BD31-4B8C-83A1-F6EECF244321}">
                <p14:modId xmlns:p14="http://schemas.microsoft.com/office/powerpoint/2010/main" val="3954835184"/>
              </p:ext>
            </p:extLst>
          </p:nvPr>
        </p:nvGraphicFramePr>
        <p:xfrm>
          <a:off x="1033857" y="3664087"/>
          <a:ext cx="1770601" cy="2042160"/>
        </p:xfrm>
        <a:graphic>
          <a:graphicData uri="http://schemas.openxmlformats.org/drawingml/2006/table">
            <a:tbl>
              <a:tblPr/>
              <a:tblGrid>
                <a:gridCol w="1770601">
                  <a:extLst>
                    <a:ext uri="{9D8B030D-6E8A-4147-A177-3AD203B41FA5}">
                      <a16:colId xmlns:a16="http://schemas.microsoft.com/office/drawing/2014/main" val="3167544746"/>
                    </a:ext>
                  </a:extLst>
                </a:gridCol>
              </a:tblGrid>
              <a:tr h="1031376">
                <a:tc>
                  <a:txBody>
                    <a:bodyPr/>
                    <a:lstStyle/>
                    <a:p>
                      <a:pPr algn="l"/>
                      <a:r>
                        <a:rPr lang="en-IN" sz="1600" dirty="0">
                          <a:latin typeface="Barlow" pitchFamily="2" charset="77"/>
                          <a:ea typeface="Open Sans" panose="020B0606030504020204" pitchFamily="34" charset="0"/>
                          <a:cs typeface="Open Sans" panose="020B0606030504020204" pitchFamily="34" charset="0"/>
                        </a:rPr>
                        <a:t>MVP </a:t>
                      </a:r>
                      <a:r>
                        <a:rPr lang="en-IN" sz="1600" dirty="0" err="1">
                          <a:latin typeface="Barlow" pitchFamily="2" charset="77"/>
                          <a:ea typeface="Open Sans" panose="020B0606030504020204" pitchFamily="34" charset="0"/>
                          <a:cs typeface="Open Sans" panose="020B0606030504020204" pitchFamily="34" charset="0"/>
                        </a:rPr>
                        <a:t>harus</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menyertakan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serangkaian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fitur</a:t>
                      </a:r>
                      <a:r>
                        <a:rPr lang="en-IN" sz="1600" dirty="0">
                          <a:latin typeface="Barlow" pitchFamily="2" charset="77"/>
                          <a:ea typeface="Open Sans" panose="020B0606030504020204" pitchFamily="34" charset="0"/>
                          <a:cs typeface="Open Sans" panose="020B0606030504020204" pitchFamily="34" charset="0"/>
                        </a:rPr>
                        <a:t> yang </a:t>
                      </a:r>
                      <a:r>
                        <a:rPr lang="en-IN" sz="1600" dirty="0" err="1">
                          <a:latin typeface="Barlow" pitchFamily="2" charset="77"/>
                          <a:ea typeface="Open Sans" panose="020B0606030504020204" pitchFamily="34" charset="0"/>
                          <a:cs typeface="Open Sans" panose="020B0606030504020204" pitchFamily="34" charset="0"/>
                        </a:rPr>
                        <a:t>komprehensif</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untuk</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bersaing</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secara</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efektif</a:t>
                      </a:r>
                      <a:r>
                        <a:rPr lang="en-IN" sz="1600" dirty="0">
                          <a:latin typeface="Barlow" pitchFamily="2" charset="77"/>
                          <a:ea typeface="Open Sans" panose="020B0606030504020204" pitchFamily="34" charset="0"/>
                          <a:cs typeface="Open Sans" panose="020B0606030504020204" pitchFamily="34" charset="0"/>
                        </a:rPr>
                        <a:t> di pasar.</a:t>
                      </a:r>
                    </a:p>
                  </a:txBody>
                  <a:tcPr anchor="ctr">
                    <a:lnL>
                      <a:noFill/>
                    </a:lnL>
                    <a:lnR>
                      <a:noFill/>
                    </a:lnR>
                    <a:lnT>
                      <a:noFill/>
                    </a:lnT>
                    <a:lnB>
                      <a:noFill/>
                    </a:lnB>
                  </a:tcPr>
                </a:tc>
                <a:extLst>
                  <a:ext uri="{0D108BD9-81ED-4DB2-BD59-A6C34878D82A}">
                    <a16:rowId xmlns:a16="http://schemas.microsoft.com/office/drawing/2014/main" val="50228898"/>
                  </a:ext>
                </a:extLst>
              </a:tr>
            </a:tbl>
          </a:graphicData>
        </a:graphic>
      </p:graphicFrame>
      <p:sp>
        <p:nvSpPr>
          <p:cNvPr id="3" name="Rectangle 1">
            <a:extLst>
              <a:ext uri="{FF2B5EF4-FFF2-40B4-BE49-F238E27FC236}">
                <a16:creationId xmlns:a16="http://schemas.microsoft.com/office/drawing/2014/main" id="{08C2015E-AB66-1E6A-798C-7E61E4C57796}"/>
              </a:ext>
            </a:extLst>
          </p:cNvPr>
          <p:cNvSpPr>
            <a:spLocks noChangeArrowheads="1"/>
          </p:cNvSpPr>
          <p:nvPr/>
        </p:nvSpPr>
        <p:spPr bwMode="auto">
          <a:xfrm>
            <a:off x="1009473" y="4203571"/>
            <a:ext cx="2025358" cy="126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B25CF13A-8161-DA24-2447-E8F4B1346998}"/>
              </a:ext>
            </a:extLst>
          </p:cNvPr>
          <p:cNvGraphicFramePr>
            <a:graphicFrameLocks noGrp="1"/>
          </p:cNvGraphicFramePr>
          <p:nvPr>
            <p:extLst>
              <p:ext uri="{D42A27DB-BD31-4B8C-83A1-F6EECF244321}">
                <p14:modId xmlns:p14="http://schemas.microsoft.com/office/powerpoint/2010/main" val="1071253789"/>
              </p:ext>
            </p:extLst>
          </p:nvPr>
        </p:nvGraphicFramePr>
        <p:xfrm>
          <a:off x="3700933" y="3635850"/>
          <a:ext cx="1903413" cy="2042160"/>
        </p:xfrm>
        <a:graphic>
          <a:graphicData uri="http://schemas.openxmlformats.org/drawingml/2006/table">
            <a:tbl>
              <a:tblPr/>
              <a:tblGrid>
                <a:gridCol w="1903413">
                  <a:extLst>
                    <a:ext uri="{9D8B030D-6E8A-4147-A177-3AD203B41FA5}">
                      <a16:colId xmlns:a16="http://schemas.microsoft.com/office/drawing/2014/main" val="1127305627"/>
                    </a:ext>
                  </a:extLst>
                </a:gridCol>
              </a:tblGrid>
              <a:tr h="400111">
                <a:tc>
                  <a:txBody>
                    <a:bodyPr/>
                    <a:lstStyle/>
                    <a:p>
                      <a:pPr algn="l"/>
                      <a:r>
                        <a:rPr lang="en-IN" sz="1600" dirty="0" err="1">
                          <a:latin typeface="Barlow" pitchFamily="2" charset="77"/>
                          <a:ea typeface="Open Sans" panose="020B0606030504020204" pitchFamily="34" charset="0"/>
                          <a:cs typeface="Open Sans" panose="020B0606030504020204" pitchFamily="34" charset="0"/>
                        </a:rPr>
                        <a:t>Tujuan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utama</a:t>
                      </a:r>
                      <a:r>
                        <a:rPr lang="en-IN" sz="1600" dirty="0">
                          <a:latin typeface="Barlow" pitchFamily="2" charset="77"/>
                          <a:ea typeface="Open Sans" panose="020B0606030504020204" pitchFamily="34" charset="0"/>
                          <a:cs typeface="Open Sans" panose="020B0606030504020204" pitchFamily="34" charset="0"/>
                        </a:rPr>
                        <a:t> MVP </a:t>
                      </a:r>
                      <a:r>
                        <a:rPr lang="en-IN" sz="1600" dirty="0" err="1">
                          <a:latin typeface="Barlow" pitchFamily="2" charset="77"/>
                          <a:ea typeface="Open Sans" panose="020B0606030504020204" pitchFamily="34" charset="0"/>
                          <a:cs typeface="Open Sans" panose="020B0606030504020204" pitchFamily="34" charset="0"/>
                        </a:rPr>
                        <a:t>adalah</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untuk</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menguji</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hipotesis</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dengan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merilis</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produk</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dengan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jumlah</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usaha</a:t>
                      </a:r>
                      <a:r>
                        <a:rPr lang="en-IN" sz="1600" dirty="0">
                          <a:latin typeface="Barlow" pitchFamily="2" charset="77"/>
                          <a:ea typeface="Open Sans" panose="020B0606030504020204" pitchFamily="34" charset="0"/>
                          <a:cs typeface="Open Sans" panose="020B0606030504020204" pitchFamily="34" charset="0"/>
                        </a:rPr>
                        <a:t> dan </a:t>
                      </a:r>
                      <a:r>
                        <a:rPr lang="en-IN" sz="1600" dirty="0" err="1">
                          <a:latin typeface="Barlow" pitchFamily="2" charset="77"/>
                          <a:ea typeface="Open Sans" panose="020B0606030504020204" pitchFamily="34" charset="0"/>
                          <a:cs typeface="Open Sans" panose="020B0606030504020204" pitchFamily="34" charset="0"/>
                        </a:rPr>
                        <a:t>sumber</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daya</a:t>
                      </a:r>
                      <a:r>
                        <a:rPr lang="en-IN" sz="1600" dirty="0">
                          <a:latin typeface="Barlow" pitchFamily="2" charset="77"/>
                          <a:ea typeface="Open Sans" panose="020B0606030504020204" pitchFamily="34" charset="0"/>
                          <a:cs typeface="Open Sans" panose="020B0606030504020204" pitchFamily="34" charset="0"/>
                        </a:rPr>
                        <a:t> paling </a:t>
                      </a:r>
                      <a:r>
                        <a:rPr lang="en-IN" sz="1600" dirty="0" err="1">
                          <a:latin typeface="Barlow" pitchFamily="2" charset="77"/>
                          <a:ea typeface="Open Sans" panose="020B0606030504020204" pitchFamily="34" charset="0"/>
                          <a:cs typeface="Open Sans" panose="020B0606030504020204" pitchFamily="34" charset="0"/>
                        </a:rPr>
                        <a:t>sedikit</a:t>
                      </a:r>
                      <a:r>
                        <a:rPr lang="en-IN" sz="1600" dirty="0">
                          <a:latin typeface="Barlow" pitchFamily="2" charset="77"/>
                          <a:ea typeface="Open Sans" panose="020B0606030504020204" pitchFamily="34" charset="0"/>
                          <a:cs typeface="Open Sans" panose="020B0606030504020204" pitchFamily="34" charset="0"/>
                        </a:rPr>
                        <a:t>.</a:t>
                      </a:r>
                    </a:p>
                  </a:txBody>
                  <a:tcPr anchor="ctr">
                    <a:lnL>
                      <a:noFill/>
                    </a:lnL>
                    <a:lnR>
                      <a:noFill/>
                    </a:lnR>
                    <a:lnT>
                      <a:noFill/>
                    </a:lnT>
                    <a:lnB>
                      <a:noFill/>
                    </a:lnB>
                  </a:tcPr>
                </a:tc>
                <a:extLst>
                  <a:ext uri="{0D108BD9-81ED-4DB2-BD59-A6C34878D82A}">
                    <a16:rowId xmlns:a16="http://schemas.microsoft.com/office/drawing/2014/main" val="3713071832"/>
                  </a:ext>
                </a:extLst>
              </a:tr>
            </a:tbl>
          </a:graphicData>
        </a:graphic>
      </p:graphicFrame>
      <p:sp>
        <p:nvSpPr>
          <p:cNvPr id="6" name="Rectangle 2">
            <a:extLst>
              <a:ext uri="{FF2B5EF4-FFF2-40B4-BE49-F238E27FC236}">
                <a16:creationId xmlns:a16="http://schemas.microsoft.com/office/drawing/2014/main" id="{FA5B3C5E-45DF-7D84-F901-6FE8A5A16360}"/>
              </a:ext>
            </a:extLst>
          </p:cNvPr>
          <p:cNvSpPr>
            <a:spLocks noChangeArrowheads="1"/>
          </p:cNvSpPr>
          <p:nvPr/>
        </p:nvSpPr>
        <p:spPr bwMode="auto">
          <a:xfrm>
            <a:off x="838200" y="3817938"/>
            <a:ext cx="3091543" cy="144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0" name="Table 9">
            <a:extLst>
              <a:ext uri="{FF2B5EF4-FFF2-40B4-BE49-F238E27FC236}">
                <a16:creationId xmlns:a16="http://schemas.microsoft.com/office/drawing/2014/main" id="{39D02F67-96F9-44DE-B1CD-E8F5A6CCE5B7}"/>
              </a:ext>
            </a:extLst>
          </p:cNvPr>
          <p:cNvGraphicFramePr>
            <a:graphicFrameLocks noGrp="1"/>
          </p:cNvGraphicFramePr>
          <p:nvPr>
            <p:extLst>
              <p:ext uri="{D42A27DB-BD31-4B8C-83A1-F6EECF244321}">
                <p14:modId xmlns:p14="http://schemas.microsoft.com/office/powerpoint/2010/main" val="2156671831"/>
              </p:ext>
            </p:extLst>
          </p:nvPr>
        </p:nvGraphicFramePr>
        <p:xfrm>
          <a:off x="9239035" y="3669730"/>
          <a:ext cx="1678772" cy="2042160"/>
        </p:xfrm>
        <a:graphic>
          <a:graphicData uri="http://schemas.openxmlformats.org/drawingml/2006/table">
            <a:tbl>
              <a:tblPr/>
              <a:tblGrid>
                <a:gridCol w="1678772">
                  <a:extLst>
                    <a:ext uri="{9D8B030D-6E8A-4147-A177-3AD203B41FA5}">
                      <a16:colId xmlns:a16="http://schemas.microsoft.com/office/drawing/2014/main" val="1716906861"/>
                    </a:ext>
                  </a:extLst>
                </a:gridCol>
              </a:tblGrid>
              <a:tr h="1791956">
                <a:tc>
                  <a:txBody>
                    <a:bodyPr/>
                    <a:lstStyle/>
                    <a:p>
                      <a:pPr algn="l"/>
                      <a:r>
                        <a:rPr lang="en-IN" sz="1600" dirty="0" err="1">
                          <a:latin typeface="Barlow" pitchFamily="2" charset="77"/>
                          <a:ea typeface="Open Sans" panose="020B0606030504020204" pitchFamily="34" charset="0"/>
                          <a:cs typeface="Open Sans" panose="020B0606030504020204" pitchFamily="34" charset="0"/>
                        </a:rPr>
                        <a:t>Umpan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balik</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dari</a:t>
                      </a:r>
                      <a:r>
                        <a:rPr lang="en-IN" sz="1600" dirty="0">
                          <a:latin typeface="Barlow" pitchFamily="2" charset="77"/>
                          <a:ea typeface="Open Sans" panose="020B0606030504020204" pitchFamily="34" charset="0"/>
                          <a:cs typeface="Open Sans" panose="020B0606030504020204" pitchFamily="34" charset="0"/>
                        </a:rPr>
                        <a:t> MVP </a:t>
                      </a:r>
                      <a:r>
                        <a:rPr lang="en-IN" sz="1600" dirty="0" err="1">
                          <a:latin typeface="Barlow" pitchFamily="2" charset="77"/>
                          <a:ea typeface="Open Sans" panose="020B0606030504020204" pitchFamily="34" charset="0"/>
                          <a:cs typeface="Open Sans" panose="020B0606030504020204" pitchFamily="34" charset="0"/>
                        </a:rPr>
                        <a:t>biasanya</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kurang</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berharga</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daripada</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umpan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balik</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dari</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produk</a:t>
                      </a:r>
                      <a:r>
                        <a:rPr lang="en-IN" sz="1600" dirty="0">
                          <a:latin typeface="Barlow" pitchFamily="2" charset="77"/>
                          <a:ea typeface="Open Sans" panose="020B0606030504020204" pitchFamily="34" charset="0"/>
                          <a:cs typeface="Open Sans" panose="020B0606030504020204" pitchFamily="34" charset="0"/>
                        </a:rPr>
                        <a:t> yang </a:t>
                      </a:r>
                      <a:r>
                        <a:rPr lang="en-IN" sz="1600" dirty="0" err="1">
                          <a:latin typeface="Barlow" pitchFamily="2" charset="77"/>
                          <a:ea typeface="Open Sans" panose="020B0606030504020204" pitchFamily="34" charset="0"/>
                          <a:cs typeface="Open Sans" panose="020B0606030504020204" pitchFamily="34" charset="0"/>
                        </a:rPr>
                        <a:t>dikembangkan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sepenuhnya</a:t>
                      </a:r>
                      <a:r>
                        <a:rPr lang="en-IN" sz="1600" dirty="0">
                          <a:latin typeface="Barlow" pitchFamily="2" charset="77"/>
                          <a:ea typeface="Open Sans" panose="020B0606030504020204" pitchFamily="34" charset="0"/>
                          <a:cs typeface="Open Sans" panose="020B0606030504020204" pitchFamily="34" charset="0"/>
                        </a:rPr>
                        <a:t>.</a:t>
                      </a:r>
                    </a:p>
                  </a:txBody>
                  <a:tcPr anchor="ctr">
                    <a:lnL>
                      <a:noFill/>
                    </a:lnL>
                    <a:lnR>
                      <a:noFill/>
                    </a:lnR>
                    <a:lnT>
                      <a:noFill/>
                    </a:lnT>
                    <a:lnB>
                      <a:noFill/>
                    </a:lnB>
                  </a:tcPr>
                </a:tc>
                <a:extLst>
                  <a:ext uri="{0D108BD9-81ED-4DB2-BD59-A6C34878D82A}">
                    <a16:rowId xmlns:a16="http://schemas.microsoft.com/office/drawing/2014/main" val="3759131973"/>
                  </a:ext>
                </a:extLst>
              </a:tr>
            </a:tbl>
          </a:graphicData>
        </a:graphic>
      </p:graphicFrame>
      <p:sp>
        <p:nvSpPr>
          <p:cNvPr id="12" name="Rectangle 4">
            <a:extLst>
              <a:ext uri="{FF2B5EF4-FFF2-40B4-BE49-F238E27FC236}">
                <a16:creationId xmlns:a16="http://schemas.microsoft.com/office/drawing/2014/main" id="{AB4F6D69-ABD7-68B2-436C-A1FF403A6E6C}"/>
              </a:ext>
            </a:extLst>
          </p:cNvPr>
          <p:cNvSpPr>
            <a:spLocks noChangeArrowheads="1"/>
          </p:cNvSpPr>
          <p:nvPr/>
        </p:nvSpPr>
        <p:spPr bwMode="auto">
          <a:xfrm>
            <a:off x="9632588" y="3569372"/>
            <a:ext cx="2149665" cy="164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24E78D6E-A907-959E-DF70-A6CEBAF68B35}"/>
              </a:ext>
            </a:extLst>
          </p:cNvPr>
          <p:cNvSpPr txBox="1"/>
          <p:nvPr/>
        </p:nvSpPr>
        <p:spPr>
          <a:xfrm>
            <a:off x="6453715" y="3664087"/>
            <a:ext cx="2025358" cy="1569660"/>
          </a:xfrm>
          <a:prstGeom prst="rect">
            <a:avLst/>
          </a:prstGeom>
          <a:noFill/>
        </p:spPr>
        <p:txBody>
          <a:bodyPr wrap="square" rtlCol="0">
            <a:spAutoFit/>
          </a:bodyPr>
          <a:lstStyle/>
          <a:p>
            <a:r>
              <a:rPr lang="en-IN" sz="1600" dirty="0">
                <a:latin typeface="Barlow" pitchFamily="2" charset="77"/>
                <a:ea typeface="Open Sans" panose="020B0606030504020204" pitchFamily="34" charset="0"/>
                <a:cs typeface="Open Sans" panose="020B0606030504020204" pitchFamily="34" charset="0"/>
              </a:rPr>
              <a:t>MVP </a:t>
            </a:r>
            <a:r>
              <a:rPr lang="en-IN" sz="1600" dirty="0" err="1">
                <a:latin typeface="Barlow" pitchFamily="2" charset="77"/>
                <a:ea typeface="Open Sans" panose="020B0606030504020204" pitchFamily="34" charset="0"/>
                <a:cs typeface="Open Sans" panose="020B0606030504020204" pitchFamily="34" charset="0"/>
              </a:rPr>
              <a:t>dimaksudkan</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untuk</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menjadi</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produk</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akhir</a:t>
            </a:r>
            <a:r>
              <a:rPr lang="en-IN" sz="1600" dirty="0">
                <a:latin typeface="Barlow" pitchFamily="2" charset="77"/>
                <a:ea typeface="Open Sans" panose="020B0606030504020204" pitchFamily="34" charset="0"/>
                <a:cs typeface="Open Sans" panose="020B0606030504020204" pitchFamily="34" charset="0"/>
              </a:rPr>
              <a:t> yang dipoles yang </a:t>
            </a:r>
            <a:r>
              <a:rPr lang="en-IN" sz="1600" dirty="0" err="1">
                <a:latin typeface="Barlow" pitchFamily="2" charset="77"/>
                <a:ea typeface="Open Sans" panose="020B0606030504020204" pitchFamily="34" charset="0"/>
                <a:cs typeface="Open Sans" panose="020B0606030504020204" pitchFamily="34" charset="0"/>
              </a:rPr>
              <a:t>siap</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untuk</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produksi</a:t>
            </a:r>
            <a:r>
              <a:rPr lang="en-IN" sz="1600" dirty="0">
                <a:latin typeface="Barlow" pitchFamily="2" charset="77"/>
                <a:ea typeface="Open Sans" panose="020B0606030504020204" pitchFamily="34" charset="0"/>
                <a:cs typeface="Open Sans" panose="020B0606030504020204" pitchFamily="34" charset="0"/>
              </a:rPr>
              <a:t> </a:t>
            </a:r>
            <a:r>
              <a:rPr lang="en-IN" sz="1600" dirty="0" err="1">
                <a:latin typeface="Barlow" pitchFamily="2" charset="77"/>
                <a:ea typeface="Open Sans" panose="020B0606030504020204" pitchFamily="34" charset="0"/>
                <a:cs typeface="Open Sans" panose="020B0606030504020204" pitchFamily="34" charset="0"/>
              </a:rPr>
              <a:t>massal</a:t>
            </a:r>
            <a:r>
              <a:rPr lang="en-IN" sz="1600" dirty="0">
                <a:latin typeface="Barlow" pitchFamily="2" charset="77"/>
                <a:ea typeface="Open Sans" panose="020B0606030504020204" pitchFamily="34" charset="0"/>
                <a:cs typeface="Open Sans" panose="020B0606030504020204" pitchFamily="34" charset="0"/>
              </a:rPr>
              <a:t>.</a:t>
            </a:r>
            <a:endParaRPr lang="en-US" sz="1600" dirty="0">
              <a:latin typeface="Barlow" pitchFamily="2" charset="77"/>
              <a:ea typeface="Open Sans" panose="020B0606030504020204" pitchFamily="34" charset="0"/>
              <a:cs typeface="Open Sans" panose="020B0606030504020204" pitchFamily="34" charset="0"/>
            </a:endParaRPr>
          </a:p>
        </p:txBody>
      </p:sp>
      <p:sp>
        <p:nvSpPr>
          <p:cNvPr id="7" name="Subtitle 6">
            <a:extLst>
              <a:ext uri="{FF2B5EF4-FFF2-40B4-BE49-F238E27FC236}">
                <a16:creationId xmlns:a16="http://schemas.microsoft.com/office/drawing/2014/main" id="{F8D425E5-72EE-23D6-632A-8F48EA681C28}"/>
              </a:ext>
            </a:extLst>
          </p:cNvPr>
          <p:cNvSpPr>
            <a:spLocks noGrp="1"/>
          </p:cNvSpPr>
          <p:nvPr>
            <p:ph type="subTitle" idx="1"/>
          </p:nvPr>
        </p:nvSpPr>
        <p:spPr>
          <a:xfrm>
            <a:off x="285214" y="890062"/>
            <a:ext cx="11621572" cy="400110"/>
          </a:xfrm>
        </p:spPr>
        <p:txBody>
          <a:bodyPr vert="horz" wrap="square" lIns="91440" tIns="45720" rIns="91440" bIns="45720" rtlCol="0" anchor="t">
            <a:spAutoFit/>
          </a:bodyPr>
          <a:lstStyle/>
          <a:p>
            <a:r>
              <a:rPr lang="en-US" sz="2000" dirty="0">
                <a:latin typeface="Barlow Medium"/>
              </a:rPr>
              <a:t>T. 3 </a:t>
            </a:r>
            <a:r>
              <a:rPr lang="en-US" sz="2000" dirty="0" err="1">
                <a:latin typeface="Barlow Medium"/>
              </a:rPr>
              <a:t>Manakah</a:t>
            </a:r>
            <a:r>
              <a:rPr lang="en-US" sz="2000" dirty="0">
                <a:latin typeface="Barlow Medium"/>
              </a:rPr>
              <a:t> </a:t>
            </a:r>
            <a:r>
              <a:rPr lang="en-US" sz="2000" dirty="0" err="1">
                <a:latin typeface="Barlow Medium"/>
              </a:rPr>
              <a:t>dari</a:t>
            </a:r>
            <a:r>
              <a:rPr lang="en-US" sz="2000" dirty="0">
                <a:latin typeface="Barlow Medium"/>
              </a:rPr>
              <a:t> </a:t>
            </a:r>
            <a:r>
              <a:rPr lang="en-US" sz="2000" dirty="0" err="1">
                <a:latin typeface="Barlow Medium"/>
              </a:rPr>
              <a:t>pernyataan</a:t>
            </a:r>
            <a:r>
              <a:rPr lang="en-US" sz="2000" dirty="0">
                <a:latin typeface="Barlow Medium"/>
              </a:rPr>
              <a:t> </a:t>
            </a:r>
            <a:r>
              <a:rPr lang="en-US" sz="2000" dirty="0" err="1">
                <a:latin typeface="Barlow Medium"/>
              </a:rPr>
              <a:t>berikut</a:t>
            </a:r>
            <a:r>
              <a:rPr lang="en-US" sz="2000" dirty="0">
                <a:latin typeface="Barlow Medium"/>
              </a:rPr>
              <a:t> </a:t>
            </a:r>
            <a:r>
              <a:rPr lang="en-US" sz="2000" dirty="0" err="1">
                <a:latin typeface="Barlow Medium"/>
              </a:rPr>
              <a:t>tentang</a:t>
            </a:r>
            <a:r>
              <a:rPr lang="en-US" sz="2000" dirty="0">
                <a:latin typeface="Barlow Medium"/>
              </a:rPr>
              <a:t> </a:t>
            </a:r>
            <a:r>
              <a:rPr lang="en-US" sz="2000" dirty="0" err="1">
                <a:latin typeface="Barlow Medium"/>
              </a:rPr>
              <a:t>produk</a:t>
            </a:r>
            <a:r>
              <a:rPr lang="en-US" sz="2000" dirty="0">
                <a:latin typeface="Barlow Medium"/>
              </a:rPr>
              <a:t> yang </a:t>
            </a:r>
            <a:r>
              <a:rPr lang="en-US" sz="2000" dirty="0" err="1">
                <a:latin typeface="Barlow Medium"/>
              </a:rPr>
              <a:t>layak</a:t>
            </a:r>
            <a:r>
              <a:rPr lang="en-US" sz="2000" dirty="0">
                <a:latin typeface="Barlow Medium"/>
              </a:rPr>
              <a:t> minimum (MVP) yang paling </a:t>
            </a:r>
            <a:r>
              <a:rPr lang="en-US" sz="2000" dirty="0" err="1">
                <a:latin typeface="Barlow Medium"/>
              </a:rPr>
              <a:t>akurat</a:t>
            </a:r>
            <a:r>
              <a:rPr lang="en-US" sz="2000" dirty="0">
                <a:latin typeface="Barlow Medium"/>
              </a:rPr>
              <a:t>?</a:t>
            </a:r>
          </a:p>
        </p:txBody>
      </p:sp>
    </p:spTree>
    <p:extLst>
      <p:ext uri="{BB962C8B-B14F-4D97-AF65-F5344CB8AC3E}">
        <p14:creationId xmlns:p14="http://schemas.microsoft.com/office/powerpoint/2010/main" val="4216298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Single Corner Rounded 16">
            <a:extLst>
              <a:ext uri="{FF2B5EF4-FFF2-40B4-BE49-F238E27FC236}">
                <a16:creationId xmlns:a16="http://schemas.microsoft.com/office/drawing/2014/main" id="{C23C10AF-821A-41B7-9473-192FDF91490C}"/>
              </a:ext>
            </a:extLst>
          </p:cNvPr>
          <p:cNvSpPr/>
          <p:nvPr/>
        </p:nvSpPr>
        <p:spPr>
          <a:xfrm>
            <a:off x="-1" y="1590678"/>
            <a:ext cx="4476307" cy="5267322"/>
          </a:xfrm>
          <a:prstGeom prst="round1Rect">
            <a:avLst/>
          </a:prstGeom>
          <a:gradFill>
            <a:gsLst>
              <a:gs pos="100000">
                <a:schemeClr val="tx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2" name="TextBox 1">
            <a:extLst>
              <a:ext uri="{FF2B5EF4-FFF2-40B4-BE49-F238E27FC236}">
                <a16:creationId xmlns:a16="http://schemas.microsoft.com/office/drawing/2014/main" id="{6BC9059A-1D5F-C9C9-B1D4-323537C98FA9}"/>
              </a:ext>
            </a:extLst>
          </p:cNvPr>
          <p:cNvSpPr txBox="1"/>
          <p:nvPr/>
        </p:nvSpPr>
        <p:spPr>
          <a:xfrm>
            <a:off x="1456336" y="2065453"/>
            <a:ext cx="3054394" cy="461665"/>
          </a:xfrm>
          <a:prstGeom prst="rect">
            <a:avLst/>
          </a:prstGeom>
          <a:noFill/>
        </p:spPr>
        <p:txBody>
          <a:bodyPr wrap="square" lIns="91440" tIns="45720" rIns="91440" bIns="45720" anchor="t">
            <a:spAutoFit/>
          </a:bodyPr>
          <a:lstStyle/>
          <a:p>
            <a:pPr lvl="0" defTabSz="913790">
              <a:defRPr/>
            </a:pPr>
            <a:r>
              <a:rPr lang="en-US" altLang="ru-RU" sz="2400" b="1" kern="0" dirty="0">
                <a:solidFill>
                  <a:schemeClr val="bg1"/>
                </a:solidFill>
                <a:latin typeface="Barlow-SemiBold" panose="02040502050405020303"/>
                <a:cs typeface="Arial"/>
                <a:sym typeface="Arial"/>
              </a:rPr>
              <a:t>Prototyping</a:t>
            </a:r>
          </a:p>
        </p:txBody>
      </p:sp>
      <p:sp>
        <p:nvSpPr>
          <p:cNvPr id="3" name="TextBox 2">
            <a:extLst>
              <a:ext uri="{FF2B5EF4-FFF2-40B4-BE49-F238E27FC236}">
                <a16:creationId xmlns:a16="http://schemas.microsoft.com/office/drawing/2014/main" id="{C24C70A4-293A-0A49-23E4-2FA8F6EAED29}"/>
              </a:ext>
            </a:extLst>
          </p:cNvPr>
          <p:cNvSpPr txBox="1"/>
          <p:nvPr/>
        </p:nvSpPr>
        <p:spPr>
          <a:xfrm>
            <a:off x="4688888" y="2027284"/>
            <a:ext cx="69623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000" kern="0" dirty="0">
                <a:latin typeface="Open Sans" pitchFamily="2" charset="0"/>
                <a:ea typeface="Open Sans" pitchFamily="2" charset="0"/>
                <a:cs typeface="Open Sans" pitchFamily="2" charset="0"/>
                <a:sym typeface="Arial"/>
              </a:rPr>
              <a:t>Uji ide Anda </a:t>
            </a:r>
            <a:r>
              <a:rPr lang="en-US" sz="2000" kern="0" dirty="0" err="1">
                <a:latin typeface="Open Sans" pitchFamily="2" charset="0"/>
                <a:ea typeface="Open Sans" pitchFamily="2" charset="0"/>
                <a:cs typeface="Open Sans" pitchFamily="2" charset="0"/>
                <a:sym typeface="Arial"/>
              </a:rPr>
              <a:t>secara</a:t>
            </a:r>
            <a:r>
              <a:rPr lang="en-US" sz="2000" kern="0" dirty="0">
                <a:latin typeface="Open Sans" pitchFamily="2" charset="0"/>
                <a:ea typeface="Open Sans" pitchFamily="2" charset="0"/>
                <a:cs typeface="Open Sans" pitchFamily="2" charset="0"/>
                <a:sym typeface="Arial"/>
              </a:rPr>
              <a:t> </a:t>
            </a:r>
            <a:r>
              <a:rPr lang="en-US" sz="2000" kern="0" dirty="0" err="1">
                <a:latin typeface="Open Sans" pitchFamily="2" charset="0"/>
                <a:ea typeface="Open Sans" pitchFamily="2" charset="0"/>
                <a:cs typeface="Open Sans" pitchFamily="2" charset="0"/>
                <a:sym typeface="Arial"/>
              </a:rPr>
              <a:t>hemat</a:t>
            </a:r>
            <a:r>
              <a:rPr lang="en-US" sz="2000" kern="0" dirty="0">
                <a:latin typeface="Open Sans" pitchFamily="2" charset="0"/>
                <a:ea typeface="Open Sans" pitchFamily="2" charset="0"/>
                <a:cs typeface="Open Sans" pitchFamily="2" charset="0"/>
                <a:sym typeface="Arial"/>
              </a:rPr>
              <a:t> </a:t>
            </a:r>
            <a:r>
              <a:rPr lang="en-US" sz="2000" kern="0" dirty="0" err="1">
                <a:latin typeface="Open Sans" pitchFamily="2" charset="0"/>
                <a:ea typeface="Open Sans" pitchFamily="2" charset="0"/>
                <a:cs typeface="Open Sans" pitchFamily="2" charset="0"/>
                <a:sym typeface="Arial"/>
              </a:rPr>
              <a:t>biaya</a:t>
            </a:r>
            <a:r>
              <a:rPr lang="en-US" sz="2000" kern="0" dirty="0">
                <a:latin typeface="Open Sans" pitchFamily="2" charset="0"/>
                <a:ea typeface="Open Sans" pitchFamily="2" charset="0"/>
                <a:cs typeface="Open Sans" pitchFamily="2" charset="0"/>
                <a:sym typeface="Arial"/>
              </a:rPr>
              <a:t> </a:t>
            </a:r>
            <a:r>
              <a:rPr lang="en-US" sz="2000" kern="0" dirty="0" err="1">
                <a:latin typeface="Open Sans" pitchFamily="2" charset="0"/>
                <a:ea typeface="Open Sans" pitchFamily="2" charset="0"/>
                <a:cs typeface="Open Sans" pitchFamily="2" charset="0"/>
                <a:sym typeface="Arial"/>
              </a:rPr>
              <a:t>sebelum</a:t>
            </a:r>
            <a:r>
              <a:rPr lang="en-US" sz="2000" kern="0" dirty="0">
                <a:latin typeface="Open Sans" pitchFamily="2" charset="0"/>
                <a:ea typeface="Open Sans" pitchFamily="2" charset="0"/>
                <a:cs typeface="Open Sans" pitchFamily="2" charset="0"/>
                <a:sym typeface="Arial"/>
              </a:rPr>
              <a:t> </a:t>
            </a:r>
            <a:r>
              <a:rPr lang="en-US" sz="2000" kern="0" dirty="0" err="1">
                <a:latin typeface="Open Sans" pitchFamily="2" charset="0"/>
                <a:ea typeface="Open Sans" pitchFamily="2" charset="0"/>
                <a:cs typeface="Open Sans" pitchFamily="2" charset="0"/>
                <a:sym typeface="Arial"/>
              </a:rPr>
              <a:t>menggunakan</a:t>
            </a:r>
            <a:r>
              <a:rPr lang="en-US" sz="2000" kern="0" dirty="0">
                <a:latin typeface="Open Sans" pitchFamily="2" charset="0"/>
                <a:ea typeface="Open Sans" pitchFamily="2" charset="0"/>
                <a:cs typeface="Open Sans" pitchFamily="2" charset="0"/>
                <a:sym typeface="Arial"/>
              </a:rPr>
              <a:t> </a:t>
            </a:r>
            <a:r>
              <a:rPr lang="en-US" sz="2000" kern="0" dirty="0" err="1">
                <a:latin typeface="Open Sans" pitchFamily="2" charset="0"/>
                <a:ea typeface="Open Sans" pitchFamily="2" charset="0"/>
                <a:cs typeface="Open Sans" pitchFamily="2" charset="0"/>
                <a:sym typeface="Arial"/>
              </a:rPr>
              <a:t>sumber</a:t>
            </a:r>
            <a:r>
              <a:rPr lang="en-US" sz="2000" kern="0" dirty="0">
                <a:latin typeface="Open Sans" pitchFamily="2" charset="0"/>
                <a:ea typeface="Open Sans" pitchFamily="2" charset="0"/>
                <a:cs typeface="Open Sans" pitchFamily="2" charset="0"/>
                <a:sym typeface="Arial"/>
              </a:rPr>
              <a:t> </a:t>
            </a:r>
            <a:r>
              <a:rPr lang="en-US" sz="2000" kern="0" dirty="0" err="1">
                <a:latin typeface="Open Sans" pitchFamily="2" charset="0"/>
                <a:ea typeface="Open Sans" pitchFamily="2" charset="0"/>
                <a:cs typeface="Open Sans" pitchFamily="2" charset="0"/>
                <a:sym typeface="Arial"/>
              </a:rPr>
              <a:t>daya</a:t>
            </a:r>
            <a:r>
              <a:rPr lang="en-US" sz="2000" kern="0" dirty="0">
                <a:latin typeface="Open Sans" pitchFamily="2" charset="0"/>
                <a:ea typeface="Open Sans" pitchFamily="2" charset="0"/>
                <a:cs typeface="Open Sans" pitchFamily="2" charset="0"/>
                <a:sym typeface="Arial"/>
              </a:rPr>
              <a:t> </a:t>
            </a:r>
            <a:r>
              <a:rPr lang="en-US" sz="2000" kern="0" dirty="0" err="1">
                <a:latin typeface="Open Sans" pitchFamily="2" charset="0"/>
                <a:ea typeface="Open Sans" pitchFamily="2" charset="0"/>
                <a:cs typeface="Open Sans" pitchFamily="2" charset="0"/>
                <a:sym typeface="Arial"/>
              </a:rPr>
              <a:t>besar</a:t>
            </a:r>
            <a:r>
              <a:rPr lang="en-US" sz="2000" kern="0" dirty="0">
                <a:latin typeface="Open Sans" pitchFamily="2" charset="0"/>
                <a:ea typeface="Open Sans" pitchFamily="2" charset="0"/>
                <a:cs typeface="Open Sans" pitchFamily="2" charset="0"/>
                <a:sym typeface="Arial"/>
              </a:rPr>
              <a:t>.</a:t>
            </a:r>
          </a:p>
        </p:txBody>
      </p:sp>
      <p:sp>
        <p:nvSpPr>
          <p:cNvPr id="5" name="TextBox 4">
            <a:extLst>
              <a:ext uri="{FF2B5EF4-FFF2-40B4-BE49-F238E27FC236}">
                <a16:creationId xmlns:a16="http://schemas.microsoft.com/office/drawing/2014/main" id="{81E1B680-09A4-88E1-8734-456C286E67D6}"/>
              </a:ext>
            </a:extLst>
          </p:cNvPr>
          <p:cNvSpPr txBox="1"/>
          <p:nvPr/>
        </p:nvSpPr>
        <p:spPr>
          <a:xfrm>
            <a:off x="4688887" y="3229366"/>
            <a:ext cx="696239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000" dirty="0" err="1">
                <a:latin typeface="Open Sans" pitchFamily="2" charset="0"/>
                <a:ea typeface="Open Sans" pitchFamily="2" charset="0"/>
                <a:cs typeface="Open Sans" pitchFamily="2" charset="0"/>
              </a:rPr>
              <a:t>Perbaiki</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kekurangan</a:t>
            </a:r>
            <a:r>
              <a:rPr lang="en-US" sz="2000" dirty="0">
                <a:latin typeface="Open Sans" pitchFamily="2" charset="0"/>
                <a:ea typeface="Open Sans" pitchFamily="2" charset="0"/>
                <a:cs typeface="Open Sans" pitchFamily="2" charset="0"/>
              </a:rPr>
              <a:t>, dan </a:t>
            </a:r>
            <a:r>
              <a:rPr lang="en-US" sz="2000" dirty="0" err="1">
                <a:latin typeface="Open Sans" pitchFamily="2" charset="0"/>
                <a:ea typeface="Open Sans" pitchFamily="2" charset="0"/>
                <a:cs typeface="Open Sans" pitchFamily="2" charset="0"/>
              </a:rPr>
              <a:t>tingkatkan</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kegunaan</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dengan</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menguji</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dengan</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pengguna</a:t>
            </a:r>
            <a:endParaRPr lang="en-US" sz="2000" dirty="0">
              <a:latin typeface="Open Sans" pitchFamily="2" charset="0"/>
              <a:ea typeface="Open Sans" pitchFamily="2" charset="0"/>
              <a:cs typeface="Open Sans" pitchFamily="2" charset="0"/>
            </a:endParaRPr>
          </a:p>
        </p:txBody>
      </p:sp>
      <p:sp>
        <p:nvSpPr>
          <p:cNvPr id="8" name="TextBox 7">
            <a:extLst>
              <a:ext uri="{FF2B5EF4-FFF2-40B4-BE49-F238E27FC236}">
                <a16:creationId xmlns:a16="http://schemas.microsoft.com/office/drawing/2014/main" id="{3A8789C8-8C73-F6B3-E29E-8A4C6852E25D}"/>
              </a:ext>
            </a:extLst>
          </p:cNvPr>
          <p:cNvSpPr txBox="1"/>
          <p:nvPr/>
        </p:nvSpPr>
        <p:spPr>
          <a:xfrm>
            <a:off x="4688887" y="4256221"/>
            <a:ext cx="69623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000" dirty="0" err="1">
                <a:latin typeface="Open Sans" pitchFamily="2" charset="0"/>
                <a:ea typeface="Open Sans" pitchFamily="2" charset="0"/>
                <a:cs typeface="Open Sans" pitchFamily="2" charset="0"/>
              </a:rPr>
              <a:t>Buat</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prototipe</a:t>
            </a:r>
            <a:r>
              <a:rPr lang="en-US" sz="2000" dirty="0">
                <a:latin typeface="Open Sans" pitchFamily="2" charset="0"/>
                <a:ea typeface="Open Sans" pitchFamily="2" charset="0"/>
                <a:cs typeface="Open Sans" pitchFamily="2" charset="0"/>
              </a:rPr>
              <a:t>, uji, </a:t>
            </a:r>
            <a:r>
              <a:rPr lang="en-US" sz="2000" dirty="0" err="1">
                <a:latin typeface="Open Sans" pitchFamily="2" charset="0"/>
                <a:ea typeface="Open Sans" pitchFamily="2" charset="0"/>
                <a:cs typeface="Open Sans" pitchFamily="2" charset="0"/>
              </a:rPr>
              <a:t>lalu</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buat</a:t>
            </a:r>
            <a:r>
              <a:rPr lang="en-US" sz="2000" dirty="0">
                <a:latin typeface="Open Sans" pitchFamily="2" charset="0"/>
                <a:ea typeface="Open Sans" pitchFamily="2" charset="0"/>
                <a:cs typeface="Open Sans" pitchFamily="2" charset="0"/>
              </a:rPr>
              <a:t> MVP. </a:t>
            </a:r>
            <a:r>
              <a:rPr lang="en-US" sz="2000" dirty="0" err="1">
                <a:latin typeface="Open Sans" pitchFamily="2" charset="0"/>
                <a:ea typeface="Open Sans" pitchFamily="2" charset="0"/>
                <a:cs typeface="Open Sans" pitchFamily="2" charset="0"/>
              </a:rPr>
              <a:t>Iterasi</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adalah</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nama</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permainannya</a:t>
            </a:r>
            <a:endParaRPr lang="en-US" sz="2000" dirty="0">
              <a:latin typeface="Open Sans" pitchFamily="2" charset="0"/>
              <a:ea typeface="Open Sans" pitchFamily="2" charset="0"/>
              <a:cs typeface="Open Sans" pitchFamily="2" charset="0"/>
            </a:endParaRPr>
          </a:p>
        </p:txBody>
      </p:sp>
      <p:cxnSp>
        <p:nvCxnSpPr>
          <p:cNvPr id="11" name="Straight Connector 10">
            <a:extLst>
              <a:ext uri="{FF2B5EF4-FFF2-40B4-BE49-F238E27FC236}">
                <a16:creationId xmlns:a16="http://schemas.microsoft.com/office/drawing/2014/main" id="{25E24106-F6E6-7CAC-FDAD-B4131D74BEF9}"/>
              </a:ext>
            </a:extLst>
          </p:cNvPr>
          <p:cNvCxnSpPr>
            <a:cxnSpLocks/>
          </p:cNvCxnSpPr>
          <p:nvPr/>
        </p:nvCxnSpPr>
        <p:spPr>
          <a:xfrm>
            <a:off x="647698" y="2843622"/>
            <a:ext cx="38286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EE82564-7913-7CE9-C060-E9637637551B}"/>
              </a:ext>
            </a:extLst>
          </p:cNvPr>
          <p:cNvCxnSpPr>
            <a:cxnSpLocks/>
          </p:cNvCxnSpPr>
          <p:nvPr/>
        </p:nvCxnSpPr>
        <p:spPr>
          <a:xfrm>
            <a:off x="4476306" y="2843622"/>
            <a:ext cx="71749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35C30-ADC6-0C57-E4AA-CD0F4BDB4D85}"/>
              </a:ext>
            </a:extLst>
          </p:cNvPr>
          <p:cNvCxnSpPr>
            <a:cxnSpLocks/>
          </p:cNvCxnSpPr>
          <p:nvPr/>
        </p:nvCxnSpPr>
        <p:spPr>
          <a:xfrm>
            <a:off x="4476306" y="3941609"/>
            <a:ext cx="71749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253271-0A62-7BB3-B680-979CD9B84C9C}"/>
              </a:ext>
            </a:extLst>
          </p:cNvPr>
          <p:cNvCxnSpPr>
            <a:cxnSpLocks/>
          </p:cNvCxnSpPr>
          <p:nvPr/>
        </p:nvCxnSpPr>
        <p:spPr>
          <a:xfrm>
            <a:off x="4476306" y="5113363"/>
            <a:ext cx="71749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Graphic 22" descr="Drawing Figure with solid fill">
            <a:extLst>
              <a:ext uri="{FF2B5EF4-FFF2-40B4-BE49-F238E27FC236}">
                <a16:creationId xmlns:a16="http://schemas.microsoft.com/office/drawing/2014/main" id="{E72463A4-7945-DC41-3795-154530A34A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5006" y="2061105"/>
            <a:ext cx="572167" cy="572167"/>
          </a:xfrm>
          <a:prstGeom prst="rect">
            <a:avLst/>
          </a:prstGeom>
        </p:spPr>
      </p:pic>
      <p:cxnSp>
        <p:nvCxnSpPr>
          <p:cNvPr id="4" name="Straight Connector 3">
            <a:extLst>
              <a:ext uri="{FF2B5EF4-FFF2-40B4-BE49-F238E27FC236}">
                <a16:creationId xmlns:a16="http://schemas.microsoft.com/office/drawing/2014/main" id="{7913C690-5A06-BB7B-8EF3-14C1B6E4096B}"/>
              </a:ext>
            </a:extLst>
          </p:cNvPr>
          <p:cNvCxnSpPr>
            <a:cxnSpLocks/>
          </p:cNvCxnSpPr>
          <p:nvPr/>
        </p:nvCxnSpPr>
        <p:spPr>
          <a:xfrm>
            <a:off x="647698" y="3941609"/>
            <a:ext cx="38286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CC3152-3E76-592C-7931-D8E446C662E5}"/>
              </a:ext>
            </a:extLst>
          </p:cNvPr>
          <p:cNvCxnSpPr>
            <a:cxnSpLocks/>
          </p:cNvCxnSpPr>
          <p:nvPr/>
        </p:nvCxnSpPr>
        <p:spPr>
          <a:xfrm>
            <a:off x="682122" y="5113363"/>
            <a:ext cx="38286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0D4947-DB21-E3BF-94AB-03EA516F5332}"/>
              </a:ext>
            </a:extLst>
          </p:cNvPr>
          <p:cNvSpPr txBox="1"/>
          <p:nvPr/>
        </p:nvSpPr>
        <p:spPr>
          <a:xfrm>
            <a:off x="1421912" y="3281985"/>
            <a:ext cx="3054394" cy="461665"/>
          </a:xfrm>
          <a:prstGeom prst="rect">
            <a:avLst/>
          </a:prstGeom>
          <a:noFill/>
        </p:spPr>
        <p:txBody>
          <a:bodyPr wrap="square" lIns="91440" tIns="45720" rIns="91440" bIns="45720" anchor="t">
            <a:spAutoFit/>
          </a:bodyPr>
          <a:lstStyle/>
          <a:p>
            <a:pPr lvl="0" defTabSz="913790">
              <a:defRPr/>
            </a:pPr>
            <a:r>
              <a:rPr lang="en-US" altLang="ru-RU" sz="2400" b="1" kern="0" dirty="0" err="1">
                <a:solidFill>
                  <a:schemeClr val="bg1"/>
                </a:solidFill>
                <a:latin typeface="Barlow-SemiBold" panose="02040502050405020303"/>
                <a:cs typeface="Arial"/>
                <a:sym typeface="Arial"/>
              </a:rPr>
              <a:t>Pengujian</a:t>
            </a:r>
            <a:endParaRPr lang="en-US" altLang="ru-RU" sz="2400" b="1" kern="0" dirty="0">
              <a:solidFill>
                <a:schemeClr val="bg1"/>
              </a:solidFill>
              <a:latin typeface="Barlow-SemiBold" panose="02040502050405020303"/>
              <a:cs typeface="Arial"/>
              <a:sym typeface="Arial"/>
            </a:endParaRPr>
          </a:p>
        </p:txBody>
      </p:sp>
      <p:sp>
        <p:nvSpPr>
          <p:cNvPr id="9" name="TextBox 8">
            <a:extLst>
              <a:ext uri="{FF2B5EF4-FFF2-40B4-BE49-F238E27FC236}">
                <a16:creationId xmlns:a16="http://schemas.microsoft.com/office/drawing/2014/main" id="{BF4E1EE0-73A6-6CD4-DE5B-F78DE7955323}"/>
              </a:ext>
            </a:extLst>
          </p:cNvPr>
          <p:cNvSpPr txBox="1"/>
          <p:nvPr/>
        </p:nvSpPr>
        <p:spPr>
          <a:xfrm>
            <a:off x="1421912" y="4282366"/>
            <a:ext cx="3054394" cy="830997"/>
          </a:xfrm>
          <a:prstGeom prst="rect">
            <a:avLst/>
          </a:prstGeom>
          <a:noFill/>
        </p:spPr>
        <p:txBody>
          <a:bodyPr wrap="square" lIns="91440" tIns="45720" rIns="91440" bIns="45720" anchor="t">
            <a:spAutoFit/>
          </a:bodyPr>
          <a:lstStyle/>
          <a:p>
            <a:pPr lvl="0" defTabSz="913790">
              <a:defRPr/>
            </a:pPr>
            <a:r>
              <a:rPr lang="en-US" altLang="ru-RU" sz="2400" b="1" kern="0" dirty="0" err="1">
                <a:solidFill>
                  <a:schemeClr val="bg1"/>
                </a:solidFill>
                <a:latin typeface="Barlow-SemiBold" panose="02040502050405020303"/>
                <a:cs typeface="Arial"/>
                <a:sym typeface="Arial"/>
              </a:rPr>
              <a:t>Pembuatan</a:t>
            </a:r>
            <a:r>
              <a:rPr lang="en-US" altLang="ru-RU" sz="2400" b="1" kern="0" dirty="0">
                <a:solidFill>
                  <a:schemeClr val="bg1"/>
                </a:solidFill>
                <a:latin typeface="Barlow-SemiBold" panose="02040502050405020303"/>
                <a:cs typeface="Arial"/>
                <a:sym typeface="Arial"/>
              </a:rPr>
              <a:t> </a:t>
            </a:r>
            <a:r>
              <a:rPr lang="en-US" altLang="ru-RU" sz="2400" b="1" kern="0" dirty="0" err="1">
                <a:solidFill>
                  <a:schemeClr val="bg1"/>
                </a:solidFill>
                <a:latin typeface="Barlow-SemiBold" panose="02040502050405020303"/>
                <a:cs typeface="Arial"/>
                <a:sym typeface="Arial"/>
              </a:rPr>
              <a:t>prototipe</a:t>
            </a:r>
            <a:r>
              <a:rPr lang="en-US" altLang="ru-RU" sz="2400" b="1" kern="0" dirty="0">
                <a:solidFill>
                  <a:schemeClr val="bg1"/>
                </a:solidFill>
                <a:latin typeface="Barlow-SemiBold" panose="02040502050405020303"/>
                <a:cs typeface="Arial"/>
                <a:sym typeface="Arial"/>
              </a:rPr>
              <a:t> &amp; MVP</a:t>
            </a:r>
          </a:p>
        </p:txBody>
      </p:sp>
      <p:pic>
        <p:nvPicPr>
          <p:cNvPr id="14" name="Graphic 13" descr="Test tubes with solid fill">
            <a:extLst>
              <a:ext uri="{FF2B5EF4-FFF2-40B4-BE49-F238E27FC236}">
                <a16:creationId xmlns:a16="http://schemas.microsoft.com/office/drawing/2014/main" id="{59C824A1-42B7-F5FA-901B-2D3DA00CA3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088" y="3129759"/>
            <a:ext cx="762000" cy="762000"/>
          </a:xfrm>
          <a:prstGeom prst="rect">
            <a:avLst/>
          </a:prstGeom>
        </p:spPr>
      </p:pic>
      <p:pic>
        <p:nvPicPr>
          <p:cNvPr id="16" name="Graphic 15" descr="Race Car with solid fill">
            <a:extLst>
              <a:ext uri="{FF2B5EF4-FFF2-40B4-BE49-F238E27FC236}">
                <a16:creationId xmlns:a16="http://schemas.microsoft.com/office/drawing/2014/main" id="{51F59FBD-2550-850B-19A6-473131AF09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7257" y="4143081"/>
            <a:ext cx="821026" cy="821026"/>
          </a:xfrm>
          <a:prstGeom prst="rect">
            <a:avLst/>
          </a:prstGeom>
        </p:spPr>
      </p:pic>
      <p:sp>
        <p:nvSpPr>
          <p:cNvPr id="10" name="TextBox 9">
            <a:extLst>
              <a:ext uri="{FF2B5EF4-FFF2-40B4-BE49-F238E27FC236}">
                <a16:creationId xmlns:a16="http://schemas.microsoft.com/office/drawing/2014/main" id="{49C57A7C-F347-3185-C3F1-8B2634F12985}"/>
              </a:ext>
            </a:extLst>
          </p:cNvPr>
          <p:cNvSpPr txBox="1"/>
          <p:nvPr/>
        </p:nvSpPr>
        <p:spPr>
          <a:xfrm>
            <a:off x="437257" y="655872"/>
            <a:ext cx="8489545" cy="494623"/>
          </a:xfrm>
          <a:prstGeom prst="rect">
            <a:avLst/>
          </a:prstGeom>
          <a:noFill/>
        </p:spPr>
        <p:txBody>
          <a:bodyPr wrap="square" lIns="91440" tIns="45720" rIns="91440" bIns="45720" anchor="t">
            <a:spAutoFit/>
          </a:bodyPr>
          <a:lstStyle/>
          <a:p>
            <a:pPr lvl="0">
              <a:lnSpc>
                <a:spcPct val="80000"/>
              </a:lnSpc>
              <a:spcBef>
                <a:spcPts val="600"/>
              </a:spcBef>
              <a:defRPr/>
            </a:pPr>
            <a:r>
              <a:rPr lang="en-IN" sz="3200" b="1" dirty="0" err="1">
                <a:solidFill>
                  <a:schemeClr val="tx2"/>
                </a:solidFill>
                <a:latin typeface="Barlow" pitchFamily="2" charset="77"/>
                <a:ea typeface="Open Sans" panose="020B0606030504020204" pitchFamily="34" charset="0"/>
                <a:cs typeface="Open Sans" panose="020B0606030504020204" pitchFamily="34" charset="0"/>
              </a:rPr>
              <a:t>Ringkasan</a:t>
            </a:r>
            <a:endParaRPr lang="en-US" dirty="0">
              <a:latin typeface="Barlow" pitchFamily="2" charset="77"/>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427971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19F452-8A6A-94FB-9CC5-BDCE3C25B1B0}"/>
              </a:ext>
            </a:extLst>
          </p:cNvPr>
          <p:cNvGrpSpPr/>
          <p:nvPr/>
        </p:nvGrpSpPr>
        <p:grpSpPr>
          <a:xfrm>
            <a:off x="3797247" y="4812058"/>
            <a:ext cx="3836281" cy="2033757"/>
            <a:chOff x="267212" y="4673559"/>
            <a:chExt cx="3836281" cy="2033757"/>
          </a:xfrm>
        </p:grpSpPr>
        <p:sp>
          <p:nvSpPr>
            <p:cNvPr id="5" name="Rounded Rectangle 4">
              <a:extLst>
                <a:ext uri="{FF2B5EF4-FFF2-40B4-BE49-F238E27FC236}">
                  <a16:creationId xmlns:a16="http://schemas.microsoft.com/office/drawing/2014/main" id="{C2207705-1401-8040-B197-0574EB6CD8F8}"/>
                </a:ext>
              </a:extLst>
            </p:cNvPr>
            <p:cNvSpPr/>
            <p:nvPr/>
          </p:nvSpPr>
          <p:spPr>
            <a:xfrm>
              <a:off x="267212" y="4673559"/>
              <a:ext cx="1771651" cy="1600938"/>
            </a:xfrm>
            <a:prstGeom prst="roundRect">
              <a:avLst/>
            </a:prstGeom>
            <a:solidFill>
              <a:schemeClr val="bg1">
                <a:lumMod val="95000"/>
              </a:schemeClr>
            </a:solidFill>
            <a:ln>
              <a:solidFill>
                <a:srgbClr val="F267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7" name="Straight Arrow Connector 6">
              <a:extLst>
                <a:ext uri="{FF2B5EF4-FFF2-40B4-BE49-F238E27FC236}">
                  <a16:creationId xmlns:a16="http://schemas.microsoft.com/office/drawing/2014/main" id="{5DF14A28-03C3-9528-A6D7-A95892636676}"/>
                </a:ext>
              </a:extLst>
            </p:cNvPr>
            <p:cNvCxnSpPr>
              <a:cxnSpLocks/>
              <a:endCxn id="9" idx="1"/>
            </p:cNvCxnSpPr>
            <p:nvPr/>
          </p:nvCxnSpPr>
          <p:spPr>
            <a:xfrm>
              <a:off x="1991099" y="6080009"/>
              <a:ext cx="621601" cy="442641"/>
            </a:xfrm>
            <a:prstGeom prst="straightConnector1">
              <a:avLst/>
            </a:prstGeom>
            <a:ln>
              <a:solidFill>
                <a:srgbClr val="C0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6A94A5-BF67-42A4-1C05-1DAF2C9E51D3}"/>
                </a:ext>
              </a:extLst>
            </p:cNvPr>
            <p:cNvSpPr txBox="1"/>
            <p:nvPr/>
          </p:nvSpPr>
          <p:spPr>
            <a:xfrm>
              <a:off x="2612700" y="6337984"/>
              <a:ext cx="14907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414042"/>
                  </a:solidFill>
                  <a:effectLst/>
                  <a:uLnTx/>
                  <a:uFillTx/>
                  <a:latin typeface="Aptos" panose="02110004020202020204"/>
                  <a:ea typeface="+mn-ea"/>
                  <a:cs typeface="+mn-cs"/>
                </a:rPr>
                <a:t>Kami di </a:t>
              </a:r>
              <a:r>
                <a:rPr kumimoji="0" lang="en-IN" sz="1800" b="1" i="0" u="none" strike="noStrike" kern="1200" cap="none" spc="0" normalizeH="0" baseline="0" noProof="0" dirty="0" err="1">
                  <a:ln>
                    <a:noFill/>
                  </a:ln>
                  <a:solidFill>
                    <a:srgbClr val="414042"/>
                  </a:solidFill>
                  <a:effectLst/>
                  <a:uLnTx/>
                  <a:uFillTx/>
                  <a:latin typeface="Aptos" panose="02110004020202020204"/>
                  <a:ea typeface="+mn-ea"/>
                  <a:cs typeface="+mn-cs"/>
                </a:rPr>
                <a:t>sini</a:t>
              </a:r>
              <a:r>
                <a:rPr kumimoji="0" lang="en-IN" sz="1800" b="1" i="0" u="none" strike="noStrike" kern="1200" cap="none" spc="0" normalizeH="0" baseline="0" noProof="0" dirty="0">
                  <a:ln>
                    <a:noFill/>
                  </a:ln>
                  <a:solidFill>
                    <a:srgbClr val="414042"/>
                  </a:solidFill>
                  <a:effectLst/>
                  <a:uLnTx/>
                  <a:uFillTx/>
                  <a:latin typeface="Aptos" panose="02110004020202020204"/>
                  <a:ea typeface="+mn-ea"/>
                  <a:cs typeface="+mn-cs"/>
                </a:rPr>
                <a:t>!</a:t>
              </a:r>
            </a:p>
          </p:txBody>
        </p:sp>
      </p:grpSp>
      <p:sp>
        <p:nvSpPr>
          <p:cNvPr id="2" name="Rectangle: Rounded Corners 118">
            <a:extLst>
              <a:ext uri="{FF2B5EF4-FFF2-40B4-BE49-F238E27FC236}">
                <a16:creationId xmlns:a16="http://schemas.microsoft.com/office/drawing/2014/main" id="{3F13AD7E-C4D3-DDDA-B5F9-D7ABF21E46C4}"/>
              </a:ext>
            </a:extLst>
          </p:cNvPr>
          <p:cNvSpPr/>
          <p:nvPr/>
        </p:nvSpPr>
        <p:spPr>
          <a:xfrm>
            <a:off x="4576522" y="2693215"/>
            <a:ext cx="1771646" cy="1619581"/>
          </a:xfrm>
          <a:prstGeom prst="roundRect">
            <a:avLst>
              <a:gd name="adj" fmla="val 3893"/>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cxnSp>
        <p:nvCxnSpPr>
          <p:cNvPr id="21" name="Straight Arrow Connector 20">
            <a:extLst>
              <a:ext uri="{FF2B5EF4-FFF2-40B4-BE49-F238E27FC236}">
                <a16:creationId xmlns:a16="http://schemas.microsoft.com/office/drawing/2014/main" id="{F486D0C2-7B61-412D-BD86-0CFA64955EFB}"/>
              </a:ext>
            </a:extLst>
          </p:cNvPr>
          <p:cNvCxnSpPr>
            <a:cxnSpLocks/>
          </p:cNvCxnSpPr>
          <p:nvPr/>
        </p:nvCxnSpPr>
        <p:spPr>
          <a:xfrm flipV="1">
            <a:off x="513794" y="1814768"/>
            <a:ext cx="10916505" cy="44930"/>
          </a:xfrm>
          <a:prstGeom prst="straightConnector1">
            <a:avLst/>
          </a:prstGeom>
          <a:ln w="44450" cap="rnd">
            <a:solidFill>
              <a:schemeClr val="accent1"/>
            </a:solidFill>
            <a:prstDash val="solid"/>
            <a:round/>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B11115-37F1-4C25-AA42-C6802AAAC17F}"/>
              </a:ext>
            </a:extLst>
          </p:cNvPr>
          <p:cNvCxnSpPr>
            <a:cxnSpLocks/>
          </p:cNvCxnSpPr>
          <p:nvPr/>
        </p:nvCxnSpPr>
        <p:spPr>
          <a:xfrm>
            <a:off x="867640" y="1961310"/>
            <a:ext cx="0" cy="2775725"/>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52E49F5-B8F8-4EEE-8741-8C5FC5EEC02A}"/>
              </a:ext>
            </a:extLst>
          </p:cNvPr>
          <p:cNvCxnSpPr>
            <a:cxnSpLocks/>
          </p:cNvCxnSpPr>
          <p:nvPr/>
        </p:nvCxnSpPr>
        <p:spPr>
          <a:xfrm>
            <a:off x="2682415" y="1961310"/>
            <a:ext cx="0" cy="2775725"/>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50FA3EB-4E3E-437A-BDE2-05BA26384FBA}"/>
              </a:ext>
            </a:extLst>
          </p:cNvPr>
          <p:cNvCxnSpPr>
            <a:cxnSpLocks/>
          </p:cNvCxnSpPr>
          <p:nvPr/>
        </p:nvCxnSpPr>
        <p:spPr>
          <a:xfrm>
            <a:off x="4497190" y="1961310"/>
            <a:ext cx="0" cy="2775725"/>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224DB12-B27F-48AA-9BED-5A28D9BFB92E}"/>
              </a:ext>
            </a:extLst>
          </p:cNvPr>
          <p:cNvCxnSpPr>
            <a:cxnSpLocks/>
          </p:cNvCxnSpPr>
          <p:nvPr/>
        </p:nvCxnSpPr>
        <p:spPr>
          <a:xfrm>
            <a:off x="6311966" y="1961310"/>
            <a:ext cx="0" cy="2775725"/>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A3DD66-DB62-4CFA-9C6E-CDC548407E4C}"/>
              </a:ext>
            </a:extLst>
          </p:cNvPr>
          <p:cNvCxnSpPr>
            <a:cxnSpLocks/>
          </p:cNvCxnSpPr>
          <p:nvPr/>
        </p:nvCxnSpPr>
        <p:spPr>
          <a:xfrm>
            <a:off x="8126741" y="1961310"/>
            <a:ext cx="0" cy="2775725"/>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4B46062-B4A8-4D76-807B-4F1C1AECAEBC}"/>
              </a:ext>
            </a:extLst>
          </p:cNvPr>
          <p:cNvCxnSpPr>
            <a:cxnSpLocks/>
          </p:cNvCxnSpPr>
          <p:nvPr/>
        </p:nvCxnSpPr>
        <p:spPr>
          <a:xfrm>
            <a:off x="9941516" y="1961310"/>
            <a:ext cx="0" cy="2775725"/>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62C66C1-4C44-4141-8A6C-AC3D68CAE71E}"/>
              </a:ext>
            </a:extLst>
          </p:cNvPr>
          <p:cNvCxnSpPr>
            <a:cxnSpLocks/>
          </p:cNvCxnSpPr>
          <p:nvPr/>
        </p:nvCxnSpPr>
        <p:spPr>
          <a:xfrm>
            <a:off x="1775028" y="1721819"/>
            <a:ext cx="0" cy="868851"/>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961842-6985-4A48-B70A-AA600DFB46FC}"/>
              </a:ext>
            </a:extLst>
          </p:cNvPr>
          <p:cNvCxnSpPr>
            <a:cxnSpLocks/>
          </p:cNvCxnSpPr>
          <p:nvPr/>
        </p:nvCxnSpPr>
        <p:spPr>
          <a:xfrm>
            <a:off x="3589803" y="1721819"/>
            <a:ext cx="0" cy="868851"/>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1E8CFED-2536-4C71-A205-B19199E6FE77}"/>
              </a:ext>
            </a:extLst>
          </p:cNvPr>
          <p:cNvCxnSpPr>
            <a:cxnSpLocks/>
          </p:cNvCxnSpPr>
          <p:nvPr/>
        </p:nvCxnSpPr>
        <p:spPr>
          <a:xfrm>
            <a:off x="5404578" y="1721819"/>
            <a:ext cx="0" cy="868851"/>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95AA557-922C-4FBC-BE95-D4289B012884}"/>
              </a:ext>
            </a:extLst>
          </p:cNvPr>
          <p:cNvCxnSpPr>
            <a:cxnSpLocks/>
          </p:cNvCxnSpPr>
          <p:nvPr/>
        </p:nvCxnSpPr>
        <p:spPr>
          <a:xfrm>
            <a:off x="7219353" y="1721819"/>
            <a:ext cx="0" cy="868851"/>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5A99589-E1D5-48B3-8B95-87CF596E58D1}"/>
              </a:ext>
            </a:extLst>
          </p:cNvPr>
          <p:cNvCxnSpPr>
            <a:cxnSpLocks/>
          </p:cNvCxnSpPr>
          <p:nvPr/>
        </p:nvCxnSpPr>
        <p:spPr>
          <a:xfrm>
            <a:off x="9034128" y="1721819"/>
            <a:ext cx="0" cy="868851"/>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06531EC-05A0-426C-A115-D22F842C572F}"/>
              </a:ext>
            </a:extLst>
          </p:cNvPr>
          <p:cNvCxnSpPr>
            <a:cxnSpLocks/>
          </p:cNvCxnSpPr>
          <p:nvPr/>
        </p:nvCxnSpPr>
        <p:spPr>
          <a:xfrm>
            <a:off x="10848903" y="1721819"/>
            <a:ext cx="0" cy="868851"/>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0181455-FA50-430A-AD66-3DF7B54399A0}"/>
              </a:ext>
            </a:extLst>
          </p:cNvPr>
          <p:cNvSpPr txBox="1"/>
          <p:nvPr/>
        </p:nvSpPr>
        <p:spPr>
          <a:xfrm>
            <a:off x="2849537" y="2692268"/>
            <a:ext cx="1470447" cy="14311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Peluang</a:t>
            </a: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 &amp; </a:t>
            </a: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pemetaan</a:t>
            </a: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persaingan</a:t>
            </a:r>
            <a:endPar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endParaRPr>
          </a:p>
          <a:p>
            <a:pPr marL="144000" marR="0" lvl="0" indent="-14400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Mengidentifikasi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pesaing</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global</a:t>
            </a:r>
          </a:p>
          <a:p>
            <a:pPr marL="144000" marR="0" lvl="0" indent="-14400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Meninjau</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tren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produksi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dan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memperkirakan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ukuran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pasar (TAM)</a:t>
            </a:r>
          </a:p>
        </p:txBody>
      </p:sp>
      <p:sp>
        <p:nvSpPr>
          <p:cNvPr id="97" name="TextBox 96">
            <a:extLst>
              <a:ext uri="{FF2B5EF4-FFF2-40B4-BE49-F238E27FC236}">
                <a16:creationId xmlns:a16="http://schemas.microsoft.com/office/drawing/2014/main" id="{66209C6D-39F7-4968-98D3-E07F8D58D708}"/>
              </a:ext>
            </a:extLst>
          </p:cNvPr>
          <p:cNvSpPr txBox="1"/>
          <p:nvPr/>
        </p:nvSpPr>
        <p:spPr>
          <a:xfrm>
            <a:off x="3992265" y="4777580"/>
            <a:ext cx="1530339" cy="112338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Pengembangan</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prototype dan MVP</a:t>
            </a:r>
          </a:p>
          <a:p>
            <a:pPr marL="0" marR="0" lvl="0" indent="0" algn="l" defTabSz="914400" rtl="0" eaLnBrk="1" fontAlgn="auto" latinLnBrk="0" hangingPunct="1">
              <a:lnSpc>
                <a:spcPct val="90000"/>
              </a:lnSpc>
              <a:spcBef>
                <a:spcPts val="0"/>
              </a:spcBef>
              <a:spcAft>
                <a:spcPts val="0"/>
              </a:spcAft>
              <a:buClr>
                <a:srgbClr val="414042"/>
              </a:buClr>
              <a:buSzPct val="100000"/>
              <a:buFontTx/>
              <a:buNone/>
              <a:tabLst/>
              <a:defRPr/>
            </a:pP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Membuat</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prototype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awal</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Prototype yang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akan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divalidasi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awal</a:t>
            </a:r>
            <a:endParaRPr kumimoji="0" lang="en-US" sz="1800" b="0" i="0" u="none" strike="noStrike" kern="1200" cap="none" spc="0" normalizeH="0" baseline="0" noProof="0" dirty="0">
              <a:ln>
                <a:noFill/>
              </a:ln>
              <a:solidFill>
                <a:srgbClr val="414042"/>
              </a:solidFill>
              <a:effectLst/>
              <a:uLnTx/>
              <a:uFillTx/>
              <a:latin typeface="Aptos" panose="02110004020202020204"/>
              <a:ea typeface="+mn-ea"/>
              <a:cs typeface="+mn-cs"/>
            </a:endParaRPr>
          </a:p>
        </p:txBody>
      </p:sp>
      <p:sp>
        <p:nvSpPr>
          <p:cNvPr id="98" name="TextBox 97">
            <a:extLst>
              <a:ext uri="{FF2B5EF4-FFF2-40B4-BE49-F238E27FC236}">
                <a16:creationId xmlns:a16="http://schemas.microsoft.com/office/drawing/2014/main" id="{A37B439D-8E28-4102-85FA-A91845961966}"/>
              </a:ext>
            </a:extLst>
          </p:cNvPr>
          <p:cNvSpPr txBox="1"/>
          <p:nvPr/>
        </p:nvSpPr>
        <p:spPr>
          <a:xfrm>
            <a:off x="4728282" y="2692268"/>
            <a:ext cx="1468127" cy="112338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Menilai</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peluang</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yang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ada</a:t>
            </a:r>
            <a:endParaRPr kumimoji="0" lang="en-IN" sz="1100" b="1" i="0" u="none" strike="noStrike" kern="1200" cap="none" spc="0" normalizeH="0" baseline="0" noProof="0" dirty="0">
              <a:ln>
                <a:noFill/>
              </a:ln>
              <a:solidFill>
                <a:srgbClr val="414042"/>
              </a:solidFill>
              <a:effectLst/>
              <a:uLnTx/>
              <a:uFillTx/>
              <a:latin typeface="Barlow ExtraBold"/>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Memetakan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posisi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relative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anda</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di pasar</a:t>
            </a: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Memperkirakan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ukuran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peluang</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
        <p:nvSpPr>
          <p:cNvPr id="99" name="TextBox 98">
            <a:extLst>
              <a:ext uri="{FF2B5EF4-FFF2-40B4-BE49-F238E27FC236}">
                <a16:creationId xmlns:a16="http://schemas.microsoft.com/office/drawing/2014/main" id="{607F84AE-6AA4-4B65-A436-E473AD78C4E9}"/>
              </a:ext>
            </a:extLst>
          </p:cNvPr>
          <p:cNvSpPr txBox="1"/>
          <p:nvPr/>
        </p:nvSpPr>
        <p:spPr>
          <a:xfrm>
            <a:off x="5779740" y="4785274"/>
            <a:ext cx="1507611" cy="18004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Pemodelan</a:t>
            </a: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Bisnis</a:t>
            </a:r>
            <a:endPar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endParaRPr>
          </a:p>
          <a:p>
            <a:pPr marL="144000" marR="0" lvl="0" indent="-144000" algn="l" defTabSz="914400" rtl="0" eaLnBrk="1" fontAlgn="auto" latinLnBrk="0" hangingPunct="1">
              <a:lnSpc>
                <a:spcPct val="10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Memeriksa</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model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pendapatan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4000" marR="0" lvl="0" indent="-144000" algn="l" defTabSz="914400" rtl="0" eaLnBrk="1" fontAlgn="auto" latinLnBrk="0" hangingPunct="1">
              <a:lnSpc>
                <a:spcPct val="10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Model-model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pendapatan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lanjutran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4000" marR="0" lvl="0" indent="-144000" algn="l" defTabSz="914400" rtl="0" eaLnBrk="1" fontAlgn="auto" latinLnBrk="0" hangingPunct="1">
              <a:lnSpc>
                <a:spcPct val="10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Meninjau</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dan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membuat</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Lean Canvas</a:t>
            </a:r>
          </a:p>
          <a:p>
            <a:pPr marL="144000" marR="0" lvl="0" indent="-144000" algn="l" defTabSz="914400" rtl="0" eaLnBrk="1" fontAlgn="auto" latinLnBrk="0" hangingPunct="1">
              <a:lnSpc>
                <a:spcPct val="10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Membuat</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Lean Canvas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untuk</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usaha</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anda</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
        <p:nvSpPr>
          <p:cNvPr id="100" name="TextBox 99">
            <a:extLst>
              <a:ext uri="{FF2B5EF4-FFF2-40B4-BE49-F238E27FC236}">
                <a16:creationId xmlns:a16="http://schemas.microsoft.com/office/drawing/2014/main" id="{A2D8DA7E-DA04-4605-BD55-8D9D8D79C684}"/>
              </a:ext>
            </a:extLst>
          </p:cNvPr>
          <p:cNvSpPr txBox="1"/>
          <p:nvPr/>
        </p:nvSpPr>
        <p:spPr>
          <a:xfrm>
            <a:off x="6578067" y="2692268"/>
            <a:ext cx="1418568"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Strategi </a:t>
            </a: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pemasaran</a:t>
            </a: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 &amp; </a:t>
            </a: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penjualan</a:t>
            </a:r>
            <a:endPar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endParaRPr>
          </a:p>
          <a:p>
            <a:pPr marL="144000" marR="0" lvl="0" indent="-14400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Memahami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pemasaran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&amp;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penjualan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4000" marR="0" lvl="0" indent="-14400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Merekomendasikan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pendekatan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Go-To-Market (GTM)</a:t>
            </a:r>
          </a:p>
          <a:p>
            <a:pPr marL="144000" marR="0" lvl="0" indent="-14400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Memetakan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proses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penjualan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
        <p:nvSpPr>
          <p:cNvPr id="101" name="TextBox 100">
            <a:extLst>
              <a:ext uri="{FF2B5EF4-FFF2-40B4-BE49-F238E27FC236}">
                <a16:creationId xmlns:a16="http://schemas.microsoft.com/office/drawing/2014/main" id="{F918E407-5CD6-4224-B079-879433A90114}"/>
              </a:ext>
            </a:extLst>
          </p:cNvPr>
          <p:cNvSpPr txBox="1"/>
          <p:nvPr/>
        </p:nvSpPr>
        <p:spPr>
          <a:xfrm>
            <a:off x="7633528" y="4777580"/>
            <a:ext cx="1683905" cy="153888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Penglolaan</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keuangan</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untuk</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keuntungan</a:t>
            </a:r>
            <a:endParaRPr kumimoji="0" lang="en-IN" sz="1100" b="1" i="0" u="none" strike="noStrike" kern="1200" cap="none" spc="0" normalizeH="0" baseline="0" noProof="0" dirty="0">
              <a:ln>
                <a:noFill/>
              </a:ln>
              <a:solidFill>
                <a:srgbClr val="414042"/>
              </a:solidFill>
              <a:effectLst/>
              <a:uLnTx/>
              <a:uFillTx/>
              <a:latin typeface="Barlow ExtraBold"/>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Memahami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biaya</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awal</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Memulai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dengan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perencanaan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keuangan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Menganalisis</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jalan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menuju</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keuntungan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Memahami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tentang</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Bootstrapping dan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Pendanaan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Lainnya</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
        <p:nvSpPr>
          <p:cNvPr id="102" name="TextBox 101">
            <a:extLst>
              <a:ext uri="{FF2B5EF4-FFF2-40B4-BE49-F238E27FC236}">
                <a16:creationId xmlns:a16="http://schemas.microsoft.com/office/drawing/2014/main" id="{2469209E-8DF9-4EE7-AF21-51516DB79126}"/>
              </a:ext>
            </a:extLst>
          </p:cNvPr>
          <p:cNvSpPr txBox="1"/>
          <p:nvPr/>
        </p:nvSpPr>
        <p:spPr>
          <a:xfrm>
            <a:off x="8433436" y="2692268"/>
            <a:ext cx="1418568"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Persyaratan</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dan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Bakat</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yang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dibutuhkan</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tim</a:t>
            </a:r>
            <a:endParaRPr kumimoji="0" lang="en-IN" sz="1100" b="1" i="0" u="none" strike="noStrike" kern="1200" cap="none" spc="0" normalizeH="0" baseline="0" noProof="0" dirty="0">
              <a:ln>
                <a:noFill/>
              </a:ln>
              <a:solidFill>
                <a:srgbClr val="414042"/>
              </a:solidFill>
              <a:effectLst/>
              <a:uLnTx/>
              <a:uFillTx/>
              <a:latin typeface="Barlow ExtraBold"/>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Menentukan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pendiri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dan mentor</a:t>
            </a: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Membuat</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tim</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awal</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
        <p:nvSpPr>
          <p:cNvPr id="3" name="Rectangle: Rounded Corners 2">
            <a:extLst>
              <a:ext uri="{FF2B5EF4-FFF2-40B4-BE49-F238E27FC236}">
                <a16:creationId xmlns:a16="http://schemas.microsoft.com/office/drawing/2014/main" id="{5136CE36-E8B3-4F1F-97CA-D1BA4F8989AF}"/>
              </a:ext>
            </a:extLst>
          </p:cNvPr>
          <p:cNvSpPr/>
          <p:nvPr/>
        </p:nvSpPr>
        <p:spPr>
          <a:xfrm>
            <a:off x="452834"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01</a:t>
            </a:r>
          </a:p>
        </p:txBody>
      </p:sp>
      <p:sp>
        <p:nvSpPr>
          <p:cNvPr id="55" name="Rectangle: Rounded Corners 54">
            <a:extLst>
              <a:ext uri="{FF2B5EF4-FFF2-40B4-BE49-F238E27FC236}">
                <a16:creationId xmlns:a16="http://schemas.microsoft.com/office/drawing/2014/main" id="{2FB38F42-522E-4B17-AB91-314AEFF8FD4A}"/>
              </a:ext>
            </a:extLst>
          </p:cNvPr>
          <p:cNvSpPr/>
          <p:nvPr/>
        </p:nvSpPr>
        <p:spPr>
          <a:xfrm>
            <a:off x="1360222"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02</a:t>
            </a:r>
          </a:p>
        </p:txBody>
      </p:sp>
      <p:sp>
        <p:nvSpPr>
          <p:cNvPr id="64" name="Rectangle: Rounded Corners 63">
            <a:extLst>
              <a:ext uri="{FF2B5EF4-FFF2-40B4-BE49-F238E27FC236}">
                <a16:creationId xmlns:a16="http://schemas.microsoft.com/office/drawing/2014/main" id="{F64F29C5-4178-4D4F-95EE-DC5B9D4CBD97}"/>
              </a:ext>
            </a:extLst>
          </p:cNvPr>
          <p:cNvSpPr/>
          <p:nvPr/>
        </p:nvSpPr>
        <p:spPr>
          <a:xfrm>
            <a:off x="2267609"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03</a:t>
            </a:r>
          </a:p>
        </p:txBody>
      </p:sp>
      <p:sp>
        <p:nvSpPr>
          <p:cNvPr id="65" name="Rectangle: Rounded Corners 64">
            <a:extLst>
              <a:ext uri="{FF2B5EF4-FFF2-40B4-BE49-F238E27FC236}">
                <a16:creationId xmlns:a16="http://schemas.microsoft.com/office/drawing/2014/main" id="{E69F30C9-3CEF-4208-9C1F-5B4BC9B605E7}"/>
              </a:ext>
            </a:extLst>
          </p:cNvPr>
          <p:cNvSpPr/>
          <p:nvPr/>
        </p:nvSpPr>
        <p:spPr>
          <a:xfrm>
            <a:off x="3174997"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04</a:t>
            </a:r>
          </a:p>
        </p:txBody>
      </p:sp>
      <p:sp>
        <p:nvSpPr>
          <p:cNvPr id="66" name="Rectangle: Rounded Corners 65">
            <a:extLst>
              <a:ext uri="{FF2B5EF4-FFF2-40B4-BE49-F238E27FC236}">
                <a16:creationId xmlns:a16="http://schemas.microsoft.com/office/drawing/2014/main" id="{F0C62021-D01F-4B67-8A98-FC6C59AF3135}"/>
              </a:ext>
            </a:extLst>
          </p:cNvPr>
          <p:cNvSpPr/>
          <p:nvPr/>
        </p:nvSpPr>
        <p:spPr>
          <a:xfrm>
            <a:off x="4082384"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05</a:t>
            </a:r>
          </a:p>
        </p:txBody>
      </p:sp>
      <p:sp>
        <p:nvSpPr>
          <p:cNvPr id="67" name="Rectangle: Rounded Corners 66">
            <a:extLst>
              <a:ext uri="{FF2B5EF4-FFF2-40B4-BE49-F238E27FC236}">
                <a16:creationId xmlns:a16="http://schemas.microsoft.com/office/drawing/2014/main" id="{F793AE9F-8E36-4D35-B053-521A0DDF20CB}"/>
              </a:ext>
            </a:extLst>
          </p:cNvPr>
          <p:cNvSpPr/>
          <p:nvPr/>
        </p:nvSpPr>
        <p:spPr>
          <a:xfrm>
            <a:off x="4989772"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06</a:t>
            </a:r>
          </a:p>
        </p:txBody>
      </p:sp>
      <p:sp>
        <p:nvSpPr>
          <p:cNvPr id="68" name="Rectangle: Rounded Corners 67">
            <a:extLst>
              <a:ext uri="{FF2B5EF4-FFF2-40B4-BE49-F238E27FC236}">
                <a16:creationId xmlns:a16="http://schemas.microsoft.com/office/drawing/2014/main" id="{698CC8D5-321D-4E8F-8176-820A6BE7BF93}"/>
              </a:ext>
            </a:extLst>
          </p:cNvPr>
          <p:cNvSpPr/>
          <p:nvPr/>
        </p:nvSpPr>
        <p:spPr>
          <a:xfrm>
            <a:off x="5897160"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07</a:t>
            </a:r>
          </a:p>
        </p:txBody>
      </p:sp>
      <p:sp>
        <p:nvSpPr>
          <p:cNvPr id="69" name="Rectangle: Rounded Corners 68">
            <a:extLst>
              <a:ext uri="{FF2B5EF4-FFF2-40B4-BE49-F238E27FC236}">
                <a16:creationId xmlns:a16="http://schemas.microsoft.com/office/drawing/2014/main" id="{B5E72EBA-BD47-43E1-91C0-DEBE9F9FD4E1}"/>
              </a:ext>
            </a:extLst>
          </p:cNvPr>
          <p:cNvSpPr/>
          <p:nvPr/>
        </p:nvSpPr>
        <p:spPr>
          <a:xfrm>
            <a:off x="6804547"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08</a:t>
            </a:r>
          </a:p>
        </p:txBody>
      </p:sp>
      <p:sp>
        <p:nvSpPr>
          <p:cNvPr id="70" name="Rectangle: Rounded Corners 69">
            <a:extLst>
              <a:ext uri="{FF2B5EF4-FFF2-40B4-BE49-F238E27FC236}">
                <a16:creationId xmlns:a16="http://schemas.microsoft.com/office/drawing/2014/main" id="{5D18ACC3-6013-4843-B33C-98C76E70EFCC}"/>
              </a:ext>
            </a:extLst>
          </p:cNvPr>
          <p:cNvSpPr/>
          <p:nvPr/>
        </p:nvSpPr>
        <p:spPr>
          <a:xfrm>
            <a:off x="7711935"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09</a:t>
            </a:r>
          </a:p>
        </p:txBody>
      </p:sp>
      <p:sp>
        <p:nvSpPr>
          <p:cNvPr id="71" name="Rectangle: Rounded Corners 70">
            <a:extLst>
              <a:ext uri="{FF2B5EF4-FFF2-40B4-BE49-F238E27FC236}">
                <a16:creationId xmlns:a16="http://schemas.microsoft.com/office/drawing/2014/main" id="{12CA30AF-261C-40C9-9C2F-E548E150BC53}"/>
              </a:ext>
            </a:extLst>
          </p:cNvPr>
          <p:cNvSpPr/>
          <p:nvPr/>
        </p:nvSpPr>
        <p:spPr>
          <a:xfrm>
            <a:off x="8619322"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10</a:t>
            </a:r>
          </a:p>
        </p:txBody>
      </p:sp>
      <p:sp>
        <p:nvSpPr>
          <p:cNvPr id="72" name="Rectangle: Rounded Corners 71">
            <a:extLst>
              <a:ext uri="{FF2B5EF4-FFF2-40B4-BE49-F238E27FC236}">
                <a16:creationId xmlns:a16="http://schemas.microsoft.com/office/drawing/2014/main" id="{B9D46813-9EB4-4F0A-A71C-78C767B055DA}"/>
              </a:ext>
            </a:extLst>
          </p:cNvPr>
          <p:cNvSpPr/>
          <p:nvPr/>
        </p:nvSpPr>
        <p:spPr>
          <a:xfrm>
            <a:off x="9526710"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11</a:t>
            </a:r>
          </a:p>
        </p:txBody>
      </p:sp>
      <p:sp>
        <p:nvSpPr>
          <p:cNvPr id="73" name="Rectangle: Rounded Corners 72">
            <a:extLst>
              <a:ext uri="{FF2B5EF4-FFF2-40B4-BE49-F238E27FC236}">
                <a16:creationId xmlns:a16="http://schemas.microsoft.com/office/drawing/2014/main" id="{FE9BD710-148B-475B-9AB1-36E3842FA014}"/>
              </a:ext>
            </a:extLst>
          </p:cNvPr>
          <p:cNvSpPr/>
          <p:nvPr/>
        </p:nvSpPr>
        <p:spPr>
          <a:xfrm>
            <a:off x="10434097" y="1619273"/>
            <a:ext cx="829612" cy="435921"/>
          </a:xfrm>
          <a:prstGeom prst="roundRect">
            <a:avLst>
              <a:gd name="adj" fmla="val 660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FFFFFF"/>
                </a:solidFill>
                <a:effectLst/>
                <a:uLnTx/>
                <a:uFillTx/>
                <a:latin typeface="Barlow-Regular" panose="02040502050405020303"/>
                <a:ea typeface="+mn-ea"/>
                <a:cs typeface="+mn-cs"/>
              </a:rPr>
              <a:t>12</a:t>
            </a:r>
          </a:p>
        </p:txBody>
      </p:sp>
      <p:grpSp>
        <p:nvGrpSpPr>
          <p:cNvPr id="174" name="Group 173">
            <a:extLst>
              <a:ext uri="{FF2B5EF4-FFF2-40B4-BE49-F238E27FC236}">
                <a16:creationId xmlns:a16="http://schemas.microsoft.com/office/drawing/2014/main" id="{918DBAAB-5D37-41CD-BEF4-1DAFD6EC1A0B}"/>
              </a:ext>
            </a:extLst>
          </p:cNvPr>
          <p:cNvGrpSpPr/>
          <p:nvPr/>
        </p:nvGrpSpPr>
        <p:grpSpPr>
          <a:xfrm rot="20005947">
            <a:off x="11382551" y="1442025"/>
            <a:ext cx="787720" cy="314532"/>
            <a:chOff x="9427453" y="2133698"/>
            <a:chExt cx="2503146" cy="999494"/>
          </a:xfrm>
        </p:grpSpPr>
        <p:sp>
          <p:nvSpPr>
            <p:cNvPr id="175" name="Graphic 2466">
              <a:extLst>
                <a:ext uri="{FF2B5EF4-FFF2-40B4-BE49-F238E27FC236}">
                  <a16:creationId xmlns:a16="http://schemas.microsoft.com/office/drawing/2014/main" id="{60E678A8-752D-4845-BE9C-6C4F402127EE}"/>
                </a:ext>
              </a:extLst>
            </p:cNvPr>
            <p:cNvSpPr/>
            <p:nvPr/>
          </p:nvSpPr>
          <p:spPr>
            <a:xfrm rot="20630650">
              <a:off x="10725569" y="2177257"/>
              <a:ext cx="917450" cy="117833"/>
            </a:xfrm>
            <a:custGeom>
              <a:avLst/>
              <a:gdLst>
                <a:gd name="connsiteX0" fmla="*/ 95620 w 974126"/>
                <a:gd name="connsiteY0" fmla="*/ 67474 h 125112"/>
                <a:gd name="connsiteX1" fmla="*/ 139973 w 974126"/>
                <a:gd name="connsiteY1" fmla="*/ 57497 h 125112"/>
                <a:gd name="connsiteX2" fmla="*/ 383266 w 974126"/>
                <a:gd name="connsiteY2" fmla="*/ 9931 h 125112"/>
                <a:gd name="connsiteX3" fmla="*/ 621297 w 974126"/>
                <a:gd name="connsiteY3" fmla="*/ 2961 h 125112"/>
                <a:gd name="connsiteX4" fmla="*/ 960609 w 974126"/>
                <a:gd name="connsiteY4" fmla="*/ 90779 h 125112"/>
                <a:gd name="connsiteX5" fmla="*/ 974072 w 974126"/>
                <a:gd name="connsiteY5" fmla="*/ 99526 h 125112"/>
                <a:gd name="connsiteX6" fmla="*/ 948445 w 974126"/>
                <a:gd name="connsiteY6" fmla="*/ 122967 h 125112"/>
                <a:gd name="connsiteX7" fmla="*/ 902725 w 974126"/>
                <a:gd name="connsiteY7" fmla="*/ 124812 h 125112"/>
                <a:gd name="connsiteX8" fmla="*/ 68215 w 974126"/>
                <a:gd name="connsiteY8" fmla="*/ 124744 h 125112"/>
                <a:gd name="connsiteX9" fmla="*/ 7118 w 974126"/>
                <a:gd name="connsiteY9" fmla="*/ 118047 h 125112"/>
                <a:gd name="connsiteX10" fmla="*/ 216 w 974126"/>
                <a:gd name="connsiteY10" fmla="*/ 109504 h 125112"/>
                <a:gd name="connsiteX11" fmla="*/ 14431 w 974126"/>
                <a:gd name="connsiteY11" fmla="*/ 91667 h 125112"/>
                <a:gd name="connsiteX12" fmla="*/ 22700 w 974126"/>
                <a:gd name="connsiteY12" fmla="*/ 88728 h 125112"/>
                <a:gd name="connsiteX13" fmla="*/ 38282 w 974126"/>
                <a:gd name="connsiteY13" fmla="*/ 84013 h 125112"/>
                <a:gd name="connsiteX14" fmla="*/ 45663 w 974126"/>
                <a:gd name="connsiteY14" fmla="*/ 81348 h 125112"/>
                <a:gd name="connsiteX15" fmla="*/ 63431 w 974126"/>
                <a:gd name="connsiteY15" fmla="*/ 72942 h 125112"/>
                <a:gd name="connsiteX16" fmla="*/ 95620 w 974126"/>
                <a:gd name="connsiteY16" fmla="*/ 67474 h 12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126" h="125112">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76" name="Graphic 2466">
              <a:extLst>
                <a:ext uri="{FF2B5EF4-FFF2-40B4-BE49-F238E27FC236}">
                  <a16:creationId xmlns:a16="http://schemas.microsoft.com/office/drawing/2014/main" id="{65F8385C-3065-4677-9EBA-1C1E2E793CEE}"/>
                </a:ext>
              </a:extLst>
            </p:cNvPr>
            <p:cNvSpPr/>
            <p:nvPr/>
          </p:nvSpPr>
          <p:spPr>
            <a:xfrm rot="20630650">
              <a:off x="10560140" y="2736266"/>
              <a:ext cx="413220" cy="247927"/>
            </a:xfrm>
            <a:custGeom>
              <a:avLst/>
              <a:gdLst>
                <a:gd name="connsiteX0" fmla="*/ 438748 w 438747"/>
                <a:gd name="connsiteY0" fmla="*/ 109362 h 263243"/>
                <a:gd name="connsiteX1" fmla="*/ 385306 w 438747"/>
                <a:gd name="connsiteY1" fmla="*/ 140867 h 263243"/>
                <a:gd name="connsiteX2" fmla="*/ 273158 w 438747"/>
                <a:gd name="connsiteY2" fmla="*/ 201895 h 263243"/>
                <a:gd name="connsiteX3" fmla="*/ 230719 w 438747"/>
                <a:gd name="connsiteY3" fmla="*/ 218024 h 263243"/>
                <a:gd name="connsiteX4" fmla="*/ 12984 w 438747"/>
                <a:gd name="connsiteY4" fmla="*/ 262240 h 263243"/>
                <a:gd name="connsiteX5" fmla="*/ 0 w 438747"/>
                <a:gd name="connsiteY5" fmla="*/ 260190 h 263243"/>
                <a:gd name="connsiteX6" fmla="*/ 14283 w 438747"/>
                <a:gd name="connsiteY6" fmla="*/ 228411 h 263243"/>
                <a:gd name="connsiteX7" fmla="*/ 104561 w 438747"/>
                <a:gd name="connsiteY7" fmla="*/ 53937 h 263243"/>
                <a:gd name="connsiteX8" fmla="*/ 129779 w 438747"/>
                <a:gd name="connsiteY8" fmla="*/ 4459 h 263243"/>
                <a:gd name="connsiteX9" fmla="*/ 137774 w 438747"/>
                <a:gd name="connsiteY9" fmla="*/ 16 h 263243"/>
                <a:gd name="connsiteX10" fmla="*/ 165248 w 438747"/>
                <a:gd name="connsiteY10" fmla="*/ 6099 h 263243"/>
                <a:gd name="connsiteX11" fmla="*/ 266529 w 438747"/>
                <a:gd name="connsiteY11" fmla="*/ 43549 h 263243"/>
                <a:gd name="connsiteX12" fmla="*/ 306508 w 438747"/>
                <a:gd name="connsiteY12" fmla="*/ 56944 h 263243"/>
                <a:gd name="connsiteX13" fmla="*/ 346830 w 438747"/>
                <a:gd name="connsiteY13" fmla="*/ 70271 h 263243"/>
                <a:gd name="connsiteX14" fmla="*/ 393301 w 438747"/>
                <a:gd name="connsiteY14" fmla="*/ 83597 h 263243"/>
                <a:gd name="connsiteX15" fmla="*/ 438748 w 438747"/>
                <a:gd name="connsiteY15" fmla="*/ 109362 h 26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747" h="263243">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77" name="Graphic 2466">
              <a:extLst>
                <a:ext uri="{FF2B5EF4-FFF2-40B4-BE49-F238E27FC236}">
                  <a16:creationId xmlns:a16="http://schemas.microsoft.com/office/drawing/2014/main" id="{9D27EEBB-D85C-4FAC-8820-67B3FD847B42}"/>
                </a:ext>
              </a:extLst>
            </p:cNvPr>
            <p:cNvSpPr/>
            <p:nvPr/>
          </p:nvSpPr>
          <p:spPr>
            <a:xfrm rot="20630650">
              <a:off x="10421711" y="2256090"/>
              <a:ext cx="411952" cy="247804"/>
            </a:xfrm>
            <a:custGeom>
              <a:avLst/>
              <a:gdLst>
                <a:gd name="connsiteX0" fmla="*/ 437401 w 437401"/>
                <a:gd name="connsiteY0" fmla="*/ 154245 h 263112"/>
                <a:gd name="connsiteX1" fmla="*/ 403640 w 437401"/>
                <a:gd name="connsiteY1" fmla="*/ 167845 h 263112"/>
                <a:gd name="connsiteX2" fmla="*/ 383958 w 437401"/>
                <a:gd name="connsiteY2" fmla="*/ 173859 h 263112"/>
                <a:gd name="connsiteX3" fmla="*/ 384027 w 437401"/>
                <a:gd name="connsiteY3" fmla="*/ 173859 h 263112"/>
                <a:gd name="connsiteX4" fmla="*/ 363867 w 437401"/>
                <a:gd name="connsiteY4" fmla="*/ 180146 h 263112"/>
                <a:gd name="connsiteX5" fmla="*/ 364208 w 437401"/>
                <a:gd name="connsiteY5" fmla="*/ 180010 h 263112"/>
                <a:gd name="connsiteX6" fmla="*/ 343842 w 437401"/>
                <a:gd name="connsiteY6" fmla="*/ 186434 h 263112"/>
                <a:gd name="connsiteX7" fmla="*/ 344184 w 437401"/>
                <a:gd name="connsiteY7" fmla="*/ 186229 h 263112"/>
                <a:gd name="connsiteX8" fmla="*/ 232379 w 437401"/>
                <a:gd name="connsiteY8" fmla="*/ 230992 h 263112"/>
                <a:gd name="connsiteX9" fmla="*/ 215020 w 437401"/>
                <a:gd name="connsiteY9" fmla="*/ 237963 h 263112"/>
                <a:gd name="connsiteX10" fmla="*/ 206341 w 437401"/>
                <a:gd name="connsiteY10" fmla="*/ 241243 h 263112"/>
                <a:gd name="connsiteX11" fmla="*/ 136496 w 437401"/>
                <a:gd name="connsiteY11" fmla="*/ 263112 h 263112"/>
                <a:gd name="connsiteX12" fmla="*/ 128842 w 437401"/>
                <a:gd name="connsiteY12" fmla="*/ 258192 h 263112"/>
                <a:gd name="connsiteX13" fmla="*/ 114628 w 437401"/>
                <a:gd name="connsiteY13" fmla="*/ 228873 h 263112"/>
                <a:gd name="connsiteX14" fmla="*/ 4462 w 437401"/>
                <a:gd name="connsiteY14" fmla="*/ 17017 h 263112"/>
                <a:gd name="connsiteX15" fmla="*/ 567 w 437401"/>
                <a:gd name="connsiteY15" fmla="*/ 0 h 263112"/>
                <a:gd name="connsiteX16" fmla="*/ 70001 w 437401"/>
                <a:gd name="connsiteY16" fmla="*/ 12233 h 263112"/>
                <a:gd name="connsiteX17" fmla="*/ 223563 w 437401"/>
                <a:gd name="connsiteY17" fmla="*/ 43670 h 263112"/>
                <a:gd name="connsiteX18" fmla="*/ 275296 w 437401"/>
                <a:gd name="connsiteY18" fmla="*/ 62737 h 263112"/>
                <a:gd name="connsiteX19" fmla="*/ 421477 w 437401"/>
                <a:gd name="connsiteY19" fmla="*/ 143037 h 263112"/>
                <a:gd name="connsiteX20" fmla="*/ 437401 w 437401"/>
                <a:gd name="connsiteY20" fmla="*/ 154245 h 26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7401" h="263112">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78" name="Graphic 2466">
              <a:extLst>
                <a:ext uri="{FF2B5EF4-FFF2-40B4-BE49-F238E27FC236}">
                  <a16:creationId xmlns:a16="http://schemas.microsoft.com/office/drawing/2014/main" id="{F43C4DE1-BFD8-4F6C-97D0-FB97AF266F22}"/>
                </a:ext>
              </a:extLst>
            </p:cNvPr>
            <p:cNvSpPr/>
            <p:nvPr/>
          </p:nvSpPr>
          <p:spPr>
            <a:xfrm rot="20630650">
              <a:off x="10663080" y="2591893"/>
              <a:ext cx="1170009" cy="56918"/>
            </a:xfrm>
            <a:custGeom>
              <a:avLst/>
              <a:gdLst>
                <a:gd name="connsiteX0" fmla="*/ 105655 w 1242287"/>
                <a:gd name="connsiteY0" fmla="*/ 51207 h 60434"/>
                <a:gd name="connsiteX1" fmla="*/ 0 w 1242287"/>
                <a:gd name="connsiteY1" fmla="*/ 12321 h 60434"/>
                <a:gd name="connsiteX2" fmla="*/ 42576 w 1242287"/>
                <a:gd name="connsiteY2" fmla="*/ 293 h 60434"/>
                <a:gd name="connsiteX3" fmla="*/ 1201978 w 1242287"/>
                <a:gd name="connsiteY3" fmla="*/ 225 h 60434"/>
                <a:gd name="connsiteX4" fmla="*/ 1234099 w 1242287"/>
                <a:gd name="connsiteY4" fmla="*/ 5077 h 60434"/>
                <a:gd name="connsiteX5" fmla="*/ 1225077 w 1242287"/>
                <a:gd name="connsiteY5" fmla="*/ 38222 h 60434"/>
                <a:gd name="connsiteX6" fmla="*/ 1195691 w 1242287"/>
                <a:gd name="connsiteY6" fmla="*/ 57631 h 60434"/>
                <a:gd name="connsiteX7" fmla="*/ 1133637 w 1242287"/>
                <a:gd name="connsiteY7" fmla="*/ 60433 h 60434"/>
                <a:gd name="connsiteX8" fmla="*/ 193131 w 1242287"/>
                <a:gd name="connsiteY8" fmla="*/ 60433 h 60434"/>
                <a:gd name="connsiteX9" fmla="*/ 105655 w 1242287"/>
                <a:gd name="connsiteY9" fmla="*/ 51207 h 6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287" h="60434">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79" name="Graphic 2466">
              <a:extLst>
                <a:ext uri="{FF2B5EF4-FFF2-40B4-BE49-F238E27FC236}">
                  <a16:creationId xmlns:a16="http://schemas.microsoft.com/office/drawing/2014/main" id="{9B91A81A-8CC8-4E53-BF3A-9389580FB673}"/>
                </a:ext>
              </a:extLst>
            </p:cNvPr>
            <p:cNvSpPr/>
            <p:nvPr/>
          </p:nvSpPr>
          <p:spPr>
            <a:xfrm rot="20630650">
              <a:off x="10618089" y="2276995"/>
              <a:ext cx="1109167" cy="61819"/>
            </a:xfrm>
            <a:custGeom>
              <a:avLst/>
              <a:gdLst>
                <a:gd name="connsiteX0" fmla="*/ 0 w 1177686"/>
                <a:gd name="connsiteY0" fmla="*/ 47087 h 65638"/>
                <a:gd name="connsiteX1" fmla="*/ 3759 w 1177686"/>
                <a:gd name="connsiteY1" fmla="*/ 45857 h 65638"/>
                <a:gd name="connsiteX2" fmla="*/ 19546 w 1177686"/>
                <a:gd name="connsiteY2" fmla="*/ 39979 h 65638"/>
                <a:gd name="connsiteX3" fmla="*/ 137160 w 1177686"/>
                <a:gd name="connsiteY3" fmla="*/ 0 h 65638"/>
                <a:gd name="connsiteX4" fmla="*/ 149257 w 1177686"/>
                <a:gd name="connsiteY4" fmla="*/ 13258 h 65638"/>
                <a:gd name="connsiteX5" fmla="*/ 172151 w 1177686"/>
                <a:gd name="connsiteY5" fmla="*/ 13941 h 65638"/>
                <a:gd name="connsiteX6" fmla="*/ 1068782 w 1177686"/>
                <a:gd name="connsiteY6" fmla="*/ 13941 h 65638"/>
                <a:gd name="connsiteX7" fmla="*/ 1088396 w 1177686"/>
                <a:gd name="connsiteY7" fmla="*/ 13805 h 65638"/>
                <a:gd name="connsiteX8" fmla="*/ 1108898 w 1177686"/>
                <a:gd name="connsiteY8" fmla="*/ 137 h 65638"/>
                <a:gd name="connsiteX9" fmla="*/ 1170884 w 1177686"/>
                <a:gd name="connsiteY9" fmla="*/ 33624 h 65638"/>
                <a:gd name="connsiteX10" fmla="*/ 1176761 w 1177686"/>
                <a:gd name="connsiteY10" fmla="*/ 50162 h 65638"/>
                <a:gd name="connsiteX11" fmla="*/ 1122362 w 1177686"/>
                <a:gd name="connsiteY11" fmla="*/ 64650 h 65638"/>
                <a:gd name="connsiteX12" fmla="*/ 670150 w 1177686"/>
                <a:gd name="connsiteY12" fmla="*/ 64924 h 65638"/>
                <a:gd name="connsiteX13" fmla="*/ 54058 w 1177686"/>
                <a:gd name="connsiteY13" fmla="*/ 64445 h 65638"/>
                <a:gd name="connsiteX14" fmla="*/ 0 w 1177686"/>
                <a:gd name="connsiteY14" fmla="*/ 47087 h 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7686" h="65638">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0" name="Graphic 2466">
              <a:extLst>
                <a:ext uri="{FF2B5EF4-FFF2-40B4-BE49-F238E27FC236}">
                  <a16:creationId xmlns:a16="http://schemas.microsoft.com/office/drawing/2014/main" id="{6EBD129A-26D5-480E-8C03-04DAA23A9A56}"/>
                </a:ext>
              </a:extLst>
            </p:cNvPr>
            <p:cNvSpPr/>
            <p:nvPr/>
          </p:nvSpPr>
          <p:spPr>
            <a:xfrm rot="20630650">
              <a:off x="10364759" y="2564753"/>
              <a:ext cx="142970" cy="262603"/>
            </a:xfrm>
            <a:custGeom>
              <a:avLst/>
              <a:gdLst>
                <a:gd name="connsiteX0" fmla="*/ 9158 w 151802"/>
                <a:gd name="connsiteY0" fmla="*/ 57271 h 278826"/>
                <a:gd name="connsiteX1" fmla="*/ 10798 w 151802"/>
                <a:gd name="connsiteY1" fmla="*/ 15037 h 278826"/>
                <a:gd name="connsiteX2" fmla="*/ 27747 w 151802"/>
                <a:gd name="connsiteY2" fmla="*/ 207 h 278826"/>
                <a:gd name="connsiteX3" fmla="*/ 49752 w 151802"/>
                <a:gd name="connsiteY3" fmla="*/ 5605 h 278826"/>
                <a:gd name="connsiteX4" fmla="*/ 139484 w 151802"/>
                <a:gd name="connsiteY4" fmla="*/ 34240 h 278826"/>
                <a:gd name="connsiteX5" fmla="*/ 147548 w 151802"/>
                <a:gd name="connsiteY5" fmla="*/ 38956 h 278826"/>
                <a:gd name="connsiteX6" fmla="*/ 151443 w 151802"/>
                <a:gd name="connsiteY6" fmla="*/ 58433 h 278826"/>
                <a:gd name="connsiteX7" fmla="*/ 151512 w 151802"/>
                <a:gd name="connsiteY7" fmla="*/ 72990 h 278826"/>
                <a:gd name="connsiteX8" fmla="*/ 151512 w 151802"/>
                <a:gd name="connsiteY8" fmla="*/ 87273 h 278826"/>
                <a:gd name="connsiteX9" fmla="*/ 151512 w 151802"/>
                <a:gd name="connsiteY9" fmla="*/ 106135 h 278826"/>
                <a:gd name="connsiteX10" fmla="*/ 151717 w 151802"/>
                <a:gd name="connsiteY10" fmla="*/ 120350 h 278826"/>
                <a:gd name="connsiteX11" fmla="*/ 151649 w 151802"/>
                <a:gd name="connsiteY11" fmla="*/ 139349 h 278826"/>
                <a:gd name="connsiteX12" fmla="*/ 151649 w 151802"/>
                <a:gd name="connsiteY12" fmla="*/ 158347 h 278826"/>
                <a:gd name="connsiteX13" fmla="*/ 151580 w 151802"/>
                <a:gd name="connsiteY13" fmla="*/ 177346 h 278826"/>
                <a:gd name="connsiteX14" fmla="*/ 151512 w 151802"/>
                <a:gd name="connsiteY14" fmla="*/ 191561 h 278826"/>
                <a:gd name="connsiteX15" fmla="*/ 151443 w 151802"/>
                <a:gd name="connsiteY15" fmla="*/ 210560 h 278826"/>
                <a:gd name="connsiteX16" fmla="*/ 151170 w 151802"/>
                <a:gd name="connsiteY16" fmla="*/ 225048 h 278826"/>
                <a:gd name="connsiteX17" fmla="*/ 148026 w 151802"/>
                <a:gd name="connsiteY17" fmla="*/ 239468 h 278826"/>
                <a:gd name="connsiteX18" fmla="*/ 140851 w 151802"/>
                <a:gd name="connsiteY18" fmla="*/ 245892 h 278826"/>
                <a:gd name="connsiteX19" fmla="*/ 51392 w 151802"/>
                <a:gd name="connsiteY19" fmla="*/ 272818 h 278826"/>
                <a:gd name="connsiteX20" fmla="*/ 26380 w 151802"/>
                <a:gd name="connsiteY20" fmla="*/ 278695 h 278826"/>
                <a:gd name="connsiteX21" fmla="*/ 11004 w 151802"/>
                <a:gd name="connsiteY21" fmla="*/ 265711 h 278826"/>
                <a:gd name="connsiteX22" fmla="*/ 9021 w 151802"/>
                <a:gd name="connsiteY22" fmla="*/ 217325 h 278826"/>
                <a:gd name="connsiteX23" fmla="*/ 0 w 151802"/>
                <a:gd name="connsiteY23" fmla="*/ 176116 h 278826"/>
                <a:gd name="connsiteX24" fmla="*/ 1845 w 151802"/>
                <a:gd name="connsiteY24" fmla="*/ 106135 h 278826"/>
                <a:gd name="connsiteX25" fmla="*/ 9158 w 151802"/>
                <a:gd name="connsiteY25" fmla="*/ 57271 h 27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802" h="278826">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1" name="Graphic 2466">
              <a:extLst>
                <a:ext uri="{FF2B5EF4-FFF2-40B4-BE49-F238E27FC236}">
                  <a16:creationId xmlns:a16="http://schemas.microsoft.com/office/drawing/2014/main" id="{7C20AE9C-447E-48C8-A76A-B338FFC18C1C}"/>
                </a:ext>
              </a:extLst>
            </p:cNvPr>
            <p:cNvSpPr/>
            <p:nvPr/>
          </p:nvSpPr>
          <p:spPr>
            <a:xfrm rot="20630650">
              <a:off x="11748945" y="2133698"/>
              <a:ext cx="181654" cy="316589"/>
            </a:xfrm>
            <a:custGeom>
              <a:avLst/>
              <a:gdLst>
                <a:gd name="connsiteX0" fmla="*/ 0 w 192876"/>
                <a:gd name="connsiteY0" fmla="*/ 336146 h 336146"/>
                <a:gd name="connsiteX1" fmla="*/ 14899 w 192876"/>
                <a:gd name="connsiteY1" fmla="*/ 309356 h 336146"/>
                <a:gd name="connsiteX2" fmla="*/ 36904 w 192876"/>
                <a:gd name="connsiteY2" fmla="*/ 255914 h 336146"/>
                <a:gd name="connsiteX3" fmla="*/ 50026 w 192876"/>
                <a:gd name="connsiteY3" fmla="*/ 223179 h 336146"/>
                <a:gd name="connsiteX4" fmla="*/ 56450 w 192876"/>
                <a:gd name="connsiteY4" fmla="*/ 197209 h 336146"/>
                <a:gd name="connsiteX5" fmla="*/ 59661 w 192876"/>
                <a:gd name="connsiteY5" fmla="*/ 170693 h 336146"/>
                <a:gd name="connsiteX6" fmla="*/ 57338 w 192876"/>
                <a:gd name="connsiteY6" fmla="*/ 130850 h 336146"/>
                <a:gd name="connsiteX7" fmla="*/ 46472 w 192876"/>
                <a:gd name="connsiteY7" fmla="*/ 94288 h 336146"/>
                <a:gd name="connsiteX8" fmla="*/ 43328 w 192876"/>
                <a:gd name="connsiteY8" fmla="*/ 86565 h 336146"/>
                <a:gd name="connsiteX9" fmla="*/ 36016 w 192876"/>
                <a:gd name="connsiteY9" fmla="*/ 71394 h 336146"/>
                <a:gd name="connsiteX10" fmla="*/ 17974 w 192876"/>
                <a:gd name="connsiteY10" fmla="*/ 41461 h 336146"/>
                <a:gd name="connsiteX11" fmla="*/ 6151 w 192876"/>
                <a:gd name="connsiteY11" fmla="*/ 6880 h 336146"/>
                <a:gd name="connsiteX12" fmla="*/ 16334 w 192876"/>
                <a:gd name="connsiteY12" fmla="*/ 593 h 336146"/>
                <a:gd name="connsiteX13" fmla="*/ 175500 w 192876"/>
                <a:gd name="connsiteY13" fmla="*/ 129894 h 336146"/>
                <a:gd name="connsiteX14" fmla="*/ 179873 w 192876"/>
                <a:gd name="connsiteY14" fmla="*/ 134746 h 336146"/>
                <a:gd name="connsiteX15" fmla="*/ 178711 w 192876"/>
                <a:gd name="connsiteY15" fmla="*/ 196252 h 336146"/>
                <a:gd name="connsiteX16" fmla="*/ 125201 w 192876"/>
                <a:gd name="connsiteY16" fmla="*/ 248943 h 336146"/>
                <a:gd name="connsiteX17" fmla="*/ 31984 w 192876"/>
                <a:gd name="connsiteY17" fmla="*/ 320359 h 336146"/>
                <a:gd name="connsiteX18" fmla="*/ 0 w 192876"/>
                <a:gd name="connsiteY18" fmla="*/ 336146 h 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876" h="33614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2" name="Graphic 2466">
              <a:extLst>
                <a:ext uri="{FF2B5EF4-FFF2-40B4-BE49-F238E27FC236}">
                  <a16:creationId xmlns:a16="http://schemas.microsoft.com/office/drawing/2014/main" id="{13C94D15-8B67-4AD6-B87B-3541E15A024C}"/>
                </a:ext>
              </a:extLst>
            </p:cNvPr>
            <p:cNvSpPr/>
            <p:nvPr/>
          </p:nvSpPr>
          <p:spPr>
            <a:xfrm rot="20630650">
              <a:off x="9941736" y="2603606"/>
              <a:ext cx="87946" cy="435422"/>
            </a:xfrm>
            <a:custGeom>
              <a:avLst/>
              <a:gdLst>
                <a:gd name="connsiteX0" fmla="*/ 93 w 93378"/>
                <a:gd name="connsiteY0" fmla="*/ 746 h 462320"/>
                <a:gd name="connsiteX1" fmla="*/ 51623 w 93378"/>
                <a:gd name="connsiteY1" fmla="*/ 6282 h 462320"/>
                <a:gd name="connsiteX2" fmla="*/ 78207 w 93378"/>
                <a:gd name="connsiteY2" fmla="*/ 14688 h 462320"/>
                <a:gd name="connsiteX3" fmla="*/ 89142 w 93378"/>
                <a:gd name="connsiteY3" fmla="*/ 54326 h 462320"/>
                <a:gd name="connsiteX4" fmla="*/ 89073 w 93378"/>
                <a:gd name="connsiteY4" fmla="*/ 216977 h 462320"/>
                <a:gd name="connsiteX5" fmla="*/ 93379 w 93378"/>
                <a:gd name="connsiteY5" fmla="*/ 261330 h 462320"/>
                <a:gd name="connsiteX6" fmla="*/ 89278 w 93378"/>
                <a:gd name="connsiteY6" fmla="*/ 401907 h 462320"/>
                <a:gd name="connsiteX7" fmla="*/ 82922 w 93378"/>
                <a:gd name="connsiteY7" fmla="*/ 450087 h 462320"/>
                <a:gd name="connsiteX8" fmla="*/ 44788 w 93378"/>
                <a:gd name="connsiteY8" fmla="*/ 462320 h 462320"/>
                <a:gd name="connsiteX9" fmla="*/ 29480 w 93378"/>
                <a:gd name="connsiteY9" fmla="*/ 456101 h 462320"/>
                <a:gd name="connsiteX10" fmla="*/ 28729 w 93378"/>
                <a:gd name="connsiteY10" fmla="*/ 299122 h 462320"/>
                <a:gd name="connsiteX11" fmla="*/ 28386 w 93378"/>
                <a:gd name="connsiteY11" fmla="*/ 63142 h 462320"/>
                <a:gd name="connsiteX12" fmla="*/ 9183 w 93378"/>
                <a:gd name="connsiteY12" fmla="*/ 14688 h 462320"/>
                <a:gd name="connsiteX13" fmla="*/ 93 w 93378"/>
                <a:gd name="connsiteY13" fmla="*/ 746 h 46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378" h="462320">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3" name="Graphic 2466">
              <a:extLst>
                <a:ext uri="{FF2B5EF4-FFF2-40B4-BE49-F238E27FC236}">
                  <a16:creationId xmlns:a16="http://schemas.microsoft.com/office/drawing/2014/main" id="{44F51D8A-891F-458D-B240-D0F530055C3F}"/>
                </a:ext>
              </a:extLst>
            </p:cNvPr>
            <p:cNvSpPr/>
            <p:nvPr/>
          </p:nvSpPr>
          <p:spPr>
            <a:xfrm rot="20630650">
              <a:off x="10769777" y="2630125"/>
              <a:ext cx="1026680" cy="22183"/>
            </a:xfrm>
            <a:custGeom>
              <a:avLst/>
              <a:gdLst>
                <a:gd name="connsiteX0" fmla="*/ 0 w 1090104"/>
                <a:gd name="connsiteY0" fmla="*/ 1138 h 23553"/>
                <a:gd name="connsiteX1" fmla="*/ 101691 w 1090104"/>
                <a:gd name="connsiteY1" fmla="*/ 796 h 23553"/>
                <a:gd name="connsiteX2" fmla="*/ 1052790 w 1090104"/>
                <a:gd name="connsiteY2" fmla="*/ 1001 h 23553"/>
                <a:gd name="connsiteX3" fmla="*/ 1090104 w 1090104"/>
                <a:gd name="connsiteY3" fmla="*/ 7562 h 23553"/>
                <a:gd name="connsiteX4" fmla="*/ 1064203 w 1090104"/>
                <a:gd name="connsiteY4" fmla="*/ 21299 h 23553"/>
                <a:gd name="connsiteX5" fmla="*/ 985679 w 1090104"/>
                <a:gd name="connsiteY5" fmla="*/ 23485 h 23553"/>
                <a:gd name="connsiteX6" fmla="*/ 126499 w 1090104"/>
                <a:gd name="connsiteY6" fmla="*/ 23554 h 23553"/>
                <a:gd name="connsiteX7" fmla="*/ 38886 w 1090104"/>
                <a:gd name="connsiteY7" fmla="*/ 14465 h 23553"/>
                <a:gd name="connsiteX8" fmla="*/ 0 w 1090104"/>
                <a:gd name="connsiteY8" fmla="*/ 1138 h 2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104" h="23553">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4" name="Graphic 2466">
              <a:extLst>
                <a:ext uri="{FF2B5EF4-FFF2-40B4-BE49-F238E27FC236}">
                  <a16:creationId xmlns:a16="http://schemas.microsoft.com/office/drawing/2014/main" id="{FF3E2386-9A58-414C-BFC8-7F1CF2164DBB}"/>
                </a:ext>
              </a:extLst>
            </p:cNvPr>
            <p:cNvSpPr/>
            <p:nvPr/>
          </p:nvSpPr>
          <p:spPr>
            <a:xfrm rot="20630650">
              <a:off x="10809703" y="2641102"/>
              <a:ext cx="965598" cy="21304"/>
            </a:xfrm>
            <a:custGeom>
              <a:avLst/>
              <a:gdLst>
                <a:gd name="connsiteX0" fmla="*/ 0 w 1025248"/>
                <a:gd name="connsiteY0" fmla="*/ 478 h 22620"/>
                <a:gd name="connsiteX1" fmla="*/ 32736 w 1025248"/>
                <a:gd name="connsiteY1" fmla="*/ 0 h 22620"/>
                <a:gd name="connsiteX2" fmla="*/ 985065 w 1025248"/>
                <a:gd name="connsiteY2" fmla="*/ 0 h 22620"/>
                <a:gd name="connsiteX3" fmla="*/ 1011239 w 1025248"/>
                <a:gd name="connsiteY3" fmla="*/ 273 h 22620"/>
                <a:gd name="connsiteX4" fmla="*/ 1025249 w 1025248"/>
                <a:gd name="connsiteY4" fmla="*/ 7381 h 22620"/>
                <a:gd name="connsiteX5" fmla="*/ 998938 w 1025248"/>
                <a:gd name="connsiteY5" fmla="*/ 20366 h 22620"/>
                <a:gd name="connsiteX6" fmla="*/ 923695 w 1025248"/>
                <a:gd name="connsiteY6" fmla="*/ 22621 h 22620"/>
                <a:gd name="connsiteX7" fmla="*/ 130462 w 1025248"/>
                <a:gd name="connsiteY7" fmla="*/ 22552 h 22620"/>
                <a:gd name="connsiteX8" fmla="*/ 39638 w 1025248"/>
                <a:gd name="connsiteY8" fmla="*/ 13395 h 22620"/>
                <a:gd name="connsiteX9" fmla="*/ 0 w 1025248"/>
                <a:gd name="connsiteY9" fmla="*/ 478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248" h="22620">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5" name="Graphic 2466">
              <a:extLst>
                <a:ext uri="{FF2B5EF4-FFF2-40B4-BE49-F238E27FC236}">
                  <a16:creationId xmlns:a16="http://schemas.microsoft.com/office/drawing/2014/main" id="{2FF45F84-0146-4E76-BBD1-3988CD5421CE}"/>
                </a:ext>
              </a:extLst>
            </p:cNvPr>
            <p:cNvSpPr/>
            <p:nvPr/>
          </p:nvSpPr>
          <p:spPr>
            <a:xfrm rot="20630650">
              <a:off x="10850422" y="2651161"/>
              <a:ext cx="903422" cy="21883"/>
            </a:xfrm>
            <a:custGeom>
              <a:avLst/>
              <a:gdLst>
                <a:gd name="connsiteX0" fmla="*/ 0 w 959231"/>
                <a:gd name="connsiteY0" fmla="*/ 372 h 23235"/>
                <a:gd name="connsiteX1" fmla="*/ 170032 w 959231"/>
                <a:gd name="connsiteY1" fmla="*/ 30 h 23235"/>
                <a:gd name="connsiteX2" fmla="*/ 915698 w 959231"/>
                <a:gd name="connsiteY2" fmla="*/ 30 h 23235"/>
                <a:gd name="connsiteX3" fmla="*/ 945153 w 959231"/>
                <a:gd name="connsiteY3" fmla="*/ 235 h 23235"/>
                <a:gd name="connsiteX4" fmla="*/ 959232 w 959231"/>
                <a:gd name="connsiteY4" fmla="*/ 7274 h 23235"/>
                <a:gd name="connsiteX5" fmla="*/ 932578 w 959231"/>
                <a:gd name="connsiteY5" fmla="*/ 19508 h 23235"/>
                <a:gd name="connsiteX6" fmla="*/ 694137 w 959231"/>
                <a:gd name="connsiteY6" fmla="*/ 22378 h 23235"/>
                <a:gd name="connsiteX7" fmla="*/ 141670 w 959231"/>
                <a:gd name="connsiteY7" fmla="*/ 22720 h 23235"/>
                <a:gd name="connsiteX8" fmla="*/ 44489 w 959231"/>
                <a:gd name="connsiteY8" fmla="*/ 13835 h 23235"/>
                <a:gd name="connsiteX9" fmla="*/ 0 w 959231"/>
                <a:gd name="connsiteY9" fmla="*/ 372 h 2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9231" h="23235">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6" name="Graphic 2466">
              <a:extLst>
                <a:ext uri="{FF2B5EF4-FFF2-40B4-BE49-F238E27FC236}">
                  <a16:creationId xmlns:a16="http://schemas.microsoft.com/office/drawing/2014/main" id="{924CC2FF-0920-43A5-B64A-54B0F6044BE7}"/>
                </a:ext>
              </a:extLst>
            </p:cNvPr>
            <p:cNvSpPr/>
            <p:nvPr/>
          </p:nvSpPr>
          <p:spPr>
            <a:xfrm rot="20630650">
              <a:off x="10895266" y="2660137"/>
              <a:ext cx="836482" cy="22300"/>
            </a:xfrm>
            <a:custGeom>
              <a:avLst/>
              <a:gdLst>
                <a:gd name="connsiteX0" fmla="*/ 0 w 888156"/>
                <a:gd name="connsiteY0" fmla="*/ 1328 h 23677"/>
                <a:gd name="connsiteX1" fmla="*/ 29454 w 888156"/>
                <a:gd name="connsiteY1" fmla="*/ 645 h 23677"/>
                <a:gd name="connsiteX2" fmla="*/ 854055 w 888156"/>
                <a:gd name="connsiteY2" fmla="*/ 782 h 23677"/>
                <a:gd name="connsiteX3" fmla="*/ 888157 w 888156"/>
                <a:gd name="connsiteY3" fmla="*/ 7001 h 23677"/>
                <a:gd name="connsiteX4" fmla="*/ 855490 w 888156"/>
                <a:gd name="connsiteY4" fmla="*/ 20395 h 23677"/>
                <a:gd name="connsiteX5" fmla="*/ 257508 w 888156"/>
                <a:gd name="connsiteY5" fmla="*/ 23061 h 23677"/>
                <a:gd name="connsiteX6" fmla="*/ 61711 w 888156"/>
                <a:gd name="connsiteY6" fmla="*/ 19917 h 23677"/>
                <a:gd name="connsiteX7" fmla="*/ 50094 w 888156"/>
                <a:gd name="connsiteY7" fmla="*/ 20737 h 23677"/>
                <a:gd name="connsiteX8" fmla="*/ 32735 w 888156"/>
                <a:gd name="connsiteY8" fmla="*/ 13288 h 23677"/>
                <a:gd name="connsiteX9" fmla="*/ 0 w 888156"/>
                <a:gd name="connsiteY9" fmla="*/ 1328 h 2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156" h="23677">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7" name="Graphic 2466">
              <a:extLst>
                <a:ext uri="{FF2B5EF4-FFF2-40B4-BE49-F238E27FC236}">
                  <a16:creationId xmlns:a16="http://schemas.microsoft.com/office/drawing/2014/main" id="{8660295F-4519-441A-9F2A-16CC723BD01C}"/>
                </a:ext>
              </a:extLst>
            </p:cNvPr>
            <p:cNvSpPr/>
            <p:nvPr/>
          </p:nvSpPr>
          <p:spPr>
            <a:xfrm rot="20630650">
              <a:off x="10956220" y="2668093"/>
              <a:ext cx="747595" cy="22530"/>
            </a:xfrm>
            <a:custGeom>
              <a:avLst/>
              <a:gdLst>
                <a:gd name="connsiteX0" fmla="*/ 0 w 793778"/>
                <a:gd name="connsiteY0" fmla="*/ 6930 h 23922"/>
                <a:gd name="connsiteX1" fmla="*/ 11345 w 793778"/>
                <a:gd name="connsiteY1" fmla="*/ 1395 h 23922"/>
                <a:gd name="connsiteX2" fmla="*/ 37451 w 793778"/>
                <a:gd name="connsiteY2" fmla="*/ 780 h 23922"/>
                <a:gd name="connsiteX3" fmla="*/ 756602 w 793778"/>
                <a:gd name="connsiteY3" fmla="*/ 985 h 23922"/>
                <a:gd name="connsiteX4" fmla="*/ 793779 w 793778"/>
                <a:gd name="connsiteY4" fmla="*/ 7477 h 23922"/>
                <a:gd name="connsiteX5" fmla="*/ 760702 w 793778"/>
                <a:gd name="connsiteY5" fmla="*/ 19915 h 23922"/>
                <a:gd name="connsiteX6" fmla="*/ 101008 w 793778"/>
                <a:gd name="connsiteY6" fmla="*/ 23332 h 23922"/>
                <a:gd name="connsiteX7" fmla="*/ 52349 w 793778"/>
                <a:gd name="connsiteY7" fmla="*/ 20462 h 23922"/>
                <a:gd name="connsiteX8" fmla="*/ 0 w 793778"/>
                <a:gd name="connsiteY8" fmla="*/ 6930 h 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778" h="23922">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8" name="Graphic 2466">
              <a:extLst>
                <a:ext uri="{FF2B5EF4-FFF2-40B4-BE49-F238E27FC236}">
                  <a16:creationId xmlns:a16="http://schemas.microsoft.com/office/drawing/2014/main" id="{7B26EF2B-E9C4-4AFA-BA83-0B03EE804470}"/>
                </a:ext>
              </a:extLst>
            </p:cNvPr>
            <p:cNvSpPr/>
            <p:nvPr/>
          </p:nvSpPr>
          <p:spPr>
            <a:xfrm rot="20630650">
              <a:off x="11008651" y="2677566"/>
              <a:ext cx="667139" cy="22613"/>
            </a:xfrm>
            <a:custGeom>
              <a:avLst/>
              <a:gdLst>
                <a:gd name="connsiteX0" fmla="*/ 0 w 708352"/>
                <a:gd name="connsiteY0" fmla="*/ 7128 h 24009"/>
                <a:gd name="connsiteX1" fmla="*/ 11140 w 708352"/>
                <a:gd name="connsiteY1" fmla="*/ 1319 h 24009"/>
                <a:gd name="connsiteX2" fmla="*/ 33965 w 708352"/>
                <a:gd name="connsiteY2" fmla="*/ 636 h 24009"/>
                <a:gd name="connsiteX3" fmla="*/ 674114 w 708352"/>
                <a:gd name="connsiteY3" fmla="*/ 772 h 24009"/>
                <a:gd name="connsiteX4" fmla="*/ 708353 w 708352"/>
                <a:gd name="connsiteY4" fmla="*/ 6581 h 24009"/>
                <a:gd name="connsiteX5" fmla="*/ 668920 w 708352"/>
                <a:gd name="connsiteY5" fmla="*/ 19430 h 24009"/>
                <a:gd name="connsiteX6" fmla="*/ 52690 w 708352"/>
                <a:gd name="connsiteY6" fmla="*/ 19771 h 24009"/>
                <a:gd name="connsiteX7" fmla="*/ 0 w 708352"/>
                <a:gd name="connsiteY7" fmla="*/ 7128 h 2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352" h="24009">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89" name="Graphic 2466">
              <a:extLst>
                <a:ext uri="{FF2B5EF4-FFF2-40B4-BE49-F238E27FC236}">
                  <a16:creationId xmlns:a16="http://schemas.microsoft.com/office/drawing/2014/main" id="{03BE25CE-3BBF-4688-AC97-5115EFE8C57D}"/>
                </a:ext>
              </a:extLst>
            </p:cNvPr>
            <p:cNvSpPr/>
            <p:nvPr/>
          </p:nvSpPr>
          <p:spPr>
            <a:xfrm rot="20630650">
              <a:off x="11061364" y="2687648"/>
              <a:ext cx="580439" cy="22436"/>
            </a:xfrm>
            <a:custGeom>
              <a:avLst/>
              <a:gdLst>
                <a:gd name="connsiteX0" fmla="*/ 0 w 616296"/>
                <a:gd name="connsiteY0" fmla="*/ 6720 h 23822"/>
                <a:gd name="connsiteX1" fmla="*/ 11481 w 616296"/>
                <a:gd name="connsiteY1" fmla="*/ 1253 h 23822"/>
                <a:gd name="connsiteX2" fmla="*/ 34375 w 616296"/>
                <a:gd name="connsiteY2" fmla="*/ 638 h 23822"/>
                <a:gd name="connsiteX3" fmla="*/ 581785 w 616296"/>
                <a:gd name="connsiteY3" fmla="*/ 774 h 23822"/>
                <a:gd name="connsiteX4" fmla="*/ 616297 w 616296"/>
                <a:gd name="connsiteY4" fmla="*/ 6310 h 23822"/>
                <a:gd name="connsiteX5" fmla="*/ 564016 w 616296"/>
                <a:gd name="connsiteY5" fmla="*/ 19978 h 23822"/>
                <a:gd name="connsiteX6" fmla="*/ 65539 w 616296"/>
                <a:gd name="connsiteY6" fmla="*/ 19978 h 23822"/>
                <a:gd name="connsiteX7" fmla="*/ 0 w 616296"/>
                <a:gd name="connsiteY7" fmla="*/ 6720 h 2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296" h="23822">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0" name="Graphic 2466">
              <a:extLst>
                <a:ext uri="{FF2B5EF4-FFF2-40B4-BE49-F238E27FC236}">
                  <a16:creationId xmlns:a16="http://schemas.microsoft.com/office/drawing/2014/main" id="{96517870-9D15-4CD2-B5D3-5A0BDE814F94}"/>
                </a:ext>
              </a:extLst>
            </p:cNvPr>
            <p:cNvSpPr/>
            <p:nvPr/>
          </p:nvSpPr>
          <p:spPr>
            <a:xfrm rot="20630650">
              <a:off x="11126265" y="2697851"/>
              <a:ext cx="469475" cy="22203"/>
            </a:xfrm>
            <a:custGeom>
              <a:avLst/>
              <a:gdLst>
                <a:gd name="connsiteX0" fmla="*/ 0 w 498477"/>
                <a:gd name="connsiteY0" fmla="*/ 6853 h 23575"/>
                <a:gd name="connsiteX1" fmla="*/ 11276 w 498477"/>
                <a:gd name="connsiteY1" fmla="*/ 1249 h 23575"/>
                <a:gd name="connsiteX2" fmla="*/ 34034 w 498477"/>
                <a:gd name="connsiteY2" fmla="*/ 634 h 23575"/>
                <a:gd name="connsiteX3" fmla="*/ 464444 w 498477"/>
                <a:gd name="connsiteY3" fmla="*/ 771 h 23575"/>
                <a:gd name="connsiteX4" fmla="*/ 498477 w 498477"/>
                <a:gd name="connsiteY4" fmla="*/ 6853 h 23575"/>
                <a:gd name="connsiteX5" fmla="*/ 432870 w 498477"/>
                <a:gd name="connsiteY5" fmla="*/ 19975 h 23575"/>
                <a:gd name="connsiteX6" fmla="*/ 78729 w 498477"/>
                <a:gd name="connsiteY6" fmla="*/ 19838 h 23575"/>
                <a:gd name="connsiteX7" fmla="*/ 0 w 498477"/>
                <a:gd name="connsiteY7" fmla="*/ 6853 h 2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477" h="23575">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1" name="Graphic 2466">
              <a:extLst>
                <a:ext uri="{FF2B5EF4-FFF2-40B4-BE49-F238E27FC236}">
                  <a16:creationId xmlns:a16="http://schemas.microsoft.com/office/drawing/2014/main" id="{9868586F-4EE4-4C05-BA84-E7111C898EF4}"/>
                </a:ext>
              </a:extLst>
            </p:cNvPr>
            <p:cNvSpPr/>
            <p:nvPr/>
          </p:nvSpPr>
          <p:spPr>
            <a:xfrm rot="20630650">
              <a:off x="10032322" y="2560592"/>
              <a:ext cx="108395" cy="178754"/>
            </a:xfrm>
            <a:custGeom>
              <a:avLst/>
              <a:gdLst>
                <a:gd name="connsiteX0" fmla="*/ 35543 w 115091"/>
                <a:gd name="connsiteY0" fmla="*/ 1588 h 189796"/>
                <a:gd name="connsiteX1" fmla="*/ 61854 w 115091"/>
                <a:gd name="connsiteY1" fmla="*/ 8081 h 189796"/>
                <a:gd name="connsiteX2" fmla="*/ 65203 w 115091"/>
                <a:gd name="connsiteY2" fmla="*/ 143601 h 189796"/>
                <a:gd name="connsiteX3" fmla="*/ 73062 w 115091"/>
                <a:gd name="connsiteY3" fmla="*/ 148589 h 189796"/>
                <a:gd name="connsiteX4" fmla="*/ 115092 w 115091"/>
                <a:gd name="connsiteY4" fmla="*/ 178113 h 189796"/>
                <a:gd name="connsiteX5" fmla="*/ 107575 w 115091"/>
                <a:gd name="connsiteY5" fmla="*/ 185152 h 189796"/>
                <a:gd name="connsiteX6" fmla="*/ 40600 w 115091"/>
                <a:gd name="connsiteY6" fmla="*/ 188569 h 189796"/>
                <a:gd name="connsiteX7" fmla="*/ 11624 w 115091"/>
                <a:gd name="connsiteY7" fmla="*/ 151733 h 189796"/>
                <a:gd name="connsiteX8" fmla="*/ 10804 w 115091"/>
                <a:gd name="connsiteY8" fmla="*/ 79634 h 189796"/>
                <a:gd name="connsiteX9" fmla="*/ 621 w 115091"/>
                <a:gd name="connsiteY9" fmla="*/ 42319 h 189796"/>
                <a:gd name="connsiteX10" fmla="*/ 6976 w 115091"/>
                <a:gd name="connsiteY10" fmla="*/ 22637 h 189796"/>
                <a:gd name="connsiteX11" fmla="*/ 35543 w 115091"/>
                <a:gd name="connsiteY11" fmla="*/ 1588 h 18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91" h="189796">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2" name="Graphic 2466">
              <a:extLst>
                <a:ext uri="{FF2B5EF4-FFF2-40B4-BE49-F238E27FC236}">
                  <a16:creationId xmlns:a16="http://schemas.microsoft.com/office/drawing/2014/main" id="{AE69E007-44DF-4810-8302-1A38ED2A89D3}"/>
                </a:ext>
              </a:extLst>
            </p:cNvPr>
            <p:cNvSpPr/>
            <p:nvPr/>
          </p:nvSpPr>
          <p:spPr>
            <a:xfrm rot="20630650">
              <a:off x="11203421" y="2708137"/>
              <a:ext cx="333537" cy="20626"/>
            </a:xfrm>
            <a:custGeom>
              <a:avLst/>
              <a:gdLst>
                <a:gd name="connsiteX0" fmla="*/ 0 w 354141"/>
                <a:gd name="connsiteY0" fmla="*/ 6600 h 21900"/>
                <a:gd name="connsiteX1" fmla="*/ 24260 w 354141"/>
                <a:gd name="connsiteY1" fmla="*/ 450 h 21900"/>
                <a:gd name="connsiteX2" fmla="*/ 138117 w 354141"/>
                <a:gd name="connsiteY2" fmla="*/ 381 h 21900"/>
                <a:gd name="connsiteX3" fmla="*/ 323457 w 354141"/>
                <a:gd name="connsiteY3" fmla="*/ 518 h 21900"/>
                <a:gd name="connsiteX4" fmla="*/ 354142 w 354141"/>
                <a:gd name="connsiteY4" fmla="*/ 6737 h 21900"/>
                <a:gd name="connsiteX5" fmla="*/ 263795 w 354141"/>
                <a:gd name="connsiteY5" fmla="*/ 19449 h 21900"/>
                <a:gd name="connsiteX6" fmla="*/ 28703 w 354141"/>
                <a:gd name="connsiteY6" fmla="*/ 12546 h 21900"/>
                <a:gd name="connsiteX7" fmla="*/ 0 w 354141"/>
                <a:gd name="connsiteY7" fmla="*/ 6600 h 2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41" h="21900">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3" name="Graphic 2466">
              <a:extLst>
                <a:ext uri="{FF2B5EF4-FFF2-40B4-BE49-F238E27FC236}">
                  <a16:creationId xmlns:a16="http://schemas.microsoft.com/office/drawing/2014/main" id="{5167A608-82EC-4500-9FD6-61B9E1712417}"/>
                </a:ext>
              </a:extLst>
            </p:cNvPr>
            <p:cNvSpPr/>
            <p:nvPr/>
          </p:nvSpPr>
          <p:spPr>
            <a:xfrm rot="20630650">
              <a:off x="10104822" y="2838586"/>
              <a:ext cx="117989" cy="168210"/>
            </a:xfrm>
            <a:custGeom>
              <a:avLst/>
              <a:gdLst>
                <a:gd name="connsiteX0" fmla="*/ 75662 w 125278"/>
                <a:gd name="connsiteY0" fmla="*/ 168758 h 178601"/>
                <a:gd name="connsiteX1" fmla="*/ 55091 w 125278"/>
                <a:gd name="connsiteY1" fmla="*/ 174909 h 178601"/>
                <a:gd name="connsiteX2" fmla="*/ 7116 w 125278"/>
                <a:gd name="connsiteY2" fmla="*/ 155500 h 178601"/>
                <a:gd name="connsiteX3" fmla="*/ 282 w 125278"/>
                <a:gd name="connsiteY3" fmla="*/ 148119 h 178601"/>
                <a:gd name="connsiteX4" fmla="*/ 2538 w 125278"/>
                <a:gd name="connsiteY4" fmla="*/ 138347 h 178601"/>
                <a:gd name="connsiteX5" fmla="*/ 10943 w 125278"/>
                <a:gd name="connsiteY5" fmla="*/ 131991 h 178601"/>
                <a:gd name="connsiteX6" fmla="*/ 24338 w 125278"/>
                <a:gd name="connsiteY6" fmla="*/ 94677 h 178601"/>
                <a:gd name="connsiteX7" fmla="*/ 24884 w 125278"/>
                <a:gd name="connsiteY7" fmla="*/ 40073 h 178601"/>
                <a:gd name="connsiteX8" fmla="*/ 60627 w 125278"/>
                <a:gd name="connsiteY8" fmla="*/ 708 h 178601"/>
                <a:gd name="connsiteX9" fmla="*/ 108329 w 125278"/>
                <a:gd name="connsiteY9" fmla="*/ 2007 h 178601"/>
                <a:gd name="connsiteX10" fmla="*/ 125277 w 125278"/>
                <a:gd name="connsiteY10" fmla="*/ 13351 h 178601"/>
                <a:gd name="connsiteX11" fmla="*/ 108739 w 125278"/>
                <a:gd name="connsiteY11" fmla="*/ 23808 h 178601"/>
                <a:gd name="connsiteX12" fmla="*/ 86733 w 125278"/>
                <a:gd name="connsiteY12" fmla="*/ 26473 h 178601"/>
                <a:gd name="connsiteX13" fmla="*/ 80788 w 125278"/>
                <a:gd name="connsiteY13" fmla="*/ 26678 h 178601"/>
                <a:gd name="connsiteX14" fmla="*/ 74842 w 125278"/>
                <a:gd name="connsiteY14" fmla="*/ 25789 h 178601"/>
                <a:gd name="connsiteX15" fmla="*/ 79694 w 125278"/>
                <a:gd name="connsiteY15" fmla="*/ 26746 h 178601"/>
                <a:gd name="connsiteX16" fmla="*/ 108192 w 125278"/>
                <a:gd name="connsiteY16" fmla="*/ 32692 h 178601"/>
                <a:gd name="connsiteX17" fmla="*/ 103955 w 125278"/>
                <a:gd name="connsiteY17" fmla="*/ 40688 h 178601"/>
                <a:gd name="connsiteX18" fmla="*/ 80514 w 125278"/>
                <a:gd name="connsiteY18" fmla="*/ 46770 h 178601"/>
                <a:gd name="connsiteX19" fmla="*/ 71767 w 125278"/>
                <a:gd name="connsiteY19" fmla="*/ 55244 h 178601"/>
                <a:gd name="connsiteX20" fmla="*/ 75662 w 125278"/>
                <a:gd name="connsiteY20" fmla="*/ 168758 h 17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278" h="178601">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4" name="Graphic 2466">
              <a:extLst>
                <a:ext uri="{FF2B5EF4-FFF2-40B4-BE49-F238E27FC236}">
                  <a16:creationId xmlns:a16="http://schemas.microsoft.com/office/drawing/2014/main" id="{40BB69F4-430A-4550-9482-52E44331FD7C}"/>
                </a:ext>
              </a:extLst>
            </p:cNvPr>
            <p:cNvSpPr/>
            <p:nvPr/>
          </p:nvSpPr>
          <p:spPr>
            <a:xfrm rot="20630650">
              <a:off x="10214114" y="2834692"/>
              <a:ext cx="68205" cy="114731"/>
            </a:xfrm>
            <a:custGeom>
              <a:avLst/>
              <a:gdLst>
                <a:gd name="connsiteX0" fmla="*/ 57848 w 72418"/>
                <a:gd name="connsiteY0" fmla="*/ 106560 h 121818"/>
                <a:gd name="connsiteX1" fmla="*/ 26753 w 72418"/>
                <a:gd name="connsiteY1" fmla="*/ 120569 h 121818"/>
                <a:gd name="connsiteX2" fmla="*/ 2082 w 72418"/>
                <a:gd name="connsiteY2" fmla="*/ 96240 h 121818"/>
                <a:gd name="connsiteX3" fmla="*/ 5636 w 72418"/>
                <a:gd name="connsiteY3" fmla="*/ 18878 h 121818"/>
                <a:gd name="connsiteX4" fmla="*/ 52107 w 72418"/>
                <a:gd name="connsiteY4" fmla="*/ 631 h 121818"/>
                <a:gd name="connsiteX5" fmla="*/ 64955 w 72418"/>
                <a:gd name="connsiteY5" fmla="*/ 8764 h 121818"/>
                <a:gd name="connsiteX6" fmla="*/ 72268 w 72418"/>
                <a:gd name="connsiteY6" fmla="*/ 24551 h 121818"/>
                <a:gd name="connsiteX7" fmla="*/ 57848 w 72418"/>
                <a:gd name="connsiteY7" fmla="*/ 106560 h 1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18" h="1218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5" name="Graphic 2466">
              <a:extLst>
                <a:ext uri="{FF2B5EF4-FFF2-40B4-BE49-F238E27FC236}">
                  <a16:creationId xmlns:a16="http://schemas.microsoft.com/office/drawing/2014/main" id="{B4B75360-AE48-4F89-92EB-8BB2EEDD8558}"/>
                </a:ext>
              </a:extLst>
            </p:cNvPr>
            <p:cNvSpPr/>
            <p:nvPr/>
          </p:nvSpPr>
          <p:spPr>
            <a:xfrm rot="20630650">
              <a:off x="10081708" y="2563834"/>
              <a:ext cx="67246" cy="140141"/>
            </a:xfrm>
            <a:custGeom>
              <a:avLst/>
              <a:gdLst>
                <a:gd name="connsiteX0" fmla="*/ 18933 w 71400"/>
                <a:gd name="connsiteY0" fmla="*/ 141157 h 148798"/>
                <a:gd name="connsiteX1" fmla="*/ 11757 w 71400"/>
                <a:gd name="connsiteY1" fmla="*/ 139653 h 148798"/>
                <a:gd name="connsiteX2" fmla="*/ 4717 w 71400"/>
                <a:gd name="connsiteY2" fmla="*/ 13496 h 148798"/>
                <a:gd name="connsiteX3" fmla="*/ 26108 w 71400"/>
                <a:gd name="connsiteY3" fmla="*/ 1810 h 148798"/>
                <a:gd name="connsiteX4" fmla="*/ 45654 w 71400"/>
                <a:gd name="connsiteY4" fmla="*/ 8029 h 148798"/>
                <a:gd name="connsiteX5" fmla="*/ 47704 w 71400"/>
                <a:gd name="connsiteY5" fmla="*/ 94822 h 148798"/>
                <a:gd name="connsiteX6" fmla="*/ 65883 w 71400"/>
                <a:gd name="connsiteY6" fmla="*/ 128719 h 148798"/>
                <a:gd name="connsiteX7" fmla="*/ 69026 w 71400"/>
                <a:gd name="connsiteY7" fmla="*/ 142934 h 148798"/>
                <a:gd name="connsiteX8" fmla="*/ 18933 w 71400"/>
                <a:gd name="connsiteY8" fmla="*/ 141157 h 1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0" h="148798">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6" name="Graphic 2466">
              <a:extLst>
                <a:ext uri="{FF2B5EF4-FFF2-40B4-BE49-F238E27FC236}">
                  <a16:creationId xmlns:a16="http://schemas.microsoft.com/office/drawing/2014/main" id="{3DA04BEE-195B-4FE9-8955-A9B45E704757}"/>
                </a:ext>
              </a:extLst>
            </p:cNvPr>
            <p:cNvSpPr/>
            <p:nvPr/>
          </p:nvSpPr>
          <p:spPr>
            <a:xfrm rot="20630650">
              <a:off x="10315519" y="2763624"/>
              <a:ext cx="85568" cy="88881"/>
            </a:xfrm>
            <a:custGeom>
              <a:avLst/>
              <a:gdLst>
                <a:gd name="connsiteX0" fmla="*/ 87369 w 90854"/>
                <a:gd name="connsiteY0" fmla="*/ 34506 h 94372"/>
                <a:gd name="connsiteX1" fmla="*/ 34952 w 90854"/>
                <a:gd name="connsiteY1" fmla="*/ 80363 h 94372"/>
                <a:gd name="connsiteX2" fmla="*/ 27844 w 90854"/>
                <a:gd name="connsiteY2" fmla="*/ 85899 h 94372"/>
                <a:gd name="connsiteX3" fmla="*/ 27161 w 90854"/>
                <a:gd name="connsiteY3" fmla="*/ 86377 h 94372"/>
                <a:gd name="connsiteX4" fmla="*/ 15474 w 90854"/>
                <a:gd name="connsiteY4" fmla="*/ 94373 h 94372"/>
                <a:gd name="connsiteX5" fmla="*/ 15679 w 90854"/>
                <a:gd name="connsiteY5" fmla="*/ 94305 h 94372"/>
                <a:gd name="connsiteX6" fmla="*/ 1123 w 90854"/>
                <a:gd name="connsiteY6" fmla="*/ 56854 h 94372"/>
                <a:gd name="connsiteX7" fmla="*/ 4745 w 90854"/>
                <a:gd name="connsiteY7" fmla="*/ 47491 h 94372"/>
                <a:gd name="connsiteX8" fmla="*/ 18276 w 90854"/>
                <a:gd name="connsiteY8" fmla="*/ 33140 h 94372"/>
                <a:gd name="connsiteX9" fmla="*/ 86139 w 90854"/>
                <a:gd name="connsiteY9" fmla="*/ 131 h 94372"/>
                <a:gd name="connsiteX10" fmla="*/ 87369 w 90854"/>
                <a:gd name="connsiteY10" fmla="*/ 34506 h 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54" h="94372">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7" name="Graphic 2466">
              <a:extLst>
                <a:ext uri="{FF2B5EF4-FFF2-40B4-BE49-F238E27FC236}">
                  <a16:creationId xmlns:a16="http://schemas.microsoft.com/office/drawing/2014/main" id="{1B6B36F3-A91A-4C64-93B0-C75EA2417201}"/>
                </a:ext>
              </a:extLst>
            </p:cNvPr>
            <p:cNvSpPr/>
            <p:nvPr/>
          </p:nvSpPr>
          <p:spPr>
            <a:xfrm rot="20630650">
              <a:off x="10461883" y="2533843"/>
              <a:ext cx="132283" cy="36045"/>
            </a:xfrm>
            <a:custGeom>
              <a:avLst/>
              <a:gdLst>
                <a:gd name="connsiteX0" fmla="*/ 132787 w 140454"/>
                <a:gd name="connsiteY0" fmla="*/ 0 h 38272"/>
                <a:gd name="connsiteX1" fmla="*/ 138528 w 140454"/>
                <a:gd name="connsiteY1" fmla="*/ 1845 h 38272"/>
                <a:gd name="connsiteX2" fmla="*/ 127320 w 140454"/>
                <a:gd name="connsiteY2" fmla="*/ 33077 h 38272"/>
                <a:gd name="connsiteX3" fmla="*/ 548 w 140454"/>
                <a:gd name="connsiteY3" fmla="*/ 27063 h 38272"/>
                <a:gd name="connsiteX4" fmla="*/ 138 w 140454"/>
                <a:gd name="connsiteY4" fmla="*/ 10798 h 38272"/>
                <a:gd name="connsiteX5" fmla="*/ 8475 w 140454"/>
                <a:gd name="connsiteY5" fmla="*/ 2255 h 38272"/>
                <a:gd name="connsiteX6" fmla="*/ 34650 w 140454"/>
                <a:gd name="connsiteY6" fmla="*/ 1435 h 38272"/>
                <a:gd name="connsiteX7" fmla="*/ 132787 w 140454"/>
                <a:gd name="connsiteY7" fmla="*/ 0 h 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454" h="38272">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8" name="Graphic 2466">
              <a:extLst>
                <a:ext uri="{FF2B5EF4-FFF2-40B4-BE49-F238E27FC236}">
                  <a16:creationId xmlns:a16="http://schemas.microsoft.com/office/drawing/2014/main" id="{DAF73A57-5B5C-47B1-B175-1314C3783D28}"/>
                </a:ext>
              </a:extLst>
            </p:cNvPr>
            <p:cNvSpPr/>
            <p:nvPr/>
          </p:nvSpPr>
          <p:spPr>
            <a:xfrm rot="20630650">
              <a:off x="10130781" y="2569650"/>
              <a:ext cx="56101" cy="121710"/>
            </a:xfrm>
            <a:custGeom>
              <a:avLst/>
              <a:gdLst>
                <a:gd name="connsiteX0" fmla="*/ 19179 w 59567"/>
                <a:gd name="connsiteY0" fmla="*/ 120482 h 129229"/>
                <a:gd name="connsiteX1" fmla="*/ 12549 w 59567"/>
                <a:gd name="connsiteY1" fmla="*/ 114673 h 129229"/>
                <a:gd name="connsiteX2" fmla="*/ 5442 w 59567"/>
                <a:gd name="connsiteY2" fmla="*/ 14895 h 129229"/>
                <a:gd name="connsiteX3" fmla="*/ 32299 w 59567"/>
                <a:gd name="connsiteY3" fmla="*/ 3072 h 129229"/>
                <a:gd name="connsiteX4" fmla="*/ 59567 w 59567"/>
                <a:gd name="connsiteY4" fmla="*/ 15647 h 129229"/>
                <a:gd name="connsiteX5" fmla="*/ 53690 w 59567"/>
                <a:gd name="connsiteY5" fmla="*/ 102918 h 129229"/>
                <a:gd name="connsiteX6" fmla="*/ 37904 w 59567"/>
                <a:gd name="connsiteY6" fmla="*/ 129230 h 129229"/>
                <a:gd name="connsiteX7" fmla="*/ 19179 w 59567"/>
                <a:gd name="connsiteY7" fmla="*/ 120482 h 1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67" h="129229">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199" name="Graphic 2466">
              <a:extLst>
                <a:ext uri="{FF2B5EF4-FFF2-40B4-BE49-F238E27FC236}">
                  <a16:creationId xmlns:a16="http://schemas.microsoft.com/office/drawing/2014/main" id="{E9E5B43D-105E-4365-9A30-FAA2FB95B1ED}"/>
                </a:ext>
              </a:extLst>
            </p:cNvPr>
            <p:cNvSpPr/>
            <p:nvPr/>
          </p:nvSpPr>
          <p:spPr>
            <a:xfrm rot="20630650">
              <a:off x="10114720" y="2565073"/>
              <a:ext cx="43950" cy="118495"/>
            </a:xfrm>
            <a:custGeom>
              <a:avLst/>
              <a:gdLst>
                <a:gd name="connsiteX0" fmla="*/ 46666 w 46665"/>
                <a:gd name="connsiteY0" fmla="*/ 14215 h 125815"/>
                <a:gd name="connsiteX1" fmla="*/ 27052 w 46665"/>
                <a:gd name="connsiteY1" fmla="*/ 32735 h 125815"/>
                <a:gd name="connsiteX2" fmla="*/ 26847 w 46665"/>
                <a:gd name="connsiteY2" fmla="*/ 125815 h 125815"/>
                <a:gd name="connsiteX3" fmla="*/ 10787 w 46665"/>
                <a:gd name="connsiteY3" fmla="*/ 124790 h 125815"/>
                <a:gd name="connsiteX4" fmla="*/ 1970 w 46665"/>
                <a:gd name="connsiteY4" fmla="*/ 116658 h 125815"/>
                <a:gd name="connsiteX5" fmla="*/ 4158 w 46665"/>
                <a:gd name="connsiteY5" fmla="*/ 4579 h 125815"/>
                <a:gd name="connsiteX6" fmla="*/ 8532 w 46665"/>
                <a:gd name="connsiteY6" fmla="*/ 0 h 125815"/>
                <a:gd name="connsiteX7" fmla="*/ 46666 w 46665"/>
                <a:gd name="connsiteY7" fmla="*/ 14215 h 1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65" h="12581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0" name="Graphic 2466">
              <a:extLst>
                <a:ext uri="{FF2B5EF4-FFF2-40B4-BE49-F238E27FC236}">
                  <a16:creationId xmlns:a16="http://schemas.microsoft.com/office/drawing/2014/main" id="{69FCE6E5-EE7E-4687-84C9-648D4B34BD67}"/>
                </a:ext>
              </a:extLst>
            </p:cNvPr>
            <p:cNvSpPr/>
            <p:nvPr/>
          </p:nvSpPr>
          <p:spPr>
            <a:xfrm rot="20630650">
              <a:off x="10172074" y="2864803"/>
              <a:ext cx="46509" cy="119621"/>
            </a:xfrm>
            <a:custGeom>
              <a:avLst/>
              <a:gdLst>
                <a:gd name="connsiteX0" fmla="*/ 11476 w 49382"/>
                <a:gd name="connsiteY0" fmla="*/ 0 h 127010"/>
                <a:gd name="connsiteX1" fmla="*/ 37718 w 49382"/>
                <a:gd name="connsiteY1" fmla="*/ 752 h 127010"/>
                <a:gd name="connsiteX2" fmla="*/ 45509 w 49382"/>
                <a:gd name="connsiteY2" fmla="*/ 118845 h 127010"/>
                <a:gd name="connsiteX3" fmla="*/ 26305 w 49382"/>
                <a:gd name="connsiteY3" fmla="*/ 125200 h 127010"/>
                <a:gd name="connsiteX4" fmla="*/ 4573 w 49382"/>
                <a:gd name="connsiteY4" fmla="*/ 113651 h 127010"/>
                <a:gd name="connsiteX5" fmla="*/ 11476 w 49382"/>
                <a:gd name="connsiteY5" fmla="*/ 0 h 12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82" h="127010">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1" name="Graphic 2466">
              <a:extLst>
                <a:ext uri="{FF2B5EF4-FFF2-40B4-BE49-F238E27FC236}">
                  <a16:creationId xmlns:a16="http://schemas.microsoft.com/office/drawing/2014/main" id="{386FCDB2-2A63-46DB-8679-21371C625F34}"/>
                </a:ext>
              </a:extLst>
            </p:cNvPr>
            <p:cNvSpPr/>
            <p:nvPr/>
          </p:nvSpPr>
          <p:spPr>
            <a:xfrm rot="20630650">
              <a:off x="10204246" y="2850244"/>
              <a:ext cx="38878" cy="117993"/>
            </a:xfrm>
            <a:custGeom>
              <a:avLst/>
              <a:gdLst>
                <a:gd name="connsiteX0" fmla="*/ 7997 w 41279"/>
                <a:gd name="connsiteY0" fmla="*/ 125282 h 125282"/>
                <a:gd name="connsiteX1" fmla="*/ 1 w 41279"/>
                <a:gd name="connsiteY1" fmla="*/ 101773 h 125282"/>
                <a:gd name="connsiteX2" fmla="*/ 206 w 41279"/>
                <a:gd name="connsiteY2" fmla="*/ 7189 h 125282"/>
                <a:gd name="connsiteX3" fmla="*/ 138 w 41279"/>
                <a:gd name="connsiteY3" fmla="*/ 5208 h 125282"/>
                <a:gd name="connsiteX4" fmla="*/ 26176 w 41279"/>
                <a:gd name="connsiteY4" fmla="*/ 5618 h 125282"/>
                <a:gd name="connsiteX5" fmla="*/ 26312 w 41279"/>
                <a:gd name="connsiteY5" fmla="*/ 94051 h 125282"/>
                <a:gd name="connsiteX6" fmla="*/ 41279 w 41279"/>
                <a:gd name="connsiteY6" fmla="*/ 112024 h 125282"/>
                <a:gd name="connsiteX7" fmla="*/ 7997 w 41279"/>
                <a:gd name="connsiteY7" fmla="*/ 125282 h 12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9" h="125282">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2" name="Graphic 2466">
              <a:extLst>
                <a:ext uri="{FF2B5EF4-FFF2-40B4-BE49-F238E27FC236}">
                  <a16:creationId xmlns:a16="http://schemas.microsoft.com/office/drawing/2014/main" id="{46D4DEA1-DE23-46F8-9B99-AB4C7F68D360}"/>
                </a:ext>
              </a:extLst>
            </p:cNvPr>
            <p:cNvSpPr/>
            <p:nvPr/>
          </p:nvSpPr>
          <p:spPr>
            <a:xfrm rot="20630650">
              <a:off x="10165158" y="2576000"/>
              <a:ext cx="45150" cy="91531"/>
            </a:xfrm>
            <a:custGeom>
              <a:avLst/>
              <a:gdLst>
                <a:gd name="connsiteX0" fmla="*/ 8439 w 47939"/>
                <a:gd name="connsiteY0" fmla="*/ 92944 h 97186"/>
                <a:gd name="connsiteX1" fmla="*/ 6114 w 47939"/>
                <a:gd name="connsiteY1" fmla="*/ 90688 h 97186"/>
                <a:gd name="connsiteX2" fmla="*/ 3723 w 47939"/>
                <a:gd name="connsiteY2" fmla="*/ 11276 h 97186"/>
                <a:gd name="connsiteX3" fmla="*/ 21833 w 47939"/>
                <a:gd name="connsiteY3" fmla="*/ 0 h 97186"/>
                <a:gd name="connsiteX4" fmla="*/ 47940 w 47939"/>
                <a:gd name="connsiteY4" fmla="*/ 13258 h 97186"/>
                <a:gd name="connsiteX5" fmla="*/ 35501 w 47939"/>
                <a:gd name="connsiteY5" fmla="*/ 93627 h 97186"/>
                <a:gd name="connsiteX6" fmla="*/ 8439 w 47939"/>
                <a:gd name="connsiteY6" fmla="*/ 92944 h 9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39" h="97186">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3" name="Graphic 2466">
              <a:extLst>
                <a:ext uri="{FF2B5EF4-FFF2-40B4-BE49-F238E27FC236}">
                  <a16:creationId xmlns:a16="http://schemas.microsoft.com/office/drawing/2014/main" id="{F43E5530-2E96-4BE9-BCCE-9BDED25CA367}"/>
                </a:ext>
              </a:extLst>
            </p:cNvPr>
            <p:cNvSpPr/>
            <p:nvPr/>
          </p:nvSpPr>
          <p:spPr>
            <a:xfrm rot="20630650">
              <a:off x="10073263" y="2566805"/>
              <a:ext cx="32234" cy="135809"/>
            </a:xfrm>
            <a:custGeom>
              <a:avLst/>
              <a:gdLst>
                <a:gd name="connsiteX0" fmla="*/ 34225 w 34225"/>
                <a:gd name="connsiteY0" fmla="*/ 6356 h 144199"/>
                <a:gd name="connsiteX1" fmla="*/ 19601 w 34225"/>
                <a:gd name="connsiteY1" fmla="*/ 24261 h 144199"/>
                <a:gd name="connsiteX2" fmla="*/ 19533 w 34225"/>
                <a:gd name="connsiteY2" fmla="*/ 82624 h 144199"/>
                <a:gd name="connsiteX3" fmla="*/ 19874 w 34225"/>
                <a:gd name="connsiteY3" fmla="*/ 144199 h 144199"/>
                <a:gd name="connsiteX4" fmla="*/ 192 w 34225"/>
                <a:gd name="connsiteY4" fmla="*/ 129438 h 144199"/>
                <a:gd name="connsiteX5" fmla="*/ 123 w 34225"/>
                <a:gd name="connsiteY5" fmla="*/ 15172 h 144199"/>
                <a:gd name="connsiteX6" fmla="*/ 14065 w 34225"/>
                <a:gd name="connsiteY6" fmla="*/ 0 h 144199"/>
                <a:gd name="connsiteX7" fmla="*/ 34225 w 34225"/>
                <a:gd name="connsiteY7" fmla="*/ 6356 h 14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5" h="144199">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4" name="Graphic 2466">
              <a:extLst>
                <a:ext uri="{FF2B5EF4-FFF2-40B4-BE49-F238E27FC236}">
                  <a16:creationId xmlns:a16="http://schemas.microsoft.com/office/drawing/2014/main" id="{FE7C7056-6F2B-4518-8B03-A3718A5844ED}"/>
                </a:ext>
              </a:extLst>
            </p:cNvPr>
            <p:cNvSpPr/>
            <p:nvPr/>
          </p:nvSpPr>
          <p:spPr>
            <a:xfrm rot="20630650">
              <a:off x="10521879" y="2738023"/>
              <a:ext cx="137548" cy="47619"/>
            </a:xfrm>
            <a:custGeom>
              <a:avLst/>
              <a:gdLst>
                <a:gd name="connsiteX0" fmla="*/ 0 w 146045"/>
                <a:gd name="connsiteY0" fmla="*/ 18920 h 50561"/>
                <a:gd name="connsiteX1" fmla="*/ 1777 w 146045"/>
                <a:gd name="connsiteY1" fmla="*/ 10856 h 50561"/>
                <a:gd name="connsiteX2" fmla="*/ 128686 w 146045"/>
                <a:gd name="connsiteY2" fmla="*/ 4568 h 50561"/>
                <a:gd name="connsiteX3" fmla="*/ 144473 w 146045"/>
                <a:gd name="connsiteY3" fmla="*/ 22474 h 50561"/>
                <a:gd name="connsiteX4" fmla="*/ 136818 w 146045"/>
                <a:gd name="connsiteY4" fmla="*/ 48375 h 50561"/>
                <a:gd name="connsiteX5" fmla="*/ 133812 w 146045"/>
                <a:gd name="connsiteY5" fmla="*/ 50562 h 50561"/>
                <a:gd name="connsiteX6" fmla="*/ 132513 w 146045"/>
                <a:gd name="connsiteY6" fmla="*/ 49331 h 50561"/>
                <a:gd name="connsiteX7" fmla="*/ 133607 w 146045"/>
                <a:gd name="connsiteY7" fmla="*/ 47896 h 50561"/>
                <a:gd name="connsiteX8" fmla="*/ 50983 w 146045"/>
                <a:gd name="connsiteY8" fmla="*/ 40242 h 50561"/>
                <a:gd name="connsiteX9" fmla="*/ 1367 w 146045"/>
                <a:gd name="connsiteY9" fmla="*/ 30264 h 50561"/>
                <a:gd name="connsiteX10" fmla="*/ 0 w 146045"/>
                <a:gd name="connsiteY10" fmla="*/ 18920 h 5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45" h="50561">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5" name="Graphic 2466">
              <a:extLst>
                <a:ext uri="{FF2B5EF4-FFF2-40B4-BE49-F238E27FC236}">
                  <a16:creationId xmlns:a16="http://schemas.microsoft.com/office/drawing/2014/main" id="{BF553005-65FD-4354-8D94-8B7CEC21473E}"/>
                </a:ext>
              </a:extLst>
            </p:cNvPr>
            <p:cNvSpPr/>
            <p:nvPr/>
          </p:nvSpPr>
          <p:spPr>
            <a:xfrm rot="20630650">
              <a:off x="10165360" y="2868850"/>
              <a:ext cx="32615" cy="123966"/>
            </a:xfrm>
            <a:custGeom>
              <a:avLst/>
              <a:gdLst>
                <a:gd name="connsiteX0" fmla="*/ 19869 w 34630"/>
                <a:gd name="connsiteY0" fmla="*/ 0 h 131624"/>
                <a:gd name="connsiteX1" fmla="*/ 19596 w 34630"/>
                <a:gd name="connsiteY1" fmla="*/ 104151 h 131624"/>
                <a:gd name="connsiteX2" fmla="*/ 34630 w 34630"/>
                <a:gd name="connsiteY2" fmla="*/ 125200 h 131624"/>
                <a:gd name="connsiteX3" fmla="*/ 14470 w 34630"/>
                <a:gd name="connsiteY3" fmla="*/ 131624 h 131624"/>
                <a:gd name="connsiteX4" fmla="*/ 187 w 34630"/>
                <a:gd name="connsiteY4" fmla="*/ 116658 h 131624"/>
                <a:gd name="connsiteX5" fmla="*/ 187 w 34630"/>
                <a:gd name="connsiteY5" fmla="*/ 15240 h 131624"/>
                <a:gd name="connsiteX6" fmla="*/ 19869 w 34630"/>
                <a:gd name="connsiteY6" fmla="*/ 0 h 13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30" h="131624">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6" name="Graphic 2466">
              <a:extLst>
                <a:ext uri="{FF2B5EF4-FFF2-40B4-BE49-F238E27FC236}">
                  <a16:creationId xmlns:a16="http://schemas.microsoft.com/office/drawing/2014/main" id="{1A55DD83-E7F4-4530-99E1-61F5B7C854A3}"/>
                </a:ext>
              </a:extLst>
            </p:cNvPr>
            <p:cNvSpPr/>
            <p:nvPr/>
          </p:nvSpPr>
          <p:spPr>
            <a:xfrm rot="20630650">
              <a:off x="10255983" y="2844223"/>
              <a:ext cx="40065" cy="82839"/>
            </a:xfrm>
            <a:custGeom>
              <a:avLst/>
              <a:gdLst>
                <a:gd name="connsiteX0" fmla="*/ 12662 w 42540"/>
                <a:gd name="connsiteY0" fmla="*/ 87956 h 87956"/>
                <a:gd name="connsiteX1" fmla="*/ 566 w 42540"/>
                <a:gd name="connsiteY1" fmla="*/ 78799 h 87956"/>
                <a:gd name="connsiteX2" fmla="*/ 156 w 42540"/>
                <a:gd name="connsiteY2" fmla="*/ 19957 h 87956"/>
                <a:gd name="connsiteX3" fmla="*/ 7878 w 42540"/>
                <a:gd name="connsiteY3" fmla="*/ 10526 h 87956"/>
                <a:gd name="connsiteX4" fmla="*/ 25715 w 42540"/>
                <a:gd name="connsiteY4" fmla="*/ 3419 h 87956"/>
                <a:gd name="connsiteX5" fmla="*/ 39930 w 42540"/>
                <a:gd name="connsiteY5" fmla="*/ 2257 h 87956"/>
                <a:gd name="connsiteX6" fmla="*/ 38426 w 42540"/>
                <a:gd name="connsiteY6" fmla="*/ 74562 h 87956"/>
                <a:gd name="connsiteX7" fmla="*/ 12662 w 42540"/>
                <a:gd name="connsiteY7" fmla="*/ 87956 h 8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40" h="87956">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7" name="Graphic 2466">
              <a:extLst>
                <a:ext uri="{FF2B5EF4-FFF2-40B4-BE49-F238E27FC236}">
                  <a16:creationId xmlns:a16="http://schemas.microsoft.com/office/drawing/2014/main" id="{ACC49A70-4A26-4CE0-90AF-67A41CA9AC07}"/>
                </a:ext>
              </a:extLst>
            </p:cNvPr>
            <p:cNvSpPr/>
            <p:nvPr/>
          </p:nvSpPr>
          <p:spPr>
            <a:xfrm rot="20630650">
              <a:off x="10527293" y="2767410"/>
              <a:ext cx="124565" cy="18482"/>
            </a:xfrm>
            <a:custGeom>
              <a:avLst/>
              <a:gdLst>
                <a:gd name="connsiteX0" fmla="*/ 21 w 132260"/>
                <a:gd name="connsiteY0" fmla="*/ 70 h 19624"/>
                <a:gd name="connsiteX1" fmla="*/ 114082 w 132260"/>
                <a:gd name="connsiteY1" fmla="*/ 2 h 19624"/>
                <a:gd name="connsiteX2" fmla="*/ 132261 w 132260"/>
                <a:gd name="connsiteY2" fmla="*/ 17634 h 19624"/>
                <a:gd name="connsiteX3" fmla="*/ 12664 w 132260"/>
                <a:gd name="connsiteY3" fmla="*/ 19138 h 19624"/>
                <a:gd name="connsiteX4" fmla="*/ 21 w 132260"/>
                <a:gd name="connsiteY4" fmla="*/ 70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60" h="19624">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8" name="Graphic 2466">
              <a:extLst>
                <a:ext uri="{FF2B5EF4-FFF2-40B4-BE49-F238E27FC236}">
                  <a16:creationId xmlns:a16="http://schemas.microsoft.com/office/drawing/2014/main" id="{85558CFE-E6FE-4165-893C-317A38A2F9A8}"/>
                </a:ext>
              </a:extLst>
            </p:cNvPr>
            <p:cNvSpPr/>
            <p:nvPr/>
          </p:nvSpPr>
          <p:spPr>
            <a:xfrm rot="20630650">
              <a:off x="10465748" y="2558837"/>
              <a:ext cx="134539" cy="28142"/>
            </a:xfrm>
            <a:custGeom>
              <a:avLst/>
              <a:gdLst>
                <a:gd name="connsiteX0" fmla="*/ 2871 w 142850"/>
                <a:gd name="connsiteY0" fmla="*/ 0 h 29880"/>
                <a:gd name="connsiteX1" fmla="*/ 134427 w 142850"/>
                <a:gd name="connsiteY1" fmla="*/ 68 h 29880"/>
                <a:gd name="connsiteX2" fmla="*/ 142764 w 142850"/>
                <a:gd name="connsiteY2" fmla="*/ 12096 h 29880"/>
                <a:gd name="connsiteX3" fmla="*/ 126977 w 142850"/>
                <a:gd name="connsiteY3" fmla="*/ 26995 h 29880"/>
                <a:gd name="connsiteX4" fmla="*/ 32941 w 142850"/>
                <a:gd name="connsiteY4" fmla="*/ 29182 h 29880"/>
                <a:gd name="connsiteX5" fmla="*/ 3075 w 142850"/>
                <a:gd name="connsiteY5" fmla="*/ 13190 h 29880"/>
                <a:gd name="connsiteX6" fmla="*/ 0 w 142850"/>
                <a:gd name="connsiteY6" fmla="*/ 6766 h 29880"/>
                <a:gd name="connsiteX7" fmla="*/ 2871 w 142850"/>
                <a:gd name="connsiteY7" fmla="*/ 0 h 2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50" h="2988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09" name="Graphic 2466">
              <a:extLst>
                <a:ext uri="{FF2B5EF4-FFF2-40B4-BE49-F238E27FC236}">
                  <a16:creationId xmlns:a16="http://schemas.microsoft.com/office/drawing/2014/main" id="{1F0562C4-DC4D-4A8A-9F8E-5C1556E38E2E}"/>
                </a:ext>
              </a:extLst>
            </p:cNvPr>
            <p:cNvSpPr/>
            <p:nvPr/>
          </p:nvSpPr>
          <p:spPr>
            <a:xfrm rot="20630650">
              <a:off x="10303753" y="2616855"/>
              <a:ext cx="55841" cy="75838"/>
            </a:xfrm>
            <a:custGeom>
              <a:avLst/>
              <a:gdLst>
                <a:gd name="connsiteX0" fmla="*/ 57352 w 59291"/>
                <a:gd name="connsiteY0" fmla="*/ 31113 h 80523"/>
                <a:gd name="connsiteX1" fmla="*/ 57078 w 59291"/>
                <a:gd name="connsiteY1" fmla="*/ 80523 h 80523"/>
                <a:gd name="connsiteX2" fmla="*/ 15664 w 59291"/>
                <a:gd name="connsiteY2" fmla="*/ 54895 h 80523"/>
                <a:gd name="connsiteX3" fmla="*/ 3499 w 59291"/>
                <a:gd name="connsiteY3" fmla="*/ 40339 h 80523"/>
                <a:gd name="connsiteX4" fmla="*/ 14 w 59291"/>
                <a:gd name="connsiteY4" fmla="*/ 30839 h 80523"/>
                <a:gd name="connsiteX5" fmla="*/ 21063 w 59291"/>
                <a:gd name="connsiteY5" fmla="*/ 769 h 80523"/>
                <a:gd name="connsiteX6" fmla="*/ 20790 w 59291"/>
                <a:gd name="connsiteY6" fmla="*/ 633 h 80523"/>
                <a:gd name="connsiteX7" fmla="*/ 28648 w 59291"/>
                <a:gd name="connsiteY7" fmla="*/ 7262 h 80523"/>
                <a:gd name="connsiteX8" fmla="*/ 57352 w 59291"/>
                <a:gd name="connsiteY8" fmla="*/ 31113 h 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91" h="80523">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0" name="Graphic 2466">
              <a:extLst>
                <a:ext uri="{FF2B5EF4-FFF2-40B4-BE49-F238E27FC236}">
                  <a16:creationId xmlns:a16="http://schemas.microsoft.com/office/drawing/2014/main" id="{D5F87A82-439D-4D4E-BB84-B1CCA600C078}"/>
                </a:ext>
              </a:extLst>
            </p:cNvPr>
            <p:cNvSpPr/>
            <p:nvPr/>
          </p:nvSpPr>
          <p:spPr>
            <a:xfrm rot="20630650">
              <a:off x="10208154" y="2582431"/>
              <a:ext cx="50267" cy="84652"/>
            </a:xfrm>
            <a:custGeom>
              <a:avLst/>
              <a:gdLst>
                <a:gd name="connsiteX0" fmla="*/ 29615 w 53372"/>
                <a:gd name="connsiteY0" fmla="*/ 6902 h 89881"/>
                <a:gd name="connsiteX1" fmla="*/ 49844 w 53372"/>
                <a:gd name="connsiteY1" fmla="*/ 19819 h 89881"/>
                <a:gd name="connsiteX2" fmla="*/ 46700 w 53372"/>
                <a:gd name="connsiteY2" fmla="*/ 84264 h 89881"/>
                <a:gd name="connsiteX3" fmla="*/ 31187 w 53372"/>
                <a:gd name="connsiteY3" fmla="*/ 89800 h 89881"/>
                <a:gd name="connsiteX4" fmla="*/ 10821 w 53372"/>
                <a:gd name="connsiteY4" fmla="*/ 78729 h 89881"/>
                <a:gd name="connsiteX5" fmla="*/ 17177 w 53372"/>
                <a:gd name="connsiteY5" fmla="*/ 0 h 89881"/>
                <a:gd name="connsiteX6" fmla="*/ 17177 w 53372"/>
                <a:gd name="connsiteY6" fmla="*/ 0 h 89881"/>
                <a:gd name="connsiteX7" fmla="*/ 29615 w 53372"/>
                <a:gd name="connsiteY7" fmla="*/ 6902 h 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72" h="89881">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1" name="Graphic 2466">
              <a:extLst>
                <a:ext uri="{FF2B5EF4-FFF2-40B4-BE49-F238E27FC236}">
                  <a16:creationId xmlns:a16="http://schemas.microsoft.com/office/drawing/2014/main" id="{66EDADBD-C7FE-4D48-9841-41371BC809CB}"/>
                </a:ext>
              </a:extLst>
            </p:cNvPr>
            <p:cNvSpPr/>
            <p:nvPr/>
          </p:nvSpPr>
          <p:spPr>
            <a:xfrm rot="20630650">
              <a:off x="10281297" y="2826432"/>
              <a:ext cx="41333" cy="80036"/>
            </a:xfrm>
            <a:custGeom>
              <a:avLst/>
              <a:gdLst>
                <a:gd name="connsiteX0" fmla="*/ 6899 w 43887"/>
                <a:gd name="connsiteY0" fmla="*/ 84980 h 84980"/>
                <a:gd name="connsiteX1" fmla="*/ 2936 w 43887"/>
                <a:gd name="connsiteY1" fmla="*/ 79923 h 84980"/>
                <a:gd name="connsiteX2" fmla="*/ 7173 w 43887"/>
                <a:gd name="connsiteY2" fmla="*/ 12813 h 84980"/>
                <a:gd name="connsiteX3" fmla="*/ 39293 w 43887"/>
                <a:gd name="connsiteY3" fmla="*/ 3997 h 84980"/>
                <a:gd name="connsiteX4" fmla="*/ 39771 w 43887"/>
                <a:gd name="connsiteY4" fmla="*/ 65298 h 84980"/>
                <a:gd name="connsiteX5" fmla="*/ 6899 w 43887"/>
                <a:gd name="connsiteY5" fmla="*/ 84980 h 8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87" h="84980">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2" name="Graphic 2466">
              <a:extLst>
                <a:ext uri="{FF2B5EF4-FFF2-40B4-BE49-F238E27FC236}">
                  <a16:creationId xmlns:a16="http://schemas.microsoft.com/office/drawing/2014/main" id="{47C5B11A-C830-460E-84B0-951CFE7EE2C0}"/>
                </a:ext>
              </a:extLst>
            </p:cNvPr>
            <p:cNvSpPr/>
            <p:nvPr/>
          </p:nvSpPr>
          <p:spPr>
            <a:xfrm rot="20630650">
              <a:off x="10251258" y="2591574"/>
              <a:ext cx="33367" cy="72409"/>
            </a:xfrm>
            <a:custGeom>
              <a:avLst/>
              <a:gdLst>
                <a:gd name="connsiteX0" fmla="*/ 0 w 35428"/>
                <a:gd name="connsiteY0" fmla="*/ 64855 h 76882"/>
                <a:gd name="connsiteX1" fmla="*/ 0 w 35428"/>
                <a:gd name="connsiteY1" fmla="*/ 17154 h 76882"/>
                <a:gd name="connsiteX2" fmla="*/ 6492 w 35428"/>
                <a:gd name="connsiteY2" fmla="*/ 0 h 76882"/>
                <a:gd name="connsiteX3" fmla="*/ 33282 w 35428"/>
                <a:gd name="connsiteY3" fmla="*/ 18930 h 76882"/>
                <a:gd name="connsiteX4" fmla="*/ 27472 w 35428"/>
                <a:gd name="connsiteY4" fmla="*/ 72373 h 76882"/>
                <a:gd name="connsiteX5" fmla="*/ 0 w 35428"/>
                <a:gd name="connsiteY5" fmla="*/ 64855 h 7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28" h="76882">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3" name="Graphic 2466">
              <a:extLst>
                <a:ext uri="{FF2B5EF4-FFF2-40B4-BE49-F238E27FC236}">
                  <a16:creationId xmlns:a16="http://schemas.microsoft.com/office/drawing/2014/main" id="{DDCE90D9-C2DE-4114-A4DA-8EF0C7041E28}"/>
                </a:ext>
              </a:extLst>
            </p:cNvPr>
            <p:cNvSpPr/>
            <p:nvPr/>
          </p:nvSpPr>
          <p:spPr>
            <a:xfrm rot="20630650">
              <a:off x="10198680" y="2582048"/>
              <a:ext cx="24651" cy="84555"/>
            </a:xfrm>
            <a:custGeom>
              <a:avLst/>
              <a:gdLst>
                <a:gd name="connsiteX0" fmla="*/ 26174 w 26174"/>
                <a:gd name="connsiteY0" fmla="*/ 6971 h 89778"/>
                <a:gd name="connsiteX1" fmla="*/ 23988 w 26174"/>
                <a:gd name="connsiteY1" fmla="*/ 9294 h 89778"/>
                <a:gd name="connsiteX2" fmla="*/ 26174 w 26174"/>
                <a:gd name="connsiteY2" fmla="*/ 84811 h 89778"/>
                <a:gd name="connsiteX3" fmla="*/ 14079 w 26174"/>
                <a:gd name="connsiteY3" fmla="*/ 89663 h 89778"/>
                <a:gd name="connsiteX4" fmla="*/ 0 w 26174"/>
                <a:gd name="connsiteY4" fmla="*/ 78524 h 89778"/>
                <a:gd name="connsiteX5" fmla="*/ 137 w 26174"/>
                <a:gd name="connsiteY5" fmla="*/ 14625 h 89778"/>
                <a:gd name="connsiteX6" fmla="*/ 14010 w 26174"/>
                <a:gd name="connsiteY6" fmla="*/ 0 h 89778"/>
                <a:gd name="connsiteX7" fmla="*/ 26174 w 26174"/>
                <a:gd name="connsiteY7" fmla="*/ 6971 h 8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74" h="89778">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4" name="Graphic 2466">
              <a:extLst>
                <a:ext uri="{FF2B5EF4-FFF2-40B4-BE49-F238E27FC236}">
                  <a16:creationId xmlns:a16="http://schemas.microsoft.com/office/drawing/2014/main" id="{FD9017D8-265B-4C21-BCC2-1DC9C41D3F33}"/>
                </a:ext>
              </a:extLst>
            </p:cNvPr>
            <p:cNvSpPr/>
            <p:nvPr/>
          </p:nvSpPr>
          <p:spPr>
            <a:xfrm rot="20630650">
              <a:off x="10307821" y="2815386"/>
              <a:ext cx="32360" cy="65759"/>
            </a:xfrm>
            <a:custGeom>
              <a:avLst/>
              <a:gdLst>
                <a:gd name="connsiteX0" fmla="*/ 7229 w 34359"/>
                <a:gd name="connsiteY0" fmla="*/ 69821 h 69821"/>
                <a:gd name="connsiteX1" fmla="*/ 7092 w 34359"/>
                <a:gd name="connsiteY1" fmla="*/ 9886 h 69821"/>
                <a:gd name="connsiteX2" fmla="*/ 26500 w 34359"/>
                <a:gd name="connsiteY2" fmla="*/ 3667 h 69821"/>
                <a:gd name="connsiteX3" fmla="*/ 27252 w 34359"/>
                <a:gd name="connsiteY3" fmla="*/ 34694 h 69821"/>
                <a:gd name="connsiteX4" fmla="*/ 34360 w 34359"/>
                <a:gd name="connsiteY4" fmla="*/ 51164 h 69821"/>
                <a:gd name="connsiteX5" fmla="*/ 16112 w 34359"/>
                <a:gd name="connsiteY5" fmla="*/ 64081 h 69821"/>
                <a:gd name="connsiteX6" fmla="*/ 7502 w 34359"/>
                <a:gd name="connsiteY6" fmla="*/ 69684 h 69821"/>
                <a:gd name="connsiteX7" fmla="*/ 7229 w 34359"/>
                <a:gd name="connsiteY7" fmla="*/ 69821 h 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59" h="69821">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5" name="Graphic 2466">
              <a:extLst>
                <a:ext uri="{FF2B5EF4-FFF2-40B4-BE49-F238E27FC236}">
                  <a16:creationId xmlns:a16="http://schemas.microsoft.com/office/drawing/2014/main" id="{EE25ECC6-15A3-413B-A0E4-E086C324653D}"/>
                </a:ext>
              </a:extLst>
            </p:cNvPr>
            <p:cNvSpPr/>
            <p:nvPr/>
          </p:nvSpPr>
          <p:spPr>
            <a:xfrm rot="20630650">
              <a:off x="10110147" y="2987126"/>
              <a:ext cx="69013" cy="37489"/>
            </a:xfrm>
            <a:custGeom>
              <a:avLst/>
              <a:gdLst>
                <a:gd name="connsiteX0" fmla="*/ 25780 w 73276"/>
                <a:gd name="connsiteY0" fmla="*/ 100 h 39805"/>
                <a:gd name="connsiteX1" fmla="*/ 44641 w 73276"/>
                <a:gd name="connsiteY1" fmla="*/ 7959 h 39805"/>
                <a:gd name="connsiteX2" fmla="*/ 73276 w 73276"/>
                <a:gd name="connsiteY2" fmla="*/ 26342 h 39805"/>
                <a:gd name="connsiteX3" fmla="*/ 6849 w 73276"/>
                <a:gd name="connsiteY3" fmla="*/ 39806 h 39805"/>
                <a:gd name="connsiteX4" fmla="*/ 3364 w 73276"/>
                <a:gd name="connsiteY4" fmla="*/ 36252 h 39805"/>
                <a:gd name="connsiteX5" fmla="*/ 1792 w 73276"/>
                <a:gd name="connsiteY5" fmla="*/ 12196 h 39805"/>
                <a:gd name="connsiteX6" fmla="*/ 25780 w 73276"/>
                <a:gd name="connsiteY6" fmla="*/ 100 h 3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76" h="39805">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6" name="Graphic 2466">
              <a:extLst>
                <a:ext uri="{FF2B5EF4-FFF2-40B4-BE49-F238E27FC236}">
                  <a16:creationId xmlns:a16="http://schemas.microsoft.com/office/drawing/2014/main" id="{8B82782F-E7FE-4924-9F18-BB7D0ADF9A80}"/>
                </a:ext>
              </a:extLst>
            </p:cNvPr>
            <p:cNvSpPr/>
            <p:nvPr/>
          </p:nvSpPr>
          <p:spPr>
            <a:xfrm rot="20630650">
              <a:off x="10277849" y="2601587"/>
              <a:ext cx="38682" cy="65425"/>
            </a:xfrm>
            <a:custGeom>
              <a:avLst/>
              <a:gdLst>
                <a:gd name="connsiteX0" fmla="*/ 0 w 41072"/>
                <a:gd name="connsiteY0" fmla="*/ 54263 h 69467"/>
                <a:gd name="connsiteX1" fmla="*/ 1162 w 41072"/>
                <a:gd name="connsiteY1" fmla="*/ 16675 h 69467"/>
                <a:gd name="connsiteX2" fmla="*/ 8133 w 41072"/>
                <a:gd name="connsiteY2" fmla="*/ 0 h 69467"/>
                <a:gd name="connsiteX3" fmla="*/ 7996 w 41072"/>
                <a:gd name="connsiteY3" fmla="*/ 0 h 69467"/>
                <a:gd name="connsiteX4" fmla="*/ 16744 w 41072"/>
                <a:gd name="connsiteY4" fmla="*/ 6287 h 69467"/>
                <a:gd name="connsiteX5" fmla="*/ 20981 w 41072"/>
                <a:gd name="connsiteY5" fmla="*/ 9021 h 69467"/>
                <a:gd name="connsiteX6" fmla="*/ 26858 w 41072"/>
                <a:gd name="connsiteY6" fmla="*/ 13873 h 69467"/>
                <a:gd name="connsiteX7" fmla="*/ 41073 w 41072"/>
                <a:gd name="connsiteY7" fmla="*/ 26380 h 69467"/>
                <a:gd name="connsiteX8" fmla="*/ 27473 w 41072"/>
                <a:gd name="connsiteY8" fmla="*/ 41415 h 69467"/>
                <a:gd name="connsiteX9" fmla="*/ 26516 w 41072"/>
                <a:gd name="connsiteY9" fmla="*/ 67111 h 69467"/>
                <a:gd name="connsiteX10" fmla="*/ 11140 w 41072"/>
                <a:gd name="connsiteY10" fmla="*/ 66222 h 69467"/>
                <a:gd name="connsiteX11" fmla="*/ 1914 w 41072"/>
                <a:gd name="connsiteY11" fmla="*/ 57885 h 69467"/>
                <a:gd name="connsiteX12" fmla="*/ 0 w 41072"/>
                <a:gd name="connsiteY12" fmla="*/ 54263 h 6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2" h="69467">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7" name="Graphic 2466">
              <a:extLst>
                <a:ext uri="{FF2B5EF4-FFF2-40B4-BE49-F238E27FC236}">
                  <a16:creationId xmlns:a16="http://schemas.microsoft.com/office/drawing/2014/main" id="{7AAE9D08-56BE-487C-AA64-92911EB3F559}"/>
                </a:ext>
              </a:extLst>
            </p:cNvPr>
            <p:cNvSpPr/>
            <p:nvPr/>
          </p:nvSpPr>
          <p:spPr>
            <a:xfrm rot="20630650">
              <a:off x="9970363" y="2572618"/>
              <a:ext cx="76113" cy="37988"/>
            </a:xfrm>
            <a:custGeom>
              <a:avLst/>
              <a:gdLst>
                <a:gd name="connsiteX0" fmla="*/ 80816 w 80815"/>
                <a:gd name="connsiteY0" fmla="*/ 9447 h 40335"/>
                <a:gd name="connsiteX1" fmla="*/ 67216 w 80815"/>
                <a:gd name="connsiteY1" fmla="*/ 20518 h 40335"/>
                <a:gd name="connsiteX2" fmla="*/ 59083 w 80815"/>
                <a:gd name="connsiteY2" fmla="*/ 36783 h 40335"/>
                <a:gd name="connsiteX3" fmla="*/ 2839 w 80815"/>
                <a:gd name="connsiteY3" fmla="*/ 32888 h 40335"/>
                <a:gd name="connsiteX4" fmla="*/ 1267 w 80815"/>
                <a:gd name="connsiteY4" fmla="*/ 23594 h 40335"/>
                <a:gd name="connsiteX5" fmla="*/ 721 w 80815"/>
                <a:gd name="connsiteY5" fmla="*/ 22500 h 40335"/>
                <a:gd name="connsiteX6" fmla="*/ 54026 w 80815"/>
                <a:gd name="connsiteY6" fmla="*/ 3023 h 40335"/>
                <a:gd name="connsiteX7" fmla="*/ 80816 w 80815"/>
                <a:gd name="connsiteY7" fmla="*/ 9447 h 4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5" h="4033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8" name="Graphic 2466">
              <a:extLst>
                <a:ext uri="{FF2B5EF4-FFF2-40B4-BE49-F238E27FC236}">
                  <a16:creationId xmlns:a16="http://schemas.microsoft.com/office/drawing/2014/main" id="{24D3948A-6160-40E5-96D7-AEA4E7D59AE0}"/>
                </a:ext>
              </a:extLst>
            </p:cNvPr>
            <p:cNvSpPr/>
            <p:nvPr/>
          </p:nvSpPr>
          <p:spPr>
            <a:xfrm rot="20630650">
              <a:off x="10037034" y="3023874"/>
              <a:ext cx="86634" cy="30765"/>
            </a:xfrm>
            <a:custGeom>
              <a:avLst/>
              <a:gdLst>
                <a:gd name="connsiteX0" fmla="*/ 91645 w 91986"/>
                <a:gd name="connsiteY0" fmla="*/ 21186 h 32666"/>
                <a:gd name="connsiteX1" fmla="*/ 86451 w 91986"/>
                <a:gd name="connsiteY1" fmla="*/ 24808 h 32666"/>
                <a:gd name="connsiteX2" fmla="*/ 0 w 91986"/>
                <a:gd name="connsiteY2" fmla="*/ 32667 h 32666"/>
                <a:gd name="connsiteX3" fmla="*/ 65539 w 91986"/>
                <a:gd name="connsiteY3" fmla="*/ 0 h 32666"/>
                <a:gd name="connsiteX4" fmla="*/ 68683 w 91986"/>
                <a:gd name="connsiteY4" fmla="*/ 2802 h 32666"/>
                <a:gd name="connsiteX5" fmla="*/ 91986 w 91986"/>
                <a:gd name="connsiteY5" fmla="*/ 19887 h 32666"/>
                <a:gd name="connsiteX6" fmla="*/ 91645 w 91986"/>
                <a:gd name="connsiteY6" fmla="*/ 21186 h 3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86" h="3266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19" name="Graphic 2466">
              <a:extLst>
                <a:ext uri="{FF2B5EF4-FFF2-40B4-BE49-F238E27FC236}">
                  <a16:creationId xmlns:a16="http://schemas.microsoft.com/office/drawing/2014/main" id="{C0D50B6B-0E51-4C07-ADAB-BD90CAEBF3AE}"/>
                </a:ext>
              </a:extLst>
            </p:cNvPr>
            <p:cNvSpPr/>
            <p:nvPr/>
          </p:nvSpPr>
          <p:spPr>
            <a:xfrm rot="20630650">
              <a:off x="9950672" y="2572956"/>
              <a:ext cx="68355" cy="28066"/>
            </a:xfrm>
            <a:custGeom>
              <a:avLst/>
              <a:gdLst>
                <a:gd name="connsiteX0" fmla="*/ 72578 w 72577"/>
                <a:gd name="connsiteY0" fmla="*/ 9502 h 29800"/>
                <a:gd name="connsiteX1" fmla="*/ 43123 w 72577"/>
                <a:gd name="connsiteY1" fmla="*/ 23853 h 29800"/>
                <a:gd name="connsiteX2" fmla="*/ 19273 w 72577"/>
                <a:gd name="connsiteY2" fmla="*/ 28979 h 29800"/>
                <a:gd name="connsiteX3" fmla="*/ 13122 w 72577"/>
                <a:gd name="connsiteY3" fmla="*/ 22692 h 29800"/>
                <a:gd name="connsiteX4" fmla="*/ 0 w 72577"/>
                <a:gd name="connsiteY4" fmla="*/ 16473 h 29800"/>
                <a:gd name="connsiteX5" fmla="*/ 0 w 72577"/>
                <a:gd name="connsiteY5" fmla="*/ 16473 h 29800"/>
                <a:gd name="connsiteX6" fmla="*/ 33145 w 72577"/>
                <a:gd name="connsiteY6" fmla="*/ 2805 h 29800"/>
                <a:gd name="connsiteX7" fmla="*/ 72578 w 72577"/>
                <a:gd name="connsiteY7" fmla="*/ 9502 h 2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77" h="29800">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0" name="Graphic 2466">
              <a:extLst>
                <a:ext uri="{FF2B5EF4-FFF2-40B4-BE49-F238E27FC236}">
                  <a16:creationId xmlns:a16="http://schemas.microsoft.com/office/drawing/2014/main" id="{A50105AE-85EF-4B34-9B5E-1B81CC7DD18D}"/>
                </a:ext>
              </a:extLst>
            </p:cNvPr>
            <p:cNvSpPr/>
            <p:nvPr/>
          </p:nvSpPr>
          <p:spPr>
            <a:xfrm rot="20630650">
              <a:off x="9911890" y="2580327"/>
              <a:ext cx="69319" cy="18845"/>
            </a:xfrm>
            <a:custGeom>
              <a:avLst/>
              <a:gdLst>
                <a:gd name="connsiteX0" fmla="*/ 73602 w 73602"/>
                <a:gd name="connsiteY0" fmla="*/ 6410 h 20009"/>
                <a:gd name="connsiteX1" fmla="*/ 54877 w 73602"/>
                <a:gd name="connsiteY1" fmla="*/ 7093 h 20009"/>
                <a:gd name="connsiteX2" fmla="*/ 40457 w 73602"/>
                <a:gd name="connsiteY2" fmla="*/ 20009 h 20009"/>
                <a:gd name="connsiteX3" fmla="*/ 0 w 73602"/>
                <a:gd name="connsiteY3" fmla="*/ 6205 h 20009"/>
                <a:gd name="connsiteX4" fmla="*/ 73602 w 73602"/>
                <a:gd name="connsiteY4" fmla="*/ 6410 h 2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2" h="20009">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1" name="Graphic 2466">
              <a:extLst>
                <a:ext uri="{FF2B5EF4-FFF2-40B4-BE49-F238E27FC236}">
                  <a16:creationId xmlns:a16="http://schemas.microsoft.com/office/drawing/2014/main" id="{38499E52-02C0-4718-93C2-3D8800F4C474}"/>
                </a:ext>
              </a:extLst>
            </p:cNvPr>
            <p:cNvSpPr/>
            <p:nvPr/>
          </p:nvSpPr>
          <p:spPr>
            <a:xfrm rot="20630650">
              <a:off x="10076303" y="2992589"/>
              <a:ext cx="56705" cy="27717"/>
            </a:xfrm>
            <a:custGeom>
              <a:avLst/>
              <a:gdLst>
                <a:gd name="connsiteX0" fmla="*/ 60208 w 60208"/>
                <a:gd name="connsiteY0" fmla="*/ 6141 h 29430"/>
                <a:gd name="connsiteX1" fmla="*/ 41482 w 60208"/>
                <a:gd name="connsiteY1" fmla="*/ 18716 h 29430"/>
                <a:gd name="connsiteX2" fmla="*/ 15034 w 60208"/>
                <a:gd name="connsiteY2" fmla="*/ 26302 h 29430"/>
                <a:gd name="connsiteX3" fmla="*/ 15102 w 60208"/>
                <a:gd name="connsiteY3" fmla="*/ 24662 h 29430"/>
                <a:gd name="connsiteX4" fmla="*/ 1845 w 60208"/>
                <a:gd name="connsiteY4" fmla="*/ 18511 h 29430"/>
                <a:gd name="connsiteX5" fmla="*/ 68 w 60208"/>
                <a:gd name="connsiteY5" fmla="*/ 13317 h 29430"/>
                <a:gd name="connsiteX6" fmla="*/ 1230 w 60208"/>
                <a:gd name="connsiteY6" fmla="*/ 10583 h 29430"/>
                <a:gd name="connsiteX7" fmla="*/ 8884 w 60208"/>
                <a:gd name="connsiteY7" fmla="*/ 6141 h 29430"/>
                <a:gd name="connsiteX8" fmla="*/ 34375 w 60208"/>
                <a:gd name="connsiteY8" fmla="*/ 879 h 29430"/>
                <a:gd name="connsiteX9" fmla="*/ 47428 w 60208"/>
                <a:gd name="connsiteY9" fmla="*/ 674 h 29430"/>
                <a:gd name="connsiteX10" fmla="*/ 54604 w 60208"/>
                <a:gd name="connsiteY10" fmla="*/ 5594 h 29430"/>
                <a:gd name="connsiteX11" fmla="*/ 60208 w 60208"/>
                <a:gd name="connsiteY11" fmla="*/ 6141 h 2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08" h="29430">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2" name="Graphic 2466">
              <a:extLst>
                <a:ext uri="{FF2B5EF4-FFF2-40B4-BE49-F238E27FC236}">
                  <a16:creationId xmlns:a16="http://schemas.microsoft.com/office/drawing/2014/main" id="{AF29B858-1A6D-4AB3-8B0F-E76DBF970639}"/>
                </a:ext>
              </a:extLst>
            </p:cNvPr>
            <p:cNvSpPr/>
            <p:nvPr/>
          </p:nvSpPr>
          <p:spPr>
            <a:xfrm rot="20630650">
              <a:off x="9932390" y="2609962"/>
              <a:ext cx="45115" cy="14793"/>
            </a:xfrm>
            <a:custGeom>
              <a:avLst/>
              <a:gdLst>
                <a:gd name="connsiteX0" fmla="*/ 46950 w 47902"/>
                <a:gd name="connsiteY0" fmla="*/ 820 h 15707"/>
                <a:gd name="connsiteX1" fmla="*/ 46950 w 47902"/>
                <a:gd name="connsiteY1" fmla="*/ 7723 h 15707"/>
                <a:gd name="connsiteX2" fmla="*/ 45515 w 47902"/>
                <a:gd name="connsiteY2" fmla="*/ 15172 h 15707"/>
                <a:gd name="connsiteX3" fmla="*/ 20571 w 47902"/>
                <a:gd name="connsiteY3" fmla="*/ 7723 h 15707"/>
                <a:gd name="connsiteX4" fmla="*/ 0 w 47902"/>
                <a:gd name="connsiteY4" fmla="*/ 0 h 15707"/>
                <a:gd name="connsiteX5" fmla="*/ 46950 w 47902"/>
                <a:gd name="connsiteY5" fmla="*/ 820 h 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02" h="15707">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3" name="Graphic 2466">
              <a:extLst>
                <a:ext uri="{FF2B5EF4-FFF2-40B4-BE49-F238E27FC236}">
                  <a16:creationId xmlns:a16="http://schemas.microsoft.com/office/drawing/2014/main" id="{13E20661-70D7-40E5-B3CF-0EFC2F993E40}"/>
                </a:ext>
              </a:extLst>
            </p:cNvPr>
            <p:cNvSpPr/>
            <p:nvPr/>
          </p:nvSpPr>
          <p:spPr>
            <a:xfrm rot="20630650">
              <a:off x="10043405" y="3014914"/>
              <a:ext cx="37846" cy="13078"/>
            </a:xfrm>
            <a:custGeom>
              <a:avLst/>
              <a:gdLst>
                <a:gd name="connsiteX0" fmla="*/ 0 w 40184"/>
                <a:gd name="connsiteY0" fmla="*/ 13886 h 13886"/>
                <a:gd name="connsiteX1" fmla="*/ 137 w 40184"/>
                <a:gd name="connsiteY1" fmla="*/ 8487 h 13886"/>
                <a:gd name="connsiteX2" fmla="*/ 33008 w 40184"/>
                <a:gd name="connsiteY2" fmla="*/ 1517 h 13886"/>
                <a:gd name="connsiteX3" fmla="*/ 40184 w 40184"/>
                <a:gd name="connsiteY3" fmla="*/ 1927 h 13886"/>
                <a:gd name="connsiteX4" fmla="*/ 39433 w 40184"/>
                <a:gd name="connsiteY4" fmla="*/ 8009 h 13886"/>
                <a:gd name="connsiteX5" fmla="*/ 0 w 40184"/>
                <a:gd name="connsiteY5" fmla="*/ 13886 h 1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84" h="13886">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4" name="Graphic 2466">
              <a:extLst>
                <a:ext uri="{FF2B5EF4-FFF2-40B4-BE49-F238E27FC236}">
                  <a16:creationId xmlns:a16="http://schemas.microsoft.com/office/drawing/2014/main" id="{AFA2A932-F982-497D-A83C-F64C8802709B}"/>
                </a:ext>
              </a:extLst>
            </p:cNvPr>
            <p:cNvSpPr/>
            <p:nvPr/>
          </p:nvSpPr>
          <p:spPr>
            <a:xfrm rot="20630650">
              <a:off x="10381251" y="2746679"/>
              <a:ext cx="11909" cy="39895"/>
            </a:xfrm>
            <a:custGeom>
              <a:avLst/>
              <a:gdLst>
                <a:gd name="connsiteX0" fmla="*/ 6546 w 12645"/>
                <a:gd name="connsiteY0" fmla="*/ 42223 h 42359"/>
                <a:gd name="connsiteX1" fmla="*/ 395 w 12645"/>
                <a:gd name="connsiteY1" fmla="*/ 9351 h 42359"/>
                <a:gd name="connsiteX2" fmla="*/ 9417 w 12645"/>
                <a:gd name="connsiteY2" fmla="*/ 193 h 42359"/>
                <a:gd name="connsiteX3" fmla="*/ 10237 w 12645"/>
                <a:gd name="connsiteY3" fmla="*/ 41403 h 42359"/>
                <a:gd name="connsiteX4" fmla="*/ 8528 w 12645"/>
                <a:gd name="connsiteY4" fmla="*/ 42359 h 42359"/>
                <a:gd name="connsiteX5" fmla="*/ 6546 w 12645"/>
                <a:gd name="connsiteY5" fmla="*/ 42223 h 4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5" h="42359">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5" name="Graphic 2466">
              <a:extLst>
                <a:ext uri="{FF2B5EF4-FFF2-40B4-BE49-F238E27FC236}">
                  <a16:creationId xmlns:a16="http://schemas.microsoft.com/office/drawing/2014/main" id="{E34B4531-73AE-44A9-A1C5-0566A6B28156}"/>
                </a:ext>
              </a:extLst>
            </p:cNvPr>
            <p:cNvSpPr/>
            <p:nvPr/>
          </p:nvSpPr>
          <p:spPr>
            <a:xfrm rot="20630650">
              <a:off x="11701656" y="2152658"/>
              <a:ext cx="21626" cy="19774"/>
            </a:xfrm>
            <a:custGeom>
              <a:avLst/>
              <a:gdLst>
                <a:gd name="connsiteX0" fmla="*/ 22962 w 22962"/>
                <a:gd name="connsiteY0" fmla="*/ 12643 h 20996"/>
                <a:gd name="connsiteX1" fmla="*/ 15513 w 22962"/>
                <a:gd name="connsiteY1" fmla="*/ 20776 h 20996"/>
                <a:gd name="connsiteX2" fmla="*/ 4032 w 22962"/>
                <a:gd name="connsiteY2" fmla="*/ 11823 h 20996"/>
                <a:gd name="connsiteX3" fmla="*/ 0 w 22962"/>
                <a:gd name="connsiteY3" fmla="*/ 0 h 20996"/>
                <a:gd name="connsiteX4" fmla="*/ 22962 w 22962"/>
                <a:gd name="connsiteY4" fmla="*/ 12643 h 20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2" h="20996">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6" name="Graphic 2466">
              <a:extLst>
                <a:ext uri="{FF2B5EF4-FFF2-40B4-BE49-F238E27FC236}">
                  <a16:creationId xmlns:a16="http://schemas.microsoft.com/office/drawing/2014/main" id="{5230C8EA-4D37-4A8E-9868-8829CC438059}"/>
                </a:ext>
              </a:extLst>
            </p:cNvPr>
            <p:cNvSpPr/>
            <p:nvPr/>
          </p:nvSpPr>
          <p:spPr>
            <a:xfrm rot="20630650">
              <a:off x="10213590" y="2584899"/>
              <a:ext cx="11714" cy="6438"/>
            </a:xfrm>
            <a:custGeom>
              <a:avLst/>
              <a:gdLst>
                <a:gd name="connsiteX0" fmla="*/ 12438 w 12438"/>
                <a:gd name="connsiteY0" fmla="*/ 6836 h 6835"/>
                <a:gd name="connsiteX1" fmla="*/ 0 w 12438"/>
                <a:gd name="connsiteY1" fmla="*/ 1 h 6835"/>
                <a:gd name="connsiteX2" fmla="*/ 12438 w 12438"/>
                <a:gd name="connsiteY2" fmla="*/ 6836 h 6835"/>
              </a:gdLst>
              <a:ahLst/>
              <a:cxnLst>
                <a:cxn ang="0">
                  <a:pos x="connsiteX0" y="connsiteY0"/>
                </a:cxn>
                <a:cxn ang="0">
                  <a:pos x="connsiteX1" y="connsiteY1"/>
                </a:cxn>
                <a:cxn ang="0">
                  <a:pos x="connsiteX2" y="connsiteY2"/>
                </a:cxn>
              </a:cxnLst>
              <a:rect l="l" t="t" r="r" b="b"/>
              <a:pathLst>
                <a:path w="12438" h="6835">
                  <a:moveTo>
                    <a:pt x="12438" y="6836"/>
                  </a:moveTo>
                  <a:cubicBezTo>
                    <a:pt x="7108" y="6699"/>
                    <a:pt x="2597" y="5127"/>
                    <a:pt x="0" y="1"/>
                  </a:cubicBezTo>
                  <a:cubicBezTo>
                    <a:pt x="5468" y="-67"/>
                    <a:pt x="9568" y="2257"/>
                    <a:pt x="12438" y="683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7" name="Graphic 2466">
              <a:extLst>
                <a:ext uri="{FF2B5EF4-FFF2-40B4-BE49-F238E27FC236}">
                  <a16:creationId xmlns:a16="http://schemas.microsoft.com/office/drawing/2014/main" id="{4BCAA046-6D59-4B45-8378-10700AD86A78}"/>
                </a:ext>
              </a:extLst>
            </p:cNvPr>
            <p:cNvSpPr/>
            <p:nvPr/>
          </p:nvSpPr>
          <p:spPr>
            <a:xfrm rot="20630650">
              <a:off x="9952992" y="2596025"/>
              <a:ext cx="12357" cy="5885"/>
            </a:xfrm>
            <a:custGeom>
              <a:avLst/>
              <a:gdLst>
                <a:gd name="connsiteX0" fmla="*/ 0 w 13121"/>
                <a:gd name="connsiteY0" fmla="*/ 0 h 6249"/>
                <a:gd name="connsiteX1" fmla="*/ 13122 w 13121"/>
                <a:gd name="connsiteY1" fmla="*/ 6219 h 6249"/>
                <a:gd name="connsiteX2" fmla="*/ 0 w 13121"/>
                <a:gd name="connsiteY2" fmla="*/ 0 h 6249"/>
              </a:gdLst>
              <a:ahLst/>
              <a:cxnLst>
                <a:cxn ang="0">
                  <a:pos x="connsiteX0" y="connsiteY0"/>
                </a:cxn>
                <a:cxn ang="0">
                  <a:pos x="connsiteX1" y="connsiteY1"/>
                </a:cxn>
                <a:cxn ang="0">
                  <a:pos x="connsiteX2" y="connsiteY2"/>
                </a:cxn>
              </a:cxnLst>
              <a:rect l="l" t="t" r="r" b="b"/>
              <a:pathLst>
                <a:path w="13121" h="6249">
                  <a:moveTo>
                    <a:pt x="0" y="0"/>
                  </a:moveTo>
                  <a:cubicBezTo>
                    <a:pt x="5399" y="0"/>
                    <a:pt x="10114" y="1298"/>
                    <a:pt x="13122" y="6219"/>
                  </a:cubicBezTo>
                  <a:cubicBezTo>
                    <a:pt x="7654" y="6492"/>
                    <a:pt x="3007" y="4989"/>
                    <a:pt x="0"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8" name="Graphic 2466">
              <a:extLst>
                <a:ext uri="{FF2B5EF4-FFF2-40B4-BE49-F238E27FC236}">
                  <a16:creationId xmlns:a16="http://schemas.microsoft.com/office/drawing/2014/main" id="{9A0B7000-E80F-475F-9AE2-19C75DE3C4A8}"/>
                </a:ext>
              </a:extLst>
            </p:cNvPr>
            <p:cNvSpPr/>
            <p:nvPr/>
          </p:nvSpPr>
          <p:spPr>
            <a:xfrm rot="20630650">
              <a:off x="10342307" y="2849688"/>
              <a:ext cx="11007" cy="7530"/>
            </a:xfrm>
            <a:custGeom>
              <a:avLst/>
              <a:gdLst>
                <a:gd name="connsiteX0" fmla="*/ 0 w 11686"/>
                <a:gd name="connsiteY0" fmla="*/ 7996 h 7995"/>
                <a:gd name="connsiteX1" fmla="*/ 11687 w 11686"/>
                <a:gd name="connsiteY1" fmla="*/ 0 h 7995"/>
                <a:gd name="connsiteX2" fmla="*/ 0 w 11686"/>
                <a:gd name="connsiteY2" fmla="*/ 7996 h 7995"/>
              </a:gdLst>
              <a:ahLst/>
              <a:cxnLst>
                <a:cxn ang="0">
                  <a:pos x="connsiteX0" y="connsiteY0"/>
                </a:cxn>
                <a:cxn ang="0">
                  <a:pos x="connsiteX1" y="connsiteY1"/>
                </a:cxn>
                <a:cxn ang="0">
                  <a:pos x="connsiteX2" y="connsiteY2"/>
                </a:cxn>
              </a:cxnLst>
              <a:rect l="l" t="t" r="r" b="b"/>
              <a:pathLst>
                <a:path w="11686" h="7995">
                  <a:moveTo>
                    <a:pt x="0" y="7996"/>
                  </a:moveTo>
                  <a:cubicBezTo>
                    <a:pt x="1845" y="2255"/>
                    <a:pt x="6219" y="410"/>
                    <a:pt x="11687" y="0"/>
                  </a:cubicBezTo>
                  <a:cubicBezTo>
                    <a:pt x="9295" y="4852"/>
                    <a:pt x="5468" y="7586"/>
                    <a:pt x="0" y="799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29" name="Graphic 2466">
              <a:extLst>
                <a:ext uri="{FF2B5EF4-FFF2-40B4-BE49-F238E27FC236}">
                  <a16:creationId xmlns:a16="http://schemas.microsoft.com/office/drawing/2014/main" id="{A83598DA-7CC9-4E3A-AE92-7FEB5DEA594D}"/>
                </a:ext>
              </a:extLst>
            </p:cNvPr>
            <p:cNvSpPr/>
            <p:nvPr/>
          </p:nvSpPr>
          <p:spPr>
            <a:xfrm rot="20630650">
              <a:off x="10277404" y="2604901"/>
              <a:ext cx="8238" cy="5921"/>
            </a:xfrm>
            <a:custGeom>
              <a:avLst/>
              <a:gdLst>
                <a:gd name="connsiteX0" fmla="*/ 8748 w 8747"/>
                <a:gd name="connsiteY0" fmla="*/ 6287 h 6287"/>
                <a:gd name="connsiteX1" fmla="*/ 0 w 8747"/>
                <a:gd name="connsiteY1" fmla="*/ 0 h 6287"/>
                <a:gd name="connsiteX2" fmla="*/ 8748 w 8747"/>
                <a:gd name="connsiteY2" fmla="*/ 6287 h 6287"/>
              </a:gdLst>
              <a:ahLst/>
              <a:cxnLst>
                <a:cxn ang="0">
                  <a:pos x="connsiteX0" y="connsiteY0"/>
                </a:cxn>
                <a:cxn ang="0">
                  <a:pos x="connsiteX1" y="connsiteY1"/>
                </a:cxn>
                <a:cxn ang="0">
                  <a:pos x="connsiteX2" y="connsiteY2"/>
                </a:cxn>
              </a:cxnLst>
              <a:rect l="l" t="t" r="r" b="b"/>
              <a:pathLst>
                <a:path w="8747" h="6287">
                  <a:moveTo>
                    <a:pt x="8748" y="6287"/>
                  </a:moveTo>
                  <a:cubicBezTo>
                    <a:pt x="4511" y="6014"/>
                    <a:pt x="1640" y="3895"/>
                    <a:pt x="0" y="0"/>
                  </a:cubicBezTo>
                  <a:cubicBezTo>
                    <a:pt x="4169" y="342"/>
                    <a:pt x="7108" y="2460"/>
                    <a:pt x="8748" y="6287"/>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0" name="Graphic 2466">
              <a:extLst>
                <a:ext uri="{FF2B5EF4-FFF2-40B4-BE49-F238E27FC236}">
                  <a16:creationId xmlns:a16="http://schemas.microsoft.com/office/drawing/2014/main" id="{3500DEA4-ABBC-48AD-9A88-B9F0552BBA6F}"/>
                </a:ext>
              </a:extLst>
            </p:cNvPr>
            <p:cNvSpPr/>
            <p:nvPr/>
          </p:nvSpPr>
          <p:spPr>
            <a:xfrm rot="20630650">
              <a:off x="10291379" y="2610055"/>
              <a:ext cx="5535" cy="4576"/>
            </a:xfrm>
            <a:custGeom>
              <a:avLst/>
              <a:gdLst>
                <a:gd name="connsiteX0" fmla="*/ 5877 w 5877"/>
                <a:gd name="connsiteY0" fmla="*/ 4859 h 4859"/>
                <a:gd name="connsiteX1" fmla="*/ 0 w 5877"/>
                <a:gd name="connsiteY1" fmla="*/ 7 h 4859"/>
                <a:gd name="connsiteX2" fmla="*/ 5877 w 5877"/>
                <a:gd name="connsiteY2" fmla="*/ 4859 h 4859"/>
              </a:gdLst>
              <a:ahLst/>
              <a:cxnLst>
                <a:cxn ang="0">
                  <a:pos x="connsiteX0" y="connsiteY0"/>
                </a:cxn>
                <a:cxn ang="0">
                  <a:pos x="connsiteX1" y="connsiteY1"/>
                </a:cxn>
                <a:cxn ang="0">
                  <a:pos x="connsiteX2" y="connsiteY2"/>
                </a:cxn>
              </a:cxnLst>
              <a:rect l="l" t="t" r="r" b="b"/>
              <a:pathLst>
                <a:path w="5877" h="4859">
                  <a:moveTo>
                    <a:pt x="5877" y="4859"/>
                  </a:moveTo>
                  <a:cubicBezTo>
                    <a:pt x="3895" y="3219"/>
                    <a:pt x="1981" y="1579"/>
                    <a:pt x="0" y="7"/>
                  </a:cubicBezTo>
                  <a:cubicBezTo>
                    <a:pt x="3417" y="-130"/>
                    <a:pt x="5194" y="1716"/>
                    <a:pt x="5877" y="4859"/>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1" name="Graphic 2466">
              <a:extLst>
                <a:ext uri="{FF2B5EF4-FFF2-40B4-BE49-F238E27FC236}">
                  <a16:creationId xmlns:a16="http://schemas.microsoft.com/office/drawing/2014/main" id="{57CB8AD7-398F-4C0E-A4CE-031A6BB3B853}"/>
                </a:ext>
              </a:extLst>
            </p:cNvPr>
            <p:cNvSpPr/>
            <p:nvPr/>
          </p:nvSpPr>
          <p:spPr>
            <a:xfrm rot="20630650">
              <a:off x="10314019" y="2620154"/>
              <a:ext cx="7401" cy="6243"/>
            </a:xfrm>
            <a:custGeom>
              <a:avLst/>
              <a:gdLst>
                <a:gd name="connsiteX0" fmla="*/ 7859 w 7858"/>
                <a:gd name="connsiteY0" fmla="*/ 6629 h 6629"/>
                <a:gd name="connsiteX1" fmla="*/ 0 w 7858"/>
                <a:gd name="connsiteY1" fmla="*/ 0 h 6629"/>
                <a:gd name="connsiteX2" fmla="*/ 7859 w 7858"/>
                <a:gd name="connsiteY2" fmla="*/ 6629 h 6629"/>
              </a:gdLst>
              <a:ahLst/>
              <a:cxnLst>
                <a:cxn ang="0">
                  <a:pos x="connsiteX0" y="connsiteY0"/>
                </a:cxn>
                <a:cxn ang="0">
                  <a:pos x="connsiteX1" y="connsiteY1"/>
                </a:cxn>
                <a:cxn ang="0">
                  <a:pos x="connsiteX2" y="connsiteY2"/>
                </a:cxn>
              </a:cxnLst>
              <a:rect l="l" t="t" r="r" b="b"/>
              <a:pathLst>
                <a:path w="7858" h="6629">
                  <a:moveTo>
                    <a:pt x="7859" y="6629"/>
                  </a:moveTo>
                  <a:cubicBezTo>
                    <a:pt x="3963" y="5946"/>
                    <a:pt x="1366" y="3690"/>
                    <a:pt x="0" y="0"/>
                  </a:cubicBezTo>
                  <a:cubicBezTo>
                    <a:pt x="4032" y="478"/>
                    <a:pt x="6629" y="2802"/>
                    <a:pt x="7859" y="6629"/>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2" name="Graphic 2466">
              <a:extLst>
                <a:ext uri="{FF2B5EF4-FFF2-40B4-BE49-F238E27FC236}">
                  <a16:creationId xmlns:a16="http://schemas.microsoft.com/office/drawing/2014/main" id="{722ABEC0-79D7-4597-9851-0D5F655883BF}"/>
                </a:ext>
              </a:extLst>
            </p:cNvPr>
            <p:cNvSpPr/>
            <p:nvPr/>
          </p:nvSpPr>
          <p:spPr>
            <a:xfrm rot="20630650">
              <a:off x="10351684" y="2841651"/>
              <a:ext cx="6694" cy="5213"/>
            </a:xfrm>
            <a:custGeom>
              <a:avLst/>
              <a:gdLst>
                <a:gd name="connsiteX0" fmla="*/ 0 w 7107"/>
                <a:gd name="connsiteY0" fmla="*/ 5536 h 5535"/>
                <a:gd name="connsiteX1" fmla="*/ 7108 w 7107"/>
                <a:gd name="connsiteY1" fmla="*/ 0 h 5535"/>
                <a:gd name="connsiteX2" fmla="*/ 0 w 7107"/>
                <a:gd name="connsiteY2" fmla="*/ 5536 h 5535"/>
              </a:gdLst>
              <a:ahLst/>
              <a:cxnLst>
                <a:cxn ang="0">
                  <a:pos x="connsiteX0" y="connsiteY0"/>
                </a:cxn>
                <a:cxn ang="0">
                  <a:pos x="connsiteX1" y="connsiteY1"/>
                </a:cxn>
                <a:cxn ang="0">
                  <a:pos x="connsiteX2" y="connsiteY2"/>
                </a:cxn>
              </a:cxnLst>
              <a:rect l="l" t="t" r="r" b="b"/>
              <a:pathLst>
                <a:path w="7107" h="5535">
                  <a:moveTo>
                    <a:pt x="0" y="5536"/>
                  </a:moveTo>
                  <a:cubicBezTo>
                    <a:pt x="2392" y="3690"/>
                    <a:pt x="4715" y="1845"/>
                    <a:pt x="7108" y="0"/>
                  </a:cubicBezTo>
                  <a:cubicBezTo>
                    <a:pt x="6014" y="3485"/>
                    <a:pt x="3827" y="5536"/>
                    <a:pt x="0" y="553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3" name="Graphic 2466">
              <a:extLst>
                <a:ext uri="{FF2B5EF4-FFF2-40B4-BE49-F238E27FC236}">
                  <a16:creationId xmlns:a16="http://schemas.microsoft.com/office/drawing/2014/main" id="{C732F31F-5950-47A3-AF24-00DC5BF7FF87}"/>
                </a:ext>
              </a:extLst>
            </p:cNvPr>
            <p:cNvSpPr/>
            <p:nvPr/>
          </p:nvSpPr>
          <p:spPr>
            <a:xfrm rot="20630650">
              <a:off x="10323359" y="2876056"/>
              <a:ext cx="8110" cy="5277"/>
            </a:xfrm>
            <a:custGeom>
              <a:avLst/>
              <a:gdLst>
                <a:gd name="connsiteX0" fmla="*/ 0 w 8611"/>
                <a:gd name="connsiteY0" fmla="*/ 5604 h 5603"/>
                <a:gd name="connsiteX1" fmla="*/ 8611 w 8611"/>
                <a:gd name="connsiteY1" fmla="*/ 0 h 5603"/>
                <a:gd name="connsiteX2" fmla="*/ 0 w 8611"/>
                <a:gd name="connsiteY2" fmla="*/ 5604 h 5603"/>
              </a:gdLst>
              <a:ahLst/>
              <a:cxnLst>
                <a:cxn ang="0">
                  <a:pos x="connsiteX0" y="connsiteY0"/>
                </a:cxn>
                <a:cxn ang="0">
                  <a:pos x="connsiteX1" y="connsiteY1"/>
                </a:cxn>
                <a:cxn ang="0">
                  <a:pos x="connsiteX2" y="connsiteY2"/>
                </a:cxn>
              </a:cxnLst>
              <a:rect l="l" t="t" r="r" b="b"/>
              <a:pathLst>
                <a:path w="8611" h="5603">
                  <a:moveTo>
                    <a:pt x="0" y="5604"/>
                  </a:moveTo>
                  <a:cubicBezTo>
                    <a:pt x="1845" y="2187"/>
                    <a:pt x="4715" y="273"/>
                    <a:pt x="8611" y="0"/>
                  </a:cubicBezTo>
                  <a:cubicBezTo>
                    <a:pt x="6834" y="3554"/>
                    <a:pt x="4032" y="5467"/>
                    <a:pt x="0" y="5604"/>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4" name="Graphic 2466">
              <a:extLst>
                <a:ext uri="{FF2B5EF4-FFF2-40B4-BE49-F238E27FC236}">
                  <a16:creationId xmlns:a16="http://schemas.microsoft.com/office/drawing/2014/main" id="{97F80176-EBCA-4E10-9A2F-DCAB54928BDB}"/>
                </a:ext>
              </a:extLst>
            </p:cNvPr>
            <p:cNvSpPr/>
            <p:nvPr/>
          </p:nvSpPr>
          <p:spPr>
            <a:xfrm rot="20630650">
              <a:off x="10787031" y="2366624"/>
              <a:ext cx="18536" cy="5941"/>
            </a:xfrm>
            <a:custGeom>
              <a:avLst/>
              <a:gdLst>
                <a:gd name="connsiteX0" fmla="*/ 0 w 19682"/>
                <a:gd name="connsiteY0" fmla="*/ 6247 h 6308"/>
                <a:gd name="connsiteX1" fmla="*/ 19682 w 19682"/>
                <a:gd name="connsiteY1" fmla="*/ 233 h 6308"/>
                <a:gd name="connsiteX2" fmla="*/ 0 w 19682"/>
                <a:gd name="connsiteY2" fmla="*/ 6247 h 6308"/>
              </a:gdLst>
              <a:ahLst/>
              <a:cxnLst>
                <a:cxn ang="0">
                  <a:pos x="connsiteX0" y="connsiteY0"/>
                </a:cxn>
                <a:cxn ang="0">
                  <a:pos x="connsiteX1" y="connsiteY1"/>
                </a:cxn>
                <a:cxn ang="0">
                  <a:pos x="connsiteX2" y="connsiteY2"/>
                </a:cxn>
              </a:cxnLst>
              <a:rect l="l" t="t" r="r" b="b"/>
              <a:pathLst>
                <a:path w="19682" h="6308">
                  <a:moveTo>
                    <a:pt x="0" y="6247"/>
                  </a:moveTo>
                  <a:cubicBezTo>
                    <a:pt x="5536" y="917"/>
                    <a:pt x="12233" y="-655"/>
                    <a:pt x="19682" y="233"/>
                  </a:cubicBezTo>
                  <a:cubicBezTo>
                    <a:pt x="14693" y="7341"/>
                    <a:pt x="7176" y="6247"/>
                    <a:pt x="0" y="6247"/>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5" name="Graphic 2466">
              <a:extLst>
                <a:ext uri="{FF2B5EF4-FFF2-40B4-BE49-F238E27FC236}">
                  <a16:creationId xmlns:a16="http://schemas.microsoft.com/office/drawing/2014/main" id="{1BBD0B3A-A74F-4BCF-94FC-D7467B3E5345}"/>
                </a:ext>
              </a:extLst>
            </p:cNvPr>
            <p:cNvSpPr/>
            <p:nvPr/>
          </p:nvSpPr>
          <p:spPr>
            <a:xfrm rot="20630650">
              <a:off x="10770494" y="2377368"/>
              <a:ext cx="18987" cy="6229"/>
            </a:xfrm>
            <a:custGeom>
              <a:avLst/>
              <a:gdLst>
                <a:gd name="connsiteX0" fmla="*/ 0 w 20160"/>
                <a:gd name="connsiteY0" fmla="*/ 6402 h 6614"/>
                <a:gd name="connsiteX1" fmla="*/ 20160 w 20160"/>
                <a:gd name="connsiteY1" fmla="*/ 115 h 6614"/>
                <a:gd name="connsiteX2" fmla="*/ 0 w 20160"/>
                <a:gd name="connsiteY2" fmla="*/ 6402 h 6614"/>
              </a:gdLst>
              <a:ahLst/>
              <a:cxnLst>
                <a:cxn ang="0">
                  <a:pos x="connsiteX0" y="connsiteY0"/>
                </a:cxn>
                <a:cxn ang="0">
                  <a:pos x="connsiteX1" y="connsiteY1"/>
                </a:cxn>
                <a:cxn ang="0">
                  <a:pos x="connsiteX2" y="connsiteY2"/>
                </a:cxn>
              </a:cxnLst>
              <a:rect l="l" t="t" r="r" b="b"/>
              <a:pathLst>
                <a:path w="20160" h="6614">
                  <a:moveTo>
                    <a:pt x="0" y="6402"/>
                  </a:moveTo>
                  <a:cubicBezTo>
                    <a:pt x="5535" y="456"/>
                    <a:pt x="12643" y="-364"/>
                    <a:pt x="20160" y="115"/>
                  </a:cubicBezTo>
                  <a:cubicBezTo>
                    <a:pt x="15171" y="7769"/>
                    <a:pt x="7449" y="6675"/>
                    <a:pt x="0" y="6402"/>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6" name="Graphic 2466">
              <a:extLst>
                <a:ext uri="{FF2B5EF4-FFF2-40B4-BE49-F238E27FC236}">
                  <a16:creationId xmlns:a16="http://schemas.microsoft.com/office/drawing/2014/main" id="{C3F6C0B1-99E0-4F6C-8DA4-46DB8E18DA29}"/>
                </a:ext>
              </a:extLst>
            </p:cNvPr>
            <p:cNvSpPr/>
            <p:nvPr/>
          </p:nvSpPr>
          <p:spPr>
            <a:xfrm rot="20630650">
              <a:off x="10754040" y="2388216"/>
              <a:ext cx="19180" cy="6467"/>
            </a:xfrm>
            <a:custGeom>
              <a:avLst/>
              <a:gdLst>
                <a:gd name="connsiteX0" fmla="*/ 0 w 20365"/>
                <a:gd name="connsiteY0" fmla="*/ 6462 h 6866"/>
                <a:gd name="connsiteX1" fmla="*/ 20365 w 20365"/>
                <a:gd name="connsiteY1" fmla="*/ 38 h 6866"/>
                <a:gd name="connsiteX2" fmla="*/ 0 w 20365"/>
                <a:gd name="connsiteY2" fmla="*/ 6462 h 6866"/>
              </a:gdLst>
              <a:ahLst/>
              <a:cxnLst>
                <a:cxn ang="0">
                  <a:pos x="connsiteX0" y="connsiteY0"/>
                </a:cxn>
                <a:cxn ang="0">
                  <a:pos x="connsiteX1" y="connsiteY1"/>
                </a:cxn>
                <a:cxn ang="0">
                  <a:pos x="connsiteX2" y="connsiteY2"/>
                </a:cxn>
              </a:cxnLst>
              <a:rect l="l" t="t" r="r" b="b"/>
              <a:pathLst>
                <a:path w="20365" h="6866">
                  <a:moveTo>
                    <a:pt x="0" y="6462"/>
                  </a:moveTo>
                  <a:cubicBezTo>
                    <a:pt x="5468" y="243"/>
                    <a:pt x="12848" y="-167"/>
                    <a:pt x="20365" y="38"/>
                  </a:cubicBezTo>
                  <a:cubicBezTo>
                    <a:pt x="15513" y="8239"/>
                    <a:pt x="7654" y="7009"/>
                    <a:pt x="0" y="6462"/>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7" name="Graphic 2466">
              <a:extLst>
                <a:ext uri="{FF2B5EF4-FFF2-40B4-BE49-F238E27FC236}">
                  <a16:creationId xmlns:a16="http://schemas.microsoft.com/office/drawing/2014/main" id="{1B52F81F-3FAB-40FE-8860-0B115BCC5F44}"/>
                </a:ext>
              </a:extLst>
            </p:cNvPr>
            <p:cNvSpPr/>
            <p:nvPr/>
          </p:nvSpPr>
          <p:spPr>
            <a:xfrm rot="20630650">
              <a:off x="10625061" y="2550645"/>
              <a:ext cx="1220542" cy="54793"/>
            </a:xfrm>
            <a:custGeom>
              <a:avLst/>
              <a:gdLst>
                <a:gd name="connsiteX0" fmla="*/ 63 w 1295941"/>
                <a:gd name="connsiteY0" fmla="*/ 49158 h 58178"/>
                <a:gd name="connsiteX1" fmla="*/ 1772 w 1295941"/>
                <a:gd name="connsiteY1" fmla="*/ 25717 h 58178"/>
                <a:gd name="connsiteX2" fmla="*/ 4779 w 1295941"/>
                <a:gd name="connsiteY2" fmla="*/ 7948 h 58178"/>
                <a:gd name="connsiteX3" fmla="*/ 42776 w 1295941"/>
                <a:gd name="connsiteY3" fmla="*/ 226 h 58178"/>
                <a:gd name="connsiteX4" fmla="*/ 977405 w 1295941"/>
                <a:gd name="connsiteY4" fmla="*/ 89 h 58178"/>
                <a:gd name="connsiteX5" fmla="*/ 990390 w 1295941"/>
                <a:gd name="connsiteY5" fmla="*/ 1046 h 58178"/>
                <a:gd name="connsiteX6" fmla="*/ 993534 w 1295941"/>
                <a:gd name="connsiteY6" fmla="*/ 909 h 58178"/>
                <a:gd name="connsiteX7" fmla="*/ 1154477 w 1295941"/>
                <a:gd name="connsiteY7" fmla="*/ 89 h 58178"/>
                <a:gd name="connsiteX8" fmla="*/ 1295942 w 1295941"/>
                <a:gd name="connsiteY8" fmla="*/ 5078 h 58178"/>
                <a:gd name="connsiteX9" fmla="*/ 1267444 w 1295941"/>
                <a:gd name="connsiteY9" fmla="*/ 57291 h 58178"/>
                <a:gd name="connsiteX10" fmla="*/ 69907 w 1295941"/>
                <a:gd name="connsiteY10" fmla="*/ 57496 h 58178"/>
                <a:gd name="connsiteX11" fmla="*/ 27400 w 1295941"/>
                <a:gd name="connsiteY11" fmla="*/ 58179 h 58178"/>
                <a:gd name="connsiteX12" fmla="*/ 63 w 1295941"/>
                <a:gd name="connsiteY12" fmla="*/ 49158 h 5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5941" h="58178">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8" name="Graphic 2466">
              <a:extLst>
                <a:ext uri="{FF2B5EF4-FFF2-40B4-BE49-F238E27FC236}">
                  <a16:creationId xmlns:a16="http://schemas.microsoft.com/office/drawing/2014/main" id="{520B79F6-B478-47A6-9336-9E9F9D724145}"/>
                </a:ext>
              </a:extLst>
            </p:cNvPr>
            <p:cNvSpPr/>
            <p:nvPr/>
          </p:nvSpPr>
          <p:spPr>
            <a:xfrm rot="20630650">
              <a:off x="10556633" y="2325245"/>
              <a:ext cx="1206082" cy="61291"/>
            </a:xfrm>
            <a:custGeom>
              <a:avLst/>
              <a:gdLst>
                <a:gd name="connsiteX0" fmla="*/ 1253731 w 1280588"/>
                <a:gd name="connsiteY0" fmla="*/ 0 h 65078"/>
                <a:gd name="connsiteX1" fmla="*/ 1265212 w 1280588"/>
                <a:gd name="connsiteY1" fmla="*/ 8953 h 65078"/>
                <a:gd name="connsiteX2" fmla="*/ 1280589 w 1280588"/>
                <a:gd name="connsiteY2" fmla="*/ 38134 h 65078"/>
                <a:gd name="connsiteX3" fmla="*/ 1246282 w 1280588"/>
                <a:gd name="connsiteY3" fmla="*/ 57475 h 65078"/>
                <a:gd name="connsiteX4" fmla="*/ 1116297 w 1280588"/>
                <a:gd name="connsiteY4" fmla="*/ 63899 h 65078"/>
                <a:gd name="connsiteX5" fmla="*/ 1040849 w 1280588"/>
                <a:gd name="connsiteY5" fmla="*/ 63489 h 65078"/>
                <a:gd name="connsiteX6" fmla="*/ 962667 w 1280588"/>
                <a:gd name="connsiteY6" fmla="*/ 58636 h 65078"/>
                <a:gd name="connsiteX7" fmla="*/ 72118 w 1280588"/>
                <a:gd name="connsiteY7" fmla="*/ 58568 h 65078"/>
                <a:gd name="connsiteX8" fmla="*/ 6716 w 1280588"/>
                <a:gd name="connsiteY8" fmla="*/ 60413 h 65078"/>
                <a:gd name="connsiteX9" fmla="*/ 156 w 1280588"/>
                <a:gd name="connsiteY9" fmla="*/ 53853 h 65078"/>
                <a:gd name="connsiteX10" fmla="*/ 6579 w 1280588"/>
                <a:gd name="connsiteY10" fmla="*/ 28567 h 65078"/>
                <a:gd name="connsiteX11" fmla="*/ 78952 w 1280588"/>
                <a:gd name="connsiteY11" fmla="*/ 1709 h 65078"/>
                <a:gd name="connsiteX12" fmla="*/ 90297 w 1280588"/>
                <a:gd name="connsiteY12" fmla="*/ 7313 h 65078"/>
                <a:gd name="connsiteX13" fmla="*/ 116471 w 1280588"/>
                <a:gd name="connsiteY13" fmla="*/ 7928 h 65078"/>
                <a:gd name="connsiteX14" fmla="*/ 1213888 w 1280588"/>
                <a:gd name="connsiteY14" fmla="*/ 7928 h 65078"/>
                <a:gd name="connsiteX15" fmla="*/ 1240063 w 1280588"/>
                <a:gd name="connsiteY15" fmla="*/ 7586 h 65078"/>
                <a:gd name="connsiteX16" fmla="*/ 1253731 w 1280588"/>
                <a:gd name="connsiteY16" fmla="*/ 0 h 6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588" h="6507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39" name="Graphic 2466">
              <a:extLst>
                <a:ext uri="{FF2B5EF4-FFF2-40B4-BE49-F238E27FC236}">
                  <a16:creationId xmlns:a16="http://schemas.microsoft.com/office/drawing/2014/main" id="{6E8513E9-B901-49E3-8870-B1BB68ED3209}"/>
                </a:ext>
              </a:extLst>
            </p:cNvPr>
            <p:cNvSpPr/>
            <p:nvPr/>
          </p:nvSpPr>
          <p:spPr>
            <a:xfrm rot="20630650">
              <a:off x="10645765" y="2465490"/>
              <a:ext cx="14868" cy="5771"/>
            </a:xfrm>
            <a:custGeom>
              <a:avLst/>
              <a:gdLst>
                <a:gd name="connsiteX0" fmla="*/ 15787 w 15787"/>
                <a:gd name="connsiteY0" fmla="*/ 42 h 6128"/>
                <a:gd name="connsiteX1" fmla="*/ 0 w 15787"/>
                <a:gd name="connsiteY1" fmla="*/ 5919 h 6128"/>
                <a:gd name="connsiteX2" fmla="*/ 15787 w 15787"/>
                <a:gd name="connsiteY2" fmla="*/ 42 h 6128"/>
              </a:gdLst>
              <a:ahLst/>
              <a:cxnLst>
                <a:cxn ang="0">
                  <a:pos x="connsiteX0" y="connsiteY0"/>
                </a:cxn>
                <a:cxn ang="0">
                  <a:pos x="connsiteX1" y="connsiteY1"/>
                </a:cxn>
                <a:cxn ang="0">
                  <a:pos x="connsiteX2" y="connsiteY2"/>
                </a:cxn>
              </a:cxnLst>
              <a:rect l="l" t="t" r="r" b="b"/>
              <a:pathLst>
                <a:path w="15787" h="6128">
                  <a:moveTo>
                    <a:pt x="15787" y="42"/>
                  </a:moveTo>
                  <a:cubicBezTo>
                    <a:pt x="12028" y="6124"/>
                    <a:pt x="6219" y="6534"/>
                    <a:pt x="0" y="5919"/>
                  </a:cubicBezTo>
                  <a:cubicBezTo>
                    <a:pt x="4032" y="725"/>
                    <a:pt x="9705" y="-231"/>
                    <a:pt x="15787" y="42"/>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0" name="Graphic 2466">
              <a:extLst>
                <a:ext uri="{FF2B5EF4-FFF2-40B4-BE49-F238E27FC236}">
                  <a16:creationId xmlns:a16="http://schemas.microsoft.com/office/drawing/2014/main" id="{23A85A3A-3941-40A6-BDAE-6C407377BDCD}"/>
                </a:ext>
              </a:extLst>
            </p:cNvPr>
            <p:cNvSpPr/>
            <p:nvPr/>
          </p:nvSpPr>
          <p:spPr>
            <a:xfrm rot="20630650">
              <a:off x="10002070" y="2676207"/>
              <a:ext cx="384339" cy="189394"/>
            </a:xfrm>
            <a:custGeom>
              <a:avLst/>
              <a:gdLst>
                <a:gd name="connsiteX0" fmla="*/ 405261 w 408081"/>
                <a:gd name="connsiteY0" fmla="*/ 132207 h 201094"/>
                <a:gd name="connsiteX1" fmla="*/ 396240 w 408081"/>
                <a:gd name="connsiteY1" fmla="*/ 141365 h 201094"/>
                <a:gd name="connsiteX2" fmla="*/ 336510 w 408081"/>
                <a:gd name="connsiteY2" fmla="*/ 180524 h 201094"/>
                <a:gd name="connsiteX3" fmla="*/ 322774 w 408081"/>
                <a:gd name="connsiteY3" fmla="*/ 186607 h 201094"/>
                <a:gd name="connsiteX4" fmla="*/ 322842 w 408081"/>
                <a:gd name="connsiteY4" fmla="*/ 186470 h 201094"/>
                <a:gd name="connsiteX5" fmla="*/ 303433 w 408081"/>
                <a:gd name="connsiteY5" fmla="*/ 192689 h 201094"/>
                <a:gd name="connsiteX6" fmla="*/ 270971 w 408081"/>
                <a:gd name="connsiteY6" fmla="*/ 200070 h 201094"/>
                <a:gd name="connsiteX7" fmla="*/ 257918 w 408081"/>
                <a:gd name="connsiteY7" fmla="*/ 201095 h 201094"/>
                <a:gd name="connsiteX8" fmla="*/ 248898 w 408081"/>
                <a:gd name="connsiteY8" fmla="*/ 199796 h 201094"/>
                <a:gd name="connsiteX9" fmla="*/ 244182 w 408081"/>
                <a:gd name="connsiteY9" fmla="*/ 197746 h 201094"/>
                <a:gd name="connsiteX10" fmla="*/ 250469 w 408081"/>
                <a:gd name="connsiteY10" fmla="*/ 193031 h 201094"/>
                <a:gd name="connsiteX11" fmla="*/ 261472 w 408081"/>
                <a:gd name="connsiteY11" fmla="*/ 185650 h 201094"/>
                <a:gd name="connsiteX12" fmla="*/ 244387 w 408081"/>
                <a:gd name="connsiteY12" fmla="*/ 186607 h 201094"/>
                <a:gd name="connsiteX13" fmla="*/ 198667 w 408081"/>
                <a:gd name="connsiteY13" fmla="*/ 193167 h 201094"/>
                <a:gd name="connsiteX14" fmla="*/ 172629 w 408081"/>
                <a:gd name="connsiteY14" fmla="*/ 192757 h 201094"/>
                <a:gd name="connsiteX15" fmla="*/ 140235 w 408081"/>
                <a:gd name="connsiteY15" fmla="*/ 186060 h 201094"/>
                <a:gd name="connsiteX16" fmla="*/ 137638 w 408081"/>
                <a:gd name="connsiteY16" fmla="*/ 183053 h 201094"/>
                <a:gd name="connsiteX17" fmla="*/ 140304 w 408081"/>
                <a:gd name="connsiteY17" fmla="*/ 181618 h 201094"/>
                <a:gd name="connsiteX18" fmla="*/ 183632 w 408081"/>
                <a:gd name="connsiteY18" fmla="*/ 171708 h 201094"/>
                <a:gd name="connsiteX19" fmla="*/ 186912 w 408081"/>
                <a:gd name="connsiteY19" fmla="*/ 166720 h 201094"/>
                <a:gd name="connsiteX20" fmla="*/ 128002 w 408081"/>
                <a:gd name="connsiteY20" fmla="*/ 166720 h 201094"/>
                <a:gd name="connsiteX21" fmla="*/ 95131 w 408081"/>
                <a:gd name="connsiteY21" fmla="*/ 165421 h 201094"/>
                <a:gd name="connsiteX22" fmla="*/ 73808 w 408081"/>
                <a:gd name="connsiteY22" fmla="*/ 156058 h 201094"/>
                <a:gd name="connsiteX23" fmla="*/ 86178 w 408081"/>
                <a:gd name="connsiteY23" fmla="*/ 142254 h 201094"/>
                <a:gd name="connsiteX24" fmla="*/ 93080 w 408081"/>
                <a:gd name="connsiteY24" fmla="*/ 142800 h 201094"/>
                <a:gd name="connsiteX25" fmla="*/ 83512 w 408081"/>
                <a:gd name="connsiteY25" fmla="*/ 141160 h 201094"/>
                <a:gd name="connsiteX26" fmla="*/ 75106 w 408081"/>
                <a:gd name="connsiteY26" fmla="*/ 140135 h 201094"/>
                <a:gd name="connsiteX27" fmla="*/ 55698 w 408081"/>
                <a:gd name="connsiteY27" fmla="*/ 133438 h 201094"/>
                <a:gd name="connsiteX28" fmla="*/ 37109 w 408081"/>
                <a:gd name="connsiteY28" fmla="*/ 126740 h 201094"/>
                <a:gd name="connsiteX29" fmla="*/ 26790 w 408081"/>
                <a:gd name="connsiteY29" fmla="*/ 120931 h 201094"/>
                <a:gd name="connsiteX30" fmla="*/ 22348 w 408081"/>
                <a:gd name="connsiteY30" fmla="*/ 114507 h 201094"/>
                <a:gd name="connsiteX31" fmla="*/ 0 w 408081"/>
                <a:gd name="connsiteY31" fmla="*/ 98652 h 201094"/>
                <a:gd name="connsiteX32" fmla="*/ 15856 w 408081"/>
                <a:gd name="connsiteY32" fmla="*/ 82865 h 201094"/>
                <a:gd name="connsiteX33" fmla="*/ 20502 w 408081"/>
                <a:gd name="connsiteY33" fmla="*/ 76100 h 201094"/>
                <a:gd name="connsiteX34" fmla="*/ 31369 w 408081"/>
                <a:gd name="connsiteY34" fmla="*/ 69744 h 201094"/>
                <a:gd name="connsiteX35" fmla="*/ 51050 w 408081"/>
                <a:gd name="connsiteY35" fmla="*/ 61270 h 201094"/>
                <a:gd name="connsiteX36" fmla="*/ 95131 w 408081"/>
                <a:gd name="connsiteY36" fmla="*/ 51634 h 201094"/>
                <a:gd name="connsiteX37" fmla="*/ 68614 w 408081"/>
                <a:gd name="connsiteY37" fmla="*/ 46371 h 201094"/>
                <a:gd name="connsiteX38" fmla="*/ 86725 w 408081"/>
                <a:gd name="connsiteY38" fmla="*/ 31610 h 201094"/>
                <a:gd name="connsiteX39" fmla="*/ 114471 w 408081"/>
                <a:gd name="connsiteY39" fmla="*/ 30243 h 201094"/>
                <a:gd name="connsiteX40" fmla="*/ 184794 w 408081"/>
                <a:gd name="connsiteY40" fmla="*/ 28671 h 201094"/>
                <a:gd name="connsiteX41" fmla="*/ 206458 w 408081"/>
                <a:gd name="connsiteY41" fmla="*/ 27988 h 201094"/>
                <a:gd name="connsiteX42" fmla="*/ 185340 w 408081"/>
                <a:gd name="connsiteY42" fmla="*/ 23409 h 201094"/>
                <a:gd name="connsiteX43" fmla="*/ 149325 w 408081"/>
                <a:gd name="connsiteY43" fmla="*/ 15550 h 201094"/>
                <a:gd name="connsiteX44" fmla="*/ 147275 w 408081"/>
                <a:gd name="connsiteY44" fmla="*/ 4137 h 201094"/>
                <a:gd name="connsiteX45" fmla="*/ 198804 w 408081"/>
                <a:gd name="connsiteY45" fmla="*/ 2633 h 201094"/>
                <a:gd name="connsiteX46" fmla="*/ 217393 w 408081"/>
                <a:gd name="connsiteY46" fmla="*/ 4205 h 201094"/>
                <a:gd name="connsiteX47" fmla="*/ 252998 w 408081"/>
                <a:gd name="connsiteY47" fmla="*/ 3863 h 201094"/>
                <a:gd name="connsiteX48" fmla="*/ 270971 w 408081"/>
                <a:gd name="connsiteY48" fmla="*/ 2702 h 201094"/>
                <a:gd name="connsiteX49" fmla="*/ 291405 w 408081"/>
                <a:gd name="connsiteY49" fmla="*/ 2838 h 201094"/>
                <a:gd name="connsiteX50" fmla="*/ 303707 w 408081"/>
                <a:gd name="connsiteY50" fmla="*/ 2565 h 201094"/>
                <a:gd name="connsiteX51" fmla="*/ 328788 w 408081"/>
                <a:gd name="connsiteY51" fmla="*/ 10971 h 201094"/>
                <a:gd name="connsiteX52" fmla="*/ 328856 w 408081"/>
                <a:gd name="connsiteY52" fmla="*/ 10902 h 201094"/>
                <a:gd name="connsiteX53" fmla="*/ 342593 w 408081"/>
                <a:gd name="connsiteY53" fmla="*/ 17395 h 201094"/>
                <a:gd name="connsiteX54" fmla="*/ 355372 w 408081"/>
                <a:gd name="connsiteY54" fmla="*/ 23819 h 201094"/>
                <a:gd name="connsiteX55" fmla="*/ 355304 w 408081"/>
                <a:gd name="connsiteY55" fmla="*/ 23751 h 201094"/>
                <a:gd name="connsiteX56" fmla="*/ 368289 w 408081"/>
                <a:gd name="connsiteY56" fmla="*/ 32088 h 201094"/>
                <a:gd name="connsiteX57" fmla="*/ 405876 w 408081"/>
                <a:gd name="connsiteY57" fmla="*/ 62842 h 201094"/>
                <a:gd name="connsiteX58" fmla="*/ 405261 w 408081"/>
                <a:gd name="connsiteY58" fmla="*/ 132207 h 20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08081" h="201094">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1" name="Graphic 2466">
              <a:extLst>
                <a:ext uri="{FF2B5EF4-FFF2-40B4-BE49-F238E27FC236}">
                  <a16:creationId xmlns:a16="http://schemas.microsoft.com/office/drawing/2014/main" id="{91AADD16-0C93-4D5F-B80B-84729E71EFE7}"/>
                </a:ext>
              </a:extLst>
            </p:cNvPr>
            <p:cNvSpPr/>
            <p:nvPr/>
          </p:nvSpPr>
          <p:spPr>
            <a:xfrm rot="20630650">
              <a:off x="10471608" y="2569994"/>
              <a:ext cx="136020" cy="34693"/>
            </a:xfrm>
            <a:custGeom>
              <a:avLst/>
              <a:gdLst>
                <a:gd name="connsiteX0" fmla="*/ 1393 w 144422"/>
                <a:gd name="connsiteY0" fmla="*/ 0 h 36836"/>
                <a:gd name="connsiteX1" fmla="*/ 35769 w 144422"/>
                <a:gd name="connsiteY1" fmla="*/ 6697 h 36836"/>
                <a:gd name="connsiteX2" fmla="*/ 132745 w 144422"/>
                <a:gd name="connsiteY2" fmla="*/ 6561 h 36836"/>
                <a:gd name="connsiteX3" fmla="*/ 143816 w 144422"/>
                <a:gd name="connsiteY3" fmla="*/ 16402 h 36836"/>
                <a:gd name="connsiteX4" fmla="*/ 137597 w 144422"/>
                <a:gd name="connsiteY4" fmla="*/ 35469 h 36836"/>
                <a:gd name="connsiteX5" fmla="*/ 126662 w 144422"/>
                <a:gd name="connsiteY5" fmla="*/ 36631 h 36836"/>
                <a:gd name="connsiteX6" fmla="*/ 38229 w 144422"/>
                <a:gd name="connsiteY6" fmla="*/ 35537 h 36836"/>
                <a:gd name="connsiteX7" fmla="*/ 1530 w 144422"/>
                <a:gd name="connsiteY7" fmla="*/ 19750 h 36836"/>
                <a:gd name="connsiteX8" fmla="*/ 1393 w 144422"/>
                <a:gd name="connsiteY8" fmla="*/ 0 h 3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22" h="36836">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2" name="Graphic 2466">
              <a:extLst>
                <a:ext uri="{FF2B5EF4-FFF2-40B4-BE49-F238E27FC236}">
                  <a16:creationId xmlns:a16="http://schemas.microsoft.com/office/drawing/2014/main" id="{23EDB9E0-C1C2-45CA-B15C-C2384C1E5D72}"/>
                </a:ext>
              </a:extLst>
            </p:cNvPr>
            <p:cNvSpPr/>
            <p:nvPr/>
          </p:nvSpPr>
          <p:spPr>
            <a:xfrm rot="20630650">
              <a:off x="10510443" y="2697129"/>
              <a:ext cx="128050" cy="39310"/>
            </a:xfrm>
            <a:custGeom>
              <a:avLst/>
              <a:gdLst>
                <a:gd name="connsiteX0" fmla="*/ 137 w 135961"/>
                <a:gd name="connsiteY0" fmla="*/ 30653 h 41738"/>
                <a:gd name="connsiteX1" fmla="*/ 0 w 135961"/>
                <a:gd name="connsiteY1" fmla="*/ 11039 h 41738"/>
                <a:gd name="connsiteX2" fmla="*/ 131078 w 135961"/>
                <a:gd name="connsiteY2" fmla="*/ 8510 h 41738"/>
                <a:gd name="connsiteX3" fmla="*/ 131967 w 135961"/>
                <a:gd name="connsiteY3" fmla="*/ 32566 h 41738"/>
                <a:gd name="connsiteX4" fmla="*/ 137 w 135961"/>
                <a:gd name="connsiteY4" fmla="*/ 30653 h 4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61" h="41738">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3" name="Graphic 2466">
              <a:extLst>
                <a:ext uri="{FF2B5EF4-FFF2-40B4-BE49-F238E27FC236}">
                  <a16:creationId xmlns:a16="http://schemas.microsoft.com/office/drawing/2014/main" id="{E61054ED-1628-4DDA-AE36-5A88675DC554}"/>
                </a:ext>
              </a:extLst>
            </p:cNvPr>
            <p:cNvSpPr/>
            <p:nvPr/>
          </p:nvSpPr>
          <p:spPr>
            <a:xfrm rot="20630650">
              <a:off x="10501480" y="2667023"/>
              <a:ext cx="127859" cy="36739"/>
            </a:xfrm>
            <a:custGeom>
              <a:avLst/>
              <a:gdLst>
                <a:gd name="connsiteX0" fmla="*/ 68 w 135758"/>
                <a:gd name="connsiteY0" fmla="*/ 31174 h 39009"/>
                <a:gd name="connsiteX1" fmla="*/ 0 w 135758"/>
                <a:gd name="connsiteY1" fmla="*/ 11492 h 39009"/>
                <a:gd name="connsiteX2" fmla="*/ 130873 w 135758"/>
                <a:gd name="connsiteY2" fmla="*/ 9032 h 39009"/>
                <a:gd name="connsiteX3" fmla="*/ 131761 w 135758"/>
                <a:gd name="connsiteY3" fmla="*/ 32951 h 39009"/>
                <a:gd name="connsiteX4" fmla="*/ 68 w 135758"/>
                <a:gd name="connsiteY4" fmla="*/ 31174 h 3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8" h="39009">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4" name="Graphic 2466">
              <a:extLst>
                <a:ext uri="{FF2B5EF4-FFF2-40B4-BE49-F238E27FC236}">
                  <a16:creationId xmlns:a16="http://schemas.microsoft.com/office/drawing/2014/main" id="{E9773612-44ED-4B9B-9FB1-DABDFF6E7C21}"/>
                </a:ext>
              </a:extLst>
            </p:cNvPr>
            <p:cNvSpPr/>
            <p:nvPr/>
          </p:nvSpPr>
          <p:spPr>
            <a:xfrm rot="20630650">
              <a:off x="10495407" y="2650282"/>
              <a:ext cx="127949" cy="28745"/>
            </a:xfrm>
            <a:custGeom>
              <a:avLst/>
              <a:gdLst>
                <a:gd name="connsiteX0" fmla="*/ 130804 w 135853"/>
                <a:gd name="connsiteY0" fmla="*/ 30520 h 30520"/>
                <a:gd name="connsiteX1" fmla="*/ 68 w 135853"/>
                <a:gd name="connsiteY1" fmla="*/ 30179 h 30520"/>
                <a:gd name="connsiteX2" fmla="*/ 0 w 135853"/>
                <a:gd name="connsiteY2" fmla="*/ 10496 h 30520"/>
                <a:gd name="connsiteX3" fmla="*/ 122193 w 135853"/>
                <a:gd name="connsiteY3" fmla="*/ 3047 h 30520"/>
                <a:gd name="connsiteX4" fmla="*/ 132513 w 135853"/>
                <a:gd name="connsiteY4" fmla="*/ 8856 h 30520"/>
                <a:gd name="connsiteX5" fmla="*/ 130804 w 135853"/>
                <a:gd name="connsiteY5" fmla="*/ 30520 h 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53" h="30520">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5" name="Graphic 2466">
              <a:extLst>
                <a:ext uri="{FF2B5EF4-FFF2-40B4-BE49-F238E27FC236}">
                  <a16:creationId xmlns:a16="http://schemas.microsoft.com/office/drawing/2014/main" id="{A12F51A4-48CE-4058-90CD-78958B3A30C5}"/>
                </a:ext>
              </a:extLst>
            </p:cNvPr>
            <p:cNvSpPr/>
            <p:nvPr/>
          </p:nvSpPr>
          <p:spPr>
            <a:xfrm rot="20630650">
              <a:off x="10487605" y="2620021"/>
              <a:ext cx="128033" cy="35859"/>
            </a:xfrm>
            <a:custGeom>
              <a:avLst/>
              <a:gdLst>
                <a:gd name="connsiteX0" fmla="*/ 0 w 135942"/>
                <a:gd name="connsiteY0" fmla="*/ 24187 h 38074"/>
                <a:gd name="connsiteX1" fmla="*/ 68 w 135942"/>
                <a:gd name="connsiteY1" fmla="*/ 11065 h 38074"/>
                <a:gd name="connsiteX2" fmla="*/ 130668 w 135942"/>
                <a:gd name="connsiteY2" fmla="*/ 8332 h 38074"/>
                <a:gd name="connsiteX3" fmla="*/ 132445 w 135942"/>
                <a:gd name="connsiteY3" fmla="*/ 31978 h 38074"/>
                <a:gd name="connsiteX4" fmla="*/ 14352 w 135942"/>
                <a:gd name="connsiteY4" fmla="*/ 36010 h 38074"/>
                <a:gd name="connsiteX5" fmla="*/ 0 w 135942"/>
                <a:gd name="connsiteY5" fmla="*/ 24187 h 3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42" h="38074">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6" name="Graphic 2466">
              <a:extLst>
                <a:ext uri="{FF2B5EF4-FFF2-40B4-BE49-F238E27FC236}">
                  <a16:creationId xmlns:a16="http://schemas.microsoft.com/office/drawing/2014/main" id="{57042780-1D8A-4E58-8635-D845660FBE98}"/>
                </a:ext>
              </a:extLst>
            </p:cNvPr>
            <p:cNvSpPr/>
            <p:nvPr/>
          </p:nvSpPr>
          <p:spPr>
            <a:xfrm rot="20630650">
              <a:off x="10485417" y="2598023"/>
              <a:ext cx="138234" cy="63294"/>
            </a:xfrm>
            <a:custGeom>
              <a:avLst/>
              <a:gdLst>
                <a:gd name="connsiteX0" fmla="*/ 131283 w 146773"/>
                <a:gd name="connsiteY0" fmla="*/ 52829 h 67204"/>
                <a:gd name="connsiteX1" fmla="*/ 131146 w 146773"/>
                <a:gd name="connsiteY1" fmla="*/ 33283 h 67204"/>
                <a:gd name="connsiteX2" fmla="*/ 36495 w 146773"/>
                <a:gd name="connsiteY2" fmla="*/ 26722 h 67204"/>
                <a:gd name="connsiteX3" fmla="*/ 0 w 146773"/>
                <a:gd name="connsiteY3" fmla="*/ 13533 h 67204"/>
                <a:gd name="connsiteX4" fmla="*/ 0 w 146773"/>
                <a:gd name="connsiteY4" fmla="*/ 411 h 67204"/>
                <a:gd name="connsiteX5" fmla="*/ 128139 w 146773"/>
                <a:gd name="connsiteY5" fmla="*/ 3282 h 67204"/>
                <a:gd name="connsiteX6" fmla="*/ 146728 w 146773"/>
                <a:gd name="connsiteY6" fmla="*/ 36700 h 67204"/>
                <a:gd name="connsiteX7" fmla="*/ 141056 w 146773"/>
                <a:gd name="connsiteY7" fmla="*/ 64173 h 67204"/>
                <a:gd name="connsiteX8" fmla="*/ 131283 w 146773"/>
                <a:gd name="connsiteY8" fmla="*/ 65950 h 67204"/>
                <a:gd name="connsiteX9" fmla="*/ 131283 w 146773"/>
                <a:gd name="connsiteY9" fmla="*/ 65950 h 67204"/>
                <a:gd name="connsiteX10" fmla="*/ 131283 w 146773"/>
                <a:gd name="connsiteY10" fmla="*/ 52829 h 6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773" h="67204">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7" name="Graphic 2466">
              <a:extLst>
                <a:ext uri="{FF2B5EF4-FFF2-40B4-BE49-F238E27FC236}">
                  <a16:creationId xmlns:a16="http://schemas.microsoft.com/office/drawing/2014/main" id="{BDAD443E-E729-487A-BB29-BF83C0C3441A}"/>
                </a:ext>
              </a:extLst>
            </p:cNvPr>
            <p:cNvSpPr/>
            <p:nvPr/>
          </p:nvSpPr>
          <p:spPr>
            <a:xfrm rot="20630650">
              <a:off x="10481719" y="2613390"/>
              <a:ext cx="124804" cy="18665"/>
            </a:xfrm>
            <a:custGeom>
              <a:avLst/>
              <a:gdLst>
                <a:gd name="connsiteX0" fmla="*/ 1437 w 132514"/>
                <a:gd name="connsiteY0" fmla="*/ 0 h 19818"/>
                <a:gd name="connsiteX1" fmla="*/ 35949 w 132514"/>
                <a:gd name="connsiteY1" fmla="*/ 6629 h 19818"/>
                <a:gd name="connsiteX2" fmla="*/ 117138 w 132514"/>
                <a:gd name="connsiteY2" fmla="*/ 6697 h 19818"/>
                <a:gd name="connsiteX3" fmla="*/ 132515 w 132514"/>
                <a:gd name="connsiteY3" fmla="*/ 19819 h 19818"/>
                <a:gd name="connsiteX4" fmla="*/ 1437 w 132514"/>
                <a:gd name="connsiteY4" fmla="*/ 19682 h 19818"/>
                <a:gd name="connsiteX5" fmla="*/ 1437 w 132514"/>
                <a:gd name="connsiteY5" fmla="*/ 0 h 1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14" h="19818">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8" name="Graphic 2466">
              <a:extLst>
                <a:ext uri="{FF2B5EF4-FFF2-40B4-BE49-F238E27FC236}">
                  <a16:creationId xmlns:a16="http://schemas.microsoft.com/office/drawing/2014/main" id="{6EEBCD03-E00A-448F-AC2F-A6FD6F81185A}"/>
                </a:ext>
              </a:extLst>
            </p:cNvPr>
            <p:cNvSpPr/>
            <p:nvPr/>
          </p:nvSpPr>
          <p:spPr>
            <a:xfrm rot="20630650">
              <a:off x="10490441" y="2643020"/>
              <a:ext cx="124849" cy="18536"/>
            </a:xfrm>
            <a:custGeom>
              <a:avLst/>
              <a:gdLst>
                <a:gd name="connsiteX0" fmla="*/ 132562 w 132561"/>
                <a:gd name="connsiteY0" fmla="*/ 6492 h 19682"/>
                <a:gd name="connsiteX1" fmla="*/ 132562 w 132561"/>
                <a:gd name="connsiteY1" fmla="*/ 19614 h 19682"/>
                <a:gd name="connsiteX2" fmla="*/ 1347 w 132561"/>
                <a:gd name="connsiteY2" fmla="*/ 19682 h 19682"/>
                <a:gd name="connsiteX3" fmla="*/ 1279 w 132561"/>
                <a:gd name="connsiteY3" fmla="*/ 0 h 19682"/>
                <a:gd name="connsiteX4" fmla="*/ 35654 w 132561"/>
                <a:gd name="connsiteY4" fmla="*/ 6629 h 19682"/>
                <a:gd name="connsiteX5" fmla="*/ 132562 w 132561"/>
                <a:gd name="connsiteY5" fmla="*/ 6492 h 1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61" h="19682">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49" name="Graphic 2466">
              <a:extLst>
                <a:ext uri="{FF2B5EF4-FFF2-40B4-BE49-F238E27FC236}">
                  <a16:creationId xmlns:a16="http://schemas.microsoft.com/office/drawing/2014/main" id="{98F03EB0-7CA5-42BD-B0CD-BFDC3E3D1381}"/>
                </a:ext>
              </a:extLst>
            </p:cNvPr>
            <p:cNvSpPr/>
            <p:nvPr/>
          </p:nvSpPr>
          <p:spPr>
            <a:xfrm rot="20630650">
              <a:off x="10476123" y="2589195"/>
              <a:ext cx="125383" cy="18617"/>
            </a:xfrm>
            <a:custGeom>
              <a:avLst/>
              <a:gdLst>
                <a:gd name="connsiteX0" fmla="*/ 131283 w 133128"/>
                <a:gd name="connsiteY0" fmla="*/ 19682 h 19767"/>
                <a:gd name="connsiteX1" fmla="*/ 34376 w 133128"/>
                <a:gd name="connsiteY1" fmla="*/ 19750 h 19767"/>
                <a:gd name="connsiteX2" fmla="*/ 0 w 133128"/>
                <a:gd name="connsiteY2" fmla="*/ 13121 h 19767"/>
                <a:gd name="connsiteX3" fmla="*/ 0 w 133128"/>
                <a:gd name="connsiteY3" fmla="*/ 0 h 19767"/>
                <a:gd name="connsiteX4" fmla="*/ 34854 w 133128"/>
                <a:gd name="connsiteY4" fmla="*/ 6629 h 19767"/>
                <a:gd name="connsiteX5" fmla="*/ 110302 w 133128"/>
                <a:gd name="connsiteY5" fmla="*/ 6561 h 19767"/>
                <a:gd name="connsiteX6" fmla="*/ 131283 w 133128"/>
                <a:gd name="connsiteY6" fmla="*/ 13121 h 19767"/>
                <a:gd name="connsiteX7" fmla="*/ 132923 w 133128"/>
                <a:gd name="connsiteY7" fmla="*/ 17495 h 19767"/>
                <a:gd name="connsiteX8" fmla="*/ 131283 w 133128"/>
                <a:gd name="connsiteY8" fmla="*/ 19682 h 1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128" h="19767">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0" name="Graphic 2466">
              <a:extLst>
                <a:ext uri="{FF2B5EF4-FFF2-40B4-BE49-F238E27FC236}">
                  <a16:creationId xmlns:a16="http://schemas.microsoft.com/office/drawing/2014/main" id="{91C622A4-0ECA-4D30-AEE2-E65587142690}"/>
                </a:ext>
              </a:extLst>
            </p:cNvPr>
            <p:cNvSpPr/>
            <p:nvPr/>
          </p:nvSpPr>
          <p:spPr>
            <a:xfrm rot="20630650">
              <a:off x="10517181" y="2730516"/>
              <a:ext cx="126279" cy="19761"/>
            </a:xfrm>
            <a:custGeom>
              <a:avLst/>
              <a:gdLst>
                <a:gd name="connsiteX0" fmla="*/ 131693 w 134080"/>
                <a:gd name="connsiteY0" fmla="*/ 20639 h 20981"/>
                <a:gd name="connsiteX1" fmla="*/ 0 w 134080"/>
                <a:gd name="connsiteY1" fmla="*/ 20981 h 20981"/>
                <a:gd name="connsiteX2" fmla="*/ 68 w 134080"/>
                <a:gd name="connsiteY2" fmla="*/ 7655 h 20981"/>
                <a:gd name="connsiteX3" fmla="*/ 128823 w 134080"/>
                <a:gd name="connsiteY3" fmla="*/ 4306 h 20981"/>
                <a:gd name="connsiteX4" fmla="*/ 131693 w 134080"/>
                <a:gd name="connsiteY4" fmla="*/ 20639 h 2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80" h="20981">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1" name="Graphic 2466">
              <a:extLst>
                <a:ext uri="{FF2B5EF4-FFF2-40B4-BE49-F238E27FC236}">
                  <a16:creationId xmlns:a16="http://schemas.microsoft.com/office/drawing/2014/main" id="{BD4C9CB1-7444-48AC-AA73-639C8FA8F771}"/>
                </a:ext>
              </a:extLst>
            </p:cNvPr>
            <p:cNvSpPr/>
            <p:nvPr/>
          </p:nvSpPr>
          <p:spPr>
            <a:xfrm rot="20630650">
              <a:off x="10514765" y="2725657"/>
              <a:ext cx="126140" cy="12357"/>
            </a:xfrm>
            <a:custGeom>
              <a:avLst/>
              <a:gdLst>
                <a:gd name="connsiteX0" fmla="*/ 131556 w 133932"/>
                <a:gd name="connsiteY0" fmla="*/ 13053 h 13121"/>
                <a:gd name="connsiteX1" fmla="*/ 0 w 133932"/>
                <a:gd name="connsiteY1" fmla="*/ 13121 h 13121"/>
                <a:gd name="connsiteX2" fmla="*/ 68 w 133932"/>
                <a:gd name="connsiteY2" fmla="*/ 0 h 13121"/>
                <a:gd name="connsiteX3" fmla="*/ 131283 w 133932"/>
                <a:gd name="connsiteY3" fmla="*/ 0 h 13121"/>
                <a:gd name="connsiteX4" fmla="*/ 131556 w 133932"/>
                <a:gd name="connsiteY4" fmla="*/ 13053 h 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2" h="13121">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2" name="Graphic 2466">
              <a:extLst>
                <a:ext uri="{FF2B5EF4-FFF2-40B4-BE49-F238E27FC236}">
                  <a16:creationId xmlns:a16="http://schemas.microsoft.com/office/drawing/2014/main" id="{95DB90FB-050B-4615-88B3-1503F3711940}"/>
                </a:ext>
              </a:extLst>
            </p:cNvPr>
            <p:cNvSpPr/>
            <p:nvPr/>
          </p:nvSpPr>
          <p:spPr>
            <a:xfrm rot="20630650">
              <a:off x="10506190" y="2696006"/>
              <a:ext cx="125937" cy="12487"/>
            </a:xfrm>
            <a:custGeom>
              <a:avLst/>
              <a:gdLst>
                <a:gd name="connsiteX0" fmla="*/ 205 w 133717"/>
                <a:gd name="connsiteY0" fmla="*/ 0 h 13258"/>
                <a:gd name="connsiteX1" fmla="*/ 131010 w 133717"/>
                <a:gd name="connsiteY1" fmla="*/ 137 h 13258"/>
                <a:gd name="connsiteX2" fmla="*/ 130941 w 133717"/>
                <a:gd name="connsiteY2" fmla="*/ 13258 h 13258"/>
                <a:gd name="connsiteX3" fmla="*/ 0 w 133717"/>
                <a:gd name="connsiteY3" fmla="*/ 13190 h 13258"/>
                <a:gd name="connsiteX4" fmla="*/ 205 w 133717"/>
                <a:gd name="connsiteY4" fmla="*/ 0 h 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17" h="13258">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3" name="Graphic 2466">
              <a:extLst>
                <a:ext uri="{FF2B5EF4-FFF2-40B4-BE49-F238E27FC236}">
                  <a16:creationId xmlns:a16="http://schemas.microsoft.com/office/drawing/2014/main" id="{ACA899AB-5165-4FD8-8931-E0E4FE021641}"/>
                </a:ext>
              </a:extLst>
            </p:cNvPr>
            <p:cNvSpPr/>
            <p:nvPr/>
          </p:nvSpPr>
          <p:spPr>
            <a:xfrm rot="20630650">
              <a:off x="11594720" y="2210412"/>
              <a:ext cx="180595" cy="62689"/>
            </a:xfrm>
            <a:custGeom>
              <a:avLst/>
              <a:gdLst>
                <a:gd name="connsiteX0" fmla="*/ 0 w 191751"/>
                <a:gd name="connsiteY0" fmla="*/ 16402 h 66562"/>
                <a:gd name="connsiteX1" fmla="*/ 38134 w 191751"/>
                <a:gd name="connsiteY1" fmla="*/ 11618 h 66562"/>
                <a:gd name="connsiteX2" fmla="*/ 66769 w 191751"/>
                <a:gd name="connsiteY2" fmla="*/ 9294 h 66562"/>
                <a:gd name="connsiteX3" fmla="*/ 144062 w 191751"/>
                <a:gd name="connsiteY3" fmla="*/ 9158 h 66562"/>
                <a:gd name="connsiteX4" fmla="*/ 166615 w 191751"/>
                <a:gd name="connsiteY4" fmla="*/ 0 h 66562"/>
                <a:gd name="connsiteX5" fmla="*/ 185340 w 191751"/>
                <a:gd name="connsiteY5" fmla="*/ 34512 h 66562"/>
                <a:gd name="connsiteX6" fmla="*/ 191628 w 191751"/>
                <a:gd name="connsiteY6" fmla="*/ 48454 h 66562"/>
                <a:gd name="connsiteX7" fmla="*/ 191628 w 191751"/>
                <a:gd name="connsiteY7" fmla="*/ 48454 h 66562"/>
                <a:gd name="connsiteX8" fmla="*/ 177618 w 191751"/>
                <a:gd name="connsiteY8" fmla="*/ 62669 h 66562"/>
                <a:gd name="connsiteX9" fmla="*/ 36220 w 191751"/>
                <a:gd name="connsiteY9" fmla="*/ 45857 h 66562"/>
                <a:gd name="connsiteX10" fmla="*/ 0 w 191751"/>
                <a:gd name="connsiteY10" fmla="*/ 16402 h 6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751" h="66562">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4" name="Graphic 2466">
              <a:extLst>
                <a:ext uri="{FF2B5EF4-FFF2-40B4-BE49-F238E27FC236}">
                  <a16:creationId xmlns:a16="http://schemas.microsoft.com/office/drawing/2014/main" id="{71E53747-C107-46DF-B6F6-C6E684FC90AC}"/>
                </a:ext>
              </a:extLst>
            </p:cNvPr>
            <p:cNvSpPr/>
            <p:nvPr/>
          </p:nvSpPr>
          <p:spPr>
            <a:xfrm rot="20630650">
              <a:off x="11637149" y="2235599"/>
              <a:ext cx="162520" cy="73247"/>
            </a:xfrm>
            <a:custGeom>
              <a:avLst/>
              <a:gdLst>
                <a:gd name="connsiteX0" fmla="*/ 0 w 172560"/>
                <a:gd name="connsiteY0" fmla="*/ 0 h 77772"/>
                <a:gd name="connsiteX1" fmla="*/ 14625 w 172560"/>
                <a:gd name="connsiteY1" fmla="*/ 6014 h 77772"/>
                <a:gd name="connsiteX2" fmla="*/ 52349 w 172560"/>
                <a:gd name="connsiteY2" fmla="*/ 20024 h 77772"/>
                <a:gd name="connsiteX3" fmla="*/ 136409 w 172560"/>
                <a:gd name="connsiteY3" fmla="*/ 19819 h 77772"/>
                <a:gd name="connsiteX4" fmla="*/ 157047 w 172560"/>
                <a:gd name="connsiteY4" fmla="*/ 13190 h 77772"/>
                <a:gd name="connsiteX5" fmla="*/ 170306 w 172560"/>
                <a:gd name="connsiteY5" fmla="*/ 52144 h 77772"/>
                <a:gd name="connsiteX6" fmla="*/ 158004 w 172560"/>
                <a:gd name="connsiteY6" fmla="*/ 72851 h 77772"/>
                <a:gd name="connsiteX7" fmla="*/ 39912 w 172560"/>
                <a:gd name="connsiteY7" fmla="*/ 64377 h 77772"/>
                <a:gd name="connsiteX8" fmla="*/ 0 w 172560"/>
                <a:gd name="connsiteY8" fmla="*/ 0 h 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60" h="77772">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5" name="Graphic 2466">
              <a:extLst>
                <a:ext uri="{FF2B5EF4-FFF2-40B4-BE49-F238E27FC236}">
                  <a16:creationId xmlns:a16="http://schemas.microsoft.com/office/drawing/2014/main" id="{3156EE60-2CF9-4969-BE68-F7C5B7434666}"/>
                </a:ext>
              </a:extLst>
            </p:cNvPr>
            <p:cNvSpPr/>
            <p:nvPr/>
          </p:nvSpPr>
          <p:spPr>
            <a:xfrm rot="20630650">
              <a:off x="11674540" y="2359743"/>
              <a:ext cx="150163" cy="51087"/>
            </a:xfrm>
            <a:custGeom>
              <a:avLst/>
              <a:gdLst>
                <a:gd name="connsiteX0" fmla="*/ 146181 w 159439"/>
                <a:gd name="connsiteY0" fmla="*/ 47682 h 54243"/>
                <a:gd name="connsiteX1" fmla="*/ 118025 w 159439"/>
                <a:gd name="connsiteY1" fmla="*/ 54243 h 54243"/>
                <a:gd name="connsiteX2" fmla="*/ 20502 w 159439"/>
                <a:gd name="connsiteY2" fmla="*/ 54106 h 54243"/>
                <a:gd name="connsiteX3" fmla="*/ 0 w 159439"/>
                <a:gd name="connsiteY3" fmla="*/ 46657 h 54243"/>
                <a:gd name="connsiteX4" fmla="*/ 137 w 159439"/>
                <a:gd name="connsiteY4" fmla="*/ 41941 h 54243"/>
                <a:gd name="connsiteX5" fmla="*/ 3007 w 159439"/>
                <a:gd name="connsiteY5" fmla="*/ 32715 h 54243"/>
                <a:gd name="connsiteX6" fmla="*/ 41483 w 159439"/>
                <a:gd name="connsiteY6" fmla="*/ 458 h 54243"/>
                <a:gd name="connsiteX7" fmla="*/ 119733 w 159439"/>
                <a:gd name="connsiteY7" fmla="*/ 4627 h 54243"/>
                <a:gd name="connsiteX8" fmla="*/ 159440 w 159439"/>
                <a:gd name="connsiteY8" fmla="*/ 15015 h 54243"/>
                <a:gd name="connsiteX9" fmla="*/ 146181 w 159439"/>
                <a:gd name="connsiteY9" fmla="*/ 47682 h 5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439" h="54243">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6" name="Graphic 2466">
              <a:extLst>
                <a:ext uri="{FF2B5EF4-FFF2-40B4-BE49-F238E27FC236}">
                  <a16:creationId xmlns:a16="http://schemas.microsoft.com/office/drawing/2014/main" id="{F75FDFD1-4068-4B2D-B15E-10760BDBDED6}"/>
                </a:ext>
              </a:extLst>
            </p:cNvPr>
            <p:cNvSpPr/>
            <p:nvPr/>
          </p:nvSpPr>
          <p:spPr>
            <a:xfrm rot="20630650">
              <a:off x="11679430" y="2278048"/>
              <a:ext cx="135445" cy="59288"/>
            </a:xfrm>
            <a:custGeom>
              <a:avLst/>
              <a:gdLst>
                <a:gd name="connsiteX0" fmla="*/ 5882 w 143813"/>
                <a:gd name="connsiteY0" fmla="*/ 478 h 62950"/>
                <a:gd name="connsiteX1" fmla="*/ 30484 w 143813"/>
                <a:gd name="connsiteY1" fmla="*/ 13873 h 62950"/>
                <a:gd name="connsiteX2" fmla="*/ 121651 w 143813"/>
                <a:gd name="connsiteY2" fmla="*/ 13463 h 62950"/>
                <a:gd name="connsiteX3" fmla="*/ 137027 w 143813"/>
                <a:gd name="connsiteY3" fmla="*/ 0 h 62950"/>
                <a:gd name="connsiteX4" fmla="*/ 142426 w 143813"/>
                <a:gd name="connsiteY4" fmla="*/ 46540 h 62950"/>
                <a:gd name="connsiteX5" fmla="*/ 116320 w 143813"/>
                <a:gd name="connsiteY5" fmla="*/ 62190 h 62950"/>
                <a:gd name="connsiteX6" fmla="*/ 39095 w 143813"/>
                <a:gd name="connsiteY6" fmla="*/ 62122 h 62950"/>
                <a:gd name="connsiteX7" fmla="*/ 6906 w 143813"/>
                <a:gd name="connsiteY7" fmla="*/ 39091 h 62950"/>
                <a:gd name="connsiteX8" fmla="*/ 5882 w 143813"/>
                <a:gd name="connsiteY8" fmla="*/ 478 h 6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13" h="62950">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7" name="Graphic 2466">
              <a:extLst>
                <a:ext uri="{FF2B5EF4-FFF2-40B4-BE49-F238E27FC236}">
                  <a16:creationId xmlns:a16="http://schemas.microsoft.com/office/drawing/2014/main" id="{8E0065B2-91BA-45A9-8149-6C0A16CF8518}"/>
                </a:ext>
              </a:extLst>
            </p:cNvPr>
            <p:cNvSpPr/>
            <p:nvPr/>
          </p:nvSpPr>
          <p:spPr>
            <a:xfrm rot="20630650">
              <a:off x="11694114" y="2335499"/>
              <a:ext cx="128782" cy="34563"/>
            </a:xfrm>
            <a:custGeom>
              <a:avLst/>
              <a:gdLst>
                <a:gd name="connsiteX0" fmla="*/ 129357 w 136737"/>
                <a:gd name="connsiteY0" fmla="*/ 36699 h 36698"/>
                <a:gd name="connsiteX1" fmla="*/ 21447 w 136737"/>
                <a:gd name="connsiteY1" fmla="*/ 36426 h 36698"/>
                <a:gd name="connsiteX2" fmla="*/ 3132 w 136737"/>
                <a:gd name="connsiteY2" fmla="*/ 22142 h 36698"/>
                <a:gd name="connsiteX3" fmla="*/ 12904 w 136737"/>
                <a:gd name="connsiteY3" fmla="*/ 0 h 36698"/>
                <a:gd name="connsiteX4" fmla="*/ 100654 w 136737"/>
                <a:gd name="connsiteY4" fmla="*/ 478 h 36698"/>
                <a:gd name="connsiteX5" fmla="*/ 136738 w 136737"/>
                <a:gd name="connsiteY5" fmla="*/ 10661 h 36698"/>
                <a:gd name="connsiteX6" fmla="*/ 129357 w 136737"/>
                <a:gd name="connsiteY6" fmla="*/ 36699 h 3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37" h="36698">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8" name="Graphic 2466">
              <a:extLst>
                <a:ext uri="{FF2B5EF4-FFF2-40B4-BE49-F238E27FC236}">
                  <a16:creationId xmlns:a16="http://schemas.microsoft.com/office/drawing/2014/main" id="{4CD5FEA5-1CBE-47F5-977D-EB581D5A9A15}"/>
                </a:ext>
              </a:extLst>
            </p:cNvPr>
            <p:cNvSpPr/>
            <p:nvPr/>
          </p:nvSpPr>
          <p:spPr>
            <a:xfrm rot="20630650">
              <a:off x="11689887" y="2307970"/>
              <a:ext cx="130180" cy="37589"/>
            </a:xfrm>
            <a:custGeom>
              <a:avLst/>
              <a:gdLst>
                <a:gd name="connsiteX0" fmla="*/ 133392 w 138222"/>
                <a:gd name="connsiteY0" fmla="*/ 39911 h 39911"/>
                <a:gd name="connsiteX1" fmla="*/ 29446 w 138222"/>
                <a:gd name="connsiteY1" fmla="*/ 39433 h 39911"/>
                <a:gd name="connsiteX2" fmla="*/ 6141 w 138222"/>
                <a:gd name="connsiteY2" fmla="*/ 31300 h 39911"/>
                <a:gd name="connsiteX3" fmla="*/ 7509 w 138222"/>
                <a:gd name="connsiteY3" fmla="*/ 0 h 39911"/>
                <a:gd name="connsiteX4" fmla="*/ 14343 w 138222"/>
                <a:gd name="connsiteY4" fmla="*/ 10935 h 39911"/>
                <a:gd name="connsiteX5" fmla="*/ 23774 w 138222"/>
                <a:gd name="connsiteY5" fmla="*/ 18930 h 39911"/>
                <a:gd name="connsiteX6" fmla="*/ 128403 w 138222"/>
                <a:gd name="connsiteY6" fmla="*/ 17359 h 39911"/>
                <a:gd name="connsiteX7" fmla="*/ 137356 w 138222"/>
                <a:gd name="connsiteY7" fmla="*/ 13327 h 39911"/>
                <a:gd name="connsiteX8" fmla="*/ 133392 w 138222"/>
                <a:gd name="connsiteY8" fmla="*/ 39911 h 3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22" h="39911">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59" name="Graphic 2466">
              <a:extLst>
                <a:ext uri="{FF2B5EF4-FFF2-40B4-BE49-F238E27FC236}">
                  <a16:creationId xmlns:a16="http://schemas.microsoft.com/office/drawing/2014/main" id="{AA665D22-B8EB-41AD-8B0D-484FAE96542D}"/>
                </a:ext>
              </a:extLst>
            </p:cNvPr>
            <p:cNvSpPr/>
            <p:nvPr/>
          </p:nvSpPr>
          <p:spPr>
            <a:xfrm rot="20630650">
              <a:off x="11767965" y="2218406"/>
              <a:ext cx="5973" cy="13130"/>
            </a:xfrm>
            <a:custGeom>
              <a:avLst/>
              <a:gdLst>
                <a:gd name="connsiteX0" fmla="*/ 6325 w 6342"/>
                <a:gd name="connsiteY0" fmla="*/ 13941 h 13941"/>
                <a:gd name="connsiteX1" fmla="*/ 37 w 6342"/>
                <a:gd name="connsiteY1" fmla="*/ 0 h 13941"/>
                <a:gd name="connsiteX2" fmla="*/ 6325 w 6342"/>
                <a:gd name="connsiteY2" fmla="*/ 13941 h 13941"/>
              </a:gdLst>
              <a:ahLst/>
              <a:cxnLst>
                <a:cxn ang="0">
                  <a:pos x="connsiteX0" y="connsiteY0"/>
                </a:cxn>
                <a:cxn ang="0">
                  <a:pos x="connsiteX1" y="connsiteY1"/>
                </a:cxn>
                <a:cxn ang="0">
                  <a:pos x="connsiteX2" y="connsiteY2"/>
                </a:cxn>
              </a:cxnLst>
              <a:rect l="l" t="t" r="r" b="b"/>
              <a:pathLst>
                <a:path w="6342" h="13941">
                  <a:moveTo>
                    <a:pt x="6325" y="13941"/>
                  </a:moveTo>
                  <a:cubicBezTo>
                    <a:pt x="925" y="10798"/>
                    <a:pt x="-237" y="5741"/>
                    <a:pt x="37" y="0"/>
                  </a:cubicBezTo>
                  <a:cubicBezTo>
                    <a:pt x="5026" y="3349"/>
                    <a:pt x="6529" y="8269"/>
                    <a:pt x="6325" y="13941"/>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0" name="Graphic 2466">
              <a:extLst>
                <a:ext uri="{FF2B5EF4-FFF2-40B4-BE49-F238E27FC236}">
                  <a16:creationId xmlns:a16="http://schemas.microsoft.com/office/drawing/2014/main" id="{07E477B7-939B-49DE-B674-7E7997889D53}"/>
                </a:ext>
              </a:extLst>
            </p:cNvPr>
            <p:cNvSpPr/>
            <p:nvPr/>
          </p:nvSpPr>
          <p:spPr>
            <a:xfrm rot="20630650">
              <a:off x="9978345" y="2607118"/>
              <a:ext cx="47797" cy="198128"/>
            </a:xfrm>
            <a:custGeom>
              <a:avLst/>
              <a:gdLst>
                <a:gd name="connsiteX0" fmla="*/ 19819 w 50750"/>
                <a:gd name="connsiteY0" fmla="*/ 209139 h 210368"/>
                <a:gd name="connsiteX1" fmla="*/ 13873 w 50750"/>
                <a:gd name="connsiteY1" fmla="*/ 210369 h 210368"/>
                <a:gd name="connsiteX2" fmla="*/ 6629 w 50750"/>
                <a:gd name="connsiteY2" fmla="*/ 183511 h 210368"/>
                <a:gd name="connsiteX3" fmla="*/ 6629 w 50750"/>
                <a:gd name="connsiteY3" fmla="*/ 34801 h 210368"/>
                <a:gd name="connsiteX4" fmla="*/ 0 w 50750"/>
                <a:gd name="connsiteY4" fmla="*/ 562 h 210368"/>
                <a:gd name="connsiteX5" fmla="*/ 26857 w 50750"/>
                <a:gd name="connsiteY5" fmla="*/ 4799 h 210368"/>
                <a:gd name="connsiteX6" fmla="*/ 38271 w 50750"/>
                <a:gd name="connsiteY6" fmla="*/ 7670 h 210368"/>
                <a:gd name="connsiteX7" fmla="*/ 48590 w 50750"/>
                <a:gd name="connsiteY7" fmla="*/ 30906 h 210368"/>
                <a:gd name="connsiteX8" fmla="*/ 46198 w 50750"/>
                <a:gd name="connsiteY8" fmla="*/ 196700 h 210368"/>
                <a:gd name="connsiteX9" fmla="*/ 27473 w 50750"/>
                <a:gd name="connsiteY9" fmla="*/ 203808 h 210368"/>
                <a:gd name="connsiteX10" fmla="*/ 19819 w 50750"/>
                <a:gd name="connsiteY10" fmla="*/ 209139 h 21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750" h="210368">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1" name="Graphic 2466">
              <a:extLst>
                <a:ext uri="{FF2B5EF4-FFF2-40B4-BE49-F238E27FC236}">
                  <a16:creationId xmlns:a16="http://schemas.microsoft.com/office/drawing/2014/main" id="{DFA1F6FA-2384-489F-8977-C333C35EF207}"/>
                </a:ext>
              </a:extLst>
            </p:cNvPr>
            <p:cNvSpPr/>
            <p:nvPr/>
          </p:nvSpPr>
          <p:spPr>
            <a:xfrm rot="20630650">
              <a:off x="10045963" y="2825164"/>
              <a:ext cx="43768" cy="185949"/>
            </a:xfrm>
            <a:custGeom>
              <a:avLst/>
              <a:gdLst>
                <a:gd name="connsiteX0" fmla="*/ 27473 w 46472"/>
                <a:gd name="connsiteY0" fmla="*/ 6287 h 197436"/>
                <a:gd name="connsiteX1" fmla="*/ 46472 w 46472"/>
                <a:gd name="connsiteY1" fmla="*/ 13326 h 197436"/>
                <a:gd name="connsiteX2" fmla="*/ 42509 w 46472"/>
                <a:gd name="connsiteY2" fmla="*/ 159097 h 197436"/>
                <a:gd name="connsiteX3" fmla="*/ 13327 w 46472"/>
                <a:gd name="connsiteY3" fmla="*/ 197027 h 197436"/>
                <a:gd name="connsiteX4" fmla="*/ 7176 w 46472"/>
                <a:gd name="connsiteY4" fmla="*/ 197437 h 197436"/>
                <a:gd name="connsiteX5" fmla="*/ 0 w 46472"/>
                <a:gd name="connsiteY5" fmla="*/ 197027 h 197436"/>
                <a:gd name="connsiteX6" fmla="*/ 205 w 46472"/>
                <a:gd name="connsiteY6" fmla="*/ 34717 h 197436"/>
                <a:gd name="connsiteX7" fmla="*/ 820 w 46472"/>
                <a:gd name="connsiteY7" fmla="*/ 12028 h 197436"/>
                <a:gd name="connsiteX8" fmla="*/ 13873 w 46472"/>
                <a:gd name="connsiteY8" fmla="*/ 0 h 197436"/>
                <a:gd name="connsiteX9" fmla="*/ 19887 w 46472"/>
                <a:gd name="connsiteY9" fmla="*/ 1025 h 197436"/>
                <a:gd name="connsiteX10" fmla="*/ 27473 w 46472"/>
                <a:gd name="connsiteY10" fmla="*/ 6287 h 1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72" h="197436">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2" name="Graphic 2466">
              <a:extLst>
                <a:ext uri="{FF2B5EF4-FFF2-40B4-BE49-F238E27FC236}">
                  <a16:creationId xmlns:a16="http://schemas.microsoft.com/office/drawing/2014/main" id="{09602E08-2132-440E-9113-000B3C69D439}"/>
                </a:ext>
              </a:extLst>
            </p:cNvPr>
            <p:cNvSpPr/>
            <p:nvPr/>
          </p:nvSpPr>
          <p:spPr>
            <a:xfrm rot="20630650">
              <a:off x="10022474" y="2604196"/>
              <a:ext cx="55574" cy="145477"/>
            </a:xfrm>
            <a:custGeom>
              <a:avLst/>
              <a:gdLst>
                <a:gd name="connsiteX0" fmla="*/ 59007 w 59007"/>
                <a:gd name="connsiteY0" fmla="*/ 145368 h 154464"/>
                <a:gd name="connsiteX1" fmla="*/ 32218 w 59007"/>
                <a:gd name="connsiteY1" fmla="*/ 151587 h 154464"/>
                <a:gd name="connsiteX2" fmla="*/ 3446 w 59007"/>
                <a:gd name="connsiteY2" fmla="*/ 133203 h 154464"/>
                <a:gd name="connsiteX3" fmla="*/ 7820 w 59007"/>
                <a:gd name="connsiteY3" fmla="*/ 4107 h 154464"/>
                <a:gd name="connsiteX4" fmla="*/ 18618 w 59007"/>
                <a:gd name="connsiteY4" fmla="*/ 1168 h 154464"/>
                <a:gd name="connsiteX5" fmla="*/ 26477 w 59007"/>
                <a:gd name="connsiteY5" fmla="*/ 6636 h 154464"/>
                <a:gd name="connsiteX6" fmla="*/ 38368 w 59007"/>
                <a:gd name="connsiteY6" fmla="*/ 23448 h 154464"/>
                <a:gd name="connsiteX7" fmla="*/ 38437 w 59007"/>
                <a:gd name="connsiteY7" fmla="*/ 84954 h 154464"/>
                <a:gd name="connsiteX8" fmla="*/ 38505 w 59007"/>
                <a:gd name="connsiteY8" fmla="*/ 123772 h 154464"/>
                <a:gd name="connsiteX9" fmla="*/ 59007 w 59007"/>
                <a:gd name="connsiteY9" fmla="*/ 145368 h 15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07" h="154464">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3" name="Graphic 2466">
              <a:extLst>
                <a:ext uri="{FF2B5EF4-FFF2-40B4-BE49-F238E27FC236}">
                  <a16:creationId xmlns:a16="http://schemas.microsoft.com/office/drawing/2014/main" id="{87D8ED6B-839A-4DD6-A4D3-1337E8CAE398}"/>
                </a:ext>
              </a:extLst>
            </p:cNvPr>
            <p:cNvSpPr/>
            <p:nvPr/>
          </p:nvSpPr>
          <p:spPr>
            <a:xfrm rot="20630650">
              <a:off x="9976614" y="2602091"/>
              <a:ext cx="54452" cy="16701"/>
            </a:xfrm>
            <a:custGeom>
              <a:avLst/>
              <a:gdLst>
                <a:gd name="connsiteX0" fmla="*/ 45652 w 57816"/>
                <a:gd name="connsiteY0" fmla="*/ 14330 h 17733"/>
                <a:gd name="connsiteX1" fmla="*/ 39091 w 57816"/>
                <a:gd name="connsiteY1" fmla="*/ 14398 h 17733"/>
                <a:gd name="connsiteX2" fmla="*/ 6492 w 57816"/>
                <a:gd name="connsiteY2" fmla="*/ 7701 h 17733"/>
                <a:gd name="connsiteX3" fmla="*/ 410 w 57816"/>
                <a:gd name="connsiteY3" fmla="*/ 5651 h 17733"/>
                <a:gd name="connsiteX4" fmla="*/ 0 w 57816"/>
                <a:gd name="connsiteY4" fmla="*/ 1345 h 17733"/>
                <a:gd name="connsiteX5" fmla="*/ 57816 w 57816"/>
                <a:gd name="connsiteY5" fmla="*/ 7564 h 17733"/>
                <a:gd name="connsiteX6" fmla="*/ 45652 w 57816"/>
                <a:gd name="connsiteY6" fmla="*/ 14330 h 1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 h="17733">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4" name="Graphic 2466">
              <a:extLst>
                <a:ext uri="{FF2B5EF4-FFF2-40B4-BE49-F238E27FC236}">
                  <a16:creationId xmlns:a16="http://schemas.microsoft.com/office/drawing/2014/main" id="{D34A99BD-AE73-4A61-9C3A-935AB951943D}"/>
                </a:ext>
              </a:extLst>
            </p:cNvPr>
            <p:cNvSpPr/>
            <p:nvPr/>
          </p:nvSpPr>
          <p:spPr>
            <a:xfrm rot="20630650">
              <a:off x="10157005" y="2702780"/>
              <a:ext cx="19631" cy="6684"/>
            </a:xfrm>
            <a:custGeom>
              <a:avLst/>
              <a:gdLst>
                <a:gd name="connsiteX0" fmla="*/ 546 w 20844"/>
                <a:gd name="connsiteY0" fmla="*/ 647 h 7097"/>
                <a:gd name="connsiteX1" fmla="*/ 20844 w 20844"/>
                <a:gd name="connsiteY1" fmla="*/ 3927 h 7097"/>
                <a:gd name="connsiteX2" fmla="*/ 0 w 20844"/>
                <a:gd name="connsiteY2" fmla="*/ 5909 h 7097"/>
                <a:gd name="connsiteX3" fmla="*/ 546 w 20844"/>
                <a:gd name="connsiteY3" fmla="*/ 647 h 7097"/>
              </a:gdLst>
              <a:ahLst/>
              <a:cxnLst>
                <a:cxn ang="0">
                  <a:pos x="connsiteX0" y="connsiteY0"/>
                </a:cxn>
                <a:cxn ang="0">
                  <a:pos x="connsiteX1" y="connsiteY1"/>
                </a:cxn>
                <a:cxn ang="0">
                  <a:pos x="connsiteX2" y="connsiteY2"/>
                </a:cxn>
                <a:cxn ang="0">
                  <a:pos x="connsiteX3" y="connsiteY3"/>
                </a:cxn>
              </a:cxnLst>
              <a:rect l="l" t="t" r="r" b="b"/>
              <a:pathLst>
                <a:path w="20844" h="7097">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5" name="Graphic 2466">
              <a:extLst>
                <a:ext uri="{FF2B5EF4-FFF2-40B4-BE49-F238E27FC236}">
                  <a16:creationId xmlns:a16="http://schemas.microsoft.com/office/drawing/2014/main" id="{D914BD07-7D7B-4874-994B-6AE9D4A23527}"/>
                </a:ext>
              </a:extLst>
            </p:cNvPr>
            <p:cNvSpPr/>
            <p:nvPr/>
          </p:nvSpPr>
          <p:spPr>
            <a:xfrm rot="20630650">
              <a:off x="10098613" y="2848592"/>
              <a:ext cx="61533" cy="132724"/>
            </a:xfrm>
            <a:custGeom>
              <a:avLst/>
              <a:gdLst>
                <a:gd name="connsiteX0" fmla="*/ 31917 w 65334"/>
                <a:gd name="connsiteY0" fmla="*/ 2739 h 140923"/>
                <a:gd name="connsiteX1" fmla="*/ 65334 w 65334"/>
                <a:gd name="connsiteY1" fmla="*/ 9026 h 140923"/>
                <a:gd name="connsiteX2" fmla="*/ 55699 w 65334"/>
                <a:gd name="connsiteY2" fmla="*/ 9846 h 140923"/>
                <a:gd name="connsiteX3" fmla="*/ 37998 w 65334"/>
                <a:gd name="connsiteY3" fmla="*/ 27273 h 140923"/>
                <a:gd name="connsiteX4" fmla="*/ 37725 w 65334"/>
                <a:gd name="connsiteY4" fmla="*/ 92060 h 140923"/>
                <a:gd name="connsiteX5" fmla="*/ 37725 w 65334"/>
                <a:gd name="connsiteY5" fmla="*/ 108257 h 140923"/>
                <a:gd name="connsiteX6" fmla="*/ 11550 w 65334"/>
                <a:gd name="connsiteY6" fmla="*/ 140924 h 140923"/>
                <a:gd name="connsiteX7" fmla="*/ 4785 w 65334"/>
                <a:gd name="connsiteY7" fmla="*/ 14493 h 140923"/>
                <a:gd name="connsiteX8" fmla="*/ 31917 w 65334"/>
                <a:gd name="connsiteY8" fmla="*/ 2739 h 14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4" h="140923">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6" name="Graphic 2466">
              <a:extLst>
                <a:ext uri="{FF2B5EF4-FFF2-40B4-BE49-F238E27FC236}">
                  <a16:creationId xmlns:a16="http://schemas.microsoft.com/office/drawing/2014/main" id="{39A0C2B5-2C83-45E4-A140-67326894C598}"/>
                </a:ext>
              </a:extLst>
            </p:cNvPr>
            <p:cNvSpPr/>
            <p:nvPr/>
          </p:nvSpPr>
          <p:spPr>
            <a:xfrm rot="20630650">
              <a:off x="10083064" y="2830683"/>
              <a:ext cx="44025" cy="164064"/>
            </a:xfrm>
            <a:custGeom>
              <a:avLst/>
              <a:gdLst>
                <a:gd name="connsiteX0" fmla="*/ 46746 w 46745"/>
                <a:gd name="connsiteY0" fmla="*/ 28840 h 174200"/>
                <a:gd name="connsiteX1" fmla="*/ 26448 w 46745"/>
                <a:gd name="connsiteY1" fmla="*/ 50504 h 174200"/>
                <a:gd name="connsiteX2" fmla="*/ 26379 w 46745"/>
                <a:gd name="connsiteY2" fmla="*/ 167025 h 174200"/>
                <a:gd name="connsiteX3" fmla="*/ 23099 w 46745"/>
                <a:gd name="connsiteY3" fmla="*/ 167025 h 174200"/>
                <a:gd name="connsiteX4" fmla="*/ 19819 w 46745"/>
                <a:gd name="connsiteY4" fmla="*/ 167025 h 174200"/>
                <a:gd name="connsiteX5" fmla="*/ 13122 w 46745"/>
                <a:gd name="connsiteY5" fmla="*/ 173585 h 174200"/>
                <a:gd name="connsiteX6" fmla="*/ 0 w 46745"/>
                <a:gd name="connsiteY6" fmla="*/ 174200 h 174200"/>
                <a:gd name="connsiteX7" fmla="*/ 205 w 46745"/>
                <a:gd name="connsiteY7" fmla="*/ 25149 h 174200"/>
                <a:gd name="connsiteX8" fmla="*/ 26653 w 46745"/>
                <a:gd name="connsiteY8" fmla="*/ 2733 h 174200"/>
                <a:gd name="connsiteX9" fmla="*/ 32530 w 46745"/>
                <a:gd name="connsiteY9" fmla="*/ 3553 h 174200"/>
                <a:gd name="connsiteX10" fmla="*/ 27064 w 46745"/>
                <a:gd name="connsiteY10" fmla="*/ 22347 h 174200"/>
                <a:gd name="connsiteX11" fmla="*/ 46746 w 46745"/>
                <a:gd name="connsiteY11" fmla="*/ 28840 h 1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45" h="174200">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7" name="Graphic 2466">
              <a:extLst>
                <a:ext uri="{FF2B5EF4-FFF2-40B4-BE49-F238E27FC236}">
                  <a16:creationId xmlns:a16="http://schemas.microsoft.com/office/drawing/2014/main" id="{7BD0A301-B3E9-4D9A-A6DD-4578BF974353}"/>
                </a:ext>
              </a:extLst>
            </p:cNvPr>
            <p:cNvSpPr/>
            <p:nvPr/>
          </p:nvSpPr>
          <p:spPr>
            <a:xfrm rot="20630650">
              <a:off x="10150800" y="2861630"/>
              <a:ext cx="7852" cy="4978"/>
            </a:xfrm>
            <a:custGeom>
              <a:avLst/>
              <a:gdLst>
                <a:gd name="connsiteX0" fmla="*/ 8337 w 8337"/>
                <a:gd name="connsiteY0" fmla="*/ 459 h 5286"/>
                <a:gd name="connsiteX1" fmla="*/ 8269 w 8337"/>
                <a:gd name="connsiteY1" fmla="*/ 4901 h 5286"/>
                <a:gd name="connsiteX2" fmla="*/ 0 w 8337"/>
                <a:gd name="connsiteY2" fmla="*/ 2578 h 5286"/>
                <a:gd name="connsiteX3" fmla="*/ 8337 w 8337"/>
                <a:gd name="connsiteY3" fmla="*/ 459 h 5286"/>
              </a:gdLst>
              <a:ahLst/>
              <a:cxnLst>
                <a:cxn ang="0">
                  <a:pos x="connsiteX0" y="connsiteY0"/>
                </a:cxn>
                <a:cxn ang="0">
                  <a:pos x="connsiteX1" y="connsiteY1"/>
                </a:cxn>
                <a:cxn ang="0">
                  <a:pos x="connsiteX2" y="connsiteY2"/>
                </a:cxn>
                <a:cxn ang="0">
                  <a:pos x="connsiteX3" y="connsiteY3"/>
                </a:cxn>
              </a:cxnLst>
              <a:rect l="l" t="t" r="r" b="b"/>
              <a:pathLst>
                <a:path w="8337" h="5286">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8" name="Graphic 2466">
              <a:extLst>
                <a:ext uri="{FF2B5EF4-FFF2-40B4-BE49-F238E27FC236}">
                  <a16:creationId xmlns:a16="http://schemas.microsoft.com/office/drawing/2014/main" id="{AC779D40-BEC6-42DB-8FB5-B2A61F9D0E71}"/>
                </a:ext>
              </a:extLst>
            </p:cNvPr>
            <p:cNvSpPr/>
            <p:nvPr/>
          </p:nvSpPr>
          <p:spPr>
            <a:xfrm rot="20630650">
              <a:off x="10117546" y="2986685"/>
              <a:ext cx="6308" cy="6178"/>
            </a:xfrm>
            <a:custGeom>
              <a:avLst/>
              <a:gdLst>
                <a:gd name="connsiteX0" fmla="*/ 0 w 6697"/>
                <a:gd name="connsiteY0" fmla="*/ 6561 h 6560"/>
                <a:gd name="connsiteX1" fmla="*/ 6697 w 6697"/>
                <a:gd name="connsiteY1" fmla="*/ 0 h 6560"/>
                <a:gd name="connsiteX2" fmla="*/ 6629 w 6697"/>
                <a:gd name="connsiteY2" fmla="*/ 6492 h 6560"/>
                <a:gd name="connsiteX3" fmla="*/ 0 w 6697"/>
                <a:gd name="connsiteY3" fmla="*/ 6561 h 6560"/>
              </a:gdLst>
              <a:ahLst/>
              <a:cxnLst>
                <a:cxn ang="0">
                  <a:pos x="connsiteX0" y="connsiteY0"/>
                </a:cxn>
                <a:cxn ang="0">
                  <a:pos x="connsiteX1" y="connsiteY1"/>
                </a:cxn>
                <a:cxn ang="0">
                  <a:pos x="connsiteX2" y="connsiteY2"/>
                </a:cxn>
                <a:cxn ang="0">
                  <a:pos x="connsiteX3" y="connsiteY3"/>
                </a:cxn>
              </a:cxnLst>
              <a:rect l="l" t="t" r="r" b="b"/>
              <a:pathLst>
                <a:path w="6697" h="6560">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69" name="Graphic 2466">
              <a:extLst>
                <a:ext uri="{FF2B5EF4-FFF2-40B4-BE49-F238E27FC236}">
                  <a16:creationId xmlns:a16="http://schemas.microsoft.com/office/drawing/2014/main" id="{B384AA01-D8FA-4E47-8835-460CB308421E}"/>
                </a:ext>
              </a:extLst>
            </p:cNvPr>
            <p:cNvSpPr/>
            <p:nvPr/>
          </p:nvSpPr>
          <p:spPr>
            <a:xfrm rot="20630650">
              <a:off x="10252902" y="2828880"/>
              <a:ext cx="26325" cy="11727"/>
            </a:xfrm>
            <a:custGeom>
              <a:avLst/>
              <a:gdLst>
                <a:gd name="connsiteX0" fmla="*/ 0 w 27951"/>
                <a:gd name="connsiteY0" fmla="*/ 6097 h 12452"/>
                <a:gd name="connsiteX1" fmla="*/ 27951 w 27951"/>
                <a:gd name="connsiteY1" fmla="*/ 1791 h 12452"/>
                <a:gd name="connsiteX2" fmla="*/ 6014 w 27951"/>
                <a:gd name="connsiteY2" fmla="*/ 12452 h 12452"/>
                <a:gd name="connsiteX3" fmla="*/ 0 w 27951"/>
                <a:gd name="connsiteY3" fmla="*/ 6097 h 12452"/>
              </a:gdLst>
              <a:ahLst/>
              <a:cxnLst>
                <a:cxn ang="0">
                  <a:pos x="connsiteX0" y="connsiteY0"/>
                </a:cxn>
                <a:cxn ang="0">
                  <a:pos x="connsiteX1" y="connsiteY1"/>
                </a:cxn>
                <a:cxn ang="0">
                  <a:pos x="connsiteX2" y="connsiteY2"/>
                </a:cxn>
                <a:cxn ang="0">
                  <a:pos x="connsiteX3" y="connsiteY3"/>
                </a:cxn>
              </a:cxnLst>
              <a:rect l="l" t="t" r="r" b="b"/>
              <a:pathLst>
                <a:path w="27951" h="12452">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0" name="Graphic 2466">
              <a:extLst>
                <a:ext uri="{FF2B5EF4-FFF2-40B4-BE49-F238E27FC236}">
                  <a16:creationId xmlns:a16="http://schemas.microsoft.com/office/drawing/2014/main" id="{707ADF7D-72CC-46E0-B391-0AA6D2357A5C}"/>
                </a:ext>
              </a:extLst>
            </p:cNvPr>
            <p:cNvSpPr/>
            <p:nvPr/>
          </p:nvSpPr>
          <p:spPr>
            <a:xfrm rot="20630650">
              <a:off x="10323112" y="2810219"/>
              <a:ext cx="12937" cy="5951"/>
            </a:xfrm>
            <a:custGeom>
              <a:avLst/>
              <a:gdLst>
                <a:gd name="connsiteX0" fmla="*/ 0 w 13736"/>
                <a:gd name="connsiteY0" fmla="*/ 6105 h 6319"/>
                <a:gd name="connsiteX1" fmla="*/ 13737 w 13736"/>
                <a:gd name="connsiteY1" fmla="*/ 23 h 6319"/>
                <a:gd name="connsiteX2" fmla="*/ 0 w 13736"/>
                <a:gd name="connsiteY2" fmla="*/ 6105 h 6319"/>
              </a:gdLst>
              <a:ahLst/>
              <a:cxnLst>
                <a:cxn ang="0">
                  <a:pos x="connsiteX0" y="connsiteY0"/>
                </a:cxn>
                <a:cxn ang="0">
                  <a:pos x="connsiteX1" y="connsiteY1"/>
                </a:cxn>
                <a:cxn ang="0">
                  <a:pos x="connsiteX2" y="connsiteY2"/>
                </a:cxn>
              </a:cxnLst>
              <a:rect l="l" t="t" r="r" b="b"/>
              <a:pathLst>
                <a:path w="13736" h="6319">
                  <a:moveTo>
                    <a:pt x="0" y="6105"/>
                  </a:moveTo>
                  <a:cubicBezTo>
                    <a:pt x="3144" y="912"/>
                    <a:pt x="8201" y="-182"/>
                    <a:pt x="13737" y="23"/>
                  </a:cubicBezTo>
                  <a:cubicBezTo>
                    <a:pt x="10730" y="5490"/>
                    <a:pt x="5878" y="6925"/>
                    <a:pt x="0" y="6105"/>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1" name="Graphic 2466">
              <a:extLst>
                <a:ext uri="{FF2B5EF4-FFF2-40B4-BE49-F238E27FC236}">
                  <a16:creationId xmlns:a16="http://schemas.microsoft.com/office/drawing/2014/main" id="{8F96A3F0-6527-422B-9EE1-9F44B729E28F}"/>
                </a:ext>
              </a:extLst>
            </p:cNvPr>
            <p:cNvSpPr/>
            <p:nvPr/>
          </p:nvSpPr>
          <p:spPr>
            <a:xfrm rot="20630650">
              <a:off x="10179251" y="2660479"/>
              <a:ext cx="44926" cy="20146"/>
            </a:xfrm>
            <a:custGeom>
              <a:avLst/>
              <a:gdLst>
                <a:gd name="connsiteX0" fmla="*/ 40526 w 47701"/>
                <a:gd name="connsiteY0" fmla="*/ 21391 h 21390"/>
                <a:gd name="connsiteX1" fmla="*/ 0 w 47701"/>
                <a:gd name="connsiteY1" fmla="*/ 14625 h 21390"/>
                <a:gd name="connsiteX2" fmla="*/ 6218 w 47701"/>
                <a:gd name="connsiteY2" fmla="*/ 13600 h 21390"/>
                <a:gd name="connsiteX3" fmla="*/ 9977 w 47701"/>
                <a:gd name="connsiteY3" fmla="*/ 3895 h 21390"/>
                <a:gd name="connsiteX4" fmla="*/ 8406 w 47701"/>
                <a:gd name="connsiteY4" fmla="*/ 1162 h 21390"/>
                <a:gd name="connsiteX5" fmla="*/ 33897 w 47701"/>
                <a:gd name="connsiteY5" fmla="*/ 0 h 21390"/>
                <a:gd name="connsiteX6" fmla="*/ 47702 w 47701"/>
                <a:gd name="connsiteY6" fmla="*/ 6014 h 21390"/>
                <a:gd name="connsiteX7" fmla="*/ 42713 w 47701"/>
                <a:gd name="connsiteY7" fmla="*/ 15718 h 21390"/>
                <a:gd name="connsiteX8" fmla="*/ 40526 w 47701"/>
                <a:gd name="connsiteY8" fmla="*/ 21391 h 2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01" h="21390">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2" name="Graphic 2466">
              <a:extLst>
                <a:ext uri="{FF2B5EF4-FFF2-40B4-BE49-F238E27FC236}">
                  <a16:creationId xmlns:a16="http://schemas.microsoft.com/office/drawing/2014/main" id="{7A72B80D-D46C-413F-B632-66E8B2A1CBAD}"/>
                </a:ext>
              </a:extLst>
            </p:cNvPr>
            <p:cNvSpPr/>
            <p:nvPr/>
          </p:nvSpPr>
          <p:spPr>
            <a:xfrm rot="20630650">
              <a:off x="10629535" y="2639589"/>
              <a:ext cx="15565" cy="106137"/>
            </a:xfrm>
            <a:custGeom>
              <a:avLst/>
              <a:gdLst>
                <a:gd name="connsiteX0" fmla="*/ 0 w 16527"/>
                <a:gd name="connsiteY0" fmla="*/ 52622 h 112694"/>
                <a:gd name="connsiteX1" fmla="*/ 137 w 16527"/>
                <a:gd name="connsiteY1" fmla="*/ 39501 h 112694"/>
                <a:gd name="connsiteX2" fmla="*/ 0 w 16527"/>
                <a:gd name="connsiteY2" fmla="*/ 20024 h 112694"/>
                <a:gd name="connsiteX3" fmla="*/ 410 w 16527"/>
                <a:gd name="connsiteY3" fmla="*/ 0 h 112694"/>
                <a:gd name="connsiteX4" fmla="*/ 6629 w 16527"/>
                <a:gd name="connsiteY4" fmla="*/ 342 h 112694"/>
                <a:gd name="connsiteX5" fmla="*/ 14557 w 16527"/>
                <a:gd name="connsiteY5" fmla="*/ 13531 h 112694"/>
                <a:gd name="connsiteX6" fmla="*/ 16060 w 16527"/>
                <a:gd name="connsiteY6" fmla="*/ 34512 h 112694"/>
                <a:gd name="connsiteX7" fmla="*/ 16265 w 16527"/>
                <a:gd name="connsiteY7" fmla="*/ 61097 h 112694"/>
                <a:gd name="connsiteX8" fmla="*/ 7791 w 16527"/>
                <a:gd name="connsiteY8" fmla="*/ 97522 h 112694"/>
                <a:gd name="connsiteX9" fmla="*/ 5877 w 16527"/>
                <a:gd name="connsiteY9" fmla="*/ 112694 h 112694"/>
                <a:gd name="connsiteX10" fmla="*/ 752 w 16527"/>
                <a:gd name="connsiteY10" fmla="*/ 98342 h 112694"/>
                <a:gd name="connsiteX11" fmla="*/ 683 w 16527"/>
                <a:gd name="connsiteY11" fmla="*/ 85221 h 112694"/>
                <a:gd name="connsiteX12" fmla="*/ 478 w 16527"/>
                <a:gd name="connsiteY12" fmla="*/ 72100 h 112694"/>
                <a:gd name="connsiteX13" fmla="*/ 0 w 16527"/>
                <a:gd name="connsiteY13" fmla="*/ 52622 h 1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27" h="112694">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3" name="Graphic 2466">
              <a:extLst>
                <a:ext uri="{FF2B5EF4-FFF2-40B4-BE49-F238E27FC236}">
                  <a16:creationId xmlns:a16="http://schemas.microsoft.com/office/drawing/2014/main" id="{36F626D4-01F2-414C-9247-895CAFF1E260}"/>
                </a:ext>
              </a:extLst>
            </p:cNvPr>
            <p:cNvSpPr/>
            <p:nvPr/>
          </p:nvSpPr>
          <p:spPr>
            <a:xfrm rot="20630650">
              <a:off x="10570881" y="2399049"/>
              <a:ext cx="982847" cy="43135"/>
            </a:xfrm>
            <a:custGeom>
              <a:avLst/>
              <a:gdLst>
                <a:gd name="connsiteX0" fmla="*/ 6560 w 1043563"/>
                <a:gd name="connsiteY0" fmla="*/ 33214 h 45799"/>
                <a:gd name="connsiteX1" fmla="*/ 0 w 1043563"/>
                <a:gd name="connsiteY1" fmla="*/ 26653 h 45799"/>
                <a:gd name="connsiteX2" fmla="*/ 6560 w 1043563"/>
                <a:gd name="connsiteY2" fmla="*/ 13532 h 45799"/>
                <a:gd name="connsiteX3" fmla="*/ 15786 w 1043563"/>
                <a:gd name="connsiteY3" fmla="*/ 1504 h 45799"/>
                <a:gd name="connsiteX4" fmla="*/ 41893 w 1043563"/>
                <a:gd name="connsiteY4" fmla="*/ 479 h 45799"/>
                <a:gd name="connsiteX5" fmla="*/ 988754 w 1043563"/>
                <a:gd name="connsiteY5" fmla="*/ 1 h 45799"/>
                <a:gd name="connsiteX6" fmla="*/ 1043564 w 1043563"/>
                <a:gd name="connsiteY6" fmla="*/ 7245 h 45799"/>
                <a:gd name="connsiteX7" fmla="*/ 987662 w 1043563"/>
                <a:gd name="connsiteY7" fmla="*/ 42167 h 45799"/>
                <a:gd name="connsiteX8" fmla="*/ 719833 w 1043563"/>
                <a:gd name="connsiteY8" fmla="*/ 44080 h 45799"/>
                <a:gd name="connsiteX9" fmla="*/ 62736 w 1043563"/>
                <a:gd name="connsiteY9" fmla="*/ 44559 h 45799"/>
                <a:gd name="connsiteX10" fmla="*/ 6560 w 1043563"/>
                <a:gd name="connsiteY10" fmla="*/ 33214 h 4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563" h="45799">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4" name="Graphic 2466">
              <a:extLst>
                <a:ext uri="{FF2B5EF4-FFF2-40B4-BE49-F238E27FC236}">
                  <a16:creationId xmlns:a16="http://schemas.microsoft.com/office/drawing/2014/main" id="{71CE1546-6E05-4425-A85F-2210C021AF9B}"/>
                </a:ext>
              </a:extLst>
            </p:cNvPr>
            <p:cNvSpPr/>
            <p:nvPr/>
          </p:nvSpPr>
          <p:spPr>
            <a:xfrm rot="20630650">
              <a:off x="10311955" y="2659982"/>
              <a:ext cx="12229" cy="7894"/>
            </a:xfrm>
            <a:custGeom>
              <a:avLst/>
              <a:gdLst>
                <a:gd name="connsiteX0" fmla="*/ 12985 w 12984"/>
                <a:gd name="connsiteY0" fmla="*/ 8382 h 8382"/>
                <a:gd name="connsiteX1" fmla="*/ 0 w 12984"/>
                <a:gd name="connsiteY1" fmla="*/ 45 h 8382"/>
                <a:gd name="connsiteX2" fmla="*/ 12985 w 12984"/>
                <a:gd name="connsiteY2" fmla="*/ 8382 h 8382"/>
              </a:gdLst>
              <a:ahLst/>
              <a:cxnLst>
                <a:cxn ang="0">
                  <a:pos x="connsiteX0" y="connsiteY0"/>
                </a:cxn>
                <a:cxn ang="0">
                  <a:pos x="connsiteX1" y="connsiteY1"/>
                </a:cxn>
                <a:cxn ang="0">
                  <a:pos x="connsiteX2" y="connsiteY2"/>
                </a:cxn>
              </a:cxnLst>
              <a:rect l="l" t="t" r="r" b="b"/>
              <a:pathLst>
                <a:path w="12984" h="8382">
                  <a:moveTo>
                    <a:pt x="12985" y="8382"/>
                  </a:moveTo>
                  <a:cubicBezTo>
                    <a:pt x="7723" y="7084"/>
                    <a:pt x="2597" y="5444"/>
                    <a:pt x="0" y="45"/>
                  </a:cubicBezTo>
                  <a:cubicBezTo>
                    <a:pt x="6288" y="-297"/>
                    <a:pt x="11482" y="1207"/>
                    <a:pt x="12985" y="838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5" name="Graphic 2466">
              <a:extLst>
                <a:ext uri="{FF2B5EF4-FFF2-40B4-BE49-F238E27FC236}">
                  <a16:creationId xmlns:a16="http://schemas.microsoft.com/office/drawing/2014/main" id="{4427A5B6-8B59-4091-8FCC-8440CFCF86F4}"/>
                </a:ext>
              </a:extLst>
            </p:cNvPr>
            <p:cNvSpPr/>
            <p:nvPr/>
          </p:nvSpPr>
          <p:spPr>
            <a:xfrm rot="20630650">
              <a:off x="10210286" y="2658222"/>
              <a:ext cx="38380" cy="14687"/>
            </a:xfrm>
            <a:custGeom>
              <a:avLst/>
              <a:gdLst>
                <a:gd name="connsiteX0" fmla="*/ 6444 w 40751"/>
                <a:gd name="connsiteY0" fmla="*/ 8338 h 15594"/>
                <a:gd name="connsiteX1" fmla="*/ 21 w 40751"/>
                <a:gd name="connsiteY1" fmla="*/ 3417 h 15594"/>
                <a:gd name="connsiteX2" fmla="*/ 5009 w 40751"/>
                <a:gd name="connsiteY2" fmla="*/ 1298 h 15594"/>
                <a:gd name="connsiteX3" fmla="*/ 14441 w 40751"/>
                <a:gd name="connsiteY3" fmla="*/ 0 h 15594"/>
                <a:gd name="connsiteX4" fmla="*/ 26810 w 40751"/>
                <a:gd name="connsiteY4" fmla="*/ 273 h 15594"/>
                <a:gd name="connsiteX5" fmla="*/ 40752 w 40751"/>
                <a:gd name="connsiteY5" fmla="*/ 7381 h 15594"/>
                <a:gd name="connsiteX6" fmla="*/ 20591 w 40751"/>
                <a:gd name="connsiteY6" fmla="*/ 14010 h 15594"/>
                <a:gd name="connsiteX7" fmla="*/ 6444 w 40751"/>
                <a:gd name="connsiteY7" fmla="*/ 8338 h 1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1" h="15594">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6" name="Graphic 2466">
              <a:extLst>
                <a:ext uri="{FF2B5EF4-FFF2-40B4-BE49-F238E27FC236}">
                  <a16:creationId xmlns:a16="http://schemas.microsoft.com/office/drawing/2014/main" id="{03340F04-10A9-49C3-AA9C-FD0DB2D1E6C7}"/>
                </a:ext>
              </a:extLst>
            </p:cNvPr>
            <p:cNvSpPr/>
            <p:nvPr/>
          </p:nvSpPr>
          <p:spPr>
            <a:xfrm rot="20630650">
              <a:off x="10092327" y="3010437"/>
              <a:ext cx="27724" cy="24764"/>
            </a:xfrm>
            <a:custGeom>
              <a:avLst/>
              <a:gdLst>
                <a:gd name="connsiteX0" fmla="*/ 2920 w 29436"/>
                <a:gd name="connsiteY0" fmla="*/ 7586 h 26293"/>
                <a:gd name="connsiteX1" fmla="*/ 29368 w 29436"/>
                <a:gd name="connsiteY1" fmla="*/ 0 h 26293"/>
                <a:gd name="connsiteX2" fmla="*/ 29436 w 29436"/>
                <a:gd name="connsiteY2" fmla="*/ 25833 h 26293"/>
                <a:gd name="connsiteX3" fmla="*/ 14059 w 29436"/>
                <a:gd name="connsiteY3" fmla="*/ 26243 h 26293"/>
                <a:gd name="connsiteX4" fmla="*/ 2920 w 29436"/>
                <a:gd name="connsiteY4" fmla="*/ 7586 h 26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 h="26293">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7" name="Graphic 2466">
              <a:extLst>
                <a:ext uri="{FF2B5EF4-FFF2-40B4-BE49-F238E27FC236}">
                  <a16:creationId xmlns:a16="http://schemas.microsoft.com/office/drawing/2014/main" id="{A4E47555-B9E5-421C-B15B-3527C81994FC}"/>
                </a:ext>
              </a:extLst>
            </p:cNvPr>
            <p:cNvSpPr/>
            <p:nvPr/>
          </p:nvSpPr>
          <p:spPr>
            <a:xfrm rot="20630650">
              <a:off x="10284316" y="2655036"/>
              <a:ext cx="12937" cy="6369"/>
            </a:xfrm>
            <a:custGeom>
              <a:avLst/>
              <a:gdLst>
                <a:gd name="connsiteX0" fmla="*/ 13737 w 13736"/>
                <a:gd name="connsiteY0" fmla="*/ 6762 h 6762"/>
                <a:gd name="connsiteX1" fmla="*/ 0 w 13736"/>
                <a:gd name="connsiteY1" fmla="*/ 270 h 6762"/>
                <a:gd name="connsiteX2" fmla="*/ 13737 w 13736"/>
                <a:gd name="connsiteY2" fmla="*/ 6762 h 6762"/>
              </a:gdLst>
              <a:ahLst/>
              <a:cxnLst>
                <a:cxn ang="0">
                  <a:pos x="connsiteX0" y="connsiteY0"/>
                </a:cxn>
                <a:cxn ang="0">
                  <a:pos x="connsiteX1" y="connsiteY1"/>
                </a:cxn>
                <a:cxn ang="0">
                  <a:pos x="connsiteX2" y="connsiteY2"/>
                </a:cxn>
              </a:cxnLst>
              <a:rect l="l" t="t" r="r" b="b"/>
              <a:pathLst>
                <a:path w="13736" h="6762">
                  <a:moveTo>
                    <a:pt x="13737" y="6762"/>
                  </a:moveTo>
                  <a:cubicBezTo>
                    <a:pt x="8201" y="6557"/>
                    <a:pt x="3076" y="5600"/>
                    <a:pt x="0" y="270"/>
                  </a:cubicBezTo>
                  <a:cubicBezTo>
                    <a:pt x="6082" y="-619"/>
                    <a:pt x="11140" y="475"/>
                    <a:pt x="13737" y="676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78" name="Graphic 2466">
              <a:extLst>
                <a:ext uri="{FF2B5EF4-FFF2-40B4-BE49-F238E27FC236}">
                  <a16:creationId xmlns:a16="http://schemas.microsoft.com/office/drawing/2014/main" id="{B36CAC45-9D3C-4F57-882E-AB470C0EA811}"/>
                </a:ext>
              </a:extLst>
            </p:cNvPr>
            <p:cNvSpPr/>
            <p:nvPr/>
          </p:nvSpPr>
          <p:spPr>
            <a:xfrm rot="20630650">
              <a:off x="10059534" y="2833167"/>
              <a:ext cx="49753" cy="173023"/>
            </a:xfrm>
            <a:custGeom>
              <a:avLst/>
              <a:gdLst>
                <a:gd name="connsiteX0" fmla="*/ 52827 w 52827"/>
                <a:gd name="connsiteY0" fmla="*/ 6561 h 183712"/>
                <a:gd name="connsiteX1" fmla="*/ 32940 w 52827"/>
                <a:gd name="connsiteY1" fmla="*/ 25491 h 183712"/>
                <a:gd name="connsiteX2" fmla="*/ 32803 w 52827"/>
                <a:gd name="connsiteY2" fmla="*/ 139894 h 183712"/>
                <a:gd name="connsiteX3" fmla="*/ 26106 w 52827"/>
                <a:gd name="connsiteY3" fmla="*/ 177959 h 183712"/>
                <a:gd name="connsiteX4" fmla="*/ 0 w 52827"/>
                <a:gd name="connsiteY4" fmla="*/ 183632 h 183712"/>
                <a:gd name="connsiteX5" fmla="*/ 10592 w 52827"/>
                <a:gd name="connsiteY5" fmla="*/ 176661 h 183712"/>
                <a:gd name="connsiteX6" fmla="*/ 19203 w 52827"/>
                <a:gd name="connsiteY6" fmla="*/ 164291 h 183712"/>
                <a:gd name="connsiteX7" fmla="*/ 19545 w 52827"/>
                <a:gd name="connsiteY7" fmla="*/ 138390 h 183712"/>
                <a:gd name="connsiteX8" fmla="*/ 19545 w 52827"/>
                <a:gd name="connsiteY8" fmla="*/ 18520 h 183712"/>
                <a:gd name="connsiteX9" fmla="*/ 33077 w 52827"/>
                <a:gd name="connsiteY9" fmla="*/ 0 h 183712"/>
                <a:gd name="connsiteX10" fmla="*/ 52827 w 52827"/>
                <a:gd name="connsiteY10" fmla="*/ 6561 h 18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27" h="183712">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grpSp>
          <p:nvGrpSpPr>
            <p:cNvPr id="279" name="Group 278">
              <a:extLst>
                <a:ext uri="{FF2B5EF4-FFF2-40B4-BE49-F238E27FC236}">
                  <a16:creationId xmlns:a16="http://schemas.microsoft.com/office/drawing/2014/main" id="{9AA664F1-D5B5-4F51-BDD8-A443A99799C3}"/>
                </a:ext>
              </a:extLst>
            </p:cNvPr>
            <p:cNvGrpSpPr/>
            <p:nvPr/>
          </p:nvGrpSpPr>
          <p:grpSpPr>
            <a:xfrm rot="20630650">
              <a:off x="9427453" y="2675735"/>
              <a:ext cx="572245" cy="457457"/>
              <a:chOff x="9395207" y="3072944"/>
              <a:chExt cx="607596" cy="485717"/>
            </a:xfrm>
            <a:gradFill>
              <a:gsLst>
                <a:gs pos="0">
                  <a:srgbClr val="BF2026"/>
                </a:gs>
                <a:gs pos="100000">
                  <a:srgbClr val="F68721">
                    <a:alpha val="87843"/>
                  </a:srgbClr>
                </a:gs>
              </a:gsLst>
              <a:lin ang="10800000" scaled="0"/>
            </a:gradFill>
          </p:grpSpPr>
          <p:sp>
            <p:nvSpPr>
              <p:cNvPr id="303" name="Graphic 2466">
                <a:extLst>
                  <a:ext uri="{FF2B5EF4-FFF2-40B4-BE49-F238E27FC236}">
                    <a16:creationId xmlns:a16="http://schemas.microsoft.com/office/drawing/2014/main" id="{1A10202C-5291-4BD9-BA4E-C2752AA4F0C2}"/>
                  </a:ext>
                </a:extLst>
              </p:cNvPr>
              <p:cNvSpPr/>
              <p:nvPr/>
            </p:nvSpPr>
            <p:spPr>
              <a:xfrm>
                <a:off x="9818822" y="3076853"/>
                <a:ext cx="104917" cy="53095"/>
              </a:xfrm>
              <a:custGeom>
                <a:avLst/>
                <a:gdLst>
                  <a:gd name="connsiteX0" fmla="*/ 68916 w 104917"/>
                  <a:gd name="connsiteY0" fmla="*/ 49858 h 53095"/>
                  <a:gd name="connsiteX1" fmla="*/ 23880 w 104917"/>
                  <a:gd name="connsiteY1" fmla="*/ 41931 h 53095"/>
                  <a:gd name="connsiteX2" fmla="*/ 371 w 104917"/>
                  <a:gd name="connsiteY2" fmla="*/ 17260 h 53095"/>
                  <a:gd name="connsiteX3" fmla="*/ 31397 w 104917"/>
                  <a:gd name="connsiteY3" fmla="*/ 858 h 53095"/>
                  <a:gd name="connsiteX4" fmla="*/ 63039 w 104917"/>
                  <a:gd name="connsiteY4" fmla="*/ 2430 h 53095"/>
                  <a:gd name="connsiteX5" fmla="*/ 89624 w 104917"/>
                  <a:gd name="connsiteY5" fmla="*/ 3660 h 53095"/>
                  <a:gd name="connsiteX6" fmla="*/ 101720 w 104917"/>
                  <a:gd name="connsiteY6" fmla="*/ 41862 h 53095"/>
                  <a:gd name="connsiteX7" fmla="*/ 68916 w 104917"/>
                  <a:gd name="connsiteY7" fmla="*/ 49858 h 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17" h="53095">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04" name="Graphic 2466">
                <a:extLst>
                  <a:ext uri="{FF2B5EF4-FFF2-40B4-BE49-F238E27FC236}">
                    <a16:creationId xmlns:a16="http://schemas.microsoft.com/office/drawing/2014/main" id="{282BCCBA-004B-4419-9A68-419B0154ACA8}"/>
                  </a:ext>
                </a:extLst>
              </p:cNvPr>
              <p:cNvSpPr/>
              <p:nvPr/>
            </p:nvSpPr>
            <p:spPr>
              <a:xfrm>
                <a:off x="9887738" y="3080444"/>
                <a:ext cx="69653" cy="59541"/>
              </a:xfrm>
              <a:custGeom>
                <a:avLst/>
                <a:gdLst>
                  <a:gd name="connsiteX0" fmla="*/ 0 w 69653"/>
                  <a:gd name="connsiteY0" fmla="*/ 46267 h 59541"/>
                  <a:gd name="connsiteX1" fmla="*/ 26585 w 69653"/>
                  <a:gd name="connsiteY1" fmla="*/ 15035 h 59541"/>
                  <a:gd name="connsiteX2" fmla="*/ 20707 w 69653"/>
                  <a:gd name="connsiteY2" fmla="*/ 68 h 59541"/>
                  <a:gd name="connsiteX3" fmla="*/ 33966 w 69653"/>
                  <a:gd name="connsiteY3" fmla="*/ 0 h 59541"/>
                  <a:gd name="connsiteX4" fmla="*/ 55561 w 69653"/>
                  <a:gd name="connsiteY4" fmla="*/ 57133 h 59541"/>
                  <a:gd name="connsiteX5" fmla="*/ 26449 w 69653"/>
                  <a:gd name="connsiteY5" fmla="*/ 53033 h 59541"/>
                  <a:gd name="connsiteX6" fmla="*/ 0 w 69653"/>
                  <a:gd name="connsiteY6" fmla="*/ 46267 h 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53" h="59541">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05" name="Graphic 2466">
                <a:extLst>
                  <a:ext uri="{FF2B5EF4-FFF2-40B4-BE49-F238E27FC236}">
                    <a16:creationId xmlns:a16="http://schemas.microsoft.com/office/drawing/2014/main" id="{57CD9720-2FEB-4E66-831E-448AFD9E6A35}"/>
                  </a:ext>
                </a:extLst>
              </p:cNvPr>
              <p:cNvSpPr/>
              <p:nvPr/>
            </p:nvSpPr>
            <p:spPr>
              <a:xfrm>
                <a:off x="9921704" y="3080513"/>
                <a:ext cx="50732" cy="64594"/>
              </a:xfrm>
              <a:custGeom>
                <a:avLst/>
                <a:gdLst>
                  <a:gd name="connsiteX0" fmla="*/ 19614 w 50732"/>
                  <a:gd name="connsiteY0" fmla="*/ 52281 h 64594"/>
                  <a:gd name="connsiteX1" fmla="*/ 25149 w 50732"/>
                  <a:gd name="connsiteY1" fmla="*/ 16060 h 64594"/>
                  <a:gd name="connsiteX2" fmla="*/ 17017 w 50732"/>
                  <a:gd name="connsiteY2" fmla="*/ 7449 h 64594"/>
                  <a:gd name="connsiteX3" fmla="*/ 0 w 50732"/>
                  <a:gd name="connsiteY3" fmla="*/ 0 h 64594"/>
                  <a:gd name="connsiteX4" fmla="*/ 32871 w 50732"/>
                  <a:gd name="connsiteY4" fmla="*/ 615 h 64594"/>
                  <a:gd name="connsiteX5" fmla="*/ 39364 w 50732"/>
                  <a:gd name="connsiteY5" fmla="*/ 6629 h 64594"/>
                  <a:gd name="connsiteX6" fmla="*/ 48453 w 50732"/>
                  <a:gd name="connsiteY6" fmla="*/ 58021 h 64594"/>
                  <a:gd name="connsiteX7" fmla="*/ 39569 w 50732"/>
                  <a:gd name="connsiteY7" fmla="*/ 64309 h 64594"/>
                  <a:gd name="connsiteX8" fmla="*/ 19614 w 50732"/>
                  <a:gd name="connsiteY8" fmla="*/ 52281 h 6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32" h="64594">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06" name="Graphic 2466">
                <a:extLst>
                  <a:ext uri="{FF2B5EF4-FFF2-40B4-BE49-F238E27FC236}">
                    <a16:creationId xmlns:a16="http://schemas.microsoft.com/office/drawing/2014/main" id="{ECB92983-5764-4B7B-A425-7AE8909CE8A5}"/>
                  </a:ext>
                </a:extLst>
              </p:cNvPr>
              <p:cNvSpPr/>
              <p:nvPr/>
            </p:nvSpPr>
            <p:spPr>
              <a:xfrm>
                <a:off x="9874207" y="3536978"/>
                <a:ext cx="88111" cy="21683"/>
              </a:xfrm>
              <a:custGeom>
                <a:avLst/>
                <a:gdLst>
                  <a:gd name="connsiteX0" fmla="*/ 46882 w 88111"/>
                  <a:gd name="connsiteY0" fmla="*/ 21236 h 21683"/>
                  <a:gd name="connsiteX1" fmla="*/ 29045 w 88111"/>
                  <a:gd name="connsiteY1" fmla="*/ 16248 h 21683"/>
                  <a:gd name="connsiteX2" fmla="*/ 410 w 88111"/>
                  <a:gd name="connsiteY2" fmla="*/ 14607 h 21683"/>
                  <a:gd name="connsiteX3" fmla="*/ 0 w 88111"/>
                  <a:gd name="connsiteY3" fmla="*/ 9687 h 21683"/>
                  <a:gd name="connsiteX4" fmla="*/ 7518 w 88111"/>
                  <a:gd name="connsiteY4" fmla="*/ 3468 h 21683"/>
                  <a:gd name="connsiteX5" fmla="*/ 46609 w 88111"/>
                  <a:gd name="connsiteY5" fmla="*/ 187 h 21683"/>
                  <a:gd name="connsiteX6" fmla="*/ 61438 w 88111"/>
                  <a:gd name="connsiteY6" fmla="*/ 119 h 21683"/>
                  <a:gd name="connsiteX7" fmla="*/ 85563 w 88111"/>
                  <a:gd name="connsiteY7" fmla="*/ 6133 h 21683"/>
                  <a:gd name="connsiteX8" fmla="*/ 86725 w 88111"/>
                  <a:gd name="connsiteY8" fmla="*/ 14949 h 21683"/>
                  <a:gd name="connsiteX9" fmla="*/ 46882 w 88111"/>
                  <a:gd name="connsiteY9" fmla="*/ 21236 h 2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111" h="21683">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07" name="Graphic 2466">
                <a:extLst>
                  <a:ext uri="{FF2B5EF4-FFF2-40B4-BE49-F238E27FC236}">
                    <a16:creationId xmlns:a16="http://schemas.microsoft.com/office/drawing/2014/main" id="{03F5BC8F-3A01-45DB-AEF3-8B473E7DADB9}"/>
                  </a:ext>
                </a:extLst>
              </p:cNvPr>
              <p:cNvSpPr/>
              <p:nvPr/>
            </p:nvSpPr>
            <p:spPr>
              <a:xfrm>
                <a:off x="9960864" y="3533747"/>
                <a:ext cx="41939" cy="18506"/>
              </a:xfrm>
              <a:custGeom>
                <a:avLst/>
                <a:gdLst>
                  <a:gd name="connsiteX0" fmla="*/ 0 w 41939"/>
                  <a:gd name="connsiteY0" fmla="*/ 18180 h 18506"/>
                  <a:gd name="connsiteX1" fmla="*/ 205 w 41939"/>
                  <a:gd name="connsiteY1" fmla="*/ 11756 h 18506"/>
                  <a:gd name="connsiteX2" fmla="*/ 26106 w 41939"/>
                  <a:gd name="connsiteY2" fmla="*/ 4922 h 18506"/>
                  <a:gd name="connsiteX3" fmla="*/ 39296 w 41939"/>
                  <a:gd name="connsiteY3" fmla="*/ 5947 h 18506"/>
                  <a:gd name="connsiteX4" fmla="*/ 41619 w 41939"/>
                  <a:gd name="connsiteY4" fmla="*/ 9637 h 18506"/>
                  <a:gd name="connsiteX5" fmla="*/ 39159 w 41939"/>
                  <a:gd name="connsiteY5" fmla="*/ 11346 h 18506"/>
                  <a:gd name="connsiteX6" fmla="*/ 0 w 41939"/>
                  <a:gd name="connsiteY6" fmla="*/ 18180 h 1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9" h="18506">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08" name="Graphic 2466">
                <a:extLst>
                  <a:ext uri="{FF2B5EF4-FFF2-40B4-BE49-F238E27FC236}">
                    <a16:creationId xmlns:a16="http://schemas.microsoft.com/office/drawing/2014/main" id="{E42AF4CD-C4DC-4458-9141-6AB96111D34C}"/>
                  </a:ext>
                </a:extLst>
              </p:cNvPr>
              <p:cNvSpPr/>
              <p:nvPr/>
            </p:nvSpPr>
            <p:spPr>
              <a:xfrm>
                <a:off x="9834648" y="3073413"/>
                <a:ext cx="47213" cy="9793"/>
              </a:xfrm>
              <a:custGeom>
                <a:avLst/>
                <a:gdLst>
                  <a:gd name="connsiteX0" fmla="*/ 47214 w 47213"/>
                  <a:gd name="connsiteY0" fmla="*/ 5870 h 9793"/>
                  <a:gd name="connsiteX1" fmla="*/ 14479 w 47213"/>
                  <a:gd name="connsiteY1" fmla="*/ 7852 h 9793"/>
                  <a:gd name="connsiteX2" fmla="*/ 1972 w 47213"/>
                  <a:gd name="connsiteY2" fmla="*/ 8740 h 9793"/>
                  <a:gd name="connsiteX3" fmla="*/ 59 w 47213"/>
                  <a:gd name="connsiteY3" fmla="*/ 3751 h 9793"/>
                  <a:gd name="connsiteX4" fmla="*/ 1152 w 47213"/>
                  <a:gd name="connsiteY4" fmla="*/ 1018 h 9793"/>
                  <a:gd name="connsiteX5" fmla="*/ 47214 w 47213"/>
                  <a:gd name="connsiteY5" fmla="*/ 5870 h 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3" h="979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09" name="Graphic 2466">
                <a:extLst>
                  <a:ext uri="{FF2B5EF4-FFF2-40B4-BE49-F238E27FC236}">
                    <a16:creationId xmlns:a16="http://schemas.microsoft.com/office/drawing/2014/main" id="{99AB9F35-CC08-45C1-A84B-65064834A6F4}"/>
                  </a:ext>
                </a:extLst>
              </p:cNvPr>
              <p:cNvSpPr/>
              <p:nvPr/>
            </p:nvSpPr>
            <p:spPr>
              <a:xfrm>
                <a:off x="9796914" y="3072944"/>
                <a:ext cx="38930" cy="14067"/>
              </a:xfrm>
              <a:custGeom>
                <a:avLst/>
                <a:gdLst>
                  <a:gd name="connsiteX0" fmla="*/ 38886 w 38930"/>
                  <a:gd name="connsiteY0" fmla="*/ 1555 h 14067"/>
                  <a:gd name="connsiteX1" fmla="*/ 38817 w 38930"/>
                  <a:gd name="connsiteY1" fmla="*/ 6270 h 14067"/>
                  <a:gd name="connsiteX2" fmla="*/ 0 w 38930"/>
                  <a:gd name="connsiteY2" fmla="*/ 7090 h 14067"/>
                  <a:gd name="connsiteX3" fmla="*/ 0 w 38930"/>
                  <a:gd name="connsiteY3" fmla="*/ 1281 h 14067"/>
                  <a:gd name="connsiteX4" fmla="*/ 38886 w 38930"/>
                  <a:gd name="connsiteY4" fmla="*/ 1555 h 14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0" h="14067">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0" name="Graphic 2466">
                <a:extLst>
                  <a:ext uri="{FF2B5EF4-FFF2-40B4-BE49-F238E27FC236}">
                    <a16:creationId xmlns:a16="http://schemas.microsoft.com/office/drawing/2014/main" id="{5F405E74-8921-440D-9788-2E7F6213DD0C}"/>
                  </a:ext>
                </a:extLst>
              </p:cNvPr>
              <p:cNvSpPr/>
              <p:nvPr/>
            </p:nvSpPr>
            <p:spPr>
              <a:xfrm>
                <a:off x="9729393" y="3139832"/>
                <a:ext cx="105109" cy="350948"/>
              </a:xfrm>
              <a:custGeom>
                <a:avLst/>
                <a:gdLst>
                  <a:gd name="connsiteX0" fmla="*/ 80574 w 105109"/>
                  <a:gd name="connsiteY0" fmla="*/ 137 h 350948"/>
                  <a:gd name="connsiteX1" fmla="*/ 87476 w 105109"/>
                  <a:gd name="connsiteY1" fmla="*/ 0 h 350948"/>
                  <a:gd name="connsiteX2" fmla="*/ 105108 w 105109"/>
                  <a:gd name="connsiteY2" fmla="*/ 27131 h 350948"/>
                  <a:gd name="connsiteX3" fmla="*/ 104425 w 105109"/>
                  <a:gd name="connsiteY3" fmla="*/ 318878 h 350948"/>
                  <a:gd name="connsiteX4" fmla="*/ 96224 w 105109"/>
                  <a:gd name="connsiteY4" fmla="*/ 346625 h 350948"/>
                  <a:gd name="connsiteX5" fmla="*/ 41141 w 105109"/>
                  <a:gd name="connsiteY5" fmla="*/ 347923 h 350948"/>
                  <a:gd name="connsiteX6" fmla="*/ 0 w 105109"/>
                  <a:gd name="connsiteY6" fmla="*/ 341636 h 350948"/>
                  <a:gd name="connsiteX7" fmla="*/ 11754 w 105109"/>
                  <a:gd name="connsiteY7" fmla="*/ 299196 h 350948"/>
                  <a:gd name="connsiteX8" fmla="*/ 21596 w 105109"/>
                  <a:gd name="connsiteY8" fmla="*/ 282384 h 350948"/>
                  <a:gd name="connsiteX9" fmla="*/ 23988 w 105109"/>
                  <a:gd name="connsiteY9" fmla="*/ 65812 h 350948"/>
                  <a:gd name="connsiteX10" fmla="*/ 29045 w 105109"/>
                  <a:gd name="connsiteY10" fmla="*/ 41073 h 350948"/>
                  <a:gd name="connsiteX11" fmla="*/ 40457 w 105109"/>
                  <a:gd name="connsiteY11" fmla="*/ 4374 h 350948"/>
                  <a:gd name="connsiteX12" fmla="*/ 80574 w 105109"/>
                  <a:gd name="connsiteY12" fmla="*/ 137 h 35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09" h="350948">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1" name="Graphic 2466">
                <a:extLst>
                  <a:ext uri="{FF2B5EF4-FFF2-40B4-BE49-F238E27FC236}">
                    <a16:creationId xmlns:a16="http://schemas.microsoft.com/office/drawing/2014/main" id="{FA252625-7BB5-4ED3-81F7-52A76CB12A35}"/>
                  </a:ext>
                </a:extLst>
              </p:cNvPr>
              <p:cNvSpPr/>
              <p:nvPr/>
            </p:nvSpPr>
            <p:spPr>
              <a:xfrm>
                <a:off x="9816869" y="3137944"/>
                <a:ext cx="76858" cy="353031"/>
              </a:xfrm>
              <a:custGeom>
                <a:avLst/>
                <a:gdLst>
                  <a:gd name="connsiteX0" fmla="*/ 6356 w 76858"/>
                  <a:gd name="connsiteY0" fmla="*/ 348444 h 353031"/>
                  <a:gd name="connsiteX1" fmla="*/ 6493 w 76858"/>
                  <a:gd name="connsiteY1" fmla="*/ 54032 h 353031"/>
                  <a:gd name="connsiteX2" fmla="*/ 8475 w 76858"/>
                  <a:gd name="connsiteY2" fmla="*/ 18290 h 353031"/>
                  <a:gd name="connsiteX3" fmla="*/ 0 w 76858"/>
                  <a:gd name="connsiteY3" fmla="*/ 1956 h 353031"/>
                  <a:gd name="connsiteX4" fmla="*/ 45857 w 76858"/>
                  <a:gd name="connsiteY4" fmla="*/ 1683 h 353031"/>
                  <a:gd name="connsiteX5" fmla="*/ 76200 w 76858"/>
                  <a:gd name="connsiteY5" fmla="*/ 36400 h 353031"/>
                  <a:gd name="connsiteX6" fmla="*/ 75927 w 76858"/>
                  <a:gd name="connsiteY6" fmla="*/ 323773 h 353031"/>
                  <a:gd name="connsiteX7" fmla="*/ 68068 w 76858"/>
                  <a:gd name="connsiteY7" fmla="*/ 348239 h 353031"/>
                  <a:gd name="connsiteX8" fmla="*/ 6356 w 76858"/>
                  <a:gd name="connsiteY8" fmla="*/ 348444 h 35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58" h="353031">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2" name="Graphic 2466">
                <a:extLst>
                  <a:ext uri="{FF2B5EF4-FFF2-40B4-BE49-F238E27FC236}">
                    <a16:creationId xmlns:a16="http://schemas.microsoft.com/office/drawing/2014/main" id="{6BB3486A-D81C-447D-B6FD-503EA4C7E4DE}"/>
                  </a:ext>
                </a:extLst>
              </p:cNvPr>
              <p:cNvSpPr/>
              <p:nvPr/>
            </p:nvSpPr>
            <p:spPr>
              <a:xfrm>
                <a:off x="9862795" y="3139012"/>
                <a:ext cx="70691" cy="355010"/>
              </a:xfrm>
              <a:custGeom>
                <a:avLst/>
                <a:gdLst>
                  <a:gd name="connsiteX0" fmla="*/ 19477 w 70691"/>
                  <a:gd name="connsiteY0" fmla="*/ 347171 h 355010"/>
                  <a:gd name="connsiteX1" fmla="*/ 19545 w 70691"/>
                  <a:gd name="connsiteY1" fmla="*/ 43055 h 355010"/>
                  <a:gd name="connsiteX2" fmla="*/ 19477 w 70691"/>
                  <a:gd name="connsiteY2" fmla="*/ 23441 h 355010"/>
                  <a:gd name="connsiteX3" fmla="*/ 7723 w 70691"/>
                  <a:gd name="connsiteY3" fmla="*/ 6287 h 355010"/>
                  <a:gd name="connsiteX4" fmla="*/ 0 w 70691"/>
                  <a:gd name="connsiteY4" fmla="*/ 547 h 355010"/>
                  <a:gd name="connsiteX5" fmla="*/ 52280 w 70691"/>
                  <a:gd name="connsiteY5" fmla="*/ 0 h 355010"/>
                  <a:gd name="connsiteX6" fmla="*/ 65744 w 70691"/>
                  <a:gd name="connsiteY6" fmla="*/ 12711 h 355010"/>
                  <a:gd name="connsiteX7" fmla="*/ 69844 w 70691"/>
                  <a:gd name="connsiteY7" fmla="*/ 116384 h 355010"/>
                  <a:gd name="connsiteX8" fmla="*/ 69844 w 70691"/>
                  <a:gd name="connsiteY8" fmla="*/ 298513 h 355010"/>
                  <a:gd name="connsiteX9" fmla="*/ 55561 w 70691"/>
                  <a:gd name="connsiteY9" fmla="*/ 349973 h 355010"/>
                  <a:gd name="connsiteX10" fmla="*/ 19477 w 70691"/>
                  <a:gd name="connsiteY10" fmla="*/ 347171 h 35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91" h="355010">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3" name="Graphic 2466">
                <a:extLst>
                  <a:ext uri="{FF2B5EF4-FFF2-40B4-BE49-F238E27FC236}">
                    <a16:creationId xmlns:a16="http://schemas.microsoft.com/office/drawing/2014/main" id="{06ECA308-5B32-4772-94A4-13864566D22E}"/>
                  </a:ext>
                </a:extLst>
              </p:cNvPr>
              <p:cNvSpPr/>
              <p:nvPr/>
            </p:nvSpPr>
            <p:spPr>
              <a:xfrm>
                <a:off x="9676770" y="3189174"/>
                <a:ext cx="87408" cy="251355"/>
              </a:xfrm>
              <a:custGeom>
                <a:avLst/>
                <a:gdLst>
                  <a:gd name="connsiteX0" fmla="*/ 80916 w 87408"/>
                  <a:gd name="connsiteY0" fmla="*/ 9158 h 251355"/>
                  <a:gd name="connsiteX1" fmla="*/ 87408 w 87408"/>
                  <a:gd name="connsiteY1" fmla="*/ 26653 h 251355"/>
                  <a:gd name="connsiteX2" fmla="*/ 87408 w 87408"/>
                  <a:gd name="connsiteY2" fmla="*/ 228122 h 251355"/>
                  <a:gd name="connsiteX3" fmla="*/ 80437 w 87408"/>
                  <a:gd name="connsiteY3" fmla="*/ 245412 h 251355"/>
                  <a:gd name="connsiteX4" fmla="*/ 26995 w 87408"/>
                  <a:gd name="connsiteY4" fmla="*/ 239808 h 251355"/>
                  <a:gd name="connsiteX5" fmla="*/ 0 w 87408"/>
                  <a:gd name="connsiteY5" fmla="*/ 233179 h 251355"/>
                  <a:gd name="connsiteX6" fmla="*/ 25013 w 87408"/>
                  <a:gd name="connsiteY6" fmla="*/ 173586 h 251355"/>
                  <a:gd name="connsiteX7" fmla="*/ 24876 w 87408"/>
                  <a:gd name="connsiteY7" fmla="*/ 69093 h 251355"/>
                  <a:gd name="connsiteX8" fmla="*/ 7587 w 87408"/>
                  <a:gd name="connsiteY8" fmla="*/ 14967 h 251355"/>
                  <a:gd name="connsiteX9" fmla="*/ 21733 w 87408"/>
                  <a:gd name="connsiteY9" fmla="*/ 8679 h 251355"/>
                  <a:gd name="connsiteX10" fmla="*/ 48523 w 87408"/>
                  <a:gd name="connsiteY10" fmla="*/ 0 h 251355"/>
                  <a:gd name="connsiteX11" fmla="*/ 80916 w 87408"/>
                  <a:gd name="connsiteY11" fmla="*/ 9158 h 25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408" h="251355">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4" name="Graphic 2466">
                <a:extLst>
                  <a:ext uri="{FF2B5EF4-FFF2-40B4-BE49-F238E27FC236}">
                    <a16:creationId xmlns:a16="http://schemas.microsoft.com/office/drawing/2014/main" id="{E1E7ABCD-BE1B-48D8-9FED-D33E62639921}"/>
                  </a:ext>
                </a:extLst>
              </p:cNvPr>
              <p:cNvSpPr/>
              <p:nvPr/>
            </p:nvSpPr>
            <p:spPr>
              <a:xfrm>
                <a:off x="9645197" y="3204233"/>
                <a:ext cx="66618" cy="218257"/>
              </a:xfrm>
              <a:custGeom>
                <a:avLst/>
                <a:gdLst>
                  <a:gd name="connsiteX0" fmla="*/ 39160 w 66618"/>
                  <a:gd name="connsiteY0" fmla="*/ 45 h 218257"/>
                  <a:gd name="connsiteX1" fmla="*/ 52144 w 66618"/>
                  <a:gd name="connsiteY1" fmla="*/ 1070 h 218257"/>
                  <a:gd name="connsiteX2" fmla="*/ 66223 w 66618"/>
                  <a:gd name="connsiteY2" fmla="*/ 15490 h 218257"/>
                  <a:gd name="connsiteX3" fmla="*/ 66564 w 66618"/>
                  <a:gd name="connsiteY3" fmla="*/ 51301 h 218257"/>
                  <a:gd name="connsiteX4" fmla="*/ 66564 w 66618"/>
                  <a:gd name="connsiteY4" fmla="*/ 178278 h 218257"/>
                  <a:gd name="connsiteX5" fmla="*/ 66154 w 66618"/>
                  <a:gd name="connsiteY5" fmla="*/ 197823 h 218257"/>
                  <a:gd name="connsiteX6" fmla="*/ 47770 w 66618"/>
                  <a:gd name="connsiteY6" fmla="*/ 216754 h 218257"/>
                  <a:gd name="connsiteX7" fmla="*/ 31573 w 66618"/>
                  <a:gd name="connsiteY7" fmla="*/ 218257 h 218257"/>
                  <a:gd name="connsiteX8" fmla="*/ 0 w 66618"/>
                  <a:gd name="connsiteY8" fmla="*/ 211082 h 218257"/>
                  <a:gd name="connsiteX9" fmla="*/ 2734 w 66618"/>
                  <a:gd name="connsiteY9" fmla="*/ 41665 h 218257"/>
                  <a:gd name="connsiteX10" fmla="*/ 7381 w 66618"/>
                  <a:gd name="connsiteY10" fmla="*/ 7016 h 218257"/>
                  <a:gd name="connsiteX11" fmla="*/ 39160 w 66618"/>
                  <a:gd name="connsiteY11" fmla="*/ 45 h 21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18" h="218257">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5" name="Graphic 2466">
                <a:extLst>
                  <a:ext uri="{FF2B5EF4-FFF2-40B4-BE49-F238E27FC236}">
                    <a16:creationId xmlns:a16="http://schemas.microsoft.com/office/drawing/2014/main" id="{9C06702B-749A-4C8E-8477-D33E600957EE}"/>
                  </a:ext>
                </a:extLst>
              </p:cNvPr>
              <p:cNvSpPr/>
              <p:nvPr/>
            </p:nvSpPr>
            <p:spPr>
              <a:xfrm>
                <a:off x="9535507" y="3223497"/>
                <a:ext cx="90042" cy="179199"/>
              </a:xfrm>
              <a:custGeom>
                <a:avLst/>
                <a:gdLst>
                  <a:gd name="connsiteX0" fmla="*/ 11690 w 90042"/>
                  <a:gd name="connsiteY0" fmla="*/ 18984 h 179199"/>
                  <a:gd name="connsiteX1" fmla="*/ 69779 w 90042"/>
                  <a:gd name="connsiteY1" fmla="*/ 190 h 179199"/>
                  <a:gd name="connsiteX2" fmla="*/ 86181 w 90042"/>
                  <a:gd name="connsiteY2" fmla="*/ 15977 h 179199"/>
                  <a:gd name="connsiteX3" fmla="*/ 86318 w 90042"/>
                  <a:gd name="connsiteY3" fmla="*/ 157852 h 179199"/>
                  <a:gd name="connsiteX4" fmla="*/ 63082 w 90042"/>
                  <a:gd name="connsiteY4" fmla="*/ 178970 h 179199"/>
                  <a:gd name="connsiteX5" fmla="*/ 5129 w 90042"/>
                  <a:gd name="connsiteY5" fmla="*/ 159561 h 179199"/>
                  <a:gd name="connsiteX6" fmla="*/ 11690 w 90042"/>
                  <a:gd name="connsiteY6" fmla="*/ 18984 h 1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42" h="179199">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6" name="Graphic 2466">
                <a:extLst>
                  <a:ext uri="{FF2B5EF4-FFF2-40B4-BE49-F238E27FC236}">
                    <a16:creationId xmlns:a16="http://schemas.microsoft.com/office/drawing/2014/main" id="{F5F5634F-EAD7-4AA3-B316-0D30742B53DB}"/>
                  </a:ext>
                </a:extLst>
              </p:cNvPr>
              <p:cNvSpPr/>
              <p:nvPr/>
            </p:nvSpPr>
            <p:spPr>
              <a:xfrm>
                <a:off x="9598589" y="3211112"/>
                <a:ext cx="60836" cy="204065"/>
              </a:xfrm>
              <a:custGeom>
                <a:avLst/>
                <a:gdLst>
                  <a:gd name="connsiteX0" fmla="*/ 0 w 60836"/>
                  <a:gd name="connsiteY0" fmla="*/ 191354 h 204065"/>
                  <a:gd name="connsiteX1" fmla="*/ 14762 w 60836"/>
                  <a:gd name="connsiteY1" fmla="*/ 168460 h 204065"/>
                  <a:gd name="connsiteX2" fmla="*/ 14693 w 60836"/>
                  <a:gd name="connsiteY2" fmla="*/ 29250 h 204065"/>
                  <a:gd name="connsiteX3" fmla="*/ 6697 w 60836"/>
                  <a:gd name="connsiteY3" fmla="*/ 12506 h 204065"/>
                  <a:gd name="connsiteX4" fmla="*/ 27473 w 60836"/>
                  <a:gd name="connsiteY4" fmla="*/ 6561 h 204065"/>
                  <a:gd name="connsiteX5" fmla="*/ 47361 w 60836"/>
                  <a:gd name="connsiteY5" fmla="*/ 1162 h 204065"/>
                  <a:gd name="connsiteX6" fmla="*/ 53989 w 60836"/>
                  <a:gd name="connsiteY6" fmla="*/ 0 h 204065"/>
                  <a:gd name="connsiteX7" fmla="*/ 60823 w 60836"/>
                  <a:gd name="connsiteY7" fmla="*/ 54741 h 204065"/>
                  <a:gd name="connsiteX8" fmla="*/ 60687 w 60836"/>
                  <a:gd name="connsiteY8" fmla="*/ 185614 h 204065"/>
                  <a:gd name="connsiteX9" fmla="*/ 46608 w 60836"/>
                  <a:gd name="connsiteY9" fmla="*/ 204066 h 204065"/>
                  <a:gd name="connsiteX10" fmla="*/ 0 w 60836"/>
                  <a:gd name="connsiteY10" fmla="*/ 191354 h 20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36" h="204065">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7" name="Graphic 2466">
                <a:extLst>
                  <a:ext uri="{FF2B5EF4-FFF2-40B4-BE49-F238E27FC236}">
                    <a16:creationId xmlns:a16="http://schemas.microsoft.com/office/drawing/2014/main" id="{0D54813B-C1FC-4B66-A0B9-38CAD9A99DE7}"/>
                  </a:ext>
                </a:extLst>
              </p:cNvPr>
              <p:cNvSpPr/>
              <p:nvPr/>
            </p:nvSpPr>
            <p:spPr>
              <a:xfrm>
                <a:off x="9475233" y="3242480"/>
                <a:ext cx="72607" cy="140713"/>
              </a:xfrm>
              <a:custGeom>
                <a:avLst/>
                <a:gdLst>
                  <a:gd name="connsiteX0" fmla="*/ 71963 w 72607"/>
                  <a:gd name="connsiteY0" fmla="*/ 0 h 140713"/>
                  <a:gd name="connsiteX1" fmla="*/ 72578 w 72607"/>
                  <a:gd name="connsiteY1" fmla="*/ 116794 h 140713"/>
                  <a:gd name="connsiteX2" fmla="*/ 65403 w 72607"/>
                  <a:gd name="connsiteY2" fmla="*/ 140645 h 140713"/>
                  <a:gd name="connsiteX3" fmla="*/ 65675 w 72607"/>
                  <a:gd name="connsiteY3" fmla="*/ 140714 h 140713"/>
                  <a:gd name="connsiteX4" fmla="*/ 45857 w 72607"/>
                  <a:gd name="connsiteY4" fmla="*/ 133265 h 140713"/>
                  <a:gd name="connsiteX5" fmla="*/ 0 w 72607"/>
                  <a:gd name="connsiteY5" fmla="*/ 113582 h 140713"/>
                  <a:gd name="connsiteX6" fmla="*/ 5604 w 72607"/>
                  <a:gd name="connsiteY6" fmla="*/ 27268 h 140713"/>
                  <a:gd name="connsiteX7" fmla="*/ 33624 w 72607"/>
                  <a:gd name="connsiteY7" fmla="*/ 14967 h 140713"/>
                  <a:gd name="connsiteX8" fmla="*/ 46130 w 72607"/>
                  <a:gd name="connsiteY8" fmla="*/ 9499 h 140713"/>
                  <a:gd name="connsiteX9" fmla="*/ 51734 w 72607"/>
                  <a:gd name="connsiteY9" fmla="*/ 7791 h 140713"/>
                  <a:gd name="connsiteX10" fmla="*/ 65881 w 72607"/>
                  <a:gd name="connsiteY10" fmla="*/ 2187 h 140713"/>
                  <a:gd name="connsiteX11" fmla="*/ 71963 w 72607"/>
                  <a:gd name="connsiteY11" fmla="*/ 0 h 14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607" h="140713">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8" name="Graphic 2466">
                <a:extLst>
                  <a:ext uri="{FF2B5EF4-FFF2-40B4-BE49-F238E27FC236}">
                    <a16:creationId xmlns:a16="http://schemas.microsoft.com/office/drawing/2014/main" id="{03F0866D-06BE-421A-A587-B9B86E03F354}"/>
                  </a:ext>
                </a:extLst>
              </p:cNvPr>
              <p:cNvSpPr/>
              <p:nvPr/>
            </p:nvSpPr>
            <p:spPr>
              <a:xfrm>
                <a:off x="9395207" y="3269612"/>
                <a:ext cx="93042" cy="86382"/>
              </a:xfrm>
              <a:custGeom>
                <a:avLst/>
                <a:gdLst>
                  <a:gd name="connsiteX0" fmla="*/ 85563 w 93042"/>
                  <a:gd name="connsiteY0" fmla="*/ 0 h 86382"/>
                  <a:gd name="connsiteX1" fmla="*/ 92397 w 93042"/>
                  <a:gd name="connsiteY1" fmla="*/ 10319 h 86382"/>
                  <a:gd name="connsiteX2" fmla="*/ 92875 w 93042"/>
                  <a:gd name="connsiteY2" fmla="*/ 74560 h 86382"/>
                  <a:gd name="connsiteX3" fmla="*/ 79958 w 93042"/>
                  <a:gd name="connsiteY3" fmla="*/ 86383 h 86382"/>
                  <a:gd name="connsiteX4" fmla="*/ 0 w 93042"/>
                  <a:gd name="connsiteY4" fmla="*/ 45515 h 86382"/>
                  <a:gd name="connsiteX5" fmla="*/ 85563 w 93042"/>
                  <a:gd name="connsiteY5" fmla="*/ 0 h 8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42" h="8638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19" name="Graphic 2466">
                <a:extLst>
                  <a:ext uri="{FF2B5EF4-FFF2-40B4-BE49-F238E27FC236}">
                    <a16:creationId xmlns:a16="http://schemas.microsoft.com/office/drawing/2014/main" id="{7ED900C6-DF16-49A5-B586-5690449E6ACA}"/>
                  </a:ext>
                </a:extLst>
              </p:cNvPr>
              <p:cNvSpPr/>
              <p:nvPr/>
            </p:nvSpPr>
            <p:spPr>
              <a:xfrm>
                <a:off x="9574943" y="3437022"/>
                <a:ext cx="169553" cy="44445"/>
              </a:xfrm>
              <a:custGeom>
                <a:avLst/>
                <a:gdLst>
                  <a:gd name="connsiteX0" fmla="*/ 169553 w 169553"/>
                  <a:gd name="connsiteY0" fmla="*/ 5150 h 44445"/>
                  <a:gd name="connsiteX1" fmla="*/ 164633 w 169553"/>
                  <a:gd name="connsiteY1" fmla="*/ 35766 h 44445"/>
                  <a:gd name="connsiteX2" fmla="*/ 154382 w 169553"/>
                  <a:gd name="connsiteY2" fmla="*/ 44446 h 44445"/>
                  <a:gd name="connsiteX3" fmla="*/ 0 w 169553"/>
                  <a:gd name="connsiteY3" fmla="*/ 9660 h 44445"/>
                  <a:gd name="connsiteX4" fmla="*/ 683 w 169553"/>
                  <a:gd name="connsiteY4" fmla="*/ 3578 h 44445"/>
                  <a:gd name="connsiteX5" fmla="*/ 169553 w 169553"/>
                  <a:gd name="connsiteY5" fmla="*/ 5150 h 4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53" h="44445">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0" name="Graphic 2466">
                <a:extLst>
                  <a:ext uri="{FF2B5EF4-FFF2-40B4-BE49-F238E27FC236}">
                    <a16:creationId xmlns:a16="http://schemas.microsoft.com/office/drawing/2014/main" id="{A825D102-6DFB-4C90-91CF-542A892C2FC8}"/>
                  </a:ext>
                </a:extLst>
              </p:cNvPr>
              <p:cNvSpPr/>
              <p:nvPr/>
            </p:nvSpPr>
            <p:spPr>
              <a:xfrm>
                <a:off x="9587244" y="3142324"/>
                <a:ext cx="183631" cy="50214"/>
              </a:xfrm>
              <a:custGeom>
                <a:avLst/>
                <a:gdLst>
                  <a:gd name="connsiteX0" fmla="*/ 183632 w 183631"/>
                  <a:gd name="connsiteY0" fmla="*/ 4001 h 50214"/>
                  <a:gd name="connsiteX1" fmla="*/ 177003 w 183631"/>
                  <a:gd name="connsiteY1" fmla="*/ 42750 h 50214"/>
                  <a:gd name="connsiteX2" fmla="*/ 132855 w 183631"/>
                  <a:gd name="connsiteY2" fmla="*/ 49038 h 50214"/>
                  <a:gd name="connsiteX3" fmla="*/ 22484 w 183631"/>
                  <a:gd name="connsiteY3" fmla="*/ 45826 h 50214"/>
                  <a:gd name="connsiteX4" fmla="*/ 0 w 183631"/>
                  <a:gd name="connsiteY4" fmla="*/ 36190 h 50214"/>
                  <a:gd name="connsiteX5" fmla="*/ 3280 w 183631"/>
                  <a:gd name="connsiteY5" fmla="*/ 35369 h 50214"/>
                  <a:gd name="connsiteX6" fmla="*/ 19751 w 183631"/>
                  <a:gd name="connsiteY6" fmla="*/ 29629 h 50214"/>
                  <a:gd name="connsiteX7" fmla="*/ 23099 w 183631"/>
                  <a:gd name="connsiteY7" fmla="*/ 28877 h 50214"/>
                  <a:gd name="connsiteX8" fmla="*/ 39296 w 183631"/>
                  <a:gd name="connsiteY8" fmla="*/ 23683 h 50214"/>
                  <a:gd name="connsiteX9" fmla="*/ 44285 w 183631"/>
                  <a:gd name="connsiteY9" fmla="*/ 22658 h 50214"/>
                  <a:gd name="connsiteX10" fmla="*/ 65539 w 183631"/>
                  <a:gd name="connsiteY10" fmla="*/ 17054 h 50214"/>
                  <a:gd name="connsiteX11" fmla="*/ 70801 w 183631"/>
                  <a:gd name="connsiteY11" fmla="*/ 16166 h 50214"/>
                  <a:gd name="connsiteX12" fmla="*/ 98343 w 183631"/>
                  <a:gd name="connsiteY12" fmla="*/ 10425 h 50214"/>
                  <a:gd name="connsiteX13" fmla="*/ 108388 w 183631"/>
                  <a:gd name="connsiteY13" fmla="*/ 9195 h 50214"/>
                  <a:gd name="connsiteX14" fmla="*/ 137638 w 183631"/>
                  <a:gd name="connsiteY14" fmla="*/ 4206 h 50214"/>
                  <a:gd name="connsiteX15" fmla="*/ 155681 w 183631"/>
                  <a:gd name="connsiteY15" fmla="*/ 2771 h 50214"/>
                  <a:gd name="connsiteX16" fmla="*/ 183632 w 183631"/>
                  <a:gd name="connsiteY16" fmla="*/ 4001 h 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631" h="50214">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1" name="Graphic 2466">
                <a:extLst>
                  <a:ext uri="{FF2B5EF4-FFF2-40B4-BE49-F238E27FC236}">
                    <a16:creationId xmlns:a16="http://schemas.microsoft.com/office/drawing/2014/main" id="{85B4A8CA-A878-4061-AF5A-B4E2AEC6508E}"/>
                  </a:ext>
                </a:extLst>
              </p:cNvPr>
              <p:cNvSpPr/>
              <p:nvPr/>
            </p:nvSpPr>
            <p:spPr>
              <a:xfrm>
                <a:off x="9738052" y="3505524"/>
                <a:ext cx="143741" cy="44080"/>
              </a:xfrm>
              <a:custGeom>
                <a:avLst/>
                <a:gdLst>
                  <a:gd name="connsiteX0" fmla="*/ 88932 w 143741"/>
                  <a:gd name="connsiteY0" fmla="*/ 41209 h 44080"/>
                  <a:gd name="connsiteX1" fmla="*/ 6718 w 143741"/>
                  <a:gd name="connsiteY1" fmla="*/ 32872 h 44080"/>
                  <a:gd name="connsiteX2" fmla="*/ 636 w 143741"/>
                  <a:gd name="connsiteY2" fmla="*/ 21937 h 44080"/>
                  <a:gd name="connsiteX3" fmla="*/ 90436 w 143741"/>
                  <a:gd name="connsiteY3" fmla="*/ 7108 h 44080"/>
                  <a:gd name="connsiteX4" fmla="*/ 117909 w 143741"/>
                  <a:gd name="connsiteY4" fmla="*/ 1709 h 44080"/>
                  <a:gd name="connsiteX5" fmla="*/ 129048 w 143741"/>
                  <a:gd name="connsiteY5" fmla="*/ 0 h 44080"/>
                  <a:gd name="connsiteX6" fmla="*/ 138343 w 143741"/>
                  <a:gd name="connsiteY6" fmla="*/ 41415 h 44080"/>
                  <a:gd name="connsiteX7" fmla="*/ 138615 w 143741"/>
                  <a:gd name="connsiteY7" fmla="*/ 41209 h 44080"/>
                  <a:gd name="connsiteX8" fmla="*/ 88932 w 143741"/>
                  <a:gd name="connsiteY8" fmla="*/ 41209 h 4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41" h="44080">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2" name="Graphic 2466">
                <a:extLst>
                  <a:ext uri="{FF2B5EF4-FFF2-40B4-BE49-F238E27FC236}">
                    <a16:creationId xmlns:a16="http://schemas.microsoft.com/office/drawing/2014/main" id="{06FFB82F-A7E4-44C0-A4A0-9C89B19E254F}"/>
                  </a:ext>
                </a:extLst>
              </p:cNvPr>
              <p:cNvSpPr/>
              <p:nvPr/>
            </p:nvSpPr>
            <p:spPr>
              <a:xfrm>
                <a:off x="9725293" y="3079146"/>
                <a:ext cx="123901" cy="39569"/>
              </a:xfrm>
              <a:custGeom>
                <a:avLst/>
                <a:gdLst>
                  <a:gd name="connsiteX0" fmla="*/ 71689 w 123901"/>
                  <a:gd name="connsiteY0" fmla="*/ 820 h 39569"/>
                  <a:gd name="connsiteX1" fmla="*/ 110507 w 123901"/>
                  <a:gd name="connsiteY1" fmla="*/ 0 h 39569"/>
                  <a:gd name="connsiteX2" fmla="*/ 123902 w 123901"/>
                  <a:gd name="connsiteY2" fmla="*/ 2050 h 39569"/>
                  <a:gd name="connsiteX3" fmla="*/ 106201 w 123901"/>
                  <a:gd name="connsiteY3" fmla="*/ 8884 h 39569"/>
                  <a:gd name="connsiteX4" fmla="*/ 100871 w 123901"/>
                  <a:gd name="connsiteY4" fmla="*/ 24466 h 39569"/>
                  <a:gd name="connsiteX5" fmla="*/ 117477 w 123901"/>
                  <a:gd name="connsiteY5" fmla="*/ 39569 h 39569"/>
                  <a:gd name="connsiteX6" fmla="*/ 0 w 123901"/>
                  <a:gd name="connsiteY6" fmla="*/ 18725 h 39569"/>
                  <a:gd name="connsiteX7" fmla="*/ 71689 w 123901"/>
                  <a:gd name="connsiteY7" fmla="*/ 820 h 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901" h="39569">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3" name="Graphic 2466">
                <a:extLst>
                  <a:ext uri="{FF2B5EF4-FFF2-40B4-BE49-F238E27FC236}">
                    <a16:creationId xmlns:a16="http://schemas.microsoft.com/office/drawing/2014/main" id="{A7144A2B-8C7F-426C-9750-19C660EDE189}"/>
                  </a:ext>
                </a:extLst>
              </p:cNvPr>
              <p:cNvSpPr/>
              <p:nvPr/>
            </p:nvSpPr>
            <p:spPr>
              <a:xfrm>
                <a:off x="9867032" y="3494069"/>
                <a:ext cx="64011" cy="53851"/>
              </a:xfrm>
              <a:custGeom>
                <a:avLst/>
                <a:gdLst>
                  <a:gd name="connsiteX0" fmla="*/ 9294 w 64011"/>
                  <a:gd name="connsiteY0" fmla="*/ 52869 h 53851"/>
                  <a:gd name="connsiteX1" fmla="*/ 0 w 64011"/>
                  <a:gd name="connsiteY1" fmla="*/ 11455 h 53851"/>
                  <a:gd name="connsiteX2" fmla="*/ 21185 w 64011"/>
                  <a:gd name="connsiteY2" fmla="*/ 5372 h 53851"/>
                  <a:gd name="connsiteX3" fmla="*/ 44353 w 64011"/>
                  <a:gd name="connsiteY3" fmla="*/ 315 h 53851"/>
                  <a:gd name="connsiteX4" fmla="*/ 54536 w 64011"/>
                  <a:gd name="connsiteY4" fmla="*/ 51092 h 53851"/>
                  <a:gd name="connsiteX5" fmla="*/ 9294 w 64011"/>
                  <a:gd name="connsiteY5" fmla="*/ 52869 h 5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1" h="5385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4" name="Graphic 2466">
                <a:extLst>
                  <a:ext uri="{FF2B5EF4-FFF2-40B4-BE49-F238E27FC236}">
                    <a16:creationId xmlns:a16="http://schemas.microsoft.com/office/drawing/2014/main" id="{EB6501F3-00C8-4D2C-AD51-950B8DA33CBA}"/>
                  </a:ext>
                </a:extLst>
              </p:cNvPr>
              <p:cNvSpPr/>
              <p:nvPr/>
            </p:nvSpPr>
            <p:spPr>
              <a:xfrm>
                <a:off x="9572614" y="3178513"/>
                <a:ext cx="193802" cy="19818"/>
              </a:xfrm>
              <a:custGeom>
                <a:avLst/>
                <a:gdLst>
                  <a:gd name="connsiteX0" fmla="*/ 14630 w 193802"/>
                  <a:gd name="connsiteY0" fmla="*/ 0 h 19818"/>
                  <a:gd name="connsiteX1" fmla="*/ 41898 w 193802"/>
                  <a:gd name="connsiteY1" fmla="*/ 6424 h 19818"/>
                  <a:gd name="connsiteX2" fmla="*/ 191633 w 193802"/>
                  <a:gd name="connsiteY2" fmla="*/ 6561 h 19818"/>
                  <a:gd name="connsiteX3" fmla="*/ 191359 w 193802"/>
                  <a:gd name="connsiteY3" fmla="*/ 13600 h 19818"/>
                  <a:gd name="connsiteX4" fmla="*/ 185141 w 193802"/>
                  <a:gd name="connsiteY4" fmla="*/ 19819 h 19818"/>
                  <a:gd name="connsiteX5" fmla="*/ 150970 w 193802"/>
                  <a:gd name="connsiteY5" fmla="*/ 19204 h 19818"/>
                  <a:gd name="connsiteX6" fmla="*/ 126231 w 193802"/>
                  <a:gd name="connsiteY6" fmla="*/ 13190 h 19818"/>
                  <a:gd name="connsiteX7" fmla="*/ 33151 w 193802"/>
                  <a:gd name="connsiteY7" fmla="*/ 11960 h 19818"/>
                  <a:gd name="connsiteX8" fmla="*/ 4242 w 193802"/>
                  <a:gd name="connsiteY8" fmla="*/ 11550 h 19818"/>
                  <a:gd name="connsiteX9" fmla="*/ 5 w 193802"/>
                  <a:gd name="connsiteY9" fmla="*/ 8269 h 19818"/>
                  <a:gd name="connsiteX10" fmla="*/ 5335 w 193802"/>
                  <a:gd name="connsiteY10" fmla="*/ 1572 h 19818"/>
                  <a:gd name="connsiteX11" fmla="*/ 14630 w 193802"/>
                  <a:gd name="connsiteY11" fmla="*/ 0 h 1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802" h="19818">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5" name="Graphic 2466">
                <a:extLst>
                  <a:ext uri="{FF2B5EF4-FFF2-40B4-BE49-F238E27FC236}">
                    <a16:creationId xmlns:a16="http://schemas.microsoft.com/office/drawing/2014/main" id="{A6E5105A-20F1-4006-BE6A-CEA11094F6BE}"/>
                  </a:ext>
                </a:extLst>
              </p:cNvPr>
              <p:cNvSpPr/>
              <p:nvPr/>
            </p:nvSpPr>
            <p:spPr>
              <a:xfrm>
                <a:off x="9566541" y="3428091"/>
                <a:ext cx="190734" cy="18591"/>
              </a:xfrm>
              <a:custGeom>
                <a:avLst/>
                <a:gdLst>
                  <a:gd name="connsiteX0" fmla="*/ 177955 w 190734"/>
                  <a:gd name="connsiteY0" fmla="*/ 14081 h 18591"/>
                  <a:gd name="connsiteX1" fmla="*/ 32868 w 190734"/>
                  <a:gd name="connsiteY1" fmla="*/ 13739 h 18591"/>
                  <a:gd name="connsiteX2" fmla="*/ 8402 w 190734"/>
                  <a:gd name="connsiteY2" fmla="*/ 18591 h 18591"/>
                  <a:gd name="connsiteX3" fmla="*/ 679 w 190734"/>
                  <a:gd name="connsiteY3" fmla="*/ 14901 h 18591"/>
                  <a:gd name="connsiteX4" fmla="*/ 7582 w 190734"/>
                  <a:gd name="connsiteY4" fmla="*/ 7862 h 18591"/>
                  <a:gd name="connsiteX5" fmla="*/ 94306 w 190734"/>
                  <a:gd name="connsiteY5" fmla="*/ 7794 h 18591"/>
                  <a:gd name="connsiteX6" fmla="*/ 123214 w 190734"/>
                  <a:gd name="connsiteY6" fmla="*/ 7384 h 18591"/>
                  <a:gd name="connsiteX7" fmla="*/ 137293 w 190734"/>
                  <a:gd name="connsiteY7" fmla="*/ 1028 h 18591"/>
                  <a:gd name="connsiteX8" fmla="*/ 156086 w 190734"/>
                  <a:gd name="connsiteY8" fmla="*/ 2053 h 18591"/>
                  <a:gd name="connsiteX9" fmla="*/ 190735 w 190734"/>
                  <a:gd name="connsiteY9" fmla="*/ 6632 h 18591"/>
                  <a:gd name="connsiteX10" fmla="*/ 177955 w 190734"/>
                  <a:gd name="connsiteY10" fmla="*/ 14081 h 1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734" h="18591">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6" name="Graphic 2466">
                <a:extLst>
                  <a:ext uri="{FF2B5EF4-FFF2-40B4-BE49-F238E27FC236}">
                    <a16:creationId xmlns:a16="http://schemas.microsoft.com/office/drawing/2014/main" id="{B51D686D-88E2-4E42-9640-17286C836107}"/>
                  </a:ext>
                </a:extLst>
              </p:cNvPr>
              <p:cNvSpPr/>
              <p:nvPr/>
            </p:nvSpPr>
            <p:spPr>
              <a:xfrm>
                <a:off x="9770535" y="3482581"/>
                <a:ext cx="166024" cy="17202"/>
              </a:xfrm>
              <a:custGeom>
                <a:avLst/>
                <a:gdLst>
                  <a:gd name="connsiteX0" fmla="*/ 137502 w 166024"/>
                  <a:gd name="connsiteY0" fmla="*/ 17202 h 17202"/>
                  <a:gd name="connsiteX1" fmla="*/ 117751 w 166024"/>
                  <a:gd name="connsiteY1" fmla="*/ 16861 h 17202"/>
                  <a:gd name="connsiteX2" fmla="*/ 96497 w 166024"/>
                  <a:gd name="connsiteY2" fmla="*/ 11530 h 17202"/>
                  <a:gd name="connsiteX3" fmla="*/ 24876 w 166024"/>
                  <a:gd name="connsiteY3" fmla="*/ 10642 h 17202"/>
                  <a:gd name="connsiteX4" fmla="*/ 0 w 166024"/>
                  <a:gd name="connsiteY4" fmla="*/ 5243 h 17202"/>
                  <a:gd name="connsiteX5" fmla="*/ 52759 w 166024"/>
                  <a:gd name="connsiteY5" fmla="*/ 3876 h 17202"/>
                  <a:gd name="connsiteX6" fmla="*/ 111805 w 166024"/>
                  <a:gd name="connsiteY6" fmla="*/ 3671 h 17202"/>
                  <a:gd name="connsiteX7" fmla="*/ 144745 w 166024"/>
                  <a:gd name="connsiteY7" fmla="*/ 3056 h 17202"/>
                  <a:gd name="connsiteX8" fmla="*/ 163813 w 166024"/>
                  <a:gd name="connsiteY8" fmla="*/ 2441 h 17202"/>
                  <a:gd name="connsiteX9" fmla="*/ 165316 w 166024"/>
                  <a:gd name="connsiteY9" fmla="*/ 11667 h 17202"/>
                  <a:gd name="connsiteX10" fmla="*/ 137502 w 166024"/>
                  <a:gd name="connsiteY10" fmla="*/ 17202 h 1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24" h="17202">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7" name="Graphic 2466">
                <a:extLst>
                  <a:ext uri="{FF2B5EF4-FFF2-40B4-BE49-F238E27FC236}">
                    <a16:creationId xmlns:a16="http://schemas.microsoft.com/office/drawing/2014/main" id="{6B215F6D-571D-4CBB-A024-711080A2461E}"/>
                  </a:ext>
                </a:extLst>
              </p:cNvPr>
              <p:cNvSpPr/>
              <p:nvPr/>
            </p:nvSpPr>
            <p:spPr>
              <a:xfrm>
                <a:off x="9914119" y="3132725"/>
                <a:ext cx="49068" cy="20870"/>
              </a:xfrm>
              <a:custGeom>
                <a:avLst/>
                <a:gdLst>
                  <a:gd name="connsiteX0" fmla="*/ 7586 w 49068"/>
                  <a:gd name="connsiteY0" fmla="*/ 13053 h 20870"/>
                  <a:gd name="connsiteX1" fmla="*/ 956 w 49068"/>
                  <a:gd name="connsiteY1" fmla="*/ 6356 h 20870"/>
                  <a:gd name="connsiteX2" fmla="*/ 0 w 49068"/>
                  <a:gd name="connsiteY2" fmla="*/ 683 h 20870"/>
                  <a:gd name="connsiteX3" fmla="*/ 27200 w 49068"/>
                  <a:gd name="connsiteY3" fmla="*/ 0 h 20870"/>
                  <a:gd name="connsiteX4" fmla="*/ 46745 w 49068"/>
                  <a:gd name="connsiteY4" fmla="*/ 6971 h 20870"/>
                  <a:gd name="connsiteX5" fmla="*/ 49068 w 49068"/>
                  <a:gd name="connsiteY5" fmla="*/ 11003 h 20870"/>
                  <a:gd name="connsiteX6" fmla="*/ 43123 w 49068"/>
                  <a:gd name="connsiteY6" fmla="*/ 17837 h 20870"/>
                  <a:gd name="connsiteX7" fmla="*/ 29318 w 49068"/>
                  <a:gd name="connsiteY7" fmla="*/ 20844 h 20870"/>
                  <a:gd name="connsiteX8" fmla="*/ 7586 w 49068"/>
                  <a:gd name="connsiteY8" fmla="*/ 13053 h 2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68" h="20870">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8" name="Graphic 2466">
                <a:extLst>
                  <a:ext uri="{FF2B5EF4-FFF2-40B4-BE49-F238E27FC236}">
                    <a16:creationId xmlns:a16="http://schemas.microsoft.com/office/drawing/2014/main" id="{6FE4DA4F-0D12-4C91-9CAE-DA7A8D004C8E}"/>
                  </a:ext>
                </a:extLst>
              </p:cNvPr>
              <p:cNvSpPr/>
              <p:nvPr/>
            </p:nvSpPr>
            <p:spPr>
              <a:xfrm>
                <a:off x="9742856" y="3139074"/>
                <a:ext cx="67111" cy="7251"/>
              </a:xfrm>
              <a:custGeom>
                <a:avLst/>
                <a:gdLst>
                  <a:gd name="connsiteX0" fmla="*/ 28020 w 67111"/>
                  <a:gd name="connsiteY0" fmla="*/ 7251 h 7251"/>
                  <a:gd name="connsiteX1" fmla="*/ 0 w 67111"/>
                  <a:gd name="connsiteY1" fmla="*/ 6021 h 7251"/>
                  <a:gd name="connsiteX2" fmla="*/ 67111 w 67111"/>
                  <a:gd name="connsiteY2" fmla="*/ 895 h 7251"/>
                  <a:gd name="connsiteX3" fmla="*/ 49958 w 67111"/>
                  <a:gd name="connsiteY3" fmla="*/ 6773 h 7251"/>
                  <a:gd name="connsiteX4" fmla="*/ 28020 w 67111"/>
                  <a:gd name="connsiteY4" fmla="*/ 7251 h 7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11" h="725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29" name="Graphic 2466">
                <a:extLst>
                  <a:ext uri="{FF2B5EF4-FFF2-40B4-BE49-F238E27FC236}">
                    <a16:creationId xmlns:a16="http://schemas.microsoft.com/office/drawing/2014/main" id="{ACB223D6-9D81-4186-8F3C-67E7009CAC1C}"/>
                  </a:ext>
                </a:extLst>
              </p:cNvPr>
              <p:cNvSpPr/>
              <p:nvPr/>
            </p:nvSpPr>
            <p:spPr>
              <a:xfrm>
                <a:off x="9826984" y="3546733"/>
                <a:ext cx="49683" cy="4852"/>
              </a:xfrm>
              <a:custGeom>
                <a:avLst/>
                <a:gdLst>
                  <a:gd name="connsiteX0" fmla="*/ 0 w 49683"/>
                  <a:gd name="connsiteY0" fmla="*/ 0 h 4852"/>
                  <a:gd name="connsiteX1" fmla="*/ 49683 w 49683"/>
                  <a:gd name="connsiteY1" fmla="*/ 0 h 4852"/>
                  <a:gd name="connsiteX2" fmla="*/ 47565 w 49683"/>
                  <a:gd name="connsiteY2" fmla="*/ 4852 h 4852"/>
                  <a:gd name="connsiteX3" fmla="*/ 0 w 49683"/>
                  <a:gd name="connsiteY3" fmla="*/ 0 h 4852"/>
                </a:gdLst>
                <a:ahLst/>
                <a:cxnLst>
                  <a:cxn ang="0">
                    <a:pos x="connsiteX0" y="connsiteY0"/>
                  </a:cxn>
                  <a:cxn ang="0">
                    <a:pos x="connsiteX1" y="connsiteY1"/>
                  </a:cxn>
                  <a:cxn ang="0">
                    <a:pos x="connsiteX2" y="connsiteY2"/>
                  </a:cxn>
                  <a:cxn ang="0">
                    <a:pos x="connsiteX3" y="connsiteY3"/>
                  </a:cxn>
                </a:cxnLst>
                <a:rect l="l" t="t" r="r" b="b"/>
                <a:pathLst>
                  <a:path w="49683" h="4852">
                    <a:moveTo>
                      <a:pt x="0" y="0"/>
                    </a:moveTo>
                    <a:cubicBezTo>
                      <a:pt x="16538" y="0"/>
                      <a:pt x="33145" y="0"/>
                      <a:pt x="49683" y="0"/>
                    </a:cubicBezTo>
                    <a:cubicBezTo>
                      <a:pt x="49137" y="1709"/>
                      <a:pt x="48385" y="3280"/>
                      <a:pt x="47565" y="4852"/>
                    </a:cubicBezTo>
                    <a:cubicBezTo>
                      <a:pt x="31778" y="2324"/>
                      <a:pt x="15308" y="6971"/>
                      <a:pt x="0" y="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0" name="Graphic 2466">
                <a:extLst>
                  <a:ext uri="{FF2B5EF4-FFF2-40B4-BE49-F238E27FC236}">
                    <a16:creationId xmlns:a16="http://schemas.microsoft.com/office/drawing/2014/main" id="{7E79AF6E-0099-42D3-AD27-F7C909D03090}"/>
                  </a:ext>
                </a:extLst>
              </p:cNvPr>
              <p:cNvSpPr/>
              <p:nvPr/>
            </p:nvSpPr>
            <p:spPr>
              <a:xfrm>
                <a:off x="9695564" y="3145919"/>
                <a:ext cx="29250" cy="6642"/>
              </a:xfrm>
              <a:custGeom>
                <a:avLst/>
                <a:gdLst>
                  <a:gd name="connsiteX0" fmla="*/ 29250 w 29250"/>
                  <a:gd name="connsiteY0" fmla="*/ 611 h 6642"/>
                  <a:gd name="connsiteX1" fmla="*/ 0 w 29250"/>
                  <a:gd name="connsiteY1" fmla="*/ 5599 h 6642"/>
                  <a:gd name="connsiteX2" fmla="*/ 29250 w 29250"/>
                  <a:gd name="connsiteY2" fmla="*/ 611 h 6642"/>
                </a:gdLst>
                <a:ahLst/>
                <a:cxnLst>
                  <a:cxn ang="0">
                    <a:pos x="connsiteX0" y="connsiteY0"/>
                  </a:cxn>
                  <a:cxn ang="0">
                    <a:pos x="connsiteX1" y="connsiteY1"/>
                  </a:cxn>
                  <a:cxn ang="0">
                    <a:pos x="connsiteX2" y="connsiteY2"/>
                  </a:cxn>
                </a:cxnLst>
                <a:rect l="l" t="t" r="r" b="b"/>
                <a:pathLst>
                  <a:path w="29250" h="6642">
                    <a:moveTo>
                      <a:pt x="29250" y="611"/>
                    </a:moveTo>
                    <a:cubicBezTo>
                      <a:pt x="20707" y="9495"/>
                      <a:pt x="10115" y="6078"/>
                      <a:pt x="0" y="5599"/>
                    </a:cubicBezTo>
                    <a:cubicBezTo>
                      <a:pt x="8953" y="-620"/>
                      <a:pt x="19067" y="-551"/>
                      <a:pt x="29250" y="611"/>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1" name="Graphic 2466">
                <a:extLst>
                  <a:ext uri="{FF2B5EF4-FFF2-40B4-BE49-F238E27FC236}">
                    <a16:creationId xmlns:a16="http://schemas.microsoft.com/office/drawing/2014/main" id="{BF6E4476-FFFA-4E5A-9251-4F09E73AC535}"/>
                  </a:ext>
                </a:extLst>
              </p:cNvPr>
              <p:cNvSpPr/>
              <p:nvPr/>
            </p:nvSpPr>
            <p:spPr>
              <a:xfrm>
                <a:off x="9657977" y="3152355"/>
                <a:ext cx="27541" cy="6832"/>
              </a:xfrm>
              <a:custGeom>
                <a:avLst/>
                <a:gdLst>
                  <a:gd name="connsiteX0" fmla="*/ 27542 w 27541"/>
                  <a:gd name="connsiteY0" fmla="*/ 394 h 6832"/>
                  <a:gd name="connsiteX1" fmla="*/ 0 w 27541"/>
                  <a:gd name="connsiteY1" fmla="*/ 6135 h 6832"/>
                  <a:gd name="connsiteX2" fmla="*/ 27542 w 27541"/>
                  <a:gd name="connsiteY2" fmla="*/ 394 h 6832"/>
                </a:gdLst>
                <a:ahLst/>
                <a:cxnLst>
                  <a:cxn ang="0">
                    <a:pos x="connsiteX0" y="connsiteY0"/>
                  </a:cxn>
                  <a:cxn ang="0">
                    <a:pos x="connsiteX1" y="connsiteY1"/>
                  </a:cxn>
                  <a:cxn ang="0">
                    <a:pos x="connsiteX2" y="connsiteY2"/>
                  </a:cxn>
                </a:cxnLst>
                <a:rect l="l" t="t" r="r" b="b"/>
                <a:pathLst>
                  <a:path w="27541" h="6832">
                    <a:moveTo>
                      <a:pt x="27542" y="394"/>
                    </a:moveTo>
                    <a:cubicBezTo>
                      <a:pt x="19819" y="9415"/>
                      <a:pt x="9636" y="6408"/>
                      <a:pt x="0" y="6135"/>
                    </a:cubicBezTo>
                    <a:cubicBezTo>
                      <a:pt x="8407" y="257"/>
                      <a:pt x="17769" y="-699"/>
                      <a:pt x="27542" y="394"/>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2" name="Graphic 2466">
                <a:extLst>
                  <a:ext uri="{FF2B5EF4-FFF2-40B4-BE49-F238E27FC236}">
                    <a16:creationId xmlns:a16="http://schemas.microsoft.com/office/drawing/2014/main" id="{50D87573-7F45-4572-A394-5C64B671B509}"/>
                  </a:ext>
                </a:extLst>
              </p:cNvPr>
              <p:cNvSpPr/>
              <p:nvPr/>
            </p:nvSpPr>
            <p:spPr>
              <a:xfrm>
                <a:off x="9698572" y="3190166"/>
                <a:ext cx="24944" cy="7755"/>
              </a:xfrm>
              <a:custGeom>
                <a:avLst/>
                <a:gdLst>
                  <a:gd name="connsiteX0" fmla="*/ 205 w 24944"/>
                  <a:gd name="connsiteY0" fmla="*/ 1537 h 7755"/>
                  <a:gd name="connsiteX1" fmla="*/ 24945 w 24944"/>
                  <a:gd name="connsiteY1" fmla="*/ 7551 h 7755"/>
                  <a:gd name="connsiteX2" fmla="*/ 0 w 24944"/>
                  <a:gd name="connsiteY2" fmla="*/ 7756 h 7755"/>
                  <a:gd name="connsiteX3" fmla="*/ 205 w 24944"/>
                  <a:gd name="connsiteY3" fmla="*/ 1537 h 7755"/>
                </a:gdLst>
                <a:ahLst/>
                <a:cxnLst>
                  <a:cxn ang="0">
                    <a:pos x="connsiteX0" y="connsiteY0"/>
                  </a:cxn>
                  <a:cxn ang="0">
                    <a:pos x="connsiteX1" y="connsiteY1"/>
                  </a:cxn>
                  <a:cxn ang="0">
                    <a:pos x="connsiteX2" y="connsiteY2"/>
                  </a:cxn>
                  <a:cxn ang="0">
                    <a:pos x="connsiteX3" y="connsiteY3"/>
                  </a:cxn>
                </a:cxnLst>
                <a:rect l="l" t="t" r="r" b="b"/>
                <a:pathLst>
                  <a:path w="24944" h="7755">
                    <a:moveTo>
                      <a:pt x="205" y="1537"/>
                    </a:moveTo>
                    <a:cubicBezTo>
                      <a:pt x="9226" y="238"/>
                      <a:pt x="18794" y="-3110"/>
                      <a:pt x="24945" y="7551"/>
                    </a:cubicBezTo>
                    <a:cubicBezTo>
                      <a:pt x="16606" y="7619"/>
                      <a:pt x="8269" y="7687"/>
                      <a:pt x="0" y="7756"/>
                    </a:cubicBezTo>
                    <a:cubicBezTo>
                      <a:pt x="0" y="5705"/>
                      <a:pt x="68" y="3587"/>
                      <a:pt x="205" y="1537"/>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3" name="Graphic 2466">
                <a:extLst>
                  <a:ext uri="{FF2B5EF4-FFF2-40B4-BE49-F238E27FC236}">
                    <a16:creationId xmlns:a16="http://schemas.microsoft.com/office/drawing/2014/main" id="{FAFAC3B1-32C1-452A-BDA2-C4957CE37CF0}"/>
                  </a:ext>
                </a:extLst>
              </p:cNvPr>
              <p:cNvSpPr/>
              <p:nvPr/>
            </p:nvSpPr>
            <p:spPr>
              <a:xfrm>
                <a:off x="9727898" y="3526764"/>
                <a:ext cx="16803" cy="11589"/>
              </a:xfrm>
              <a:custGeom>
                <a:avLst/>
                <a:gdLst>
                  <a:gd name="connsiteX0" fmla="*/ 10721 w 16803"/>
                  <a:gd name="connsiteY0" fmla="*/ 629 h 11589"/>
                  <a:gd name="connsiteX1" fmla="*/ 16804 w 16803"/>
                  <a:gd name="connsiteY1" fmla="*/ 11563 h 11589"/>
                  <a:gd name="connsiteX2" fmla="*/ 7851 w 16803"/>
                  <a:gd name="connsiteY2" fmla="*/ 11153 h 11589"/>
                  <a:gd name="connsiteX3" fmla="*/ 128 w 16803"/>
                  <a:gd name="connsiteY3" fmla="*/ 3431 h 11589"/>
                  <a:gd name="connsiteX4" fmla="*/ 10721 w 16803"/>
                  <a:gd name="connsiteY4" fmla="*/ 629 h 1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3" h="11589">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4" name="Graphic 2466">
                <a:extLst>
                  <a:ext uri="{FF2B5EF4-FFF2-40B4-BE49-F238E27FC236}">
                    <a16:creationId xmlns:a16="http://schemas.microsoft.com/office/drawing/2014/main" id="{EB438564-7B19-41CA-9774-14B987873F57}"/>
                  </a:ext>
                </a:extLst>
              </p:cNvPr>
              <p:cNvSpPr/>
              <p:nvPr/>
            </p:nvSpPr>
            <p:spPr>
              <a:xfrm>
                <a:off x="9828487" y="3506815"/>
                <a:ext cx="27473" cy="6449"/>
              </a:xfrm>
              <a:custGeom>
                <a:avLst/>
                <a:gdLst>
                  <a:gd name="connsiteX0" fmla="*/ 27473 w 27473"/>
                  <a:gd name="connsiteY0" fmla="*/ 349 h 6449"/>
                  <a:gd name="connsiteX1" fmla="*/ 0 w 27473"/>
                  <a:gd name="connsiteY1" fmla="*/ 5748 h 6449"/>
                  <a:gd name="connsiteX2" fmla="*/ 27473 w 27473"/>
                  <a:gd name="connsiteY2" fmla="*/ 349 h 6449"/>
                </a:gdLst>
                <a:ahLst/>
                <a:cxnLst>
                  <a:cxn ang="0">
                    <a:pos x="connsiteX0" y="connsiteY0"/>
                  </a:cxn>
                  <a:cxn ang="0">
                    <a:pos x="connsiteX1" y="connsiteY1"/>
                  </a:cxn>
                  <a:cxn ang="0">
                    <a:pos x="connsiteX2" y="connsiteY2"/>
                  </a:cxn>
                </a:cxnLst>
                <a:rect l="l" t="t" r="r" b="b"/>
                <a:pathLst>
                  <a:path w="27473" h="6449">
                    <a:moveTo>
                      <a:pt x="27473" y="349"/>
                    </a:moveTo>
                    <a:cubicBezTo>
                      <a:pt x="19682" y="9233"/>
                      <a:pt x="9499" y="5816"/>
                      <a:pt x="0" y="5748"/>
                    </a:cubicBezTo>
                    <a:cubicBezTo>
                      <a:pt x="8337" y="-61"/>
                      <a:pt x="17768" y="-540"/>
                      <a:pt x="27473" y="349"/>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5" name="Graphic 2466">
                <a:extLst>
                  <a:ext uri="{FF2B5EF4-FFF2-40B4-BE49-F238E27FC236}">
                    <a16:creationId xmlns:a16="http://schemas.microsoft.com/office/drawing/2014/main" id="{F0D931CF-C815-4576-AD0B-9C1AE53B6A1F}"/>
                  </a:ext>
                </a:extLst>
              </p:cNvPr>
              <p:cNvSpPr/>
              <p:nvPr/>
            </p:nvSpPr>
            <p:spPr>
              <a:xfrm>
                <a:off x="9631529" y="3159082"/>
                <a:ext cx="21254" cy="6452"/>
              </a:xfrm>
              <a:custGeom>
                <a:avLst/>
                <a:gdLst>
                  <a:gd name="connsiteX0" fmla="*/ 21255 w 21254"/>
                  <a:gd name="connsiteY0" fmla="*/ 296 h 6452"/>
                  <a:gd name="connsiteX1" fmla="*/ 0 w 21254"/>
                  <a:gd name="connsiteY1" fmla="*/ 5900 h 6452"/>
                  <a:gd name="connsiteX2" fmla="*/ 21255 w 21254"/>
                  <a:gd name="connsiteY2" fmla="*/ 296 h 6452"/>
                </a:gdLst>
                <a:ahLst/>
                <a:cxnLst>
                  <a:cxn ang="0">
                    <a:pos x="connsiteX0" y="connsiteY0"/>
                  </a:cxn>
                  <a:cxn ang="0">
                    <a:pos x="connsiteX1" y="connsiteY1"/>
                  </a:cxn>
                  <a:cxn ang="0">
                    <a:pos x="connsiteX2" y="connsiteY2"/>
                  </a:cxn>
                </a:cxnLst>
                <a:rect l="l" t="t" r="r" b="b"/>
                <a:pathLst>
                  <a:path w="21254" h="6452">
                    <a:moveTo>
                      <a:pt x="21255" y="296"/>
                    </a:moveTo>
                    <a:cubicBezTo>
                      <a:pt x="15650" y="7677"/>
                      <a:pt x="7791" y="6720"/>
                      <a:pt x="0" y="5900"/>
                    </a:cubicBezTo>
                    <a:cubicBezTo>
                      <a:pt x="6219" y="570"/>
                      <a:pt x="13395" y="-660"/>
                      <a:pt x="21255" y="296"/>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6" name="Graphic 2466">
                <a:extLst>
                  <a:ext uri="{FF2B5EF4-FFF2-40B4-BE49-F238E27FC236}">
                    <a16:creationId xmlns:a16="http://schemas.microsoft.com/office/drawing/2014/main" id="{46CCBF3A-EFA0-4ED4-AD65-C3C09200E185}"/>
                  </a:ext>
                </a:extLst>
              </p:cNvPr>
              <p:cNvSpPr/>
              <p:nvPr/>
            </p:nvSpPr>
            <p:spPr>
              <a:xfrm>
                <a:off x="9625994" y="3211949"/>
                <a:ext cx="19955" cy="5969"/>
              </a:xfrm>
              <a:custGeom>
                <a:avLst/>
                <a:gdLst>
                  <a:gd name="connsiteX0" fmla="*/ 19956 w 19955"/>
                  <a:gd name="connsiteY0" fmla="*/ 325 h 5969"/>
                  <a:gd name="connsiteX1" fmla="*/ 0 w 19955"/>
                  <a:gd name="connsiteY1" fmla="*/ 5723 h 5969"/>
                  <a:gd name="connsiteX2" fmla="*/ 19956 w 19955"/>
                  <a:gd name="connsiteY2" fmla="*/ 325 h 5969"/>
                </a:gdLst>
                <a:ahLst/>
                <a:cxnLst>
                  <a:cxn ang="0">
                    <a:pos x="connsiteX0" y="connsiteY0"/>
                  </a:cxn>
                  <a:cxn ang="0">
                    <a:pos x="connsiteX1" y="connsiteY1"/>
                  </a:cxn>
                  <a:cxn ang="0">
                    <a:pos x="connsiteX2" y="connsiteY2"/>
                  </a:cxn>
                </a:cxnLst>
                <a:rect l="l" t="t" r="r" b="b"/>
                <a:pathLst>
                  <a:path w="19955" h="5969">
                    <a:moveTo>
                      <a:pt x="19956" y="325"/>
                    </a:moveTo>
                    <a:cubicBezTo>
                      <a:pt x="14693" y="7159"/>
                      <a:pt x="7244" y="5997"/>
                      <a:pt x="0" y="5723"/>
                    </a:cubicBezTo>
                    <a:cubicBezTo>
                      <a:pt x="5809" y="598"/>
                      <a:pt x="12574" y="-701"/>
                      <a:pt x="19956" y="325"/>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7" name="Graphic 2466">
                <a:extLst>
                  <a:ext uri="{FF2B5EF4-FFF2-40B4-BE49-F238E27FC236}">
                    <a16:creationId xmlns:a16="http://schemas.microsoft.com/office/drawing/2014/main" id="{E003A126-EE8B-4C5B-A040-244C3736EAE3}"/>
                  </a:ext>
                </a:extLst>
              </p:cNvPr>
              <p:cNvSpPr/>
              <p:nvPr/>
            </p:nvSpPr>
            <p:spPr>
              <a:xfrm>
                <a:off x="9521022" y="3375543"/>
                <a:ext cx="19819" cy="7582"/>
              </a:xfrm>
              <a:custGeom>
                <a:avLst/>
                <a:gdLst>
                  <a:gd name="connsiteX0" fmla="*/ 0 w 19819"/>
                  <a:gd name="connsiteY0" fmla="*/ 134 h 7582"/>
                  <a:gd name="connsiteX1" fmla="*/ 19819 w 19819"/>
                  <a:gd name="connsiteY1" fmla="*/ 7583 h 7582"/>
                  <a:gd name="connsiteX2" fmla="*/ 0 w 19819"/>
                  <a:gd name="connsiteY2" fmla="*/ 134 h 7582"/>
                </a:gdLst>
                <a:ahLst/>
                <a:cxnLst>
                  <a:cxn ang="0">
                    <a:pos x="connsiteX0" y="connsiteY0"/>
                  </a:cxn>
                  <a:cxn ang="0">
                    <a:pos x="connsiteX1" y="connsiteY1"/>
                  </a:cxn>
                  <a:cxn ang="0">
                    <a:pos x="connsiteX2" y="connsiteY2"/>
                  </a:cxn>
                </a:cxnLst>
                <a:rect l="l" t="t" r="r" b="b"/>
                <a:pathLst>
                  <a:path w="19819" h="7582">
                    <a:moveTo>
                      <a:pt x="0" y="134"/>
                    </a:moveTo>
                    <a:cubicBezTo>
                      <a:pt x="7586" y="-3"/>
                      <a:pt x="15582" y="-1233"/>
                      <a:pt x="19819" y="7583"/>
                    </a:cubicBezTo>
                    <a:cubicBezTo>
                      <a:pt x="12301" y="7514"/>
                      <a:pt x="5262" y="6216"/>
                      <a:pt x="0" y="134"/>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8" name="Graphic 2466">
                <a:extLst>
                  <a:ext uri="{FF2B5EF4-FFF2-40B4-BE49-F238E27FC236}">
                    <a16:creationId xmlns:a16="http://schemas.microsoft.com/office/drawing/2014/main" id="{88F60969-062E-4598-89BB-406DF5BB29EA}"/>
                  </a:ext>
                </a:extLst>
              </p:cNvPr>
              <p:cNvSpPr/>
              <p:nvPr/>
            </p:nvSpPr>
            <p:spPr>
              <a:xfrm>
                <a:off x="9610343" y="3165723"/>
                <a:ext cx="16196" cy="5780"/>
              </a:xfrm>
              <a:custGeom>
                <a:avLst/>
                <a:gdLst>
                  <a:gd name="connsiteX0" fmla="*/ 16197 w 16196"/>
                  <a:gd name="connsiteY0" fmla="*/ 216 h 5780"/>
                  <a:gd name="connsiteX1" fmla="*/ 0 w 16196"/>
                  <a:gd name="connsiteY1" fmla="*/ 5410 h 5780"/>
                  <a:gd name="connsiteX2" fmla="*/ 16197 w 16196"/>
                  <a:gd name="connsiteY2" fmla="*/ 216 h 5780"/>
                </a:gdLst>
                <a:ahLst/>
                <a:cxnLst>
                  <a:cxn ang="0">
                    <a:pos x="connsiteX0" y="connsiteY0"/>
                  </a:cxn>
                  <a:cxn ang="0">
                    <a:pos x="connsiteX1" y="connsiteY1"/>
                  </a:cxn>
                  <a:cxn ang="0">
                    <a:pos x="connsiteX2" y="connsiteY2"/>
                  </a:cxn>
                </a:cxnLst>
                <a:rect l="l" t="t" r="r" b="b"/>
                <a:pathLst>
                  <a:path w="16196" h="5780">
                    <a:moveTo>
                      <a:pt x="16197" y="216"/>
                    </a:moveTo>
                    <a:cubicBezTo>
                      <a:pt x="12096" y="5956"/>
                      <a:pt x="6288" y="6298"/>
                      <a:pt x="0" y="5410"/>
                    </a:cubicBezTo>
                    <a:cubicBezTo>
                      <a:pt x="4442" y="557"/>
                      <a:pt x="10046" y="-536"/>
                      <a:pt x="16197" y="216"/>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39" name="Graphic 2466">
                <a:extLst>
                  <a:ext uri="{FF2B5EF4-FFF2-40B4-BE49-F238E27FC236}">
                    <a16:creationId xmlns:a16="http://schemas.microsoft.com/office/drawing/2014/main" id="{EB46F305-C54B-4B74-8811-FD4AB36A154C}"/>
                  </a:ext>
                </a:extLst>
              </p:cNvPr>
              <p:cNvSpPr/>
              <p:nvPr/>
            </p:nvSpPr>
            <p:spPr>
              <a:xfrm>
                <a:off x="9590524" y="3171782"/>
                <a:ext cx="16470" cy="6177"/>
              </a:xfrm>
              <a:custGeom>
                <a:avLst/>
                <a:gdLst>
                  <a:gd name="connsiteX0" fmla="*/ 16470 w 16470"/>
                  <a:gd name="connsiteY0" fmla="*/ 102 h 6177"/>
                  <a:gd name="connsiteX1" fmla="*/ 0 w 16470"/>
                  <a:gd name="connsiteY1" fmla="*/ 5842 h 6177"/>
                  <a:gd name="connsiteX2" fmla="*/ 16470 w 16470"/>
                  <a:gd name="connsiteY2" fmla="*/ 102 h 6177"/>
                </a:gdLst>
                <a:ahLst/>
                <a:cxnLst>
                  <a:cxn ang="0">
                    <a:pos x="connsiteX0" y="connsiteY0"/>
                  </a:cxn>
                  <a:cxn ang="0">
                    <a:pos x="connsiteX1" y="connsiteY1"/>
                  </a:cxn>
                  <a:cxn ang="0">
                    <a:pos x="connsiteX2" y="connsiteY2"/>
                  </a:cxn>
                </a:cxnLst>
                <a:rect l="l" t="t" r="r" b="b"/>
                <a:pathLst>
                  <a:path w="16470" h="6177">
                    <a:moveTo>
                      <a:pt x="16470" y="102"/>
                    </a:moveTo>
                    <a:cubicBezTo>
                      <a:pt x="12438" y="6184"/>
                      <a:pt x="6493" y="6731"/>
                      <a:pt x="0" y="5842"/>
                    </a:cubicBezTo>
                    <a:cubicBezTo>
                      <a:pt x="4306" y="717"/>
                      <a:pt x="10115" y="-377"/>
                      <a:pt x="16470" y="102"/>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40" name="Graphic 2466">
                <a:extLst>
                  <a:ext uri="{FF2B5EF4-FFF2-40B4-BE49-F238E27FC236}">
                    <a16:creationId xmlns:a16="http://schemas.microsoft.com/office/drawing/2014/main" id="{F401EDE8-6C92-4071-8232-4258CCBF20C7}"/>
                  </a:ext>
                </a:extLst>
              </p:cNvPr>
              <p:cNvSpPr/>
              <p:nvPr/>
            </p:nvSpPr>
            <p:spPr>
              <a:xfrm>
                <a:off x="9526968" y="3244525"/>
                <a:ext cx="14146" cy="5881"/>
              </a:xfrm>
              <a:custGeom>
                <a:avLst/>
                <a:gdLst>
                  <a:gd name="connsiteX0" fmla="*/ 14146 w 14146"/>
                  <a:gd name="connsiteY0" fmla="*/ 142 h 5881"/>
                  <a:gd name="connsiteX1" fmla="*/ 0 w 14146"/>
                  <a:gd name="connsiteY1" fmla="*/ 5746 h 5881"/>
                  <a:gd name="connsiteX2" fmla="*/ 14146 w 14146"/>
                  <a:gd name="connsiteY2" fmla="*/ 142 h 5881"/>
                </a:gdLst>
                <a:ahLst/>
                <a:cxnLst>
                  <a:cxn ang="0">
                    <a:pos x="connsiteX0" y="connsiteY0"/>
                  </a:cxn>
                  <a:cxn ang="0">
                    <a:pos x="connsiteX1" y="connsiteY1"/>
                  </a:cxn>
                  <a:cxn ang="0">
                    <a:pos x="connsiteX2" y="connsiteY2"/>
                  </a:cxn>
                </a:cxnLst>
                <a:rect l="l" t="t" r="r" b="b"/>
                <a:pathLst>
                  <a:path w="14146" h="5881">
                    <a:moveTo>
                      <a:pt x="14146" y="142"/>
                    </a:moveTo>
                    <a:cubicBezTo>
                      <a:pt x="10729" y="5336"/>
                      <a:pt x="5672" y="6293"/>
                      <a:pt x="0" y="5746"/>
                    </a:cubicBezTo>
                    <a:cubicBezTo>
                      <a:pt x="3485" y="825"/>
                      <a:pt x="8474" y="-473"/>
                      <a:pt x="14146" y="142"/>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41" name="Graphic 2466">
                <a:extLst>
                  <a:ext uri="{FF2B5EF4-FFF2-40B4-BE49-F238E27FC236}">
                    <a16:creationId xmlns:a16="http://schemas.microsoft.com/office/drawing/2014/main" id="{D590B0EA-9B26-4AEA-AA2D-282932787327}"/>
                  </a:ext>
                </a:extLst>
              </p:cNvPr>
              <p:cNvSpPr/>
              <p:nvPr/>
            </p:nvSpPr>
            <p:spPr>
              <a:xfrm>
                <a:off x="9508789" y="3251762"/>
                <a:ext cx="12506" cy="5620"/>
              </a:xfrm>
              <a:custGeom>
                <a:avLst/>
                <a:gdLst>
                  <a:gd name="connsiteX0" fmla="*/ 12506 w 12506"/>
                  <a:gd name="connsiteY0" fmla="*/ 150 h 5620"/>
                  <a:gd name="connsiteX1" fmla="*/ 0 w 12506"/>
                  <a:gd name="connsiteY1" fmla="*/ 5617 h 5620"/>
                  <a:gd name="connsiteX2" fmla="*/ 12506 w 12506"/>
                  <a:gd name="connsiteY2" fmla="*/ 150 h 5620"/>
                </a:gdLst>
                <a:ahLst/>
                <a:cxnLst>
                  <a:cxn ang="0">
                    <a:pos x="connsiteX0" y="connsiteY0"/>
                  </a:cxn>
                  <a:cxn ang="0">
                    <a:pos x="connsiteX1" y="connsiteY1"/>
                  </a:cxn>
                  <a:cxn ang="0">
                    <a:pos x="connsiteX2" y="connsiteY2"/>
                  </a:cxn>
                </a:cxnLst>
                <a:rect l="l" t="t" r="r" b="b"/>
                <a:pathLst>
                  <a:path w="12506" h="5620">
                    <a:moveTo>
                      <a:pt x="12506" y="150"/>
                    </a:moveTo>
                    <a:cubicBezTo>
                      <a:pt x="9499" y="4660"/>
                      <a:pt x="4989" y="5685"/>
                      <a:pt x="0" y="5617"/>
                    </a:cubicBezTo>
                    <a:cubicBezTo>
                      <a:pt x="3212" y="1517"/>
                      <a:pt x="7245" y="-602"/>
                      <a:pt x="12506" y="15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42" name="Graphic 2466">
                <a:extLst>
                  <a:ext uri="{FF2B5EF4-FFF2-40B4-BE49-F238E27FC236}">
                    <a16:creationId xmlns:a16="http://schemas.microsoft.com/office/drawing/2014/main" id="{47F8F67D-10C4-4C04-9E3B-9FD5E0CB73F5}"/>
                  </a:ext>
                </a:extLst>
              </p:cNvPr>
              <p:cNvSpPr/>
              <p:nvPr/>
            </p:nvSpPr>
            <p:spPr>
              <a:xfrm>
                <a:off x="9935031" y="3086922"/>
                <a:ext cx="59046" cy="458513"/>
              </a:xfrm>
              <a:custGeom>
                <a:avLst/>
                <a:gdLst>
                  <a:gd name="connsiteX0" fmla="*/ 51939 w 59046"/>
                  <a:gd name="connsiteY0" fmla="*/ 451679 h 458513"/>
                  <a:gd name="connsiteX1" fmla="*/ 26038 w 59046"/>
                  <a:gd name="connsiteY1" fmla="*/ 458513 h 458513"/>
                  <a:gd name="connsiteX2" fmla="*/ 0 w 59046"/>
                  <a:gd name="connsiteY2" fmla="*/ 457830 h 458513"/>
                  <a:gd name="connsiteX3" fmla="*/ 8543 w 59046"/>
                  <a:gd name="connsiteY3" fmla="*/ 407053 h 458513"/>
                  <a:gd name="connsiteX4" fmla="*/ 17632 w 59046"/>
                  <a:gd name="connsiteY4" fmla="*/ 378486 h 458513"/>
                  <a:gd name="connsiteX5" fmla="*/ 16676 w 59046"/>
                  <a:gd name="connsiteY5" fmla="*/ 92343 h 458513"/>
                  <a:gd name="connsiteX6" fmla="*/ 26038 w 59046"/>
                  <a:gd name="connsiteY6" fmla="*/ 58856 h 458513"/>
                  <a:gd name="connsiteX7" fmla="*/ 25901 w 59046"/>
                  <a:gd name="connsiteY7" fmla="*/ 58515 h 458513"/>
                  <a:gd name="connsiteX8" fmla="*/ 32599 w 59046"/>
                  <a:gd name="connsiteY8" fmla="*/ 52432 h 458513"/>
                  <a:gd name="connsiteX9" fmla="*/ 26038 w 59046"/>
                  <a:gd name="connsiteY9" fmla="*/ 15 h 458513"/>
                  <a:gd name="connsiteX10" fmla="*/ 48112 w 59046"/>
                  <a:gd name="connsiteY10" fmla="*/ 4730 h 458513"/>
                  <a:gd name="connsiteX11" fmla="*/ 58500 w 59046"/>
                  <a:gd name="connsiteY11" fmla="*/ 20107 h 458513"/>
                  <a:gd name="connsiteX12" fmla="*/ 58773 w 59046"/>
                  <a:gd name="connsiteY12" fmla="*/ 39789 h 458513"/>
                  <a:gd name="connsiteX13" fmla="*/ 59047 w 59046"/>
                  <a:gd name="connsiteY13" fmla="*/ 406711 h 458513"/>
                  <a:gd name="connsiteX14" fmla="*/ 51939 w 59046"/>
                  <a:gd name="connsiteY14" fmla="*/ 451679 h 4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046" h="458513">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43" name="Graphic 2466">
                <a:extLst>
                  <a:ext uri="{FF2B5EF4-FFF2-40B4-BE49-F238E27FC236}">
                    <a16:creationId xmlns:a16="http://schemas.microsoft.com/office/drawing/2014/main" id="{BD96E67F-8C3D-48B5-A6CD-AEBA199E1509}"/>
                  </a:ext>
                </a:extLst>
              </p:cNvPr>
              <p:cNvSpPr/>
              <p:nvPr/>
            </p:nvSpPr>
            <p:spPr>
              <a:xfrm>
                <a:off x="9960864" y="3139422"/>
                <a:ext cx="6697" cy="6082"/>
              </a:xfrm>
              <a:custGeom>
                <a:avLst/>
                <a:gdLst>
                  <a:gd name="connsiteX0" fmla="*/ 6697 w 6697"/>
                  <a:gd name="connsiteY0" fmla="*/ 0 h 6082"/>
                  <a:gd name="connsiteX1" fmla="*/ 0 w 6697"/>
                  <a:gd name="connsiteY1" fmla="*/ 6082 h 6082"/>
                  <a:gd name="connsiteX2" fmla="*/ 0 w 6697"/>
                  <a:gd name="connsiteY2" fmla="*/ 342 h 6082"/>
                  <a:gd name="connsiteX3" fmla="*/ 6697 w 6697"/>
                  <a:gd name="connsiteY3" fmla="*/ 0 h 6082"/>
                </a:gdLst>
                <a:ahLst/>
                <a:cxnLst>
                  <a:cxn ang="0">
                    <a:pos x="connsiteX0" y="connsiteY0"/>
                  </a:cxn>
                  <a:cxn ang="0">
                    <a:pos x="connsiteX1" y="connsiteY1"/>
                  </a:cxn>
                  <a:cxn ang="0">
                    <a:pos x="connsiteX2" y="connsiteY2"/>
                  </a:cxn>
                  <a:cxn ang="0">
                    <a:pos x="connsiteX3" y="connsiteY3"/>
                  </a:cxn>
                </a:cxnLst>
                <a:rect l="l" t="t" r="r" b="b"/>
                <a:pathLst>
                  <a:path w="6697" h="6082">
                    <a:moveTo>
                      <a:pt x="6697" y="0"/>
                    </a:moveTo>
                    <a:cubicBezTo>
                      <a:pt x="4442" y="2050"/>
                      <a:pt x="2255" y="4100"/>
                      <a:pt x="0" y="6082"/>
                    </a:cubicBezTo>
                    <a:cubicBezTo>
                      <a:pt x="68" y="4169"/>
                      <a:pt x="68" y="2255"/>
                      <a:pt x="0" y="342"/>
                    </a:cubicBezTo>
                    <a:cubicBezTo>
                      <a:pt x="2255" y="205"/>
                      <a:pt x="4442" y="68"/>
                      <a:pt x="6697" y="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44" name="Graphic 2466">
                <a:extLst>
                  <a:ext uri="{FF2B5EF4-FFF2-40B4-BE49-F238E27FC236}">
                    <a16:creationId xmlns:a16="http://schemas.microsoft.com/office/drawing/2014/main" id="{A10C245D-7B80-4C73-AF08-89DC860B473A}"/>
                  </a:ext>
                </a:extLst>
              </p:cNvPr>
              <p:cNvSpPr/>
              <p:nvPr/>
            </p:nvSpPr>
            <p:spPr>
              <a:xfrm>
                <a:off x="9907968" y="3490734"/>
                <a:ext cx="40211" cy="54427"/>
              </a:xfrm>
              <a:custGeom>
                <a:avLst/>
                <a:gdLst>
                  <a:gd name="connsiteX0" fmla="*/ 39774 w 40211"/>
                  <a:gd name="connsiteY0" fmla="*/ 3104 h 54427"/>
                  <a:gd name="connsiteX1" fmla="*/ 40048 w 40211"/>
                  <a:gd name="connsiteY1" fmla="*/ 27912 h 54427"/>
                  <a:gd name="connsiteX2" fmla="*/ 26994 w 40211"/>
                  <a:gd name="connsiteY2" fmla="*/ 54086 h 54427"/>
                  <a:gd name="connsiteX3" fmla="*/ 13600 w 40211"/>
                  <a:gd name="connsiteY3" fmla="*/ 54428 h 54427"/>
                  <a:gd name="connsiteX4" fmla="*/ 13395 w 40211"/>
                  <a:gd name="connsiteY4" fmla="*/ 23333 h 54427"/>
                  <a:gd name="connsiteX5" fmla="*/ 0 w 40211"/>
                  <a:gd name="connsiteY5" fmla="*/ 9118 h 54427"/>
                  <a:gd name="connsiteX6" fmla="*/ 26516 w 40211"/>
                  <a:gd name="connsiteY6" fmla="*/ 2557 h 54427"/>
                  <a:gd name="connsiteX7" fmla="*/ 39774 w 40211"/>
                  <a:gd name="connsiteY7" fmla="*/ 3104 h 5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11" h="54427">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45" name="Graphic 2466">
                <a:extLst>
                  <a:ext uri="{FF2B5EF4-FFF2-40B4-BE49-F238E27FC236}">
                    <a16:creationId xmlns:a16="http://schemas.microsoft.com/office/drawing/2014/main" id="{611F567D-9162-417F-A219-7CA4C81953D6}"/>
                  </a:ext>
                </a:extLst>
              </p:cNvPr>
              <p:cNvSpPr/>
              <p:nvPr/>
            </p:nvSpPr>
            <p:spPr>
              <a:xfrm>
                <a:off x="9915143" y="3145778"/>
                <a:ext cx="39503" cy="340952"/>
              </a:xfrm>
              <a:custGeom>
                <a:avLst/>
                <a:gdLst>
                  <a:gd name="connsiteX0" fmla="*/ 6561 w 39503"/>
                  <a:gd name="connsiteY0" fmla="*/ 0 h 340952"/>
                  <a:gd name="connsiteX1" fmla="*/ 32667 w 39503"/>
                  <a:gd name="connsiteY1" fmla="*/ 410 h 340952"/>
                  <a:gd name="connsiteX2" fmla="*/ 39228 w 39503"/>
                  <a:gd name="connsiteY2" fmla="*/ 24876 h 340952"/>
                  <a:gd name="connsiteX3" fmla="*/ 38272 w 39503"/>
                  <a:gd name="connsiteY3" fmla="*/ 327421 h 340952"/>
                  <a:gd name="connsiteX4" fmla="*/ 19682 w 39503"/>
                  <a:gd name="connsiteY4" fmla="*/ 340952 h 340952"/>
                  <a:gd name="connsiteX5" fmla="*/ 0 w 39503"/>
                  <a:gd name="connsiteY5" fmla="*/ 339791 h 340952"/>
                  <a:gd name="connsiteX6" fmla="*/ 6424 w 39503"/>
                  <a:gd name="connsiteY6" fmla="*/ 301725 h 340952"/>
                  <a:gd name="connsiteX7" fmla="*/ 6561 w 39503"/>
                  <a:gd name="connsiteY7" fmla="*/ 0 h 34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3" h="340952">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46" name="Graphic 2466">
                <a:extLst>
                  <a:ext uri="{FF2B5EF4-FFF2-40B4-BE49-F238E27FC236}">
                    <a16:creationId xmlns:a16="http://schemas.microsoft.com/office/drawing/2014/main" id="{E96F8044-17BE-4CBE-8D6B-310237AB9C40}"/>
                  </a:ext>
                </a:extLst>
              </p:cNvPr>
              <p:cNvSpPr/>
              <p:nvPr/>
            </p:nvSpPr>
            <p:spPr>
              <a:xfrm>
                <a:off x="9934553" y="3477461"/>
                <a:ext cx="28326" cy="16376"/>
              </a:xfrm>
              <a:custGeom>
                <a:avLst/>
                <a:gdLst>
                  <a:gd name="connsiteX0" fmla="*/ 341 w 28326"/>
                  <a:gd name="connsiteY0" fmla="*/ 9337 h 16376"/>
                  <a:gd name="connsiteX1" fmla="*/ 13395 w 28326"/>
                  <a:gd name="connsiteY1" fmla="*/ 2913 h 16376"/>
                  <a:gd name="connsiteX2" fmla="*/ 26516 w 28326"/>
                  <a:gd name="connsiteY2" fmla="*/ 2981 h 16376"/>
                  <a:gd name="connsiteX3" fmla="*/ 24808 w 28326"/>
                  <a:gd name="connsiteY3" fmla="*/ 10294 h 16376"/>
                  <a:gd name="connsiteX4" fmla="*/ 13258 w 28326"/>
                  <a:gd name="connsiteY4" fmla="*/ 16376 h 16376"/>
                  <a:gd name="connsiteX5" fmla="*/ 0 w 28326"/>
                  <a:gd name="connsiteY5" fmla="*/ 15830 h 16376"/>
                  <a:gd name="connsiteX6" fmla="*/ 341 w 28326"/>
                  <a:gd name="connsiteY6" fmla="*/ 9337 h 1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26" h="1637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47" name="Graphic 2466">
                <a:extLst>
                  <a:ext uri="{FF2B5EF4-FFF2-40B4-BE49-F238E27FC236}">
                    <a16:creationId xmlns:a16="http://schemas.microsoft.com/office/drawing/2014/main" id="{2A9B2DD8-E3C0-4227-BA31-F6A2CE913E50}"/>
                  </a:ext>
                </a:extLst>
              </p:cNvPr>
              <p:cNvSpPr/>
              <p:nvPr/>
            </p:nvSpPr>
            <p:spPr>
              <a:xfrm>
                <a:off x="9947742" y="3145846"/>
                <a:ext cx="13258" cy="334596"/>
              </a:xfrm>
              <a:custGeom>
                <a:avLst/>
                <a:gdLst>
                  <a:gd name="connsiteX0" fmla="*/ 13259 w 13258"/>
                  <a:gd name="connsiteY0" fmla="*/ 334597 h 334596"/>
                  <a:gd name="connsiteX1" fmla="*/ 137 w 13258"/>
                  <a:gd name="connsiteY1" fmla="*/ 334528 h 334596"/>
                  <a:gd name="connsiteX2" fmla="*/ 0 w 13258"/>
                  <a:gd name="connsiteY2" fmla="*/ 342 h 334596"/>
                  <a:gd name="connsiteX3" fmla="*/ 13259 w 13258"/>
                  <a:gd name="connsiteY3" fmla="*/ 0 h 334596"/>
                  <a:gd name="connsiteX4" fmla="*/ 13259 w 13258"/>
                  <a:gd name="connsiteY4" fmla="*/ 334597 h 33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8" h="334596">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p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grpSp>
        <p:sp>
          <p:nvSpPr>
            <p:cNvPr id="280" name="Graphic 2466">
              <a:extLst>
                <a:ext uri="{FF2B5EF4-FFF2-40B4-BE49-F238E27FC236}">
                  <a16:creationId xmlns:a16="http://schemas.microsoft.com/office/drawing/2014/main" id="{9FDF170F-8D08-40A8-A605-05F07A82CF83}"/>
                </a:ext>
              </a:extLst>
            </p:cNvPr>
            <p:cNvSpPr/>
            <p:nvPr/>
          </p:nvSpPr>
          <p:spPr>
            <a:xfrm rot="20630650">
              <a:off x="10621859" y="2549010"/>
              <a:ext cx="939016" cy="52348"/>
            </a:xfrm>
            <a:custGeom>
              <a:avLst/>
              <a:gdLst>
                <a:gd name="connsiteX0" fmla="*/ 970098 w 997024"/>
                <a:gd name="connsiteY0" fmla="*/ 16355 h 55582"/>
                <a:gd name="connsiteX1" fmla="*/ 990053 w 997024"/>
                <a:gd name="connsiteY1" fmla="*/ 41982 h 55582"/>
                <a:gd name="connsiteX2" fmla="*/ 996819 w 997024"/>
                <a:gd name="connsiteY2" fmla="*/ 48748 h 55582"/>
                <a:gd name="connsiteX3" fmla="*/ 997024 w 997024"/>
                <a:gd name="connsiteY3" fmla="*/ 48612 h 55582"/>
                <a:gd name="connsiteX4" fmla="*/ 982741 w 997024"/>
                <a:gd name="connsiteY4" fmla="*/ 55377 h 55582"/>
                <a:gd name="connsiteX5" fmla="*/ 959847 w 997024"/>
                <a:gd name="connsiteY5" fmla="*/ 55582 h 55582"/>
                <a:gd name="connsiteX6" fmla="*/ 29728 w 997024"/>
                <a:gd name="connsiteY6" fmla="*/ 55582 h 55582"/>
                <a:gd name="connsiteX7" fmla="*/ 274 w 997024"/>
                <a:gd name="connsiteY7" fmla="*/ 54762 h 55582"/>
                <a:gd name="connsiteX8" fmla="*/ 0 w 997024"/>
                <a:gd name="connsiteY8" fmla="*/ 15945 h 55582"/>
                <a:gd name="connsiteX9" fmla="*/ 56450 w 997024"/>
                <a:gd name="connsiteY9" fmla="*/ 5078 h 55582"/>
                <a:gd name="connsiteX10" fmla="*/ 653202 w 997024"/>
                <a:gd name="connsiteY10" fmla="*/ 4942 h 55582"/>
                <a:gd name="connsiteX11" fmla="*/ 718604 w 997024"/>
                <a:gd name="connsiteY11" fmla="*/ 2481 h 55582"/>
                <a:gd name="connsiteX12" fmla="*/ 737534 w 997024"/>
                <a:gd name="connsiteY12" fmla="*/ 2345 h 55582"/>
                <a:gd name="connsiteX13" fmla="*/ 816331 w 997024"/>
                <a:gd name="connsiteY13" fmla="*/ 17516 h 55582"/>
                <a:gd name="connsiteX14" fmla="*/ 970098 w 997024"/>
                <a:gd name="connsiteY14" fmla="*/ 16355 h 5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7024" h="55582">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1" name="Graphic 2466">
              <a:extLst>
                <a:ext uri="{FF2B5EF4-FFF2-40B4-BE49-F238E27FC236}">
                  <a16:creationId xmlns:a16="http://schemas.microsoft.com/office/drawing/2014/main" id="{005BBB5B-8105-4A75-9BAD-F2BB691950BF}"/>
                </a:ext>
              </a:extLst>
            </p:cNvPr>
            <p:cNvSpPr/>
            <p:nvPr/>
          </p:nvSpPr>
          <p:spPr>
            <a:xfrm rot="20630650">
              <a:off x="10006705" y="2601676"/>
              <a:ext cx="70028" cy="179122"/>
            </a:xfrm>
            <a:custGeom>
              <a:avLst/>
              <a:gdLst>
                <a:gd name="connsiteX0" fmla="*/ 0 w 74354"/>
                <a:gd name="connsiteY0" fmla="*/ 338 h 190188"/>
                <a:gd name="connsiteX1" fmla="*/ 32599 w 74354"/>
                <a:gd name="connsiteY1" fmla="*/ 7035 h 190188"/>
                <a:gd name="connsiteX2" fmla="*/ 32941 w 74354"/>
                <a:gd name="connsiteY2" fmla="*/ 139001 h 190188"/>
                <a:gd name="connsiteX3" fmla="*/ 52828 w 74354"/>
                <a:gd name="connsiteY3" fmla="*/ 157454 h 190188"/>
                <a:gd name="connsiteX4" fmla="*/ 40253 w 74354"/>
                <a:gd name="connsiteY4" fmla="*/ 166885 h 190188"/>
                <a:gd name="connsiteX5" fmla="*/ 58022 w 74354"/>
                <a:gd name="connsiteY5" fmla="*/ 169413 h 190188"/>
                <a:gd name="connsiteX6" fmla="*/ 74355 w 74354"/>
                <a:gd name="connsiteY6" fmla="*/ 174334 h 190188"/>
                <a:gd name="connsiteX7" fmla="*/ 13259 w 74354"/>
                <a:gd name="connsiteY7" fmla="*/ 190189 h 190188"/>
                <a:gd name="connsiteX8" fmla="*/ 6561 w 74354"/>
                <a:gd name="connsiteY8" fmla="*/ 162784 h 190188"/>
                <a:gd name="connsiteX9" fmla="*/ 6561 w 74354"/>
                <a:gd name="connsiteY9" fmla="*/ 35123 h 190188"/>
                <a:gd name="connsiteX10" fmla="*/ 0 w 74354"/>
                <a:gd name="connsiteY10" fmla="*/ 338 h 19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54" h="190188">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2" name="Graphic 2466">
              <a:extLst>
                <a:ext uri="{FF2B5EF4-FFF2-40B4-BE49-F238E27FC236}">
                  <a16:creationId xmlns:a16="http://schemas.microsoft.com/office/drawing/2014/main" id="{228D2DC4-B91A-40D1-8C9F-3F6DFEAABA13}"/>
                </a:ext>
              </a:extLst>
            </p:cNvPr>
            <p:cNvSpPr/>
            <p:nvPr/>
          </p:nvSpPr>
          <p:spPr>
            <a:xfrm rot="20630650">
              <a:off x="10078320" y="2832135"/>
              <a:ext cx="46774" cy="17781"/>
            </a:xfrm>
            <a:custGeom>
              <a:avLst/>
              <a:gdLst>
                <a:gd name="connsiteX0" fmla="*/ 10846 w 49663"/>
                <a:gd name="connsiteY0" fmla="*/ 18862 h 18879"/>
                <a:gd name="connsiteX1" fmla="*/ 7634 w 49663"/>
                <a:gd name="connsiteY1" fmla="*/ 18589 h 18879"/>
                <a:gd name="connsiteX2" fmla="*/ 390 w 49663"/>
                <a:gd name="connsiteY2" fmla="*/ 13463 h 18879"/>
                <a:gd name="connsiteX3" fmla="*/ 5379 w 49663"/>
                <a:gd name="connsiteY3" fmla="*/ 6561 h 18879"/>
                <a:gd name="connsiteX4" fmla="*/ 16313 w 49663"/>
                <a:gd name="connsiteY4" fmla="*/ 0 h 18879"/>
                <a:gd name="connsiteX5" fmla="*/ 44470 w 49663"/>
                <a:gd name="connsiteY5" fmla="*/ 6356 h 18879"/>
                <a:gd name="connsiteX6" fmla="*/ 49664 w 49663"/>
                <a:gd name="connsiteY6" fmla="*/ 10114 h 18879"/>
                <a:gd name="connsiteX7" fmla="*/ 21644 w 49663"/>
                <a:gd name="connsiteY7" fmla="*/ 12916 h 18879"/>
                <a:gd name="connsiteX8" fmla="*/ 10846 w 49663"/>
                <a:gd name="connsiteY8" fmla="*/ 18862 h 1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63" h="18879">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3" name="Graphic 2466">
              <a:extLst>
                <a:ext uri="{FF2B5EF4-FFF2-40B4-BE49-F238E27FC236}">
                  <a16:creationId xmlns:a16="http://schemas.microsoft.com/office/drawing/2014/main" id="{EF91DE3F-2CAD-493D-BDB8-B26D81E93EE5}"/>
                </a:ext>
              </a:extLst>
            </p:cNvPr>
            <p:cNvSpPr/>
            <p:nvPr/>
          </p:nvSpPr>
          <p:spPr>
            <a:xfrm rot="20630650">
              <a:off x="10218314" y="2667371"/>
              <a:ext cx="15150" cy="11485"/>
            </a:xfrm>
            <a:custGeom>
              <a:avLst/>
              <a:gdLst>
                <a:gd name="connsiteX0" fmla="*/ 0 w 16086"/>
                <a:gd name="connsiteY0" fmla="*/ 0 h 12194"/>
                <a:gd name="connsiteX1" fmla="*/ 14147 w 16086"/>
                <a:gd name="connsiteY1" fmla="*/ 5604 h 12194"/>
                <a:gd name="connsiteX2" fmla="*/ 13259 w 16086"/>
                <a:gd name="connsiteY2" fmla="*/ 11755 h 12194"/>
                <a:gd name="connsiteX3" fmla="*/ 820 w 16086"/>
                <a:gd name="connsiteY3" fmla="*/ 6971 h 12194"/>
                <a:gd name="connsiteX4" fmla="*/ 0 w 16086"/>
                <a:gd name="connsiteY4" fmla="*/ 0 h 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 h="12194">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4" name="Graphic 2466">
              <a:extLst>
                <a:ext uri="{FF2B5EF4-FFF2-40B4-BE49-F238E27FC236}">
                  <a16:creationId xmlns:a16="http://schemas.microsoft.com/office/drawing/2014/main" id="{AADDAC0F-C93F-4C9D-9B59-D5F7E64BBF30}"/>
                </a:ext>
              </a:extLst>
            </p:cNvPr>
            <p:cNvSpPr/>
            <p:nvPr/>
          </p:nvSpPr>
          <p:spPr>
            <a:xfrm rot="20630650">
              <a:off x="10023610" y="2795690"/>
              <a:ext cx="7209" cy="5084"/>
            </a:xfrm>
            <a:custGeom>
              <a:avLst/>
              <a:gdLst>
                <a:gd name="connsiteX0" fmla="*/ 0 w 7654"/>
                <a:gd name="connsiteY0" fmla="*/ 5399 h 5398"/>
                <a:gd name="connsiteX1" fmla="*/ 7654 w 7654"/>
                <a:gd name="connsiteY1" fmla="*/ 0 h 5398"/>
                <a:gd name="connsiteX2" fmla="*/ 0 w 7654"/>
                <a:gd name="connsiteY2" fmla="*/ 5399 h 5398"/>
              </a:gdLst>
              <a:ahLst/>
              <a:cxnLst>
                <a:cxn ang="0">
                  <a:pos x="connsiteX0" y="connsiteY0"/>
                </a:cxn>
                <a:cxn ang="0">
                  <a:pos x="connsiteX1" y="connsiteY1"/>
                </a:cxn>
                <a:cxn ang="0">
                  <a:pos x="connsiteX2" y="connsiteY2"/>
                </a:cxn>
              </a:cxnLst>
              <a:rect l="l" t="t" r="r" b="b"/>
              <a:pathLst>
                <a:path w="7654" h="5398">
                  <a:moveTo>
                    <a:pt x="0" y="5399"/>
                  </a:moveTo>
                  <a:cubicBezTo>
                    <a:pt x="2529" y="3622"/>
                    <a:pt x="5057" y="1777"/>
                    <a:pt x="7654" y="0"/>
                  </a:cubicBezTo>
                  <a:cubicBezTo>
                    <a:pt x="5057" y="1777"/>
                    <a:pt x="2529" y="3622"/>
                    <a:pt x="0" y="5399"/>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5" name="Graphic 2466">
              <a:extLst>
                <a:ext uri="{FF2B5EF4-FFF2-40B4-BE49-F238E27FC236}">
                  <a16:creationId xmlns:a16="http://schemas.microsoft.com/office/drawing/2014/main" id="{C7E07CB8-0DCC-4A50-A74D-41ACFBE080F4}"/>
                </a:ext>
              </a:extLst>
            </p:cNvPr>
            <p:cNvSpPr/>
            <p:nvPr/>
          </p:nvSpPr>
          <p:spPr>
            <a:xfrm rot="20630650">
              <a:off x="10039829" y="2829539"/>
              <a:ext cx="7080" cy="4956"/>
            </a:xfrm>
            <a:custGeom>
              <a:avLst/>
              <a:gdLst>
                <a:gd name="connsiteX0" fmla="*/ 7517 w 7517"/>
                <a:gd name="connsiteY0" fmla="*/ 5262 h 5262"/>
                <a:gd name="connsiteX1" fmla="*/ 0 w 7517"/>
                <a:gd name="connsiteY1" fmla="*/ 0 h 5262"/>
                <a:gd name="connsiteX2" fmla="*/ 7517 w 7517"/>
                <a:gd name="connsiteY2" fmla="*/ 5262 h 5262"/>
              </a:gdLst>
              <a:ahLst/>
              <a:cxnLst>
                <a:cxn ang="0">
                  <a:pos x="connsiteX0" y="connsiteY0"/>
                </a:cxn>
                <a:cxn ang="0">
                  <a:pos x="connsiteX1" y="connsiteY1"/>
                </a:cxn>
                <a:cxn ang="0">
                  <a:pos x="connsiteX2" y="connsiteY2"/>
                </a:cxn>
              </a:cxnLst>
              <a:rect l="l" t="t" r="r" b="b"/>
              <a:pathLst>
                <a:path w="7517" h="5262">
                  <a:moveTo>
                    <a:pt x="7517" y="5262"/>
                  </a:moveTo>
                  <a:cubicBezTo>
                    <a:pt x="4989" y="3485"/>
                    <a:pt x="2460" y="1777"/>
                    <a:pt x="0" y="0"/>
                  </a:cubicBezTo>
                  <a:cubicBezTo>
                    <a:pt x="2460" y="1777"/>
                    <a:pt x="4989" y="3485"/>
                    <a:pt x="7517" y="5262"/>
                  </a:cubicBezTo>
                  <a:close/>
                </a:path>
              </a:pathLst>
            </a:custGeom>
            <a:solidFill>
              <a:srgbClr val="BF2026"/>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6" name="Graphic 2466">
              <a:extLst>
                <a:ext uri="{FF2B5EF4-FFF2-40B4-BE49-F238E27FC236}">
                  <a16:creationId xmlns:a16="http://schemas.microsoft.com/office/drawing/2014/main" id="{E867B07D-4259-48F9-A6A0-27C5E65AED8E}"/>
                </a:ext>
              </a:extLst>
            </p:cNvPr>
            <p:cNvSpPr/>
            <p:nvPr/>
          </p:nvSpPr>
          <p:spPr>
            <a:xfrm rot="20630650">
              <a:off x="10585504" y="2434426"/>
              <a:ext cx="934059" cy="35387"/>
            </a:xfrm>
            <a:custGeom>
              <a:avLst/>
              <a:gdLst>
                <a:gd name="connsiteX0" fmla="*/ 991762 w 991761"/>
                <a:gd name="connsiteY0" fmla="*/ 405 h 37573"/>
                <a:gd name="connsiteX1" fmla="*/ 979734 w 991761"/>
                <a:gd name="connsiteY1" fmla="*/ 13663 h 37573"/>
                <a:gd name="connsiteX2" fmla="*/ 970918 w 991761"/>
                <a:gd name="connsiteY2" fmla="*/ 26374 h 37573"/>
                <a:gd name="connsiteX3" fmla="*/ 970986 w 991761"/>
                <a:gd name="connsiteY3" fmla="*/ 26306 h 37573"/>
                <a:gd name="connsiteX4" fmla="*/ 908044 w 991761"/>
                <a:gd name="connsiteY4" fmla="*/ 37036 h 37573"/>
                <a:gd name="connsiteX5" fmla="*/ 826377 w 991761"/>
                <a:gd name="connsiteY5" fmla="*/ 35532 h 37573"/>
                <a:gd name="connsiteX6" fmla="*/ 761043 w 991761"/>
                <a:gd name="connsiteY6" fmla="*/ 29723 h 37573"/>
                <a:gd name="connsiteX7" fmla="*/ 739584 w 991761"/>
                <a:gd name="connsiteY7" fmla="*/ 34029 h 37573"/>
                <a:gd name="connsiteX8" fmla="*/ 728035 w 991761"/>
                <a:gd name="connsiteY8" fmla="*/ 36967 h 37573"/>
                <a:gd name="connsiteX9" fmla="*/ 37109 w 991761"/>
                <a:gd name="connsiteY9" fmla="*/ 36831 h 37573"/>
                <a:gd name="connsiteX10" fmla="*/ 0 w 991761"/>
                <a:gd name="connsiteY10" fmla="*/ 19677 h 37573"/>
                <a:gd name="connsiteX11" fmla="*/ 0 w 991761"/>
                <a:gd name="connsiteY11" fmla="*/ 63 h 37573"/>
                <a:gd name="connsiteX12" fmla="*/ 955814 w 991761"/>
                <a:gd name="connsiteY12" fmla="*/ 63 h 37573"/>
                <a:gd name="connsiteX13" fmla="*/ 991762 w 991761"/>
                <a:gd name="connsiteY13" fmla="*/ 405 h 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761" h="37573">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7" name="Graphic 2466">
              <a:extLst>
                <a:ext uri="{FF2B5EF4-FFF2-40B4-BE49-F238E27FC236}">
                  <a16:creationId xmlns:a16="http://schemas.microsoft.com/office/drawing/2014/main" id="{0F3B816D-F4C0-401A-96EC-2EC41E656685}"/>
                </a:ext>
              </a:extLst>
            </p:cNvPr>
            <p:cNvSpPr/>
            <p:nvPr/>
          </p:nvSpPr>
          <p:spPr>
            <a:xfrm rot="20630650">
              <a:off x="10590981" y="2485495"/>
              <a:ext cx="704599" cy="48041"/>
            </a:xfrm>
            <a:custGeom>
              <a:avLst/>
              <a:gdLst>
                <a:gd name="connsiteX0" fmla="*/ 6492 w 748126"/>
                <a:gd name="connsiteY0" fmla="*/ 0 h 51008"/>
                <a:gd name="connsiteX1" fmla="*/ 20912 w 748126"/>
                <a:gd name="connsiteY1" fmla="*/ 6424 h 51008"/>
                <a:gd name="connsiteX2" fmla="*/ 50436 w 748126"/>
                <a:gd name="connsiteY2" fmla="*/ 6561 h 51008"/>
                <a:gd name="connsiteX3" fmla="*/ 689695 w 748126"/>
                <a:gd name="connsiteY3" fmla="*/ 6356 h 51008"/>
                <a:gd name="connsiteX4" fmla="*/ 748127 w 748126"/>
                <a:gd name="connsiteY4" fmla="*/ 6902 h 51008"/>
                <a:gd name="connsiteX5" fmla="*/ 712453 w 748126"/>
                <a:gd name="connsiteY5" fmla="*/ 48180 h 51008"/>
                <a:gd name="connsiteX6" fmla="*/ 670150 w 748126"/>
                <a:gd name="connsiteY6" fmla="*/ 50777 h 51008"/>
                <a:gd name="connsiteX7" fmla="*/ 62736 w 748126"/>
                <a:gd name="connsiteY7" fmla="*/ 50709 h 51008"/>
                <a:gd name="connsiteX8" fmla="*/ 6629 w 748126"/>
                <a:gd name="connsiteY8" fmla="*/ 39296 h 51008"/>
                <a:gd name="connsiteX9" fmla="*/ 0 w 748126"/>
                <a:gd name="connsiteY9" fmla="*/ 6629 h 51008"/>
                <a:gd name="connsiteX10" fmla="*/ 0 w 748126"/>
                <a:gd name="connsiteY10" fmla="*/ 68 h 51008"/>
                <a:gd name="connsiteX11" fmla="*/ 6492 w 748126"/>
                <a:gd name="connsiteY11" fmla="*/ 0 h 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26" h="51008">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8" name="Graphic 2466">
              <a:extLst>
                <a:ext uri="{FF2B5EF4-FFF2-40B4-BE49-F238E27FC236}">
                  <a16:creationId xmlns:a16="http://schemas.microsoft.com/office/drawing/2014/main" id="{1F12E425-AE8B-4DF8-94B8-7B59C7969FF8}"/>
                </a:ext>
              </a:extLst>
            </p:cNvPr>
            <p:cNvSpPr/>
            <p:nvPr/>
          </p:nvSpPr>
          <p:spPr>
            <a:xfrm rot="20630650">
              <a:off x="10607312" y="2523275"/>
              <a:ext cx="676925" cy="46596"/>
            </a:xfrm>
            <a:custGeom>
              <a:avLst/>
              <a:gdLst>
                <a:gd name="connsiteX0" fmla="*/ 274 w 718743"/>
                <a:gd name="connsiteY0" fmla="*/ 0 h 49474"/>
                <a:gd name="connsiteX1" fmla="*/ 715187 w 718743"/>
                <a:gd name="connsiteY1" fmla="*/ 68 h 49474"/>
                <a:gd name="connsiteX2" fmla="*/ 718741 w 718743"/>
                <a:gd name="connsiteY2" fmla="*/ 10729 h 49474"/>
                <a:gd name="connsiteX3" fmla="*/ 701861 w 718743"/>
                <a:gd name="connsiteY3" fmla="*/ 46267 h 49474"/>
                <a:gd name="connsiteX4" fmla="*/ 669467 w 718743"/>
                <a:gd name="connsiteY4" fmla="*/ 49274 h 49474"/>
                <a:gd name="connsiteX5" fmla="*/ 43738 w 718743"/>
                <a:gd name="connsiteY5" fmla="*/ 49274 h 49474"/>
                <a:gd name="connsiteX6" fmla="*/ 410 w 718743"/>
                <a:gd name="connsiteY6" fmla="*/ 39433 h 49474"/>
                <a:gd name="connsiteX7" fmla="*/ 0 w 718743"/>
                <a:gd name="connsiteY7" fmla="*/ 26585 h 49474"/>
                <a:gd name="connsiteX8" fmla="*/ 274 w 718743"/>
                <a:gd name="connsiteY8" fmla="*/ 0 h 4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743" h="49474">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89" name="Graphic 2466">
              <a:extLst>
                <a:ext uri="{FF2B5EF4-FFF2-40B4-BE49-F238E27FC236}">
                  <a16:creationId xmlns:a16="http://schemas.microsoft.com/office/drawing/2014/main" id="{5731F70C-8073-4D70-9B83-72891F367023}"/>
                </a:ext>
              </a:extLst>
            </p:cNvPr>
            <p:cNvSpPr/>
            <p:nvPr/>
          </p:nvSpPr>
          <p:spPr>
            <a:xfrm rot="20630650">
              <a:off x="11682031" y="2416565"/>
              <a:ext cx="6178" cy="6823"/>
            </a:xfrm>
            <a:custGeom>
              <a:avLst/>
              <a:gdLst>
                <a:gd name="connsiteX0" fmla="*/ 0 w 6560"/>
                <a:gd name="connsiteY0" fmla="*/ 7244 h 7244"/>
                <a:gd name="connsiteX1" fmla="*/ 6560 w 6560"/>
                <a:gd name="connsiteY1" fmla="*/ 0 h 7244"/>
                <a:gd name="connsiteX2" fmla="*/ 0 w 6560"/>
                <a:gd name="connsiteY2" fmla="*/ 7244 h 7244"/>
              </a:gdLst>
              <a:ahLst/>
              <a:cxnLst>
                <a:cxn ang="0">
                  <a:pos x="connsiteX0" y="connsiteY0"/>
                </a:cxn>
                <a:cxn ang="0">
                  <a:pos x="connsiteX1" y="connsiteY1"/>
                </a:cxn>
                <a:cxn ang="0">
                  <a:pos x="connsiteX2" y="connsiteY2"/>
                </a:cxn>
              </a:cxnLst>
              <a:rect l="l" t="t" r="r" b="b"/>
              <a:pathLst>
                <a:path w="6560" h="7244">
                  <a:moveTo>
                    <a:pt x="0" y="7244"/>
                  </a:moveTo>
                  <a:cubicBezTo>
                    <a:pt x="2187" y="4852"/>
                    <a:pt x="4374" y="2392"/>
                    <a:pt x="6560" y="0"/>
                  </a:cubicBezTo>
                  <a:cubicBezTo>
                    <a:pt x="5809" y="3690"/>
                    <a:pt x="3622" y="6082"/>
                    <a:pt x="0" y="7244"/>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0" name="Graphic 2466">
              <a:extLst>
                <a:ext uri="{FF2B5EF4-FFF2-40B4-BE49-F238E27FC236}">
                  <a16:creationId xmlns:a16="http://schemas.microsoft.com/office/drawing/2014/main" id="{01A336AA-9378-487A-9FA4-156C4AB1FAA6}"/>
                </a:ext>
              </a:extLst>
            </p:cNvPr>
            <p:cNvSpPr/>
            <p:nvPr/>
          </p:nvSpPr>
          <p:spPr>
            <a:xfrm rot="20630650">
              <a:off x="10618771" y="2566646"/>
              <a:ext cx="685649" cy="34020"/>
            </a:xfrm>
            <a:custGeom>
              <a:avLst/>
              <a:gdLst>
                <a:gd name="connsiteX0" fmla="*/ 727488 w 728005"/>
                <a:gd name="connsiteY0" fmla="*/ 24024 h 36121"/>
                <a:gd name="connsiteX1" fmla="*/ 717579 w 728005"/>
                <a:gd name="connsiteY1" fmla="*/ 35437 h 36121"/>
                <a:gd name="connsiteX2" fmla="*/ 701245 w 728005"/>
                <a:gd name="connsiteY2" fmla="*/ 36120 h 36121"/>
                <a:gd name="connsiteX3" fmla="*/ 273 w 728005"/>
                <a:gd name="connsiteY3" fmla="*/ 35847 h 36121"/>
                <a:gd name="connsiteX4" fmla="*/ 0 w 728005"/>
                <a:gd name="connsiteY4" fmla="*/ 9809 h 36121"/>
                <a:gd name="connsiteX5" fmla="*/ 30138 w 728005"/>
                <a:gd name="connsiteY5" fmla="*/ 104 h 36121"/>
                <a:gd name="connsiteX6" fmla="*/ 699809 w 728005"/>
                <a:gd name="connsiteY6" fmla="*/ 583 h 36121"/>
                <a:gd name="connsiteX7" fmla="*/ 709514 w 728005"/>
                <a:gd name="connsiteY7" fmla="*/ 1813 h 36121"/>
                <a:gd name="connsiteX8" fmla="*/ 727488 w 728005"/>
                <a:gd name="connsiteY8" fmla="*/ 24024 h 3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005" h="36121">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1" name="Graphic 2466">
              <a:extLst>
                <a:ext uri="{FF2B5EF4-FFF2-40B4-BE49-F238E27FC236}">
                  <a16:creationId xmlns:a16="http://schemas.microsoft.com/office/drawing/2014/main" id="{9D029756-FA3A-4380-8969-D0379248209A}"/>
                </a:ext>
              </a:extLst>
            </p:cNvPr>
            <p:cNvSpPr/>
            <p:nvPr/>
          </p:nvSpPr>
          <p:spPr>
            <a:xfrm rot="20630650">
              <a:off x="10614030" y="2559265"/>
              <a:ext cx="676162" cy="18794"/>
            </a:xfrm>
            <a:custGeom>
              <a:avLst/>
              <a:gdLst>
                <a:gd name="connsiteX0" fmla="*/ 716758 w 717932"/>
                <a:gd name="connsiteY0" fmla="*/ 19477 h 19955"/>
                <a:gd name="connsiteX1" fmla="*/ 566272 w 717932"/>
                <a:gd name="connsiteY1" fmla="*/ 19956 h 19955"/>
                <a:gd name="connsiteX2" fmla="*/ 205 w 717932"/>
                <a:gd name="connsiteY2" fmla="*/ 19887 h 19955"/>
                <a:gd name="connsiteX3" fmla="*/ 0 w 717932"/>
                <a:gd name="connsiteY3" fmla="*/ 273 h 19955"/>
                <a:gd name="connsiteX4" fmla="*/ 707805 w 717932"/>
                <a:gd name="connsiteY4" fmla="*/ 0 h 19955"/>
                <a:gd name="connsiteX5" fmla="*/ 717647 w 717932"/>
                <a:gd name="connsiteY5" fmla="*/ 11823 h 19955"/>
                <a:gd name="connsiteX6" fmla="*/ 716758 w 717932"/>
                <a:gd name="connsiteY6" fmla="*/ 19477 h 1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2" h="19955">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2" name="Graphic 2466">
              <a:extLst>
                <a:ext uri="{FF2B5EF4-FFF2-40B4-BE49-F238E27FC236}">
                  <a16:creationId xmlns:a16="http://schemas.microsoft.com/office/drawing/2014/main" id="{5FA1585C-5BB1-40AA-BAC2-D70FE3619912}"/>
                </a:ext>
              </a:extLst>
            </p:cNvPr>
            <p:cNvSpPr/>
            <p:nvPr/>
          </p:nvSpPr>
          <p:spPr>
            <a:xfrm rot="20630650">
              <a:off x="11350253" y="2353383"/>
              <a:ext cx="142577" cy="41677"/>
            </a:xfrm>
            <a:custGeom>
              <a:avLst/>
              <a:gdLst>
                <a:gd name="connsiteX0" fmla="*/ 10 w 151384"/>
                <a:gd name="connsiteY0" fmla="*/ 0 h 44252"/>
                <a:gd name="connsiteX1" fmla="*/ 151384 w 151384"/>
                <a:gd name="connsiteY1" fmla="*/ 0 h 44252"/>
                <a:gd name="connsiteX2" fmla="*/ 138126 w 151384"/>
                <a:gd name="connsiteY2" fmla="*/ 32667 h 44252"/>
                <a:gd name="connsiteX3" fmla="*/ 33907 w 151384"/>
                <a:gd name="connsiteY3" fmla="*/ 40321 h 44252"/>
                <a:gd name="connsiteX4" fmla="*/ 10 w 151384"/>
                <a:gd name="connsiteY4" fmla="*/ 0 h 44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84" h="44252">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3" name="Graphic 2466">
              <a:extLst>
                <a:ext uri="{FF2B5EF4-FFF2-40B4-BE49-F238E27FC236}">
                  <a16:creationId xmlns:a16="http://schemas.microsoft.com/office/drawing/2014/main" id="{43A54865-7E3C-4465-9EC6-E1E675437F41}"/>
                </a:ext>
              </a:extLst>
            </p:cNvPr>
            <p:cNvSpPr/>
            <p:nvPr/>
          </p:nvSpPr>
          <p:spPr>
            <a:xfrm rot="20630650">
              <a:off x="11379095" y="2381756"/>
              <a:ext cx="110499" cy="47327"/>
            </a:xfrm>
            <a:custGeom>
              <a:avLst/>
              <a:gdLst>
                <a:gd name="connsiteX0" fmla="*/ 5998 w 117325"/>
                <a:gd name="connsiteY0" fmla="*/ 0 h 50251"/>
                <a:gd name="connsiteX1" fmla="*/ 117325 w 117325"/>
                <a:gd name="connsiteY1" fmla="*/ 68 h 50251"/>
                <a:gd name="connsiteX2" fmla="*/ 116846 w 117325"/>
                <a:gd name="connsiteY2" fmla="*/ 6766 h 50251"/>
                <a:gd name="connsiteX3" fmla="*/ 61285 w 117325"/>
                <a:gd name="connsiteY3" fmla="*/ 49752 h 50251"/>
                <a:gd name="connsiteX4" fmla="*/ 8731 w 117325"/>
                <a:gd name="connsiteY4" fmla="*/ 38202 h 50251"/>
                <a:gd name="connsiteX5" fmla="*/ 5998 w 117325"/>
                <a:gd name="connsiteY5" fmla="*/ 0 h 5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25" h="50251">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4" name="Graphic 2466">
              <a:extLst>
                <a:ext uri="{FF2B5EF4-FFF2-40B4-BE49-F238E27FC236}">
                  <a16:creationId xmlns:a16="http://schemas.microsoft.com/office/drawing/2014/main" id="{5D023DC3-E967-4B81-8A4B-551AB13E8CE9}"/>
                </a:ext>
              </a:extLst>
            </p:cNvPr>
            <p:cNvSpPr/>
            <p:nvPr/>
          </p:nvSpPr>
          <p:spPr>
            <a:xfrm rot="20630650">
              <a:off x="11367086" y="2435984"/>
              <a:ext cx="148875" cy="38454"/>
            </a:xfrm>
            <a:custGeom>
              <a:avLst/>
              <a:gdLst>
                <a:gd name="connsiteX0" fmla="*/ 158072 w 158072"/>
                <a:gd name="connsiteY0" fmla="*/ 27883 h 40829"/>
                <a:gd name="connsiteX1" fmla="*/ 145839 w 158072"/>
                <a:gd name="connsiteY1" fmla="*/ 40321 h 40829"/>
                <a:gd name="connsiteX2" fmla="*/ 107226 w 158072"/>
                <a:gd name="connsiteY2" fmla="*/ 40799 h 40829"/>
                <a:gd name="connsiteX3" fmla="*/ 23509 w 158072"/>
                <a:gd name="connsiteY3" fmla="*/ 40799 h 40829"/>
                <a:gd name="connsiteX4" fmla="*/ 0 w 158072"/>
                <a:gd name="connsiteY4" fmla="*/ 33555 h 40829"/>
                <a:gd name="connsiteX5" fmla="*/ 410 w 158072"/>
                <a:gd name="connsiteY5" fmla="*/ 28908 h 40829"/>
                <a:gd name="connsiteX6" fmla="*/ 4510 w 158072"/>
                <a:gd name="connsiteY6" fmla="*/ 20366 h 40829"/>
                <a:gd name="connsiteX7" fmla="*/ 33077 w 158072"/>
                <a:gd name="connsiteY7" fmla="*/ 4442 h 40829"/>
                <a:gd name="connsiteX8" fmla="*/ 145771 w 158072"/>
                <a:gd name="connsiteY8" fmla="*/ 0 h 40829"/>
                <a:gd name="connsiteX9" fmla="*/ 158072 w 158072"/>
                <a:gd name="connsiteY9" fmla="*/ 27883 h 4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72" h="40829">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5" name="Graphic 2466">
              <a:extLst>
                <a:ext uri="{FF2B5EF4-FFF2-40B4-BE49-F238E27FC236}">
                  <a16:creationId xmlns:a16="http://schemas.microsoft.com/office/drawing/2014/main" id="{E2B163F6-D9FF-4A56-890E-5C827FE974E2}"/>
                </a:ext>
              </a:extLst>
            </p:cNvPr>
            <p:cNvSpPr/>
            <p:nvPr/>
          </p:nvSpPr>
          <p:spPr>
            <a:xfrm rot="20630650">
              <a:off x="11379513" y="2387969"/>
              <a:ext cx="114661" cy="62025"/>
            </a:xfrm>
            <a:custGeom>
              <a:avLst/>
              <a:gdLst>
                <a:gd name="connsiteX0" fmla="*/ 121744 w 121744"/>
                <a:gd name="connsiteY0" fmla="*/ 50846 h 65857"/>
                <a:gd name="connsiteX1" fmla="*/ 110331 w 121744"/>
                <a:gd name="connsiteY1" fmla="*/ 64445 h 65857"/>
                <a:gd name="connsiteX2" fmla="*/ 7888 w 121744"/>
                <a:gd name="connsiteY2" fmla="*/ 63147 h 65857"/>
                <a:gd name="connsiteX3" fmla="*/ 2899 w 121744"/>
                <a:gd name="connsiteY3" fmla="*/ 59320 h 65857"/>
                <a:gd name="connsiteX4" fmla="*/ 15201 w 121744"/>
                <a:gd name="connsiteY4" fmla="*/ 24944 h 65857"/>
                <a:gd name="connsiteX5" fmla="*/ 35361 w 121744"/>
                <a:gd name="connsiteY5" fmla="*/ 32667 h 65857"/>
                <a:gd name="connsiteX6" fmla="*/ 80671 w 121744"/>
                <a:gd name="connsiteY6" fmla="*/ 32325 h 65857"/>
                <a:gd name="connsiteX7" fmla="*/ 110878 w 121744"/>
                <a:gd name="connsiteY7" fmla="*/ 32735 h 65857"/>
                <a:gd name="connsiteX8" fmla="*/ 116482 w 121744"/>
                <a:gd name="connsiteY8" fmla="*/ 4989 h 65857"/>
                <a:gd name="connsiteX9" fmla="*/ 120445 w 121744"/>
                <a:gd name="connsiteY9" fmla="*/ 0 h 65857"/>
                <a:gd name="connsiteX10" fmla="*/ 121744 w 121744"/>
                <a:gd name="connsiteY10" fmla="*/ 50846 h 6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744" h="65857">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6" name="Graphic 2466">
              <a:extLst>
                <a:ext uri="{FF2B5EF4-FFF2-40B4-BE49-F238E27FC236}">
                  <a16:creationId xmlns:a16="http://schemas.microsoft.com/office/drawing/2014/main" id="{12DCF8CF-C11B-4E7C-B031-6B3BE1C28028}"/>
                </a:ext>
              </a:extLst>
            </p:cNvPr>
            <p:cNvSpPr/>
            <p:nvPr/>
          </p:nvSpPr>
          <p:spPr>
            <a:xfrm rot="20630650">
              <a:off x="11482343" y="2321560"/>
              <a:ext cx="8303" cy="11971"/>
            </a:xfrm>
            <a:custGeom>
              <a:avLst/>
              <a:gdLst>
                <a:gd name="connsiteX0" fmla="*/ 0 w 8816"/>
                <a:gd name="connsiteY0" fmla="*/ 12711 h 12711"/>
                <a:gd name="connsiteX1" fmla="*/ 8816 w 8816"/>
                <a:gd name="connsiteY1" fmla="*/ 0 h 12711"/>
                <a:gd name="connsiteX2" fmla="*/ 0 w 8816"/>
                <a:gd name="connsiteY2" fmla="*/ 12711 h 12711"/>
              </a:gdLst>
              <a:ahLst/>
              <a:cxnLst>
                <a:cxn ang="0">
                  <a:pos x="connsiteX0" y="connsiteY0"/>
                </a:cxn>
                <a:cxn ang="0">
                  <a:pos x="connsiteX1" y="connsiteY1"/>
                </a:cxn>
                <a:cxn ang="0">
                  <a:pos x="connsiteX2" y="connsiteY2"/>
                </a:cxn>
              </a:cxnLst>
              <a:rect l="l" t="t" r="r" b="b"/>
              <a:pathLst>
                <a:path w="8816" h="12711">
                  <a:moveTo>
                    <a:pt x="0" y="12711"/>
                  </a:moveTo>
                  <a:cubicBezTo>
                    <a:pt x="137" y="6561"/>
                    <a:pt x="1845" y="1435"/>
                    <a:pt x="8816" y="0"/>
                  </a:cubicBezTo>
                  <a:cubicBezTo>
                    <a:pt x="7176" y="5126"/>
                    <a:pt x="5058" y="9910"/>
                    <a:pt x="0" y="12711"/>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7" name="Graphic 2466">
              <a:extLst>
                <a:ext uri="{FF2B5EF4-FFF2-40B4-BE49-F238E27FC236}">
                  <a16:creationId xmlns:a16="http://schemas.microsoft.com/office/drawing/2014/main" id="{59CCB871-131E-4480-BA60-07D385104A45}"/>
                </a:ext>
              </a:extLst>
            </p:cNvPr>
            <p:cNvSpPr/>
            <p:nvPr/>
          </p:nvSpPr>
          <p:spPr>
            <a:xfrm rot="20630650">
              <a:off x="11540446" y="2458215"/>
              <a:ext cx="6372" cy="6372"/>
            </a:xfrm>
            <a:custGeom>
              <a:avLst/>
              <a:gdLst>
                <a:gd name="connsiteX0" fmla="*/ 6766 w 6765"/>
                <a:gd name="connsiteY0" fmla="*/ 6766 h 6765"/>
                <a:gd name="connsiteX1" fmla="*/ 0 w 6765"/>
                <a:gd name="connsiteY1" fmla="*/ 0 h 6765"/>
                <a:gd name="connsiteX2" fmla="*/ 6766 w 6765"/>
                <a:gd name="connsiteY2" fmla="*/ 6766 h 6765"/>
              </a:gdLst>
              <a:ahLst/>
              <a:cxnLst>
                <a:cxn ang="0">
                  <a:pos x="connsiteX0" y="connsiteY0"/>
                </a:cxn>
                <a:cxn ang="0">
                  <a:pos x="connsiteX1" y="connsiteY1"/>
                </a:cxn>
                <a:cxn ang="0">
                  <a:pos x="connsiteX2" y="connsiteY2"/>
                </a:cxn>
              </a:cxnLst>
              <a:rect l="l" t="t" r="r" b="b"/>
              <a:pathLst>
                <a:path w="6765" h="6765">
                  <a:moveTo>
                    <a:pt x="6766" y="6766"/>
                  </a:moveTo>
                  <a:cubicBezTo>
                    <a:pt x="4511" y="4511"/>
                    <a:pt x="2256" y="2255"/>
                    <a:pt x="0" y="0"/>
                  </a:cubicBezTo>
                  <a:cubicBezTo>
                    <a:pt x="2256" y="2255"/>
                    <a:pt x="4511" y="4511"/>
                    <a:pt x="6766" y="6766"/>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8" name="Graphic 2466">
              <a:extLst>
                <a:ext uri="{FF2B5EF4-FFF2-40B4-BE49-F238E27FC236}">
                  <a16:creationId xmlns:a16="http://schemas.microsoft.com/office/drawing/2014/main" id="{49BD9BD4-4182-4BEE-B3ED-5A50597C9D72}"/>
                </a:ext>
              </a:extLst>
            </p:cNvPr>
            <p:cNvSpPr/>
            <p:nvPr/>
          </p:nvSpPr>
          <p:spPr>
            <a:xfrm rot="20630650">
              <a:off x="11275419" y="2386736"/>
              <a:ext cx="12551" cy="6439"/>
            </a:xfrm>
            <a:custGeom>
              <a:avLst/>
              <a:gdLst>
                <a:gd name="connsiteX0" fmla="*/ 13327 w 13326"/>
                <a:gd name="connsiteY0" fmla="*/ 2 h 6836"/>
                <a:gd name="connsiteX1" fmla="*/ 0 w 13326"/>
                <a:gd name="connsiteY1" fmla="*/ 6836 h 6836"/>
                <a:gd name="connsiteX2" fmla="*/ 13327 w 13326"/>
                <a:gd name="connsiteY2" fmla="*/ 2 h 6836"/>
              </a:gdLst>
              <a:ahLst/>
              <a:cxnLst>
                <a:cxn ang="0">
                  <a:pos x="connsiteX0" y="connsiteY0"/>
                </a:cxn>
                <a:cxn ang="0">
                  <a:pos x="connsiteX1" y="connsiteY1"/>
                </a:cxn>
                <a:cxn ang="0">
                  <a:pos x="connsiteX2" y="connsiteY2"/>
                </a:cxn>
              </a:cxnLst>
              <a:rect l="l" t="t" r="r" b="b"/>
              <a:pathLst>
                <a:path w="13326" h="6836">
                  <a:moveTo>
                    <a:pt x="13327" y="2"/>
                  </a:moveTo>
                  <a:cubicBezTo>
                    <a:pt x="10046" y="4513"/>
                    <a:pt x="5399" y="6426"/>
                    <a:pt x="0" y="6836"/>
                  </a:cubicBezTo>
                  <a:cubicBezTo>
                    <a:pt x="2734" y="1301"/>
                    <a:pt x="7723" y="-66"/>
                    <a:pt x="13327" y="2"/>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299" name="Graphic 2466">
              <a:extLst>
                <a:ext uri="{FF2B5EF4-FFF2-40B4-BE49-F238E27FC236}">
                  <a16:creationId xmlns:a16="http://schemas.microsoft.com/office/drawing/2014/main" id="{C9179948-F5C9-417B-89BE-F5225CFD6925}"/>
                </a:ext>
              </a:extLst>
            </p:cNvPr>
            <p:cNvSpPr/>
            <p:nvPr/>
          </p:nvSpPr>
          <p:spPr>
            <a:xfrm rot="20630650">
              <a:off x="11262450" y="2437241"/>
              <a:ext cx="6372" cy="42995"/>
            </a:xfrm>
            <a:custGeom>
              <a:avLst/>
              <a:gdLst>
                <a:gd name="connsiteX0" fmla="*/ 6082 w 6765"/>
                <a:gd name="connsiteY0" fmla="*/ 0 h 45651"/>
                <a:gd name="connsiteX1" fmla="*/ 6766 w 6765"/>
                <a:gd name="connsiteY1" fmla="*/ 45652 h 45651"/>
                <a:gd name="connsiteX2" fmla="*/ 0 w 6765"/>
                <a:gd name="connsiteY2" fmla="*/ 32325 h 45651"/>
                <a:gd name="connsiteX3" fmla="*/ 6082 w 6765"/>
                <a:gd name="connsiteY3" fmla="*/ 0 h 45651"/>
              </a:gdLst>
              <a:ahLst/>
              <a:cxnLst>
                <a:cxn ang="0">
                  <a:pos x="connsiteX0" y="connsiteY0"/>
                </a:cxn>
                <a:cxn ang="0">
                  <a:pos x="connsiteX1" y="connsiteY1"/>
                </a:cxn>
                <a:cxn ang="0">
                  <a:pos x="connsiteX2" y="connsiteY2"/>
                </a:cxn>
                <a:cxn ang="0">
                  <a:pos x="connsiteX3" y="connsiteY3"/>
                </a:cxn>
              </a:cxnLst>
              <a:rect l="l" t="t" r="r" b="b"/>
              <a:pathLst>
                <a:path w="6765" h="45651">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00" name="Graphic 2466">
              <a:extLst>
                <a:ext uri="{FF2B5EF4-FFF2-40B4-BE49-F238E27FC236}">
                  <a16:creationId xmlns:a16="http://schemas.microsoft.com/office/drawing/2014/main" id="{FC70FA2C-8A86-4A70-BAD5-68858C611551}"/>
                </a:ext>
              </a:extLst>
            </p:cNvPr>
            <p:cNvSpPr/>
            <p:nvPr/>
          </p:nvSpPr>
          <p:spPr>
            <a:xfrm rot="20630650">
              <a:off x="11372806" y="2481842"/>
              <a:ext cx="6758" cy="5471"/>
            </a:xfrm>
            <a:custGeom>
              <a:avLst/>
              <a:gdLst>
                <a:gd name="connsiteX0" fmla="*/ 0 w 7175"/>
                <a:gd name="connsiteY0" fmla="*/ 5809 h 5809"/>
                <a:gd name="connsiteX1" fmla="*/ 7175 w 7175"/>
                <a:gd name="connsiteY1" fmla="*/ 0 h 5809"/>
                <a:gd name="connsiteX2" fmla="*/ 0 w 7175"/>
                <a:gd name="connsiteY2" fmla="*/ 5809 h 5809"/>
              </a:gdLst>
              <a:ahLst/>
              <a:cxnLst>
                <a:cxn ang="0">
                  <a:pos x="connsiteX0" y="connsiteY0"/>
                </a:cxn>
                <a:cxn ang="0">
                  <a:pos x="connsiteX1" y="connsiteY1"/>
                </a:cxn>
                <a:cxn ang="0">
                  <a:pos x="connsiteX2" y="connsiteY2"/>
                </a:cxn>
              </a:cxnLst>
              <a:rect l="l" t="t" r="r" b="b"/>
              <a:pathLst>
                <a:path w="7175" h="5809">
                  <a:moveTo>
                    <a:pt x="0" y="5809"/>
                  </a:moveTo>
                  <a:cubicBezTo>
                    <a:pt x="1161" y="2392"/>
                    <a:pt x="3690" y="547"/>
                    <a:pt x="7175" y="0"/>
                  </a:cubicBezTo>
                  <a:cubicBezTo>
                    <a:pt x="4784" y="1982"/>
                    <a:pt x="2392" y="3895"/>
                    <a:pt x="0" y="5809"/>
                  </a:cubicBezTo>
                  <a:close/>
                </a:path>
              </a:pathLst>
            </a:custGeom>
            <a:solidFill>
              <a:schemeClr val="bg1"/>
            </a:solidFill>
            <a:ln w="6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414041"/>
                </a:solidFill>
                <a:effectLst/>
                <a:uLnTx/>
                <a:uFillTx/>
                <a:latin typeface="Barlow-Regular" panose="02040502050405020303"/>
                <a:ea typeface="+mn-ea"/>
                <a:cs typeface="+mn-cs"/>
              </a:endParaRPr>
            </a:p>
          </p:txBody>
        </p:sp>
        <p:sp>
          <p:nvSpPr>
            <p:cNvPr id="301" name="Oval 300">
              <a:extLst>
                <a:ext uri="{FF2B5EF4-FFF2-40B4-BE49-F238E27FC236}">
                  <a16:creationId xmlns:a16="http://schemas.microsoft.com/office/drawing/2014/main" id="{1E2D6EED-563E-4281-BA03-105C5F4903E6}"/>
                </a:ext>
              </a:extLst>
            </p:cNvPr>
            <p:cNvSpPr/>
            <p:nvPr/>
          </p:nvSpPr>
          <p:spPr>
            <a:xfrm rot="20630650">
              <a:off x="11464364" y="2246300"/>
              <a:ext cx="234807" cy="234807"/>
            </a:xfrm>
            <a:prstGeom prst="ellipse">
              <a:avLst/>
            </a:prstGeom>
            <a:solidFill>
              <a:srgbClr val="BF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sp>
          <p:nvSpPr>
            <p:cNvPr id="302" name="Oval 301">
              <a:extLst>
                <a:ext uri="{FF2B5EF4-FFF2-40B4-BE49-F238E27FC236}">
                  <a16:creationId xmlns:a16="http://schemas.microsoft.com/office/drawing/2014/main" id="{0DBD558A-0B55-483C-96A6-609C900398A6}"/>
                </a:ext>
              </a:extLst>
            </p:cNvPr>
            <p:cNvSpPr/>
            <p:nvPr/>
          </p:nvSpPr>
          <p:spPr>
            <a:xfrm rot="20630650">
              <a:off x="11256423" y="2367279"/>
              <a:ext cx="140614" cy="140614"/>
            </a:xfrm>
            <a:prstGeom prst="ellipse">
              <a:avLst/>
            </a:prstGeom>
            <a:solidFill>
              <a:srgbClr val="BF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Barlow-Regular" panose="02040502050405020303"/>
                <a:ea typeface="+mn-ea"/>
                <a:cs typeface="+mn-cs"/>
              </a:endParaRPr>
            </a:p>
          </p:txBody>
        </p:sp>
      </p:grpSp>
      <p:sp>
        <p:nvSpPr>
          <p:cNvPr id="13" name="Slide Number Placeholder 12">
            <a:extLst>
              <a:ext uri="{FF2B5EF4-FFF2-40B4-BE49-F238E27FC236}">
                <a16:creationId xmlns:a16="http://schemas.microsoft.com/office/drawing/2014/main" id="{0C3DF6F1-55DD-F6E2-7519-1A70817765D7}"/>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608C6-AA7D-401F-91BD-E754E1B697DA}" type="slidenum">
              <a:rPr kumimoji="0" lang="en-IN" sz="1200" b="0" i="0" u="none" strike="noStrike" kern="1200" cap="none" spc="0" normalizeH="0" baseline="0" noProof="0" smtClean="0">
                <a:ln>
                  <a:noFill/>
                </a:ln>
                <a:solidFill>
                  <a:srgbClr val="414042">
                    <a:tint val="82000"/>
                  </a:srgbClr>
                </a:solidFill>
                <a:effectLst/>
                <a:uLnTx/>
                <a:uFillTx/>
                <a:latin typeface="Open Sans" pitchFamily="2" charset="0"/>
                <a:ea typeface="Open Sans" pitchFamily="2" charset="0"/>
                <a:cs typeface="Open Sans"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srgbClr val="414042">
                  <a:tint val="82000"/>
                </a:srgbClr>
              </a:solidFill>
              <a:effectLst/>
              <a:uLnTx/>
              <a:uFillTx/>
              <a:latin typeface="Open Sans" pitchFamily="2" charset="0"/>
              <a:ea typeface="Open Sans" pitchFamily="2" charset="0"/>
              <a:cs typeface="Open Sans" pitchFamily="2" charset="0"/>
            </a:endParaRPr>
          </a:p>
        </p:txBody>
      </p:sp>
      <p:sp>
        <p:nvSpPr>
          <p:cNvPr id="6" name="TextBox 5">
            <a:extLst>
              <a:ext uri="{FF2B5EF4-FFF2-40B4-BE49-F238E27FC236}">
                <a16:creationId xmlns:a16="http://schemas.microsoft.com/office/drawing/2014/main" id="{80BACA03-0D1E-6A3E-0905-A3BB41B0BA2E}"/>
              </a:ext>
            </a:extLst>
          </p:cNvPr>
          <p:cNvSpPr txBox="1"/>
          <p:nvPr/>
        </p:nvSpPr>
        <p:spPr>
          <a:xfrm>
            <a:off x="1817406" y="592696"/>
            <a:ext cx="848405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F2026"/>
                </a:solidFill>
                <a:effectLst/>
                <a:uLnTx/>
                <a:uFillTx/>
                <a:latin typeface="Open Sans" panose="020B0606030504020204" pitchFamily="34" charset="0"/>
                <a:ea typeface="Open Sans" panose="020B0606030504020204" pitchFamily="34" charset="0"/>
                <a:cs typeface="Open Sans" panose="020B0606030504020204" pitchFamily="34" charset="0"/>
              </a:rPr>
              <a:t>WADHWANI IGNITE PERJALANAN</a:t>
            </a:r>
          </a:p>
        </p:txBody>
      </p:sp>
      <p:sp>
        <p:nvSpPr>
          <p:cNvPr id="8" name="TextBox 7">
            <a:extLst>
              <a:ext uri="{FF2B5EF4-FFF2-40B4-BE49-F238E27FC236}">
                <a16:creationId xmlns:a16="http://schemas.microsoft.com/office/drawing/2014/main" id="{4365E6FF-260B-DF00-D268-A1962768A6B2}"/>
              </a:ext>
            </a:extLst>
          </p:cNvPr>
          <p:cNvSpPr txBox="1"/>
          <p:nvPr/>
        </p:nvSpPr>
        <p:spPr>
          <a:xfrm>
            <a:off x="10324187" y="2692268"/>
            <a:ext cx="1418568" cy="126188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414042"/>
                </a:solidFill>
                <a:effectLst/>
                <a:uLnTx/>
                <a:uFillTx/>
                <a:latin typeface="Barlow ExtraBold"/>
                <a:ea typeface="+mn-ea"/>
                <a:cs typeface="+mn-cs"/>
              </a:rPr>
              <a:t>Presentasi</a:t>
            </a:r>
            <a:r>
              <a:rPr kumimoji="0" lang="en-US" sz="1100" b="1" i="0" u="none" strike="noStrike" kern="1200" cap="none" spc="0" normalizeH="0" baseline="0" noProof="0" dirty="0">
                <a:ln>
                  <a:noFill/>
                </a:ln>
                <a:solidFill>
                  <a:srgbClr val="414042"/>
                </a:solidFill>
                <a:effectLst/>
                <a:uLnTx/>
                <a:uFillTx/>
                <a:latin typeface="Barlow ExtraBold"/>
                <a:ea typeface="+mn-ea"/>
                <a:cs typeface="+mn-cs"/>
              </a:rPr>
              <a:t> </a:t>
            </a:r>
            <a:r>
              <a:rPr kumimoji="0" lang="en-US" sz="1100" b="1" i="0" u="none" strike="noStrike" kern="1200" cap="none" spc="0" normalizeH="0" baseline="0" noProof="0" dirty="0" err="1">
                <a:ln>
                  <a:noFill/>
                </a:ln>
                <a:solidFill>
                  <a:srgbClr val="414042"/>
                </a:solidFill>
                <a:effectLst/>
                <a:uLnTx/>
                <a:uFillTx/>
                <a:latin typeface="Barlow ExtraBold"/>
                <a:ea typeface="+mn-ea"/>
                <a:cs typeface="+mn-cs"/>
              </a:rPr>
              <a:t>Kelayakan</a:t>
            </a:r>
            <a:r>
              <a:rPr kumimoji="0" lang="en-US" sz="1100" b="1" i="0" u="none" strike="noStrike" kern="1200" cap="none" spc="0" normalizeH="0" baseline="0" noProof="0" dirty="0">
                <a:ln>
                  <a:noFill/>
                </a:ln>
                <a:solidFill>
                  <a:srgbClr val="414042"/>
                </a:solidFill>
                <a:effectLst/>
                <a:uLnTx/>
                <a:uFillTx/>
                <a:latin typeface="Barlow ExtraBold"/>
                <a:ea typeface="+mn-ea"/>
                <a:cs typeface="+mn-cs"/>
              </a:rPr>
              <a:t> </a:t>
            </a:r>
            <a:r>
              <a:rPr kumimoji="0" lang="en-US" sz="1100" b="1" i="0" u="none" strike="noStrike" kern="1200" cap="none" spc="0" normalizeH="0" baseline="0" noProof="0" dirty="0" err="1">
                <a:ln>
                  <a:noFill/>
                </a:ln>
                <a:solidFill>
                  <a:srgbClr val="414042"/>
                </a:solidFill>
                <a:effectLst/>
                <a:uLnTx/>
                <a:uFillTx/>
                <a:latin typeface="Barlow ExtraBold"/>
                <a:ea typeface="+mn-ea"/>
                <a:cs typeface="+mn-cs"/>
              </a:rPr>
              <a:t>usaha</a:t>
            </a:r>
            <a:endParaRPr kumimoji="0" lang="en-US" sz="1800" b="0" i="0" u="none" strike="noStrike" kern="1200" cap="none" spc="0" normalizeH="0" baseline="0" noProof="0" dirty="0">
              <a:ln>
                <a:noFill/>
              </a:ln>
              <a:solidFill>
                <a:srgbClr val="414042"/>
              </a:solidFill>
              <a:effectLst/>
              <a:uLnTx/>
              <a:uFillTx/>
              <a:latin typeface="Aptos" panose="02110004020202020204"/>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Pengajuan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milestone dan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persiapan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presentasi</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Presentasi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kelayakan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usaha</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
        <p:nvSpPr>
          <p:cNvPr id="10" name="TextBox 9">
            <a:extLst>
              <a:ext uri="{FF2B5EF4-FFF2-40B4-BE49-F238E27FC236}">
                <a16:creationId xmlns:a16="http://schemas.microsoft.com/office/drawing/2014/main" id="{BE3E08F7-D334-EB1C-442E-91FE7105B1FE}"/>
              </a:ext>
            </a:extLst>
          </p:cNvPr>
          <p:cNvSpPr txBox="1"/>
          <p:nvPr/>
        </p:nvSpPr>
        <p:spPr>
          <a:xfrm>
            <a:off x="9448934" y="4777580"/>
            <a:ext cx="1722700" cy="10926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Skala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Orientasi</a:t>
            </a:r>
            <a:endParaRPr kumimoji="0" lang="en-IN" sz="1100" b="0" i="0" u="none" strike="noStrike" kern="1200" cap="none" spc="0" normalizeH="0" baseline="0" noProof="0" dirty="0">
              <a:ln>
                <a:noFill/>
              </a:ln>
              <a:solidFill>
                <a:srgbClr val="000000"/>
              </a:solidFill>
              <a:effectLst/>
              <a:uLnTx/>
              <a:uFillTx/>
              <a:latin typeface="Barlow ExtraBold"/>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Berpikir</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melampaui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prototype dan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diluar</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kebiasaan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Menceritakan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secara</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persuasive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tentang</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ide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usaha</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yang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layak</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
        <p:nvSpPr>
          <p:cNvPr id="85" name="TextBox 84">
            <a:extLst>
              <a:ext uri="{FF2B5EF4-FFF2-40B4-BE49-F238E27FC236}">
                <a16:creationId xmlns:a16="http://schemas.microsoft.com/office/drawing/2014/main" id="{1FB225E1-96C1-4603-BFEF-6D0959B90943}"/>
              </a:ext>
            </a:extLst>
          </p:cNvPr>
          <p:cNvSpPr txBox="1"/>
          <p:nvPr/>
        </p:nvSpPr>
        <p:spPr>
          <a:xfrm>
            <a:off x="191995" y="4777580"/>
            <a:ext cx="1619249" cy="136960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Identifikasi</a:t>
            </a:r>
            <a:r>
              <a:rPr kumimoji="0" lang="en-IN" sz="1100" b="1" i="0" u="none" strike="noStrike" kern="1200" cap="none" spc="0" normalizeH="0" baseline="0" noProof="0" dirty="0">
                <a:ln>
                  <a:noFill/>
                </a:ln>
                <a:solidFill>
                  <a:srgbClr val="414042"/>
                </a:solidFill>
                <a:effectLst/>
                <a:uLnTx/>
                <a:uFillTx/>
                <a:latin typeface="Barlow ExtraBold"/>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a:ea typeface="+mn-ea"/>
                <a:cs typeface="+mn-cs"/>
              </a:rPr>
              <a:t>masalah</a:t>
            </a:r>
            <a:endParaRPr kumimoji="0" lang="en-IN" sz="1100" b="1" i="0" u="none" strike="noStrike" kern="1200" cap="none" spc="0" normalizeH="0" baseline="0" noProof="0" dirty="0">
              <a:ln>
                <a:noFill/>
              </a:ln>
              <a:solidFill>
                <a:srgbClr val="414042"/>
              </a:solidFill>
              <a:effectLst/>
              <a:uLnTx/>
              <a:uFillTx/>
              <a:latin typeface="Barlow ExtraBold"/>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orientasi</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Pengembangan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Masalah</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Industri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Makro</a:t>
            </a: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Perspektif</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dalam</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Merakit</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sehari-hari</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Memeriksa</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masalah</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yang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dipilih</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Menganalisis</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masalah</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
        <p:nvSpPr>
          <p:cNvPr id="95" name="TextBox 94">
            <a:extLst>
              <a:ext uri="{FF2B5EF4-FFF2-40B4-BE49-F238E27FC236}">
                <a16:creationId xmlns:a16="http://schemas.microsoft.com/office/drawing/2014/main" id="{533CD734-AB6F-4001-9C2F-7C768FEA46B0}"/>
              </a:ext>
            </a:extLst>
          </p:cNvPr>
          <p:cNvSpPr txBox="1"/>
          <p:nvPr/>
        </p:nvSpPr>
        <p:spPr>
          <a:xfrm>
            <a:off x="2244654" y="4783062"/>
            <a:ext cx="1608180"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Ide Solusi</a:t>
            </a: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Memeriksa</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Teknik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penciptaan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Ide</a:t>
            </a:r>
          </a:p>
          <a:p>
            <a:pPr marL="143510" marR="0" lvl="0" indent="-14351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Menghasilkan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gagasan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untuk</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menjadi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Solusi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permasalahan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p>
        </p:txBody>
      </p:sp>
      <p:sp>
        <p:nvSpPr>
          <p:cNvPr id="93" name="TextBox 92">
            <a:extLst>
              <a:ext uri="{FF2B5EF4-FFF2-40B4-BE49-F238E27FC236}">
                <a16:creationId xmlns:a16="http://schemas.microsoft.com/office/drawing/2014/main" id="{CE710ED1-369B-4A5E-8FF0-29009F3BC234}"/>
              </a:ext>
            </a:extLst>
          </p:cNvPr>
          <p:cNvSpPr txBox="1"/>
          <p:nvPr/>
        </p:nvSpPr>
        <p:spPr>
          <a:xfrm>
            <a:off x="889203" y="2597646"/>
            <a:ext cx="1771650" cy="240065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Mengidentifikasi</a:t>
            </a: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pelanggan</a:t>
            </a: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 dan </a:t>
            </a: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memvalidasi</a:t>
            </a:r>
            <a:r>
              <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rPr>
              <a:t> </a:t>
            </a:r>
            <a:r>
              <a:rPr kumimoji="0" lang="en-IN" sz="1100" b="1" i="0" u="none" strike="noStrike" kern="1200" cap="none" spc="0" normalizeH="0" baseline="0" noProof="0" dirty="0" err="1">
                <a:ln>
                  <a:noFill/>
                </a:ln>
                <a:solidFill>
                  <a:srgbClr val="414042"/>
                </a:solidFill>
                <a:effectLst/>
                <a:uLnTx/>
                <a:uFillTx/>
                <a:latin typeface="Barlow ExtraBold" pitchFamily="2" charset="77"/>
                <a:ea typeface="+mn-ea"/>
                <a:cs typeface="+mn-cs"/>
              </a:rPr>
              <a:t>kebutuhan</a:t>
            </a:r>
            <a:endParaRPr kumimoji="0" lang="en-IN" sz="1100" b="1" i="0" u="none" strike="noStrike" kern="1200" cap="none" spc="0" normalizeH="0" baseline="0" noProof="0" dirty="0">
              <a:ln>
                <a:noFill/>
              </a:ln>
              <a:solidFill>
                <a:srgbClr val="414042"/>
              </a:solidFill>
              <a:effectLst/>
              <a:uLnTx/>
              <a:uFillTx/>
              <a:latin typeface="Barlow ExtraBold" pitchFamily="2" charset="77"/>
              <a:ea typeface="+mn-ea"/>
              <a:cs typeface="+mn-cs"/>
            </a:endParaRPr>
          </a:p>
          <a:p>
            <a:pPr marL="171450" marR="0" lvl="0" indent="-17145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Mengidentifikasi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segmen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pelanggan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71450" marR="0" lvl="0" indent="-17145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Menilai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pekerjaan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yang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harus</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dikerjakan</a:t>
            </a:r>
            <a:r>
              <a:rPr kumimoji="0" lang="en-US" sz="1000" b="0" i="0" u="none" strike="noStrike" kern="1200" cap="none" spc="0" normalizeH="0" baseline="0" noProof="0" dirty="0">
                <a:ln>
                  <a:noFill/>
                </a:ln>
                <a:solidFill>
                  <a:srgbClr val="BF2026"/>
                </a:solidFill>
                <a:effectLst/>
                <a:uLnTx/>
                <a:uFillTx/>
                <a:latin typeface="Barlow-Regular" panose="02040502050405020303"/>
                <a:ea typeface="+mn-ea"/>
                <a:cs typeface="+mn-cs"/>
              </a:rPr>
              <a:t>’</a:t>
            </a:r>
          </a:p>
          <a:p>
            <a:pPr marL="171450" marR="0" lvl="0" indent="-17145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Menggembangkan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Persona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Pelanggan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71450" marR="0" lvl="0" indent="-17145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Memahami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validasi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dari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pelanggan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71450" marR="0" lvl="0" indent="-17145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Memvalidasi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persamaan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masalah</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pelanggan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71450" marR="0" lvl="0" indent="-171450" algn="l" defTabSz="914400" rtl="0" eaLnBrk="1" fontAlgn="auto" latinLnBrk="0" hangingPunct="1">
              <a:lnSpc>
                <a:spcPct val="90000"/>
              </a:lnSpc>
              <a:spcBef>
                <a:spcPts val="0"/>
              </a:spcBef>
              <a:spcAft>
                <a:spcPts val="0"/>
              </a:spcAft>
              <a:buClr>
                <a:srgbClr val="414042"/>
              </a:buClr>
              <a:buSzPct val="100000"/>
              <a:buFont typeface="Arial" panose="020B0604020202020204" pitchFamily="34" charset="0"/>
              <a:buChar char="•"/>
              <a:tabLst/>
              <a:defRPr/>
            </a:pP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Perbaiki</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persamaan</a:t>
            </a:r>
            <a:r>
              <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rPr>
              <a:t> </a:t>
            </a:r>
            <a:r>
              <a:rPr kumimoji="0" lang="en-US" sz="1000" b="0" i="0" u="none" strike="noStrike" kern="1200" cap="none" spc="0" normalizeH="0" baseline="0" noProof="0" dirty="0" err="1">
                <a:ln>
                  <a:noFill/>
                </a:ln>
                <a:solidFill>
                  <a:srgbClr val="414042"/>
                </a:solidFill>
                <a:effectLst/>
                <a:uLnTx/>
                <a:uFillTx/>
                <a:latin typeface="Barlow-Regular" panose="02040502050405020303"/>
                <a:ea typeface="+mn-ea"/>
                <a:cs typeface="+mn-cs"/>
              </a:rPr>
              <a:t>pelanggan</a:t>
            </a:r>
            <a:endParaRPr kumimoji="0" lang="en-US" sz="1000" b="0" i="0" u="none" strike="noStrike" kern="1200" cap="none" spc="0" normalizeH="0" baseline="0" noProof="0" dirty="0">
              <a:ln>
                <a:noFill/>
              </a:ln>
              <a:solidFill>
                <a:srgbClr val="414042"/>
              </a:solidFill>
              <a:effectLst/>
              <a:uLnTx/>
              <a:uFillTx/>
              <a:latin typeface="Barlow-Regular" panose="02040502050405020303"/>
              <a:ea typeface="+mn-ea"/>
              <a:cs typeface="+mn-cs"/>
            </a:endParaRPr>
          </a:p>
          <a:p>
            <a:pPr marL="143510" marR="0" lvl="0" indent="-143510" algn="l" defTabSz="914400"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endParaRPr kumimoji="0" lang="en-US" sz="900" b="0" i="0" u="none" strike="noStrike" kern="1200" cap="none" spc="0" normalizeH="0" baseline="0" noProof="0" dirty="0">
              <a:ln>
                <a:noFill/>
              </a:ln>
              <a:solidFill>
                <a:srgbClr val="414042"/>
              </a:solidFill>
              <a:effectLst/>
              <a:uLnTx/>
              <a:uFillTx/>
              <a:latin typeface="Barlow-Regular" panose="02040502050405020303"/>
              <a:ea typeface="+mn-ea"/>
              <a:cs typeface="+mn-cs"/>
            </a:endParaRPr>
          </a:p>
        </p:txBody>
      </p:sp>
    </p:spTree>
    <p:custDataLst>
      <p:tags r:id="rId1"/>
    </p:custDataLst>
    <p:extLst>
      <p:ext uri="{BB962C8B-B14F-4D97-AF65-F5344CB8AC3E}">
        <p14:creationId xmlns:p14="http://schemas.microsoft.com/office/powerpoint/2010/main" val="3160032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0BD80-4DF9-915F-2BCF-D2F5919B79A4}"/>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5A1B330-F175-DAEA-F89B-ABC63B206624}"/>
              </a:ext>
            </a:extLst>
          </p:cNvPr>
          <p:cNvCxnSpPr>
            <a:cxnSpLocks/>
          </p:cNvCxnSpPr>
          <p:nvPr/>
        </p:nvCxnSpPr>
        <p:spPr>
          <a:xfrm flipV="1">
            <a:off x="2673032" y="1209040"/>
            <a:ext cx="6633528" cy="1016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36957FED-F282-6839-FEA9-E5F6D2A035A2}"/>
              </a:ext>
            </a:extLst>
          </p:cNvPr>
          <p:cNvSpPr/>
          <p:nvPr/>
        </p:nvSpPr>
        <p:spPr>
          <a:xfrm>
            <a:off x="8046722" y="1209043"/>
            <a:ext cx="3392170" cy="2489196"/>
          </a:xfrm>
          <a:prstGeom prst="arc">
            <a:avLst>
              <a:gd name="adj1" fmla="val 15361620"/>
              <a:gd name="adj2" fmla="val 6188706"/>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753119D8-26A3-66F3-C08E-E199656015E2}"/>
              </a:ext>
            </a:extLst>
          </p:cNvPr>
          <p:cNvCxnSpPr/>
          <p:nvPr/>
        </p:nvCxnSpPr>
        <p:spPr>
          <a:xfrm>
            <a:off x="3484880" y="3698239"/>
            <a:ext cx="5984240"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DC37503C-88A0-3C79-9812-4BD058AF54E5}"/>
              </a:ext>
            </a:extLst>
          </p:cNvPr>
          <p:cNvSpPr/>
          <p:nvPr/>
        </p:nvSpPr>
        <p:spPr>
          <a:xfrm flipH="1">
            <a:off x="1482238" y="3596535"/>
            <a:ext cx="3278827" cy="2548689"/>
          </a:xfrm>
          <a:prstGeom prst="arc">
            <a:avLst>
              <a:gd name="adj1" fmla="val 16669717"/>
              <a:gd name="adj2" fmla="val 4965785"/>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05A74BA-1D3C-07D3-A968-C861B9DA861D}"/>
              </a:ext>
            </a:extLst>
          </p:cNvPr>
          <p:cNvCxnSpPr>
            <a:cxnSpLocks/>
          </p:cNvCxnSpPr>
          <p:nvPr/>
        </p:nvCxnSpPr>
        <p:spPr>
          <a:xfrm flipV="1">
            <a:off x="3307079" y="6151883"/>
            <a:ext cx="6365880" cy="25397"/>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97E6974-CBC3-8914-EAC7-63CD687DBC1D}"/>
              </a:ext>
            </a:extLst>
          </p:cNvPr>
          <p:cNvSpPr/>
          <p:nvPr/>
        </p:nvSpPr>
        <p:spPr>
          <a:xfrm>
            <a:off x="8816342" y="5842002"/>
            <a:ext cx="619758" cy="619758"/>
          </a:xfrm>
          <a:prstGeom prst="ellipse">
            <a:avLst/>
          </a:prstGeom>
          <a:solidFill>
            <a:srgbClr val="E56947"/>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2" name="Oval 1">
            <a:extLst>
              <a:ext uri="{FF2B5EF4-FFF2-40B4-BE49-F238E27FC236}">
                <a16:creationId xmlns:a16="http://schemas.microsoft.com/office/drawing/2014/main" id="{845FBA0B-0D3E-2760-0B2C-5B506B80A94C}"/>
              </a:ext>
            </a:extLst>
          </p:cNvPr>
          <p:cNvSpPr/>
          <p:nvPr/>
        </p:nvSpPr>
        <p:spPr>
          <a:xfrm>
            <a:off x="2923540" y="858522"/>
            <a:ext cx="619758" cy="619758"/>
          </a:xfrm>
          <a:prstGeom prst="ellipse">
            <a:avLst/>
          </a:prstGeom>
          <a:solidFill>
            <a:srgbClr val="92D050"/>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3" name="Oval 2">
            <a:extLst>
              <a:ext uri="{FF2B5EF4-FFF2-40B4-BE49-F238E27FC236}">
                <a16:creationId xmlns:a16="http://schemas.microsoft.com/office/drawing/2014/main" id="{4E409BC9-E658-A994-0A58-F43C649BC122}"/>
              </a:ext>
            </a:extLst>
          </p:cNvPr>
          <p:cNvSpPr/>
          <p:nvPr/>
        </p:nvSpPr>
        <p:spPr>
          <a:xfrm>
            <a:off x="5006344" y="858522"/>
            <a:ext cx="619758" cy="619758"/>
          </a:xfrm>
          <a:prstGeom prst="ellipse">
            <a:avLst/>
          </a:prstGeom>
          <a:solidFill>
            <a:srgbClr val="6E757D"/>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11</a:t>
            </a:r>
          </a:p>
        </p:txBody>
      </p:sp>
      <p:sp>
        <p:nvSpPr>
          <p:cNvPr id="4" name="Oval 3">
            <a:extLst>
              <a:ext uri="{FF2B5EF4-FFF2-40B4-BE49-F238E27FC236}">
                <a16:creationId xmlns:a16="http://schemas.microsoft.com/office/drawing/2014/main" id="{3B1F6230-F7F9-B59F-0160-5F0A4B0A6C7F}"/>
              </a:ext>
            </a:extLst>
          </p:cNvPr>
          <p:cNvSpPr/>
          <p:nvPr/>
        </p:nvSpPr>
        <p:spPr>
          <a:xfrm>
            <a:off x="11038247" y="1810451"/>
            <a:ext cx="619758" cy="619758"/>
          </a:xfrm>
          <a:prstGeom prst="ellipse">
            <a:avLst/>
          </a:prstGeom>
          <a:solidFill>
            <a:srgbClr val="8ABCB9"/>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08</a:t>
            </a:r>
          </a:p>
        </p:txBody>
      </p:sp>
      <p:sp>
        <p:nvSpPr>
          <p:cNvPr id="5" name="Oval 4">
            <a:extLst>
              <a:ext uri="{FF2B5EF4-FFF2-40B4-BE49-F238E27FC236}">
                <a16:creationId xmlns:a16="http://schemas.microsoft.com/office/drawing/2014/main" id="{0B284BE8-E9FB-A048-133C-C05540DDA074}"/>
              </a:ext>
            </a:extLst>
          </p:cNvPr>
          <p:cNvSpPr/>
          <p:nvPr/>
        </p:nvSpPr>
        <p:spPr>
          <a:xfrm>
            <a:off x="8283897" y="3372463"/>
            <a:ext cx="619758" cy="619758"/>
          </a:xfrm>
          <a:prstGeom prst="ellipse">
            <a:avLst/>
          </a:prstGeom>
          <a:solidFill>
            <a:srgbClr val="7030A0"/>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07</a:t>
            </a:r>
          </a:p>
        </p:txBody>
      </p:sp>
      <p:sp>
        <p:nvSpPr>
          <p:cNvPr id="6" name="Oval 5">
            <a:extLst>
              <a:ext uri="{FF2B5EF4-FFF2-40B4-BE49-F238E27FC236}">
                <a16:creationId xmlns:a16="http://schemas.microsoft.com/office/drawing/2014/main" id="{D5A55F6F-C104-215C-0394-889D6B5D7C79}"/>
              </a:ext>
            </a:extLst>
          </p:cNvPr>
          <p:cNvSpPr/>
          <p:nvPr/>
        </p:nvSpPr>
        <p:spPr>
          <a:xfrm>
            <a:off x="1248241" y="4712796"/>
            <a:ext cx="619758" cy="619758"/>
          </a:xfrm>
          <a:prstGeom prst="ellipse">
            <a:avLst/>
          </a:prstGeom>
          <a:solidFill>
            <a:srgbClr val="FE945A"/>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04</a:t>
            </a: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2A1C2C9-16E9-E8A9-1259-129FED083A3F}"/>
              </a:ext>
            </a:extLst>
          </p:cNvPr>
          <p:cNvSpPr/>
          <p:nvPr/>
        </p:nvSpPr>
        <p:spPr>
          <a:xfrm>
            <a:off x="5675634" y="5842002"/>
            <a:ext cx="619758" cy="619758"/>
          </a:xfrm>
          <a:prstGeom prst="ellipse">
            <a:avLst/>
          </a:prstGeom>
          <a:solidFill>
            <a:srgbClr val="9B9750"/>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8" name="Oval 7">
            <a:extLst>
              <a:ext uri="{FF2B5EF4-FFF2-40B4-BE49-F238E27FC236}">
                <a16:creationId xmlns:a16="http://schemas.microsoft.com/office/drawing/2014/main" id="{690B38C6-B14F-3771-5859-00B91CFB4404}"/>
              </a:ext>
            </a:extLst>
          </p:cNvPr>
          <p:cNvSpPr/>
          <p:nvPr/>
        </p:nvSpPr>
        <p:spPr>
          <a:xfrm>
            <a:off x="5675634" y="3388362"/>
            <a:ext cx="619758" cy="619758"/>
          </a:xfrm>
          <a:prstGeom prst="ellipse">
            <a:avLst/>
          </a:prstGeom>
          <a:solidFill>
            <a:schemeClr val="accent1">
              <a:lumMod val="75000"/>
            </a:schemeClr>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prstClr val="white"/>
                </a:solidFill>
                <a:effectLst/>
                <a:uLnTx/>
                <a:uFillTx/>
                <a:latin typeface="Calibri" panose="020F0502020204030204"/>
                <a:ea typeface="+mn-ea"/>
                <a:cs typeface="+mn-cs"/>
              </a:rPr>
              <a:t>06</a:t>
            </a: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A980819-5F4D-8BBE-834C-7032E19DA172}"/>
              </a:ext>
            </a:extLst>
          </p:cNvPr>
          <p:cNvSpPr/>
          <p:nvPr/>
        </p:nvSpPr>
        <p:spPr>
          <a:xfrm>
            <a:off x="8816342" y="858522"/>
            <a:ext cx="619758" cy="619758"/>
          </a:xfrm>
          <a:prstGeom prst="ellipse">
            <a:avLst/>
          </a:prstGeom>
          <a:solidFill>
            <a:schemeClr val="accent4">
              <a:lumMod val="20000"/>
              <a:lumOff val="80000"/>
            </a:schemeClr>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panose="020F0502020204030204"/>
                <a:ea typeface="+mn-ea"/>
                <a:cs typeface="+mn-cs"/>
              </a:rPr>
              <a:t>09</a:t>
            </a:r>
          </a:p>
        </p:txBody>
      </p:sp>
      <p:sp>
        <p:nvSpPr>
          <p:cNvPr id="16" name="Oval 15">
            <a:extLst>
              <a:ext uri="{FF2B5EF4-FFF2-40B4-BE49-F238E27FC236}">
                <a16:creationId xmlns:a16="http://schemas.microsoft.com/office/drawing/2014/main" id="{E94DB4AD-5F57-9211-439A-37E545B22B2E}"/>
              </a:ext>
            </a:extLst>
          </p:cNvPr>
          <p:cNvSpPr/>
          <p:nvPr/>
        </p:nvSpPr>
        <p:spPr>
          <a:xfrm>
            <a:off x="2923540" y="3388362"/>
            <a:ext cx="619758" cy="619758"/>
          </a:xfrm>
          <a:prstGeom prst="ellipse">
            <a:avLst/>
          </a:prstGeom>
          <a:solidFill>
            <a:srgbClr val="D34B8D"/>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05</a:t>
            </a:r>
          </a:p>
        </p:txBody>
      </p:sp>
      <p:sp>
        <p:nvSpPr>
          <p:cNvPr id="17" name="Oval 16">
            <a:extLst>
              <a:ext uri="{FF2B5EF4-FFF2-40B4-BE49-F238E27FC236}">
                <a16:creationId xmlns:a16="http://schemas.microsoft.com/office/drawing/2014/main" id="{B4D7C373-4B99-6B5D-E3EC-718C39F55C7C}"/>
              </a:ext>
            </a:extLst>
          </p:cNvPr>
          <p:cNvSpPr/>
          <p:nvPr/>
        </p:nvSpPr>
        <p:spPr>
          <a:xfrm>
            <a:off x="2923540" y="5842002"/>
            <a:ext cx="619758" cy="619758"/>
          </a:xfrm>
          <a:prstGeom prst="ellipse">
            <a:avLst/>
          </a:prstGeom>
          <a:solidFill>
            <a:srgbClr val="00B0F0"/>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18" name="Oval 17">
            <a:extLst>
              <a:ext uri="{FF2B5EF4-FFF2-40B4-BE49-F238E27FC236}">
                <a16:creationId xmlns:a16="http://schemas.microsoft.com/office/drawing/2014/main" id="{DBF7DEC6-4191-BAB5-125C-D25D86821098}"/>
              </a:ext>
            </a:extLst>
          </p:cNvPr>
          <p:cNvSpPr/>
          <p:nvPr/>
        </p:nvSpPr>
        <p:spPr>
          <a:xfrm>
            <a:off x="6986272" y="858522"/>
            <a:ext cx="619758" cy="619758"/>
          </a:xfrm>
          <a:prstGeom prst="ellipse">
            <a:avLst/>
          </a:prstGeom>
          <a:solidFill>
            <a:srgbClr val="CD9934"/>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20" name="TextBox 19">
            <a:extLst>
              <a:ext uri="{FF2B5EF4-FFF2-40B4-BE49-F238E27FC236}">
                <a16:creationId xmlns:a16="http://schemas.microsoft.com/office/drawing/2014/main" id="{F537B0CD-88BC-DC36-E339-4DE12616AC9D}"/>
              </a:ext>
            </a:extLst>
          </p:cNvPr>
          <p:cNvSpPr txBox="1"/>
          <p:nvPr/>
        </p:nvSpPr>
        <p:spPr>
          <a:xfrm>
            <a:off x="8394462" y="5342077"/>
            <a:ext cx="1298576" cy="430887"/>
          </a:xfrm>
          <a:prstGeom prst="rect">
            <a:avLst/>
          </a:prstGeom>
          <a:noFill/>
        </p:spPr>
        <p:txBody>
          <a:bodyPr wrap="square">
            <a:spAutoFit/>
          </a:bodyPr>
          <a:lstStyle/>
          <a:p>
            <a:pPr lvl="0" algn="ctr" defTabSz="914492">
              <a:defRPr/>
            </a:pPr>
            <a:r>
              <a:rPr lang="id-ID" sz="1100">
                <a:solidFill>
                  <a:prstClr val="black"/>
                </a:solidFill>
                <a:latin typeface="Montserrat" pitchFamily="2" charset="0"/>
                <a:ea typeface="Roboto Bold" panose="02000000000000000000" pitchFamily="2" charset="0"/>
                <a:cs typeface="Arial" panose="020B0604020202020204" pitchFamily="34" charset="0"/>
              </a:rPr>
              <a:t>Identifikasi Masalah</a:t>
            </a:r>
            <a:endParaRPr kumimoji="0" lang="id-ID" sz="1100"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44DB0ABD-A1EF-6831-C4B8-6C2CD37B9B50}"/>
              </a:ext>
            </a:extLst>
          </p:cNvPr>
          <p:cNvSpPr txBox="1"/>
          <p:nvPr/>
        </p:nvSpPr>
        <p:spPr>
          <a:xfrm>
            <a:off x="5006346" y="5342077"/>
            <a:ext cx="1919607" cy="420756"/>
          </a:xfrm>
          <a:prstGeom prst="rect">
            <a:avLst/>
          </a:prstGeom>
          <a:noFill/>
        </p:spPr>
        <p:txBody>
          <a:bodyPr wrap="square">
            <a:spAutoFit/>
          </a:bodyPr>
          <a:lstStyle/>
          <a:p>
            <a:pPr lvl="0" algn="ctr" defTabSz="914492">
              <a:defRPr/>
            </a:pPr>
            <a:r>
              <a:rPr lang="id-ID" sz="1067">
                <a:solidFill>
                  <a:prstClr val="black"/>
                </a:solidFill>
                <a:latin typeface="Montserrat" pitchFamily="2" charset="0"/>
                <a:ea typeface="Roboto Bold" panose="02000000000000000000" pitchFamily="2" charset="0"/>
                <a:cs typeface="Arial" panose="020B0604020202020204" pitchFamily="34" charset="0"/>
              </a:rPr>
              <a:t>Identifikasi Pelanggan &amp; Validasi Kebutuhan</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A2DFBC9C-C62D-6353-1F69-8938A00428B6}"/>
              </a:ext>
            </a:extLst>
          </p:cNvPr>
          <p:cNvSpPr txBox="1"/>
          <p:nvPr/>
        </p:nvSpPr>
        <p:spPr>
          <a:xfrm>
            <a:off x="0" y="4927626"/>
            <a:ext cx="1261741" cy="584968"/>
          </a:xfrm>
          <a:prstGeom prst="rect">
            <a:avLst/>
          </a:prstGeom>
          <a:noFill/>
        </p:spPr>
        <p:txBody>
          <a:bodyPr wrap="square">
            <a:spAutoFit/>
          </a:bodyPr>
          <a:lstStyle/>
          <a:p>
            <a:pPr lvl="0" algn="ctr" defTabSz="914492">
              <a:defRPr/>
            </a:pPr>
            <a:r>
              <a:rPr lang="id-ID" sz="1067">
                <a:solidFill>
                  <a:prstClr val="black"/>
                </a:solidFill>
                <a:latin typeface="Montserrat" pitchFamily="2" charset="0"/>
                <a:ea typeface="Roboto Bold" panose="02000000000000000000" pitchFamily="2" charset="0"/>
                <a:cs typeface="Arial" panose="020B0604020202020204" pitchFamily="34" charset="0"/>
              </a:rPr>
              <a:t>Pemetaan Peluang &amp; Persaingan</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19" name="Isosceles Triangle 18">
            <a:extLst>
              <a:ext uri="{FF2B5EF4-FFF2-40B4-BE49-F238E27FC236}">
                <a16:creationId xmlns:a16="http://schemas.microsoft.com/office/drawing/2014/main" id="{172433B7-F7A6-3C9A-E1F9-BDDD0DC68567}"/>
              </a:ext>
            </a:extLst>
          </p:cNvPr>
          <p:cNvSpPr/>
          <p:nvPr/>
        </p:nvSpPr>
        <p:spPr>
          <a:xfrm rot="16200000">
            <a:off x="7427216" y="6028053"/>
            <a:ext cx="346205" cy="298453"/>
          </a:xfrm>
          <a:prstGeom prst="triangle">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C7CF9133-181C-07D8-8EB0-8C30DE46EFE5}"/>
              </a:ext>
            </a:extLst>
          </p:cNvPr>
          <p:cNvSpPr/>
          <p:nvPr/>
        </p:nvSpPr>
        <p:spPr>
          <a:xfrm rot="16200000">
            <a:off x="4048380" y="1069976"/>
            <a:ext cx="346205" cy="298453"/>
          </a:xfrm>
          <a:prstGeom prst="triangle">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0FBBE37-0504-3364-593C-1EE26FAF3D01}"/>
              </a:ext>
            </a:extLst>
          </p:cNvPr>
          <p:cNvSpPr/>
          <p:nvPr/>
        </p:nvSpPr>
        <p:spPr>
          <a:xfrm rot="5400000" flipH="1">
            <a:off x="4484628" y="3549013"/>
            <a:ext cx="346205" cy="298453"/>
          </a:xfrm>
          <a:prstGeom prst="triangle">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Isosceles Triangle 24">
            <a:extLst>
              <a:ext uri="{FF2B5EF4-FFF2-40B4-BE49-F238E27FC236}">
                <a16:creationId xmlns:a16="http://schemas.microsoft.com/office/drawing/2014/main" id="{AD5C2622-1014-EA67-AB4D-7DBA8D202CD7}"/>
              </a:ext>
            </a:extLst>
          </p:cNvPr>
          <p:cNvSpPr/>
          <p:nvPr/>
        </p:nvSpPr>
        <p:spPr>
          <a:xfrm rot="5400000" flipH="1">
            <a:off x="7427216" y="3549013"/>
            <a:ext cx="346205" cy="298453"/>
          </a:xfrm>
          <a:prstGeom prst="triangle">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78D5860-7215-B58C-0EC6-17CAE08161C9}"/>
              </a:ext>
            </a:extLst>
          </p:cNvPr>
          <p:cNvSpPr txBox="1"/>
          <p:nvPr/>
        </p:nvSpPr>
        <p:spPr>
          <a:xfrm>
            <a:off x="2605799" y="2740585"/>
            <a:ext cx="1298576" cy="584968"/>
          </a:xfrm>
          <a:prstGeom prst="rect">
            <a:avLst/>
          </a:prstGeom>
          <a:noFill/>
        </p:spPr>
        <p:txBody>
          <a:bodyPr wrap="square">
            <a:spAutoFit/>
          </a:bodyPr>
          <a:lstStyle/>
          <a:p>
            <a:pPr lvl="0" algn="ctr" defTabSz="914492">
              <a:defRPr/>
            </a:pPr>
            <a:r>
              <a:rPr lang="id-ID" sz="1067">
                <a:solidFill>
                  <a:prstClr val="black"/>
                </a:solidFill>
                <a:latin typeface="Montserrat" pitchFamily="2" charset="0"/>
                <a:ea typeface="Roboto Bold" panose="02000000000000000000" pitchFamily="2" charset="0"/>
                <a:cs typeface="Arial" panose="020B0604020202020204" pitchFamily="34" charset="0"/>
              </a:rPr>
              <a:t>Pengembangan Prototipe &amp; MVP</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29" name="TextBox 28">
            <a:extLst>
              <a:ext uri="{FF2B5EF4-FFF2-40B4-BE49-F238E27FC236}">
                <a16:creationId xmlns:a16="http://schemas.microsoft.com/office/drawing/2014/main" id="{90580A79-E24C-1790-DCEC-002A46905E1C}"/>
              </a:ext>
            </a:extLst>
          </p:cNvPr>
          <p:cNvSpPr txBox="1"/>
          <p:nvPr/>
        </p:nvSpPr>
        <p:spPr>
          <a:xfrm>
            <a:off x="5306092" y="2896610"/>
            <a:ext cx="1298576" cy="420756"/>
          </a:xfrm>
          <a:prstGeom prst="rect">
            <a:avLst/>
          </a:prstGeom>
          <a:noFill/>
        </p:spPr>
        <p:txBody>
          <a:bodyPr wrap="square">
            <a:spAutoFit/>
          </a:bodyPr>
          <a:lstStyle/>
          <a:p>
            <a:pPr lvl="0" algn="ctr" defTabSz="914492">
              <a:defRPr/>
            </a:pPr>
            <a:r>
              <a:rPr lang="id-ID" sz="1067">
                <a:solidFill>
                  <a:prstClr val="black"/>
                </a:solidFill>
                <a:latin typeface="Montserrat" pitchFamily="2" charset="0"/>
                <a:ea typeface="Roboto Bold" panose="02000000000000000000" pitchFamily="2" charset="0"/>
                <a:cs typeface="Arial" panose="020B0604020202020204" pitchFamily="34" charset="0"/>
              </a:rPr>
              <a:t>Peluang) Penilaian</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035EFD66-B69C-52C0-0C77-0C2F7740F74A}"/>
              </a:ext>
            </a:extLst>
          </p:cNvPr>
          <p:cNvSpPr txBox="1"/>
          <p:nvPr/>
        </p:nvSpPr>
        <p:spPr>
          <a:xfrm>
            <a:off x="7827609" y="2896968"/>
            <a:ext cx="1298576" cy="430887"/>
          </a:xfrm>
          <a:prstGeom prst="rect">
            <a:avLst/>
          </a:prstGeom>
          <a:noFill/>
        </p:spPr>
        <p:txBody>
          <a:bodyPr wrap="square">
            <a:spAutoFit/>
          </a:bodyPr>
          <a:lstStyle/>
          <a:p>
            <a:pPr lvl="0" algn="ctr" defTabSz="914492">
              <a:defRPr/>
            </a:pPr>
            <a:r>
              <a:rPr lang="id-ID" sz="1100">
                <a:solidFill>
                  <a:prstClr val="black"/>
                </a:solidFill>
                <a:latin typeface="Montserrat" pitchFamily="2" charset="0"/>
                <a:ea typeface="Roboto Bold" panose="02000000000000000000" pitchFamily="2" charset="0"/>
                <a:cs typeface="Arial" panose="020B0604020202020204" pitchFamily="34" charset="0"/>
              </a:rPr>
              <a:t>Pemodelan Bisnis</a:t>
            </a:r>
            <a:endParaRPr kumimoji="0" lang="id-ID" sz="1100"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31" name="TextBox 30">
            <a:extLst>
              <a:ext uri="{FF2B5EF4-FFF2-40B4-BE49-F238E27FC236}">
                <a16:creationId xmlns:a16="http://schemas.microsoft.com/office/drawing/2014/main" id="{F6DB0318-F53F-EE52-46C5-D719EC1C160D}"/>
              </a:ext>
            </a:extLst>
          </p:cNvPr>
          <p:cNvSpPr txBox="1"/>
          <p:nvPr/>
        </p:nvSpPr>
        <p:spPr>
          <a:xfrm>
            <a:off x="2503803" y="5342077"/>
            <a:ext cx="1919607" cy="420756"/>
          </a:xfrm>
          <a:prstGeom prst="rect">
            <a:avLst/>
          </a:prstGeom>
          <a:noFill/>
        </p:spPr>
        <p:txBody>
          <a:bodyPr wrap="square">
            <a:spAutoFit/>
          </a:bodyPr>
          <a:lstStyle/>
          <a:p>
            <a:pPr lvl="0" algn="ctr" defTabSz="914492">
              <a:defRPr/>
            </a:pPr>
            <a:r>
              <a:rPr lang="id-ID" sz="1067">
                <a:solidFill>
                  <a:prstClr val="black"/>
                </a:solidFill>
                <a:latin typeface="Montserrat" pitchFamily="2" charset="0"/>
                <a:ea typeface="Roboto Bold" panose="02000000000000000000" pitchFamily="2" charset="0"/>
                <a:cs typeface="Arial" panose="020B0604020202020204" pitchFamily="34" charset="0"/>
              </a:rPr>
              <a:t>Ide Solusi
Generasi</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32" name="TextBox 31">
            <a:extLst>
              <a:ext uri="{FF2B5EF4-FFF2-40B4-BE49-F238E27FC236}">
                <a16:creationId xmlns:a16="http://schemas.microsoft.com/office/drawing/2014/main" id="{EE0270C8-12CA-0CFF-1418-38F8BA0F7C2E}"/>
              </a:ext>
            </a:extLst>
          </p:cNvPr>
          <p:cNvSpPr txBox="1"/>
          <p:nvPr/>
        </p:nvSpPr>
        <p:spPr>
          <a:xfrm>
            <a:off x="9366006" y="2044783"/>
            <a:ext cx="1593153" cy="420756"/>
          </a:xfrm>
          <a:prstGeom prst="rect">
            <a:avLst/>
          </a:prstGeom>
          <a:noFill/>
        </p:spPr>
        <p:txBody>
          <a:bodyPr wrap="square">
            <a:spAutoFit/>
          </a:bodyPr>
          <a:lstStyle/>
          <a:p>
            <a:pPr lvl="0" algn="ctr" defTabSz="914492">
              <a:defRPr/>
            </a:pPr>
            <a:r>
              <a:rPr lang="id-ID" sz="1067" dirty="0">
                <a:solidFill>
                  <a:prstClr val="black"/>
                </a:solidFill>
                <a:latin typeface="Montserrat" pitchFamily="2" charset="0"/>
                <a:ea typeface="Roboto Bold" panose="02000000000000000000" pitchFamily="2" charset="0"/>
                <a:cs typeface="Arial" panose="020B0604020202020204" pitchFamily="34" charset="0"/>
              </a:rPr>
              <a:t>Strategi Pemasaran &amp; Penjualan</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33" name="TextBox 32">
            <a:extLst>
              <a:ext uri="{FF2B5EF4-FFF2-40B4-BE49-F238E27FC236}">
                <a16:creationId xmlns:a16="http://schemas.microsoft.com/office/drawing/2014/main" id="{E508F3FF-8694-77DE-87A2-F8B44DA1927F}"/>
              </a:ext>
            </a:extLst>
          </p:cNvPr>
          <p:cNvSpPr txBox="1"/>
          <p:nvPr/>
        </p:nvSpPr>
        <p:spPr>
          <a:xfrm>
            <a:off x="8343899" y="1613355"/>
            <a:ext cx="1846901" cy="420756"/>
          </a:xfrm>
          <a:prstGeom prst="rect">
            <a:avLst/>
          </a:prstGeom>
          <a:noFill/>
        </p:spPr>
        <p:txBody>
          <a:bodyPr wrap="square">
            <a:spAutoFit/>
          </a:bodyPr>
          <a:lstStyle/>
          <a:p>
            <a:pPr lvl="0" algn="ctr" defTabSz="914492">
              <a:defRPr/>
            </a:pPr>
            <a:r>
              <a:rPr lang="id-ID" sz="1067">
                <a:solidFill>
                  <a:prstClr val="black"/>
                </a:solidFill>
                <a:latin typeface="Montserrat" pitchFamily="2" charset="0"/>
                <a:ea typeface="Roboto Bold" panose="02000000000000000000" pitchFamily="2" charset="0"/>
                <a:cs typeface="Arial" panose="020B0604020202020204" pitchFamily="34" charset="0"/>
              </a:rPr>
              <a:t>Manajemen Keuangan untuk Profitabilitas</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63CDDA9C-38D2-BBE0-3A35-1EB9088A3396}"/>
              </a:ext>
            </a:extLst>
          </p:cNvPr>
          <p:cNvSpPr txBox="1"/>
          <p:nvPr/>
        </p:nvSpPr>
        <p:spPr>
          <a:xfrm>
            <a:off x="6748144" y="1600073"/>
            <a:ext cx="1298576" cy="420756"/>
          </a:xfrm>
          <a:prstGeom prst="rect">
            <a:avLst/>
          </a:prstGeom>
          <a:noFill/>
        </p:spPr>
        <p:txBody>
          <a:bodyPr wrap="square">
            <a:spAutoFit/>
          </a:bodyPr>
          <a:lstStyle/>
          <a:p>
            <a:pPr lvl="0" algn="ctr" defTabSz="914492">
              <a:defRPr/>
            </a:pPr>
            <a:r>
              <a:rPr lang="id-ID" sz="1067">
                <a:solidFill>
                  <a:prstClr val="black"/>
                </a:solidFill>
                <a:latin typeface="Montserrat" pitchFamily="2" charset="0"/>
                <a:ea typeface="Roboto Bold" panose="02000000000000000000" pitchFamily="2" charset="0"/>
                <a:cs typeface="Arial" panose="020B0604020202020204" pitchFamily="34" charset="0"/>
              </a:rPr>
              <a:t>Persyaratan Tim &amp; Bakat</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35" name="TextBox 34">
            <a:extLst>
              <a:ext uri="{FF2B5EF4-FFF2-40B4-BE49-F238E27FC236}">
                <a16:creationId xmlns:a16="http://schemas.microsoft.com/office/drawing/2014/main" id="{F2F7ED75-A237-9709-8841-74FF7C9E97B5}"/>
              </a:ext>
            </a:extLst>
          </p:cNvPr>
          <p:cNvSpPr txBox="1"/>
          <p:nvPr/>
        </p:nvSpPr>
        <p:spPr>
          <a:xfrm>
            <a:off x="4666936" y="1600073"/>
            <a:ext cx="1510345" cy="420756"/>
          </a:xfrm>
          <a:prstGeom prst="rect">
            <a:avLst/>
          </a:prstGeom>
          <a:noFill/>
        </p:spPr>
        <p:txBody>
          <a:bodyPr wrap="square">
            <a:spAutoFit/>
          </a:bodyPr>
          <a:lstStyle/>
          <a:p>
            <a:pPr lvl="0" algn="ctr" defTabSz="914492">
              <a:defRPr/>
            </a:pPr>
            <a:r>
              <a:rPr lang="en-US" sz="1067">
                <a:solidFill>
                  <a:prstClr val="black"/>
                </a:solidFill>
                <a:latin typeface="Montserrat" pitchFamily="2" charset="0"/>
                <a:ea typeface="Roboto Bold" panose="02000000000000000000" pitchFamily="2" charset="0"/>
                <a:cs typeface="Arial" panose="020B0604020202020204" pitchFamily="34" charset="0"/>
              </a:rPr>
              <a:t>Orientasi untuk Skala</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sp>
        <p:nvSpPr>
          <p:cNvPr id="36" name="TextBox 35">
            <a:extLst>
              <a:ext uri="{FF2B5EF4-FFF2-40B4-BE49-F238E27FC236}">
                <a16:creationId xmlns:a16="http://schemas.microsoft.com/office/drawing/2014/main" id="{B2D66D62-1829-F333-52A6-A69E22E0B502}"/>
              </a:ext>
            </a:extLst>
          </p:cNvPr>
          <p:cNvSpPr txBox="1"/>
          <p:nvPr/>
        </p:nvSpPr>
        <p:spPr>
          <a:xfrm>
            <a:off x="2584131" y="1600072"/>
            <a:ext cx="1298576" cy="584968"/>
          </a:xfrm>
          <a:prstGeom prst="rect">
            <a:avLst/>
          </a:prstGeom>
          <a:noFill/>
        </p:spPr>
        <p:txBody>
          <a:bodyPr wrap="square">
            <a:spAutoFit/>
          </a:bodyPr>
          <a:lstStyle/>
          <a:p>
            <a:pPr lvl="0" algn="ctr" defTabSz="914492">
              <a:defRPr/>
            </a:pPr>
            <a:r>
              <a:rPr lang="en-IN" sz="1067">
                <a:solidFill>
                  <a:prstClr val="black"/>
                </a:solidFill>
                <a:latin typeface="Montserrat" pitchFamily="2" charset="0"/>
                <a:ea typeface="Roboto Bold" panose="02000000000000000000" pitchFamily="2" charset="0"/>
                <a:cs typeface="Arial" panose="020B0604020202020204" pitchFamily="34" charset="0"/>
              </a:rPr>
              <a:t>Presentasi Kelangsungan Hidup Usaha</a:t>
            </a:r>
            <a:endParaRPr kumimoji="0" lang="id-ID" sz="1067" b="0" i="0" u="none" strike="noStrike" kern="1200" cap="none" spc="0" normalizeH="0" baseline="0" noProof="0" dirty="0">
              <a:ln>
                <a:noFill/>
              </a:ln>
              <a:solidFill>
                <a:prstClr val="black"/>
              </a:solidFill>
              <a:effectLst/>
              <a:uLnTx/>
              <a:uFillTx/>
              <a:latin typeface="Montserrat" pitchFamily="2" charset="0"/>
              <a:ea typeface="Roboto Bold" panose="02000000000000000000" pitchFamily="2" charset="0"/>
              <a:cs typeface="Arial" panose="020B0604020202020204" pitchFamily="34" charset="0"/>
            </a:endParaRPr>
          </a:p>
        </p:txBody>
      </p:sp>
      <p:pic>
        <p:nvPicPr>
          <p:cNvPr id="39" name="Picture 38" descr="A red and white rocket&#10;&#10;Description automatically generated">
            <a:extLst>
              <a:ext uri="{FF2B5EF4-FFF2-40B4-BE49-F238E27FC236}">
                <a16:creationId xmlns:a16="http://schemas.microsoft.com/office/drawing/2014/main" id="{623186E1-4707-4E28-B6FD-7EA073E267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809465">
            <a:off x="1851166" y="661103"/>
            <a:ext cx="623209" cy="623209"/>
          </a:xfrm>
          <a:prstGeom prst="rect">
            <a:avLst/>
          </a:prstGeom>
          <a:effectLst>
            <a:reflection blurRad="6350" stA="52000" endA="300" endPos="35000" dir="5400000" sy="-100000" algn="bl" rotWithShape="0"/>
          </a:effectLst>
        </p:spPr>
      </p:pic>
      <p:sp>
        <p:nvSpPr>
          <p:cNvPr id="38" name="Rectangle: Rounded Corners 37">
            <a:extLst>
              <a:ext uri="{FF2B5EF4-FFF2-40B4-BE49-F238E27FC236}">
                <a16:creationId xmlns:a16="http://schemas.microsoft.com/office/drawing/2014/main" id="{2BA9ADAF-FCA6-EDE1-58F6-1D9FFAF0B017}"/>
              </a:ext>
            </a:extLst>
          </p:cNvPr>
          <p:cNvSpPr/>
          <p:nvPr/>
        </p:nvSpPr>
        <p:spPr>
          <a:xfrm>
            <a:off x="1656079" y="2472728"/>
            <a:ext cx="1107441" cy="359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err="1">
                <a:ln>
                  <a:noFill/>
                </a:ln>
                <a:solidFill>
                  <a:prstClr val="white"/>
                </a:solidFill>
                <a:effectLst/>
                <a:uLnTx/>
                <a:uFillTx/>
                <a:latin typeface="Calibri" panose="020F0502020204030204"/>
                <a:ea typeface="+mn-ea"/>
                <a:cs typeface="+mn-cs"/>
              </a:rPr>
              <a:t>Tonggak</a:t>
            </a:r>
            <a:r>
              <a:rPr kumimoji="0" lang="en-IN" sz="11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cxnSp>
        <p:nvCxnSpPr>
          <p:cNvPr id="41" name="Straight Connector 40">
            <a:extLst>
              <a:ext uri="{FF2B5EF4-FFF2-40B4-BE49-F238E27FC236}">
                <a16:creationId xmlns:a16="http://schemas.microsoft.com/office/drawing/2014/main" id="{0A334FFB-AF47-CB67-9140-E39EC11D898E}"/>
              </a:ext>
            </a:extLst>
          </p:cNvPr>
          <p:cNvCxnSpPr>
            <a:cxnSpLocks/>
          </p:cNvCxnSpPr>
          <p:nvPr/>
        </p:nvCxnSpPr>
        <p:spPr>
          <a:xfrm>
            <a:off x="2096684" y="2847584"/>
            <a:ext cx="37704" cy="1023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222E6C82-9057-AFEA-0054-8EF03191FB68}"/>
              </a:ext>
            </a:extLst>
          </p:cNvPr>
          <p:cNvSpPr/>
          <p:nvPr/>
        </p:nvSpPr>
        <p:spPr>
          <a:xfrm>
            <a:off x="9893101" y="2652548"/>
            <a:ext cx="1107441" cy="359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err="1">
                <a:ln>
                  <a:noFill/>
                </a:ln>
                <a:solidFill>
                  <a:prstClr val="white"/>
                </a:solidFill>
                <a:effectLst/>
                <a:uLnTx/>
                <a:uFillTx/>
                <a:latin typeface="Calibri" panose="020F0502020204030204"/>
                <a:ea typeface="+mn-ea"/>
                <a:cs typeface="+mn-cs"/>
              </a:rPr>
              <a:t>Tonggak</a:t>
            </a:r>
            <a:r>
              <a:rPr kumimoji="0" lang="en-IN" sz="11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cxnSp>
        <p:nvCxnSpPr>
          <p:cNvPr id="46" name="Straight Connector 45">
            <a:extLst>
              <a:ext uri="{FF2B5EF4-FFF2-40B4-BE49-F238E27FC236}">
                <a16:creationId xmlns:a16="http://schemas.microsoft.com/office/drawing/2014/main" id="{565A77E5-D4D7-8D40-C678-2724DCA5BBC3}"/>
              </a:ext>
            </a:extLst>
          </p:cNvPr>
          <p:cNvCxnSpPr>
            <a:cxnSpLocks/>
            <a:stCxn id="45" idx="3"/>
          </p:cNvCxnSpPr>
          <p:nvPr/>
        </p:nvCxnSpPr>
        <p:spPr>
          <a:xfrm>
            <a:off x="11000542" y="2832368"/>
            <a:ext cx="95331" cy="366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0B612A1B-DBCD-1085-1350-CBE533FFCD89}"/>
              </a:ext>
            </a:extLst>
          </p:cNvPr>
          <p:cNvSpPr/>
          <p:nvPr/>
        </p:nvSpPr>
        <p:spPr>
          <a:xfrm>
            <a:off x="5017469" y="261175"/>
            <a:ext cx="1107441" cy="359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err="1">
                <a:ln>
                  <a:noFill/>
                </a:ln>
                <a:solidFill>
                  <a:prstClr val="white"/>
                </a:solidFill>
                <a:effectLst/>
                <a:uLnTx/>
                <a:uFillTx/>
                <a:latin typeface="Calibri" panose="020F0502020204030204"/>
                <a:ea typeface="+mn-ea"/>
                <a:cs typeface="+mn-cs"/>
              </a:rPr>
              <a:t>Tonggak</a:t>
            </a:r>
            <a:r>
              <a:rPr kumimoji="0" lang="en-IN" sz="11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cxnSp>
        <p:nvCxnSpPr>
          <p:cNvPr id="48" name="Straight Connector 47">
            <a:extLst>
              <a:ext uri="{FF2B5EF4-FFF2-40B4-BE49-F238E27FC236}">
                <a16:creationId xmlns:a16="http://schemas.microsoft.com/office/drawing/2014/main" id="{64CABBCA-F1F2-8C0F-FE29-500E6EBAC7DF}"/>
              </a:ext>
            </a:extLst>
          </p:cNvPr>
          <p:cNvCxnSpPr>
            <a:cxnSpLocks/>
            <a:stCxn id="47" idx="2"/>
          </p:cNvCxnSpPr>
          <p:nvPr/>
        </p:nvCxnSpPr>
        <p:spPr>
          <a:xfrm>
            <a:off x="5571190" y="620815"/>
            <a:ext cx="408429" cy="5185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F6C9ACB-A88C-45A9-06BE-FD6310AC1361}"/>
              </a:ext>
            </a:extLst>
          </p:cNvPr>
          <p:cNvSpPr/>
          <p:nvPr/>
        </p:nvSpPr>
        <p:spPr>
          <a:xfrm>
            <a:off x="5565619" y="5767568"/>
            <a:ext cx="828000" cy="768625"/>
          </a:xfrm>
          <a:prstGeom prst="ellipse">
            <a:avLst/>
          </a:prstGeom>
          <a:noFill/>
          <a:ln w="38100">
            <a:solidFill>
              <a:srgbClr val="E56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7">
            <a:extLst>
              <a:ext uri="{FF2B5EF4-FFF2-40B4-BE49-F238E27FC236}">
                <a16:creationId xmlns:a16="http://schemas.microsoft.com/office/drawing/2014/main" id="{B81814F6-F013-B698-C3D9-A3F8A98CF7EA}"/>
              </a:ext>
            </a:extLst>
          </p:cNvPr>
          <p:cNvSpPr/>
          <p:nvPr/>
        </p:nvSpPr>
        <p:spPr>
          <a:xfrm>
            <a:off x="807557" y="3502852"/>
            <a:ext cx="1107441" cy="3596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lvl="0" algn="ctr" defTabSz="914492">
              <a:defRPr/>
            </a:pPr>
            <a:r>
              <a:rPr lang="en-IN" sz="1100">
                <a:solidFill>
                  <a:prstClr val="white"/>
                </a:solidFill>
                <a:latin typeface="Calibri" panose="020F0502020204030204"/>
              </a:rPr>
              <a:t>Kuis 1</a:t>
            </a:r>
            <a:endParaRPr kumimoji="0" lang="en-IN"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37">
            <a:extLst>
              <a:ext uri="{FF2B5EF4-FFF2-40B4-BE49-F238E27FC236}">
                <a16:creationId xmlns:a16="http://schemas.microsoft.com/office/drawing/2014/main" id="{3BB8E9A0-1C9D-30F2-29E5-6C1EFE02B10A}"/>
              </a:ext>
            </a:extLst>
          </p:cNvPr>
          <p:cNvSpPr/>
          <p:nvPr/>
        </p:nvSpPr>
        <p:spPr>
          <a:xfrm>
            <a:off x="9762683" y="4173655"/>
            <a:ext cx="1107441" cy="3596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lvl="0" algn="ctr" defTabSz="914492">
              <a:defRPr/>
            </a:pPr>
            <a:r>
              <a:rPr lang="en-IN" sz="1100" dirty="0" err="1">
                <a:solidFill>
                  <a:prstClr val="white"/>
                </a:solidFill>
                <a:latin typeface="Calibri" panose="020F0502020204030204"/>
              </a:rPr>
              <a:t>Kuis</a:t>
            </a:r>
            <a:r>
              <a:rPr lang="en-IN" sz="1100" dirty="0">
                <a:solidFill>
                  <a:prstClr val="white"/>
                </a:solidFill>
                <a:latin typeface="Calibri" panose="020F0502020204030204"/>
              </a:rPr>
              <a:t> 2</a:t>
            </a:r>
            <a:endParaRPr kumimoji="0" lang="en-IN"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Rounded Corners 37">
            <a:extLst>
              <a:ext uri="{FF2B5EF4-FFF2-40B4-BE49-F238E27FC236}">
                <a16:creationId xmlns:a16="http://schemas.microsoft.com/office/drawing/2014/main" id="{79138BD2-F239-09E5-4A2B-E7C00B7EC432}"/>
              </a:ext>
            </a:extLst>
          </p:cNvPr>
          <p:cNvSpPr/>
          <p:nvPr/>
        </p:nvSpPr>
        <p:spPr>
          <a:xfrm>
            <a:off x="6358259" y="239847"/>
            <a:ext cx="1107441" cy="3596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lvl="0" algn="ctr" defTabSz="914492">
              <a:defRPr/>
            </a:pPr>
            <a:r>
              <a:rPr lang="en-IN" sz="1100">
                <a:solidFill>
                  <a:prstClr val="white"/>
                </a:solidFill>
                <a:latin typeface="Calibri" panose="020F0502020204030204"/>
              </a:rPr>
              <a:t>Kuis 3</a:t>
            </a:r>
            <a:endParaRPr kumimoji="0" lang="en-IN"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FEEE5A6B-B6E0-288C-6CF2-33C6FD33DD3F}"/>
              </a:ext>
            </a:extLst>
          </p:cNvPr>
          <p:cNvCxnSpPr>
            <a:cxnSpLocks/>
          </p:cNvCxnSpPr>
          <p:nvPr/>
        </p:nvCxnSpPr>
        <p:spPr>
          <a:xfrm flipH="1">
            <a:off x="1573210" y="3845324"/>
            <a:ext cx="1" cy="6526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017635A-02F1-F67A-1FC1-FB51B20A8312}"/>
              </a:ext>
            </a:extLst>
          </p:cNvPr>
          <p:cNvCxnSpPr>
            <a:cxnSpLocks/>
            <a:endCxn id="42" idx="0"/>
          </p:cNvCxnSpPr>
          <p:nvPr/>
        </p:nvCxnSpPr>
        <p:spPr>
          <a:xfrm>
            <a:off x="10090159" y="3682342"/>
            <a:ext cx="226245" cy="491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22AABDA-65B3-DBC8-BB15-5B6FE0AD39CF}"/>
              </a:ext>
            </a:extLst>
          </p:cNvPr>
          <p:cNvCxnSpPr>
            <a:cxnSpLocks/>
            <a:stCxn id="43" idx="2"/>
          </p:cNvCxnSpPr>
          <p:nvPr/>
        </p:nvCxnSpPr>
        <p:spPr>
          <a:xfrm flipH="1">
            <a:off x="6758664" y="599487"/>
            <a:ext cx="153316" cy="6560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F12363A-68E0-08EB-1614-776BC849F786}"/>
              </a:ext>
            </a:extLst>
          </p:cNvPr>
          <p:cNvSpPr txBox="1"/>
          <p:nvPr/>
        </p:nvSpPr>
        <p:spPr>
          <a:xfrm>
            <a:off x="215055" y="164208"/>
            <a:ext cx="1884569" cy="1200329"/>
          </a:xfrm>
          <a:prstGeom prst="rect">
            <a:avLst/>
          </a:prstGeom>
          <a:noFill/>
        </p:spPr>
        <p:txBody>
          <a:bodyPr wrap="square" rtlCol="0">
            <a:spAutoFit/>
          </a:bodyPr>
          <a:lstStyle/>
          <a:p>
            <a:pPr lvl="0">
              <a:defRPr/>
            </a:pPr>
            <a:r>
              <a:rPr lang="en-US" sz="2400" b="1" dirty="0" err="1">
                <a:solidFill>
                  <a:srgbClr val="F68721"/>
                </a:solidFill>
                <a:latin typeface="Open Sans" panose="020B0606030504020204" pitchFamily="34" charset="0"/>
                <a:ea typeface="Open Sans" panose="020B0606030504020204" pitchFamily="34" charset="0"/>
                <a:cs typeface="Open Sans" panose="020B0606030504020204" pitchFamily="34" charset="0"/>
              </a:rPr>
              <a:t>Perjalanan</a:t>
            </a:r>
            <a:r>
              <a:rPr lang="en-US" sz="2400" b="1" dirty="0">
                <a:solidFill>
                  <a:srgbClr val="F68721"/>
                </a:solidFill>
                <a:latin typeface="Open Sans" panose="020B0606030504020204" pitchFamily="34" charset="0"/>
                <a:ea typeface="Open Sans" panose="020B0606030504020204" pitchFamily="34" charset="0"/>
                <a:cs typeface="Open Sans" panose="020B0606030504020204" pitchFamily="34" charset="0"/>
              </a:rPr>
              <a:t> Usaha Anda</a:t>
            </a:r>
            <a:endParaRPr kumimoji="0" lang="en-US" sz="2400" b="1" i="0" u="none" strike="noStrike" kern="1200" cap="none" spc="0" normalizeH="0" baseline="0" noProof="0" dirty="0">
              <a:ln>
                <a:noFill/>
              </a:ln>
              <a:solidFill>
                <a:srgbClr val="F687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Arc 26">
            <a:extLst>
              <a:ext uri="{FF2B5EF4-FFF2-40B4-BE49-F238E27FC236}">
                <a16:creationId xmlns:a16="http://schemas.microsoft.com/office/drawing/2014/main" id="{BCE74C5A-FF26-16F5-31BE-1FCD1144CE41}"/>
              </a:ext>
            </a:extLst>
          </p:cNvPr>
          <p:cNvSpPr/>
          <p:nvPr/>
        </p:nvSpPr>
        <p:spPr>
          <a:xfrm rot="7826874" flipH="1">
            <a:off x="2878964" y="3293021"/>
            <a:ext cx="2125688" cy="1492898"/>
          </a:xfrm>
          <a:prstGeom prst="arc">
            <a:avLst>
              <a:gd name="adj1" fmla="val 7368283"/>
              <a:gd name="adj2" fmla="val 11782113"/>
            </a:avLst>
          </a:prstGeom>
          <a:ln w="19050">
            <a:solidFill>
              <a:srgbClr val="E569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92">
              <a:defRPr/>
            </a:pPr>
            <a:endParaRPr lang="en-IN">
              <a:solidFill>
                <a:prstClr val="black"/>
              </a:solidFill>
              <a:latin typeface="Calibri" panose="020F0502020204030204"/>
            </a:endParaRPr>
          </a:p>
        </p:txBody>
      </p:sp>
      <p:sp>
        <p:nvSpPr>
          <p:cNvPr id="53" name="Rectangle: Rounded Corners 26">
            <a:extLst>
              <a:ext uri="{FF2B5EF4-FFF2-40B4-BE49-F238E27FC236}">
                <a16:creationId xmlns:a16="http://schemas.microsoft.com/office/drawing/2014/main" id="{34D0F948-397E-F074-0C19-379A9D2117A9}"/>
              </a:ext>
            </a:extLst>
          </p:cNvPr>
          <p:cNvSpPr/>
          <p:nvPr/>
        </p:nvSpPr>
        <p:spPr>
          <a:xfrm>
            <a:off x="3512045" y="4400841"/>
            <a:ext cx="3656925" cy="8532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311150" indent="-311150">
              <a:lnSpc>
                <a:spcPct val="90000"/>
              </a:lnSpc>
              <a:buClr>
                <a:srgbClr val="414042"/>
              </a:buClr>
              <a:buSzPct val="100000"/>
              <a:defRPr/>
            </a:pPr>
            <a:r>
              <a:rPr lang="en-US" sz="1400" dirty="0">
                <a:ln w="0"/>
                <a:solidFill>
                  <a:schemeClr val="bg1">
                    <a:lumMod val="75000"/>
                  </a:schemeClr>
                </a:solidFill>
                <a:effectLst>
                  <a:outerShdw blurRad="38100" dist="19050" dir="2700000" algn="tl" rotWithShape="0">
                    <a:schemeClr val="dk1">
                      <a:alpha val="40000"/>
                    </a:schemeClr>
                  </a:outerShdw>
                </a:effectLst>
                <a:latin typeface="Barlow" pitchFamily="2" charset="77"/>
              </a:rPr>
              <a:t>5.1 </a:t>
            </a:r>
            <a:r>
              <a:rPr lang="en-US" sz="1400" dirty="0" err="1">
                <a:ln w="0"/>
                <a:solidFill>
                  <a:schemeClr val="bg1">
                    <a:lumMod val="75000"/>
                  </a:schemeClr>
                </a:solidFill>
                <a:effectLst>
                  <a:outerShdw blurRad="38100" dist="19050" dir="2700000" algn="tl" rotWithShape="0">
                    <a:schemeClr val="dk1">
                      <a:alpha val="40000"/>
                    </a:schemeClr>
                  </a:outerShdw>
                </a:effectLst>
                <a:latin typeface="Barlow" pitchFamily="2" charset="77"/>
              </a:rPr>
              <a:t>Bangun</a:t>
            </a:r>
            <a:r>
              <a:rPr lang="en-US" sz="1400" dirty="0">
                <a:ln w="0"/>
                <a:solidFill>
                  <a:schemeClr val="bg1">
                    <a:lumMod val="75000"/>
                  </a:schemeClr>
                </a:solidFill>
                <a:effectLst>
                  <a:outerShdw blurRad="38100" dist="19050" dir="2700000" algn="tl" rotWithShape="0">
                    <a:schemeClr val="dk1">
                      <a:alpha val="40000"/>
                    </a:schemeClr>
                  </a:outerShdw>
                </a:effectLst>
                <a:latin typeface="Barlow" pitchFamily="2" charset="77"/>
              </a:rPr>
              <a:t> </a:t>
            </a:r>
            <a:r>
              <a:rPr lang="en-US" sz="1400" dirty="0" err="1">
                <a:ln w="0"/>
                <a:solidFill>
                  <a:schemeClr val="bg1">
                    <a:lumMod val="75000"/>
                  </a:schemeClr>
                </a:solidFill>
                <a:effectLst>
                  <a:outerShdw blurRad="38100" dist="19050" dir="2700000" algn="tl" rotWithShape="0">
                    <a:schemeClr val="dk1">
                      <a:alpha val="40000"/>
                    </a:schemeClr>
                  </a:outerShdw>
                </a:effectLst>
                <a:latin typeface="Barlow" pitchFamily="2" charset="77"/>
              </a:rPr>
              <a:t>Prototipe</a:t>
            </a:r>
            <a:r>
              <a:rPr lang="en-US" sz="1400" dirty="0">
                <a:ln w="0"/>
                <a:solidFill>
                  <a:schemeClr val="bg1">
                    <a:lumMod val="75000"/>
                  </a:schemeClr>
                </a:solidFill>
                <a:effectLst>
                  <a:outerShdw blurRad="38100" dist="19050" dir="2700000" algn="tl" rotWithShape="0">
                    <a:schemeClr val="dk1">
                      <a:alpha val="40000"/>
                    </a:schemeClr>
                  </a:outerShdw>
                </a:effectLst>
                <a:latin typeface="Barlow" pitchFamily="2" charset="77"/>
              </a:rPr>
              <a:t> Anda</a:t>
            </a:r>
            <a:r>
              <a:rPr lang="en-US" sz="1400" dirty="0">
                <a:ln w="0"/>
                <a:solidFill>
                  <a:schemeClr val="tx1"/>
                </a:solidFill>
                <a:effectLst>
                  <a:outerShdw blurRad="38100" dist="19050" dir="2700000" algn="tl" rotWithShape="0">
                    <a:schemeClr val="dk1">
                      <a:alpha val="40000"/>
                    </a:schemeClr>
                  </a:outerShdw>
                </a:effectLst>
                <a:latin typeface="Barlow" pitchFamily="2" charset="77"/>
              </a:rPr>
              <a:t>
5.2 </a:t>
            </a:r>
            <a:r>
              <a:rPr lang="en-US" sz="1400" dirty="0" err="1">
                <a:ln w="0"/>
                <a:solidFill>
                  <a:schemeClr val="tx1"/>
                </a:solidFill>
                <a:effectLst>
                  <a:outerShdw blurRad="38100" dist="19050" dir="2700000" algn="tl" rotWithShape="0">
                    <a:schemeClr val="dk1">
                      <a:alpha val="40000"/>
                    </a:schemeClr>
                  </a:outerShdw>
                </a:effectLst>
                <a:latin typeface="Barlow" pitchFamily="2" charset="77"/>
              </a:rPr>
              <a:t>Analisis</a:t>
            </a:r>
            <a:r>
              <a:rPr lang="en-US" sz="1400" dirty="0">
                <a:ln w="0"/>
                <a:solidFill>
                  <a:schemeClr val="tx1"/>
                </a:solidFill>
                <a:effectLst>
                  <a:outerShdw blurRad="38100" dist="19050" dir="2700000" algn="tl" rotWithShape="0">
                    <a:schemeClr val="dk1">
                      <a:alpha val="40000"/>
                    </a:schemeClr>
                  </a:outerShdw>
                </a:effectLst>
                <a:latin typeface="Barlow" pitchFamily="2" charset="77"/>
              </a:rPr>
              <a:t> </a:t>
            </a:r>
            <a:r>
              <a:rPr lang="en-US" sz="1400" dirty="0" err="1">
                <a:ln w="0"/>
                <a:solidFill>
                  <a:schemeClr val="tx1"/>
                </a:solidFill>
                <a:effectLst>
                  <a:outerShdw blurRad="38100" dist="19050" dir="2700000" algn="tl" rotWithShape="0">
                    <a:schemeClr val="dk1">
                      <a:alpha val="40000"/>
                    </a:schemeClr>
                  </a:outerShdw>
                </a:effectLst>
                <a:latin typeface="Barlow" pitchFamily="2" charset="77"/>
              </a:rPr>
              <a:t>Wawasan</a:t>
            </a:r>
            <a:r>
              <a:rPr lang="en-US" sz="1400" dirty="0">
                <a:ln w="0"/>
                <a:solidFill>
                  <a:schemeClr val="tx1"/>
                </a:solidFill>
                <a:effectLst>
                  <a:outerShdw blurRad="38100" dist="19050" dir="2700000" algn="tl" rotWithShape="0">
                    <a:schemeClr val="dk1">
                      <a:alpha val="40000"/>
                    </a:schemeClr>
                  </a:outerShdw>
                </a:effectLst>
                <a:latin typeface="Barlow" pitchFamily="2" charset="77"/>
              </a:rPr>
              <a:t> </a:t>
            </a:r>
            <a:r>
              <a:rPr lang="en-US" sz="1400" dirty="0" err="1">
                <a:ln w="0"/>
                <a:solidFill>
                  <a:schemeClr val="tx1"/>
                </a:solidFill>
                <a:effectLst>
                  <a:outerShdw blurRad="38100" dist="19050" dir="2700000" algn="tl" rotWithShape="0">
                    <a:schemeClr val="dk1">
                      <a:alpha val="40000"/>
                    </a:schemeClr>
                  </a:outerShdw>
                </a:effectLst>
                <a:latin typeface="Barlow" pitchFamily="2" charset="77"/>
              </a:rPr>
              <a:t>dari</a:t>
            </a:r>
            <a:r>
              <a:rPr lang="en-US" sz="1400" dirty="0">
                <a:ln w="0"/>
                <a:solidFill>
                  <a:schemeClr val="tx1"/>
                </a:solidFill>
                <a:effectLst>
                  <a:outerShdw blurRad="38100" dist="19050" dir="2700000" algn="tl" rotWithShape="0">
                    <a:schemeClr val="dk1">
                      <a:alpha val="40000"/>
                    </a:schemeClr>
                  </a:outerShdw>
                </a:effectLst>
                <a:latin typeface="Barlow" pitchFamily="2" charset="77"/>
              </a:rPr>
              <a:t> </a:t>
            </a:r>
            <a:r>
              <a:rPr lang="en-US" sz="1400" dirty="0" err="1">
                <a:ln w="0"/>
                <a:solidFill>
                  <a:schemeClr val="tx1"/>
                </a:solidFill>
                <a:effectLst>
                  <a:outerShdw blurRad="38100" dist="19050" dir="2700000" algn="tl" rotWithShape="0">
                    <a:schemeClr val="dk1">
                      <a:alpha val="40000"/>
                    </a:schemeClr>
                  </a:outerShdw>
                </a:effectLst>
                <a:latin typeface="Barlow" pitchFamily="2" charset="77"/>
              </a:rPr>
              <a:t>Validasi</a:t>
            </a:r>
            <a:r>
              <a:rPr lang="en-US" sz="1400" dirty="0">
                <a:ln w="0"/>
                <a:solidFill>
                  <a:schemeClr val="tx1"/>
                </a:solidFill>
                <a:effectLst>
                  <a:outerShdw blurRad="38100" dist="19050" dir="2700000" algn="tl" rotWithShape="0">
                    <a:schemeClr val="dk1">
                      <a:alpha val="40000"/>
                    </a:schemeClr>
                  </a:outerShdw>
                </a:effectLst>
                <a:latin typeface="Barlow" pitchFamily="2" charset="77"/>
              </a:rPr>
              <a:t> </a:t>
            </a:r>
            <a:r>
              <a:rPr lang="en-US" sz="1400" dirty="0" err="1">
                <a:ln w="0"/>
                <a:solidFill>
                  <a:schemeClr val="tx1"/>
                </a:solidFill>
                <a:effectLst>
                  <a:outerShdw blurRad="38100" dist="19050" dir="2700000" algn="tl" rotWithShape="0">
                    <a:schemeClr val="dk1">
                      <a:alpha val="40000"/>
                    </a:schemeClr>
                  </a:outerShdw>
                </a:effectLst>
                <a:latin typeface="Barlow" pitchFamily="2" charset="77"/>
              </a:rPr>
              <a:t>Prototipe</a:t>
            </a:r>
            <a:endParaRPr lang="en-US" sz="1400" dirty="0">
              <a:ln w="0"/>
              <a:solidFill>
                <a:schemeClr val="tx1"/>
              </a:solidFill>
              <a:effectLst>
                <a:outerShdw blurRad="38100" dist="19050" dir="2700000" algn="tl" rotWithShape="0">
                  <a:schemeClr val="dk1">
                    <a:alpha val="40000"/>
                  </a:schemeClr>
                </a:outerShdw>
              </a:effectLst>
              <a:latin typeface="Barlow" pitchFamily="2" charset="77"/>
            </a:endParaRPr>
          </a:p>
        </p:txBody>
      </p:sp>
    </p:spTree>
    <p:extLst>
      <p:ext uri="{BB962C8B-B14F-4D97-AF65-F5344CB8AC3E}">
        <p14:creationId xmlns:p14="http://schemas.microsoft.com/office/powerpoint/2010/main" val="253505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9F22-C8FA-8BDD-4C9C-CF8CEE864740}"/>
              </a:ext>
            </a:extLst>
          </p:cNvPr>
          <p:cNvSpPr>
            <a:spLocks noGrp="1"/>
          </p:cNvSpPr>
          <p:nvPr>
            <p:ph type="ctrTitle"/>
          </p:nvPr>
        </p:nvSpPr>
        <p:spPr>
          <a:xfrm>
            <a:off x="336850" y="350631"/>
            <a:ext cx="11484000" cy="492443"/>
          </a:xfrm>
        </p:spPr>
        <p:txBody>
          <a:bodyPr anchor="t">
            <a:normAutofit/>
          </a:bodyPr>
          <a:lstStyle/>
          <a:p>
            <a:r>
              <a:rPr lang="en-IN" dirty="0" err="1">
                <a:solidFill>
                  <a:schemeClr val="accent1">
                    <a:lumMod val="75000"/>
                  </a:schemeClr>
                </a:solidFill>
              </a:rPr>
              <a:t>Tujuan</a:t>
            </a:r>
            <a:r>
              <a:rPr lang="en-IN" dirty="0">
                <a:solidFill>
                  <a:schemeClr val="accent1">
                    <a:lumMod val="75000"/>
                  </a:schemeClr>
                </a:solidFill>
              </a:rPr>
              <a:t> </a:t>
            </a:r>
            <a:r>
              <a:rPr lang="en-IN" dirty="0" err="1">
                <a:solidFill>
                  <a:schemeClr val="accent1">
                    <a:lumMod val="75000"/>
                  </a:schemeClr>
                </a:solidFill>
              </a:rPr>
              <a:t>Pembelajaran</a:t>
            </a:r>
            <a:endParaRPr lang="en-IN" b="1" dirty="0">
              <a:solidFill>
                <a:schemeClr val="accent1">
                  <a:lumMod val="75000"/>
                </a:schemeClr>
              </a:solidFill>
            </a:endParaRPr>
          </a:p>
        </p:txBody>
      </p:sp>
      <p:pic>
        <p:nvPicPr>
          <p:cNvPr id="30" name="Content Placeholder 29" descr="Brainstorm with solid fill">
            <a:extLst>
              <a:ext uri="{FF2B5EF4-FFF2-40B4-BE49-F238E27FC236}">
                <a16:creationId xmlns:a16="http://schemas.microsoft.com/office/drawing/2014/main" id="{E95AA0B0-8758-2755-0AD2-25F60B8FB661}"/>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5353596" y="4731075"/>
            <a:ext cx="1438508" cy="1438508"/>
          </a:xfrm>
          <a:noFill/>
        </p:spPr>
      </p:pic>
      <p:sp>
        <p:nvSpPr>
          <p:cNvPr id="3" name="Content Placeholder 2">
            <a:extLst>
              <a:ext uri="{FF2B5EF4-FFF2-40B4-BE49-F238E27FC236}">
                <a16:creationId xmlns:a16="http://schemas.microsoft.com/office/drawing/2014/main" id="{688FC7F7-0291-6D51-B21C-683C0EF06AA8}"/>
              </a:ext>
            </a:extLst>
          </p:cNvPr>
          <p:cNvSpPr>
            <a:spLocks noGrp="1"/>
          </p:cNvSpPr>
          <p:nvPr>
            <p:ph type="body" sz="quarter" idx="13"/>
          </p:nvPr>
        </p:nvSpPr>
        <p:spPr>
          <a:xfrm>
            <a:off x="336850" y="1176196"/>
            <a:ext cx="5142248" cy="446724"/>
          </a:xfrm>
        </p:spPr>
        <p:txBody>
          <a:bodyPr>
            <a:normAutofit fontScale="85000" lnSpcReduction="10000"/>
          </a:bodyPr>
          <a:lstStyle/>
          <a:p>
            <a:r>
              <a:rPr lang="en-IN" sz="2400" b="0" dirty="0">
                <a:solidFill>
                  <a:schemeClr val="tx1">
                    <a:lumMod val="75000"/>
                  </a:schemeClr>
                </a:solidFill>
              </a:rPr>
              <a:t>Pada </a:t>
            </a:r>
            <a:r>
              <a:rPr lang="en-IN" sz="2400" b="0" dirty="0" err="1">
                <a:solidFill>
                  <a:schemeClr val="tx1">
                    <a:lumMod val="75000"/>
                  </a:schemeClr>
                </a:solidFill>
              </a:rPr>
              <a:t>akhir</a:t>
            </a:r>
            <a:r>
              <a:rPr lang="en-IN" sz="2400" b="0" dirty="0">
                <a:solidFill>
                  <a:schemeClr val="tx1">
                    <a:lumMod val="75000"/>
                  </a:schemeClr>
                </a:solidFill>
              </a:rPr>
              <a:t> </a:t>
            </a:r>
            <a:r>
              <a:rPr lang="en-IN" sz="2400" b="0" dirty="0" err="1">
                <a:solidFill>
                  <a:schemeClr val="tx1">
                    <a:lumMod val="75000"/>
                  </a:schemeClr>
                </a:solidFill>
              </a:rPr>
              <a:t>pelajaran</a:t>
            </a:r>
            <a:r>
              <a:rPr lang="en-IN" sz="2400" b="0" dirty="0">
                <a:solidFill>
                  <a:schemeClr val="tx1">
                    <a:lumMod val="75000"/>
                  </a:schemeClr>
                </a:solidFill>
              </a:rPr>
              <a:t> </a:t>
            </a:r>
            <a:r>
              <a:rPr lang="en-IN" sz="2400" b="0" dirty="0" err="1">
                <a:solidFill>
                  <a:schemeClr val="tx1">
                    <a:lumMod val="75000"/>
                  </a:schemeClr>
                </a:solidFill>
              </a:rPr>
              <a:t>ini</a:t>
            </a:r>
            <a:r>
              <a:rPr lang="en-IN" sz="2400" b="0" dirty="0">
                <a:solidFill>
                  <a:schemeClr val="tx1">
                    <a:lumMod val="75000"/>
                  </a:schemeClr>
                </a:solidFill>
              </a:rPr>
              <a:t>, Anda </a:t>
            </a:r>
            <a:r>
              <a:rPr lang="en-IN" sz="2400" b="0" dirty="0" err="1">
                <a:solidFill>
                  <a:schemeClr val="tx1">
                    <a:lumMod val="75000"/>
                  </a:schemeClr>
                </a:solidFill>
              </a:rPr>
              <a:t>akan</a:t>
            </a:r>
            <a:r>
              <a:rPr lang="en-IN" sz="2400" b="0" dirty="0">
                <a:solidFill>
                  <a:schemeClr val="tx1">
                    <a:lumMod val="75000"/>
                  </a:schemeClr>
                </a:solidFill>
              </a:rPr>
              <a:t> </a:t>
            </a:r>
            <a:r>
              <a:rPr lang="en-IN" sz="2400" b="0" dirty="0" err="1">
                <a:solidFill>
                  <a:schemeClr val="tx1">
                    <a:lumMod val="75000"/>
                  </a:schemeClr>
                </a:solidFill>
              </a:rPr>
              <a:t>dapat</a:t>
            </a:r>
            <a:r>
              <a:rPr kumimoji="0" lang="en-IN" sz="2400" b="0" i="0" u="none" strike="noStrike" kern="1200" cap="none" spc="0" normalizeH="0" baseline="0" noProof="0" dirty="0">
                <a:ln>
                  <a:noFill/>
                </a:ln>
                <a:solidFill>
                  <a:schemeClr val="tx1">
                    <a:lumMod val="75000"/>
                  </a:schemeClr>
                </a:solidFill>
                <a:effectLst/>
                <a:uLnTx/>
                <a:uFillTx/>
              </a:rPr>
              <a:t>:</a:t>
            </a:r>
          </a:p>
        </p:txBody>
      </p:sp>
      <p:sp>
        <p:nvSpPr>
          <p:cNvPr id="48" name="Text Placeholder 6">
            <a:extLst>
              <a:ext uri="{FF2B5EF4-FFF2-40B4-BE49-F238E27FC236}">
                <a16:creationId xmlns:a16="http://schemas.microsoft.com/office/drawing/2014/main" id="{FE4972F6-B468-6BBD-5C10-9C7935544BD4}"/>
              </a:ext>
            </a:extLst>
          </p:cNvPr>
          <p:cNvSpPr>
            <a:spLocks noGrp="1"/>
          </p:cNvSpPr>
          <p:nvPr>
            <p:ph type="body" sz="quarter" idx="14"/>
          </p:nvPr>
        </p:nvSpPr>
        <p:spPr>
          <a:xfrm>
            <a:off x="973027" y="3429000"/>
            <a:ext cx="1017788" cy="694531"/>
          </a:xfrm>
        </p:spPr>
        <p:txBody>
          <a:bodyPr/>
          <a:lstStyle/>
          <a:p>
            <a:r>
              <a:rPr lang="en-US" dirty="0">
                <a:solidFill>
                  <a:schemeClr val="accent1">
                    <a:lumMod val="75000"/>
                  </a:schemeClr>
                </a:solidFill>
              </a:rPr>
              <a:t>02</a:t>
            </a:r>
            <a:endParaRPr lang="en-US">
              <a:solidFill>
                <a:schemeClr val="accent1">
                  <a:lumMod val="75000"/>
                </a:schemeClr>
              </a:solidFill>
            </a:endParaRPr>
          </a:p>
        </p:txBody>
      </p:sp>
      <p:sp>
        <p:nvSpPr>
          <p:cNvPr id="18" name="Text Placeholder 37">
            <a:extLst>
              <a:ext uri="{FF2B5EF4-FFF2-40B4-BE49-F238E27FC236}">
                <a16:creationId xmlns:a16="http://schemas.microsoft.com/office/drawing/2014/main" id="{8352B95E-D0F9-9A7B-1CAD-D084304AAA1D}"/>
              </a:ext>
            </a:extLst>
          </p:cNvPr>
          <p:cNvSpPr txBox="1">
            <a:spLocks/>
          </p:cNvSpPr>
          <p:nvPr/>
        </p:nvSpPr>
        <p:spPr>
          <a:xfrm>
            <a:off x="973027" y="5056605"/>
            <a:ext cx="815382" cy="682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IN" sz="2800" b="1" kern="1200" dirty="0">
                <a:solidFill>
                  <a:schemeClr val="tx1"/>
                </a:solidFill>
                <a:latin typeface="Barlow" panose="00000500000000000000"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100" b="1" kern="1200" dirty="0">
                <a:solidFill>
                  <a:schemeClr val="accent1">
                    <a:lumMod val="75000"/>
                  </a:schemeClr>
                </a:solidFill>
              </a:rPr>
              <a:t>03</a:t>
            </a:r>
          </a:p>
        </p:txBody>
      </p:sp>
      <p:sp>
        <p:nvSpPr>
          <p:cNvPr id="16" name="Text Placeholder 37">
            <a:extLst>
              <a:ext uri="{FF2B5EF4-FFF2-40B4-BE49-F238E27FC236}">
                <a16:creationId xmlns:a16="http://schemas.microsoft.com/office/drawing/2014/main" id="{0DFB8DC6-12E2-DF2A-8718-4DD3EDAAB077}"/>
              </a:ext>
            </a:extLst>
          </p:cNvPr>
          <p:cNvSpPr txBox="1">
            <a:spLocks/>
          </p:cNvSpPr>
          <p:nvPr/>
        </p:nvSpPr>
        <p:spPr>
          <a:xfrm>
            <a:off x="999508" y="1836204"/>
            <a:ext cx="815382" cy="6826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IN" sz="2800" b="1" kern="1200" dirty="0">
                <a:solidFill>
                  <a:schemeClr val="tx1"/>
                </a:solidFill>
                <a:latin typeface="Barlow" panose="00000500000000000000"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kern="1200" dirty="0">
                <a:solidFill>
                  <a:schemeClr val="accent1">
                    <a:lumMod val="75000"/>
                  </a:schemeClr>
                </a:solidFill>
              </a:rPr>
              <a:t>01</a:t>
            </a:r>
          </a:p>
        </p:txBody>
      </p:sp>
      <p:sp>
        <p:nvSpPr>
          <p:cNvPr id="52" name="Text Placeholder 11">
            <a:extLst>
              <a:ext uri="{FF2B5EF4-FFF2-40B4-BE49-F238E27FC236}">
                <a16:creationId xmlns:a16="http://schemas.microsoft.com/office/drawing/2014/main" id="{24D9097D-656B-3A42-D3FB-0F20ECF18878}"/>
              </a:ext>
            </a:extLst>
          </p:cNvPr>
          <p:cNvSpPr>
            <a:spLocks noGrp="1"/>
          </p:cNvSpPr>
          <p:nvPr>
            <p:ph type="body" sz="quarter" idx="19"/>
          </p:nvPr>
        </p:nvSpPr>
        <p:spPr>
          <a:xfrm>
            <a:off x="2055655" y="1992246"/>
            <a:ext cx="4624382" cy="682624"/>
          </a:xfrm>
        </p:spPr>
        <p:txBody>
          <a:bodyPr>
            <a:normAutofit/>
          </a:bodyPr>
          <a:lstStyle/>
          <a:p>
            <a:pPr algn="just"/>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Bedakan</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antara</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prototipe</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Placeholder 10">
            <a:extLst>
              <a:ext uri="{FF2B5EF4-FFF2-40B4-BE49-F238E27FC236}">
                <a16:creationId xmlns:a16="http://schemas.microsoft.com/office/drawing/2014/main" id="{B696C61D-6112-69AB-A522-27C2AFDE5F07}"/>
              </a:ext>
            </a:extLst>
          </p:cNvPr>
          <p:cNvSpPr txBox="1">
            <a:spLocks/>
          </p:cNvSpPr>
          <p:nvPr/>
        </p:nvSpPr>
        <p:spPr>
          <a:xfrm>
            <a:off x="2055655" y="1909847"/>
            <a:ext cx="4387418" cy="4690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Barlow" panose="00000500000000000000"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b="0" kern="1200" dirty="0">
              <a:solidFill>
                <a:schemeClr val="accent1">
                  <a:lumMod val="75000"/>
                </a:schemeClr>
              </a:solidFill>
            </a:endParaRPr>
          </a:p>
        </p:txBody>
      </p:sp>
      <p:sp>
        <p:nvSpPr>
          <p:cNvPr id="54" name="Text Placeholder 13">
            <a:extLst>
              <a:ext uri="{FF2B5EF4-FFF2-40B4-BE49-F238E27FC236}">
                <a16:creationId xmlns:a16="http://schemas.microsoft.com/office/drawing/2014/main" id="{6C99C279-432D-B005-2F29-6500306103EE}"/>
              </a:ext>
            </a:extLst>
          </p:cNvPr>
          <p:cNvSpPr>
            <a:spLocks noGrp="1"/>
          </p:cNvSpPr>
          <p:nvPr>
            <p:ph type="body" sz="quarter" idx="21"/>
          </p:nvPr>
        </p:nvSpPr>
        <p:spPr>
          <a:xfrm>
            <a:off x="2005333" y="3627812"/>
            <a:ext cx="4962626" cy="694531"/>
          </a:xfrm>
        </p:spPr>
        <p:txBody>
          <a:bodyPr>
            <a:normAutofit/>
          </a:bodyPr>
          <a:lstStyle/>
          <a:p>
            <a:pPr>
              <a:lnSpc>
                <a:spcPct val="100000"/>
              </a:lnSpc>
            </a:pP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Pelajari</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praktik</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dan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alat</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terbaik</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pembuatan</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prototipe</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tx1">
                  <a:lumMod val="75000"/>
                </a:schemeClr>
              </a:solidFill>
            </a:endParaRPr>
          </a:p>
        </p:txBody>
      </p:sp>
      <p:sp>
        <p:nvSpPr>
          <p:cNvPr id="15" name="Text Placeholder 10">
            <a:extLst>
              <a:ext uri="{FF2B5EF4-FFF2-40B4-BE49-F238E27FC236}">
                <a16:creationId xmlns:a16="http://schemas.microsoft.com/office/drawing/2014/main" id="{6FB4F167-1D44-9739-BE7A-C7950B7E8FE9}"/>
              </a:ext>
            </a:extLst>
          </p:cNvPr>
          <p:cNvSpPr txBox="1">
            <a:spLocks/>
          </p:cNvSpPr>
          <p:nvPr/>
        </p:nvSpPr>
        <p:spPr>
          <a:xfrm>
            <a:off x="2005333" y="3654461"/>
            <a:ext cx="4387418" cy="4690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Barlow" panose="00000500000000000000"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b="0" kern="1200" dirty="0">
              <a:solidFill>
                <a:schemeClr val="accent1">
                  <a:lumMod val="75000"/>
                </a:schemeClr>
              </a:solidFill>
            </a:endParaRPr>
          </a:p>
        </p:txBody>
      </p:sp>
      <p:sp>
        <p:nvSpPr>
          <p:cNvPr id="56" name="Text Placeholder 15">
            <a:extLst>
              <a:ext uri="{FF2B5EF4-FFF2-40B4-BE49-F238E27FC236}">
                <a16:creationId xmlns:a16="http://schemas.microsoft.com/office/drawing/2014/main" id="{45C31E6A-B401-1F21-B811-6B369D076FCA}"/>
              </a:ext>
            </a:extLst>
          </p:cNvPr>
          <p:cNvSpPr>
            <a:spLocks noGrp="1"/>
          </p:cNvSpPr>
          <p:nvPr>
            <p:ph type="body" sz="quarter" idx="23"/>
          </p:nvPr>
        </p:nvSpPr>
        <p:spPr>
          <a:xfrm>
            <a:off x="2005335" y="5018002"/>
            <a:ext cx="4615383" cy="682625"/>
          </a:xfrm>
        </p:spPr>
        <p:txBody>
          <a:bodyPr>
            <a:normAutofit fontScale="92500"/>
          </a:bodyPr>
          <a:lstStyle/>
          <a:p>
            <a:pPr algn="just">
              <a:lnSpc>
                <a:spcPct val="100000"/>
              </a:lnSpc>
            </a:pP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Kembangkan</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dan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tunjukkan</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keterampilan</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dasar</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untuk</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membuat</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prototipe</a:t>
            </a:r>
            <a:r>
              <a:rPr lang="en-US" b="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tx1">
                  <a:lumMod val="75000"/>
                </a:schemeClr>
              </a:solidFill>
            </a:endParaRPr>
          </a:p>
        </p:txBody>
      </p:sp>
    </p:spTree>
    <p:extLst>
      <p:ext uri="{BB962C8B-B14F-4D97-AF65-F5344CB8AC3E}">
        <p14:creationId xmlns:p14="http://schemas.microsoft.com/office/powerpoint/2010/main" val="25579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0-#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nodePh="1">
                                  <p:stCondLst>
                                    <p:cond delay="0"/>
                                  </p:stCondLst>
                                  <p:endCondLst>
                                    <p:cond evt="begin" delay="0">
                                      <p:tn val="15"/>
                                    </p:cond>
                                  </p:end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2.xml><?xml version="1.0" encoding="utf-8"?>
<a:themeOverride xmlns:a="http://schemas.openxmlformats.org/drawingml/2006/main">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app.xml><?xml version="1.0" encoding="utf-8"?>
<Properties xmlns="http://schemas.openxmlformats.org/officeDocument/2006/extended-properties" xmlns:vt="http://schemas.openxmlformats.org/officeDocument/2006/docPropsVTypes">
  <TotalTime>133</TotalTime>
  <Words>1653</Words>
  <Application>Microsoft Office PowerPoint</Application>
  <PresentationFormat>Widescreen</PresentationFormat>
  <Paragraphs>254</Paragraphs>
  <Slides>31</Slides>
  <Notes>7</Notes>
  <HiddenSlides>2</HiddenSlides>
  <MMClips>4</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31</vt:i4>
      </vt:variant>
    </vt:vector>
  </HeadingPairs>
  <TitlesOfParts>
    <vt:vector size="49" baseType="lpstr">
      <vt:lpstr>Barlow </vt:lpstr>
      <vt:lpstr>Barlow-Regular</vt:lpstr>
      <vt:lpstr>Barlow-SemiBold</vt:lpstr>
      <vt:lpstr>Aptos</vt:lpstr>
      <vt:lpstr>Arial</vt:lpstr>
      <vt:lpstr>Barlow</vt:lpstr>
      <vt:lpstr>Barlow ExtraBold</vt:lpstr>
      <vt:lpstr>Barlow Medium</vt:lpstr>
      <vt:lpstr>Barlow SemiBold</vt:lpstr>
      <vt:lpstr>Calibri</vt:lpstr>
      <vt:lpstr>Montserrat</vt:lpstr>
      <vt:lpstr>Open Sans</vt:lpstr>
      <vt:lpstr>Segoe UI</vt:lpstr>
      <vt:lpstr>Segoe UI Light</vt:lpstr>
      <vt:lpstr>Office Theme</vt:lpstr>
      <vt:lpstr>1_Office Theme</vt:lpstr>
      <vt:lpstr>2_Office Theme</vt:lpstr>
      <vt:lpstr>3_Office Theme</vt:lpstr>
      <vt:lpstr>PowerPoint Presentation</vt:lpstr>
      <vt:lpstr>SESI DEMONSTRASI</vt:lpstr>
      <vt:lpstr>Kuis Rekap</vt:lpstr>
      <vt:lpstr>Kuis Rekap</vt:lpstr>
      <vt:lpstr>Kuis Rekap</vt:lpstr>
      <vt:lpstr>PowerPoint Presentation</vt:lpstr>
      <vt:lpstr>PowerPoint Presentation</vt:lpstr>
      <vt:lpstr>PowerPoint Presentation</vt:lpstr>
      <vt:lpstr>Tujuan Pembelajaran</vt:lpstr>
      <vt:lpstr>PowerPoint Presentation</vt:lpstr>
      <vt:lpstr>JENIS PROTOTIPE</vt:lpstr>
      <vt:lpstr>PowerPoint Presentation</vt:lpstr>
      <vt:lpstr>PowerPoint Presentation</vt:lpstr>
      <vt:lpstr>Prototipe Perangkat Lunak</vt:lpstr>
      <vt:lpstr>PowerPoint Presentation</vt:lpstr>
      <vt:lpstr>PowerPoint Presentation</vt:lpstr>
      <vt:lpstr>PowerPoint Presentation</vt:lpstr>
      <vt:lpstr>Prototipe Layanan</vt:lpstr>
      <vt:lpstr>PowerPoint Presentation</vt:lpstr>
      <vt:lpstr>PowerPoint Presentation</vt:lpstr>
      <vt:lpstr>Apa yang dimaksud dengan Kesesuaian dalam Pembuatan Prototipe?</vt:lpstr>
      <vt:lpstr>PowerPoint Presentation</vt:lpstr>
      <vt:lpstr>KUIS</vt:lpstr>
      <vt:lpstr>AKTIVITAS TIM</vt:lpstr>
      <vt:lpstr>Membangun – Kegiatan Demonstrasi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Madhuri Gupta</dc:creator>
  <cp:lastModifiedBy>Ade Idris</cp:lastModifiedBy>
  <cp:revision>3</cp:revision>
  <dcterms:created xsi:type="dcterms:W3CDTF">2024-05-21T06:05:11Z</dcterms:created>
  <dcterms:modified xsi:type="dcterms:W3CDTF">2024-12-19T00:56:21Z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C521F2A5-C8C4-45E7-8441-02A585E443EC</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Decks/5.2 IgniteX_FacultyDeck_v2</vt:lpwstr>
  </property>
</Properties>
</file>