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68721-637F-439F-A4C0-32597A6D21B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99AAC-7A4E-488F-955C-F474C0FEFAC4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Fungsi</a:t>
          </a:r>
          <a:endParaRPr lang="en-US" b="1" dirty="0">
            <a:solidFill>
              <a:schemeClr val="tx1"/>
            </a:solidFill>
          </a:endParaRPr>
        </a:p>
      </dgm:t>
    </dgm:pt>
    <dgm:pt modelId="{9FAFC346-0E0E-4D8C-9F74-49A063C050D1}" type="parTrans" cxnId="{ECAB63F3-A991-4B67-8342-9A326C1D0BD2}">
      <dgm:prSet/>
      <dgm:spPr/>
      <dgm:t>
        <a:bodyPr/>
        <a:lstStyle/>
        <a:p>
          <a:endParaRPr lang="en-US"/>
        </a:p>
      </dgm:t>
    </dgm:pt>
    <dgm:pt modelId="{7CA9DF54-69C9-4C72-8B75-7B698ADA5EBE}" type="sibTrans" cxnId="{ECAB63F3-A991-4B67-8342-9A326C1D0BD2}">
      <dgm:prSet/>
      <dgm:spPr/>
      <dgm:t>
        <a:bodyPr/>
        <a:lstStyle/>
        <a:p>
          <a:endParaRPr lang="en-US"/>
        </a:p>
      </dgm:t>
    </dgm:pt>
    <dgm:pt modelId="{D09709E7-4874-4A9A-97B4-82ABBC5C14B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Capture</a:t>
          </a:r>
          <a:endParaRPr lang="en-US" dirty="0">
            <a:solidFill>
              <a:schemeClr val="tx1"/>
            </a:solidFill>
          </a:endParaRPr>
        </a:p>
      </dgm:t>
    </dgm:pt>
    <dgm:pt modelId="{2B92C4CE-72B4-47D4-8863-756E85AB82A3}" type="parTrans" cxnId="{16666E7A-6023-4C7B-B225-A2A73C612CAA}">
      <dgm:prSet/>
      <dgm:spPr/>
      <dgm:t>
        <a:bodyPr/>
        <a:lstStyle/>
        <a:p>
          <a:endParaRPr lang="en-US"/>
        </a:p>
      </dgm:t>
    </dgm:pt>
    <dgm:pt modelId="{0D851A09-0FE2-4D0A-841D-7512362B7507}" type="sibTrans" cxnId="{16666E7A-6023-4C7B-B225-A2A73C612CAA}">
      <dgm:prSet/>
      <dgm:spPr/>
      <dgm:t>
        <a:bodyPr/>
        <a:lstStyle/>
        <a:p>
          <a:endParaRPr lang="en-US"/>
        </a:p>
      </dgm:t>
    </dgm:pt>
    <dgm:pt modelId="{95EBB62D-5823-44B9-B7BF-9E9CC53DC3C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Process</a:t>
          </a:r>
          <a:endParaRPr lang="en-US" dirty="0">
            <a:solidFill>
              <a:schemeClr val="tx1"/>
            </a:solidFill>
          </a:endParaRPr>
        </a:p>
      </dgm:t>
    </dgm:pt>
    <dgm:pt modelId="{2FD31735-8A8A-4A83-A082-C75812AED5F5}" type="parTrans" cxnId="{728A77AB-B322-4222-942A-A39BCC9A99BE}">
      <dgm:prSet/>
      <dgm:spPr/>
      <dgm:t>
        <a:bodyPr/>
        <a:lstStyle/>
        <a:p>
          <a:endParaRPr lang="en-US"/>
        </a:p>
      </dgm:t>
    </dgm:pt>
    <dgm:pt modelId="{92B46577-AFA4-4357-81D2-FB769A26A269}" type="sibTrans" cxnId="{728A77AB-B322-4222-942A-A39BCC9A99BE}">
      <dgm:prSet/>
      <dgm:spPr/>
      <dgm:t>
        <a:bodyPr/>
        <a:lstStyle/>
        <a:p>
          <a:endParaRPr lang="en-US"/>
        </a:p>
      </dgm:t>
    </dgm:pt>
    <dgm:pt modelId="{D117642F-13A9-4EAB-A974-10047DA1A88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Generate</a:t>
          </a:r>
          <a:endParaRPr lang="en-US" dirty="0">
            <a:solidFill>
              <a:schemeClr val="tx1"/>
            </a:solidFill>
          </a:endParaRPr>
        </a:p>
      </dgm:t>
    </dgm:pt>
    <dgm:pt modelId="{9C9E74CD-B718-4A53-9275-E19F66A1A080}" type="parTrans" cxnId="{D3D5F93A-3546-41EA-8FC8-88D8D58F8F0A}">
      <dgm:prSet/>
      <dgm:spPr/>
      <dgm:t>
        <a:bodyPr/>
        <a:lstStyle/>
        <a:p>
          <a:endParaRPr lang="en-US"/>
        </a:p>
      </dgm:t>
    </dgm:pt>
    <dgm:pt modelId="{8FA7BAAC-2B31-46D7-AFD4-02F4537B83F8}" type="sibTrans" cxnId="{D3D5F93A-3546-41EA-8FC8-88D8D58F8F0A}">
      <dgm:prSet/>
      <dgm:spPr/>
      <dgm:t>
        <a:bodyPr/>
        <a:lstStyle/>
        <a:p>
          <a:endParaRPr lang="en-US"/>
        </a:p>
      </dgm:t>
    </dgm:pt>
    <dgm:pt modelId="{A77FD15E-1EA1-4189-ABE3-BCF5C4C564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Store / Retrieve</a:t>
          </a:r>
        </a:p>
      </dgm:t>
    </dgm:pt>
    <dgm:pt modelId="{595F147C-7FDB-4280-A967-3342392139DB}" type="parTrans" cxnId="{C52AA040-FA02-4889-8401-3544548D7EAC}">
      <dgm:prSet/>
      <dgm:spPr/>
      <dgm:t>
        <a:bodyPr/>
        <a:lstStyle/>
        <a:p>
          <a:endParaRPr lang="en-US"/>
        </a:p>
      </dgm:t>
    </dgm:pt>
    <dgm:pt modelId="{14914D87-267D-460D-8F03-2C0910FE5DAA}" type="sibTrans" cxnId="{C52AA040-FA02-4889-8401-3544548D7EAC}">
      <dgm:prSet/>
      <dgm:spPr/>
      <dgm:t>
        <a:bodyPr/>
        <a:lstStyle/>
        <a:p>
          <a:endParaRPr lang="en-US"/>
        </a:p>
      </dgm:t>
    </dgm:pt>
    <dgm:pt modelId="{B3D7C6CE-FA91-44CB-B7D1-EBDE6A9F9D0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Transmit</a:t>
          </a:r>
        </a:p>
      </dgm:t>
    </dgm:pt>
    <dgm:pt modelId="{20DA654C-2F47-4F1B-A7DD-9257270A44F6}" type="parTrans" cxnId="{D44A2A6F-6A82-4250-ABD8-033E21964654}">
      <dgm:prSet/>
      <dgm:spPr/>
      <dgm:t>
        <a:bodyPr/>
        <a:lstStyle/>
        <a:p>
          <a:endParaRPr lang="en-US"/>
        </a:p>
      </dgm:t>
    </dgm:pt>
    <dgm:pt modelId="{BFFCA592-3C31-471A-AAA5-EC915D23B67D}" type="sibTrans" cxnId="{D44A2A6F-6A82-4250-ABD8-033E21964654}">
      <dgm:prSet/>
      <dgm:spPr/>
      <dgm:t>
        <a:bodyPr/>
        <a:lstStyle/>
        <a:p>
          <a:endParaRPr lang="en-US"/>
        </a:p>
      </dgm:t>
    </dgm:pt>
    <dgm:pt modelId="{6AB48882-C00F-458B-8191-514E07B9CBA0}" type="pres">
      <dgm:prSet presAssocID="{47468721-637F-439F-A4C0-32597A6D21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20D0EF-9C9D-4B94-AC91-FD7325C600B5}" type="pres">
      <dgm:prSet presAssocID="{A9D99AAC-7A4E-488F-955C-F474C0FEFAC4}" presName="centerShape" presStyleLbl="node0" presStyleIdx="0" presStyleCnt="1"/>
      <dgm:spPr/>
      <dgm:t>
        <a:bodyPr/>
        <a:lstStyle/>
        <a:p>
          <a:endParaRPr lang="en-US"/>
        </a:p>
      </dgm:t>
    </dgm:pt>
    <dgm:pt modelId="{066E0B53-1C4D-435F-8A9B-6AF198F71957}" type="pres">
      <dgm:prSet presAssocID="{D09709E7-4874-4A9A-97B4-82ABBC5C14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CEED5-3C1A-4B11-A8F4-F205EA8CD62C}" type="pres">
      <dgm:prSet presAssocID="{D09709E7-4874-4A9A-97B4-82ABBC5C14B6}" presName="dummy" presStyleCnt="0"/>
      <dgm:spPr/>
    </dgm:pt>
    <dgm:pt modelId="{021DB1DA-E49E-42DC-9EAD-08A9C5C4FA13}" type="pres">
      <dgm:prSet presAssocID="{0D851A09-0FE2-4D0A-841D-7512362B750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177E8D5-F7F2-4D0F-B5CC-6056247908DA}" type="pres">
      <dgm:prSet presAssocID="{95EBB62D-5823-44B9-B7BF-9E9CC53DC3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52ABF-FEF3-4A9B-A701-78A6E285A569}" type="pres">
      <dgm:prSet presAssocID="{95EBB62D-5823-44B9-B7BF-9E9CC53DC3C1}" presName="dummy" presStyleCnt="0"/>
      <dgm:spPr/>
    </dgm:pt>
    <dgm:pt modelId="{3F127239-6427-4EAC-9616-C27820B615B4}" type="pres">
      <dgm:prSet presAssocID="{92B46577-AFA4-4357-81D2-FB769A26A26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4021CAC-773B-426D-A543-D6B3CFF1C082}" type="pres">
      <dgm:prSet presAssocID="{D117642F-13A9-4EAB-A974-10047DA1A8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CF7DD-1467-40EF-856C-FB8D4A5C98F3}" type="pres">
      <dgm:prSet presAssocID="{D117642F-13A9-4EAB-A974-10047DA1A884}" presName="dummy" presStyleCnt="0"/>
      <dgm:spPr/>
    </dgm:pt>
    <dgm:pt modelId="{AD17EB36-0392-4F86-AFF6-4CD6ACF3A759}" type="pres">
      <dgm:prSet presAssocID="{8FA7BAAC-2B31-46D7-AFD4-02F4537B83F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648D6B1-89DE-4EC8-87C2-1572B0B5A4CD}" type="pres">
      <dgm:prSet presAssocID="{A77FD15E-1EA1-4189-ABE3-BCF5C4C564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064FB-D8CF-4DE8-9258-64B3680420F2}" type="pres">
      <dgm:prSet presAssocID="{A77FD15E-1EA1-4189-ABE3-BCF5C4C56493}" presName="dummy" presStyleCnt="0"/>
      <dgm:spPr/>
    </dgm:pt>
    <dgm:pt modelId="{97DD9FB4-2E07-40E0-A3D4-DB721758B0F9}" type="pres">
      <dgm:prSet presAssocID="{14914D87-267D-460D-8F03-2C0910FE5DA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88EA2EF-A398-45D6-A984-449FA5A17FFB}" type="pres">
      <dgm:prSet presAssocID="{B3D7C6CE-FA91-44CB-B7D1-EBDE6A9F9D0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E3FCE-BDF1-4101-8AAF-D28720A209DA}" type="pres">
      <dgm:prSet presAssocID="{B3D7C6CE-FA91-44CB-B7D1-EBDE6A9F9D01}" presName="dummy" presStyleCnt="0"/>
      <dgm:spPr/>
    </dgm:pt>
    <dgm:pt modelId="{D5225B9E-A2A0-4ADE-844D-BD60951D4807}" type="pres">
      <dgm:prSet presAssocID="{BFFCA592-3C31-471A-AAA5-EC915D23B67D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CAB63F3-A991-4B67-8342-9A326C1D0BD2}" srcId="{47468721-637F-439F-A4C0-32597A6D21B5}" destId="{A9D99AAC-7A4E-488F-955C-F474C0FEFAC4}" srcOrd="0" destOrd="0" parTransId="{9FAFC346-0E0E-4D8C-9F74-49A063C050D1}" sibTransId="{7CA9DF54-69C9-4C72-8B75-7B698ADA5EBE}"/>
    <dgm:cxn modelId="{D44A2A6F-6A82-4250-ABD8-033E21964654}" srcId="{A9D99AAC-7A4E-488F-955C-F474C0FEFAC4}" destId="{B3D7C6CE-FA91-44CB-B7D1-EBDE6A9F9D01}" srcOrd="4" destOrd="0" parTransId="{20DA654C-2F47-4F1B-A7DD-9257270A44F6}" sibTransId="{BFFCA592-3C31-471A-AAA5-EC915D23B67D}"/>
    <dgm:cxn modelId="{728A77AB-B322-4222-942A-A39BCC9A99BE}" srcId="{A9D99AAC-7A4E-488F-955C-F474C0FEFAC4}" destId="{95EBB62D-5823-44B9-B7BF-9E9CC53DC3C1}" srcOrd="1" destOrd="0" parTransId="{2FD31735-8A8A-4A83-A082-C75812AED5F5}" sibTransId="{92B46577-AFA4-4357-81D2-FB769A26A269}"/>
    <dgm:cxn modelId="{16666E7A-6023-4C7B-B225-A2A73C612CAA}" srcId="{A9D99AAC-7A4E-488F-955C-F474C0FEFAC4}" destId="{D09709E7-4874-4A9A-97B4-82ABBC5C14B6}" srcOrd="0" destOrd="0" parTransId="{2B92C4CE-72B4-47D4-8863-756E85AB82A3}" sibTransId="{0D851A09-0FE2-4D0A-841D-7512362B7507}"/>
    <dgm:cxn modelId="{D9025338-6767-42FD-A2FE-35FCF628034C}" type="presOf" srcId="{A9D99AAC-7A4E-488F-955C-F474C0FEFAC4}" destId="{7D20D0EF-9C9D-4B94-AC91-FD7325C600B5}" srcOrd="0" destOrd="0" presId="urn:microsoft.com/office/officeart/2005/8/layout/radial6"/>
    <dgm:cxn modelId="{C52AA040-FA02-4889-8401-3544548D7EAC}" srcId="{A9D99AAC-7A4E-488F-955C-F474C0FEFAC4}" destId="{A77FD15E-1EA1-4189-ABE3-BCF5C4C56493}" srcOrd="3" destOrd="0" parTransId="{595F147C-7FDB-4280-A967-3342392139DB}" sibTransId="{14914D87-267D-460D-8F03-2C0910FE5DAA}"/>
    <dgm:cxn modelId="{D3D5F93A-3546-41EA-8FC8-88D8D58F8F0A}" srcId="{A9D99AAC-7A4E-488F-955C-F474C0FEFAC4}" destId="{D117642F-13A9-4EAB-A974-10047DA1A884}" srcOrd="2" destOrd="0" parTransId="{9C9E74CD-B718-4A53-9275-E19F66A1A080}" sibTransId="{8FA7BAAC-2B31-46D7-AFD4-02F4537B83F8}"/>
    <dgm:cxn modelId="{19E3AF2B-B8AC-4D05-A04F-EDA3309D55CE}" type="presOf" srcId="{A77FD15E-1EA1-4189-ABE3-BCF5C4C56493}" destId="{D648D6B1-89DE-4EC8-87C2-1572B0B5A4CD}" srcOrd="0" destOrd="0" presId="urn:microsoft.com/office/officeart/2005/8/layout/radial6"/>
    <dgm:cxn modelId="{BE2EDB19-A86A-4BE0-9672-E7D1C129A912}" type="presOf" srcId="{0D851A09-0FE2-4D0A-841D-7512362B7507}" destId="{021DB1DA-E49E-42DC-9EAD-08A9C5C4FA13}" srcOrd="0" destOrd="0" presId="urn:microsoft.com/office/officeart/2005/8/layout/radial6"/>
    <dgm:cxn modelId="{57E790CB-2859-40ED-840D-59BE10990FCD}" type="presOf" srcId="{D09709E7-4874-4A9A-97B4-82ABBC5C14B6}" destId="{066E0B53-1C4D-435F-8A9B-6AF198F71957}" srcOrd="0" destOrd="0" presId="urn:microsoft.com/office/officeart/2005/8/layout/radial6"/>
    <dgm:cxn modelId="{1C50527E-F7AD-4492-A7C3-7AE1F965478A}" type="presOf" srcId="{8FA7BAAC-2B31-46D7-AFD4-02F4537B83F8}" destId="{AD17EB36-0392-4F86-AFF6-4CD6ACF3A759}" srcOrd="0" destOrd="0" presId="urn:microsoft.com/office/officeart/2005/8/layout/radial6"/>
    <dgm:cxn modelId="{3CCA0E68-B879-4645-8FB1-B91F2CD4AFA5}" type="presOf" srcId="{14914D87-267D-460D-8F03-2C0910FE5DAA}" destId="{97DD9FB4-2E07-40E0-A3D4-DB721758B0F9}" srcOrd="0" destOrd="0" presId="urn:microsoft.com/office/officeart/2005/8/layout/radial6"/>
    <dgm:cxn modelId="{AC50BFA5-6E12-4D7B-9A34-B6FBA7431191}" type="presOf" srcId="{D117642F-13A9-4EAB-A974-10047DA1A884}" destId="{74021CAC-773B-426D-A543-D6B3CFF1C082}" srcOrd="0" destOrd="0" presId="urn:microsoft.com/office/officeart/2005/8/layout/radial6"/>
    <dgm:cxn modelId="{86D38029-B5AA-44FA-9C98-067C522816A6}" type="presOf" srcId="{47468721-637F-439F-A4C0-32597A6D21B5}" destId="{6AB48882-C00F-458B-8191-514E07B9CBA0}" srcOrd="0" destOrd="0" presId="urn:microsoft.com/office/officeart/2005/8/layout/radial6"/>
    <dgm:cxn modelId="{F2DCA5FF-0D27-4C9B-9C40-D718124CB71C}" type="presOf" srcId="{BFFCA592-3C31-471A-AAA5-EC915D23B67D}" destId="{D5225B9E-A2A0-4ADE-844D-BD60951D4807}" srcOrd="0" destOrd="0" presId="urn:microsoft.com/office/officeart/2005/8/layout/radial6"/>
    <dgm:cxn modelId="{D1D6E86C-7EB4-4E94-88B6-8A6DD943B36A}" type="presOf" srcId="{B3D7C6CE-FA91-44CB-B7D1-EBDE6A9F9D01}" destId="{088EA2EF-A398-45D6-A984-449FA5A17FFB}" srcOrd="0" destOrd="0" presId="urn:microsoft.com/office/officeart/2005/8/layout/radial6"/>
    <dgm:cxn modelId="{B6B3AAA9-F92E-4FD2-B798-886F3E6754E2}" type="presOf" srcId="{92B46577-AFA4-4357-81D2-FB769A26A269}" destId="{3F127239-6427-4EAC-9616-C27820B615B4}" srcOrd="0" destOrd="0" presId="urn:microsoft.com/office/officeart/2005/8/layout/radial6"/>
    <dgm:cxn modelId="{A936B216-A823-4D86-8B16-74E8DFFC1FD9}" type="presOf" srcId="{95EBB62D-5823-44B9-B7BF-9E9CC53DC3C1}" destId="{2177E8D5-F7F2-4D0F-B5CC-6056247908DA}" srcOrd="0" destOrd="0" presId="urn:microsoft.com/office/officeart/2005/8/layout/radial6"/>
    <dgm:cxn modelId="{9364AB92-1333-4E3D-9CDC-1B9C547B471D}" type="presParOf" srcId="{6AB48882-C00F-458B-8191-514E07B9CBA0}" destId="{7D20D0EF-9C9D-4B94-AC91-FD7325C600B5}" srcOrd="0" destOrd="0" presId="urn:microsoft.com/office/officeart/2005/8/layout/radial6"/>
    <dgm:cxn modelId="{8C86BAC2-1790-4236-8B15-7524B76CC3C7}" type="presParOf" srcId="{6AB48882-C00F-458B-8191-514E07B9CBA0}" destId="{066E0B53-1C4D-435F-8A9B-6AF198F71957}" srcOrd="1" destOrd="0" presId="urn:microsoft.com/office/officeart/2005/8/layout/radial6"/>
    <dgm:cxn modelId="{5EA1C9DB-461C-4621-AF9A-778BC137E271}" type="presParOf" srcId="{6AB48882-C00F-458B-8191-514E07B9CBA0}" destId="{F54CEED5-3C1A-4B11-A8F4-F205EA8CD62C}" srcOrd="2" destOrd="0" presId="urn:microsoft.com/office/officeart/2005/8/layout/radial6"/>
    <dgm:cxn modelId="{4F211DF4-E0E8-4E15-830F-A639D986B19F}" type="presParOf" srcId="{6AB48882-C00F-458B-8191-514E07B9CBA0}" destId="{021DB1DA-E49E-42DC-9EAD-08A9C5C4FA13}" srcOrd="3" destOrd="0" presId="urn:microsoft.com/office/officeart/2005/8/layout/radial6"/>
    <dgm:cxn modelId="{12DE64FC-7DB3-4A03-9874-E25C2EA38A8D}" type="presParOf" srcId="{6AB48882-C00F-458B-8191-514E07B9CBA0}" destId="{2177E8D5-F7F2-4D0F-B5CC-6056247908DA}" srcOrd="4" destOrd="0" presId="urn:microsoft.com/office/officeart/2005/8/layout/radial6"/>
    <dgm:cxn modelId="{9172D9DD-F52B-4C85-85F5-A56DC430AB16}" type="presParOf" srcId="{6AB48882-C00F-458B-8191-514E07B9CBA0}" destId="{77C52ABF-FEF3-4A9B-A701-78A6E285A569}" srcOrd="5" destOrd="0" presId="urn:microsoft.com/office/officeart/2005/8/layout/radial6"/>
    <dgm:cxn modelId="{ECD312F5-AAEE-4665-999F-8F9A5DCE217B}" type="presParOf" srcId="{6AB48882-C00F-458B-8191-514E07B9CBA0}" destId="{3F127239-6427-4EAC-9616-C27820B615B4}" srcOrd="6" destOrd="0" presId="urn:microsoft.com/office/officeart/2005/8/layout/radial6"/>
    <dgm:cxn modelId="{390C020F-185F-4B04-8FA1-F25F08E4436C}" type="presParOf" srcId="{6AB48882-C00F-458B-8191-514E07B9CBA0}" destId="{74021CAC-773B-426D-A543-D6B3CFF1C082}" srcOrd="7" destOrd="0" presId="urn:microsoft.com/office/officeart/2005/8/layout/radial6"/>
    <dgm:cxn modelId="{8EBBB59C-C9A6-4C02-877C-2543ECB54161}" type="presParOf" srcId="{6AB48882-C00F-458B-8191-514E07B9CBA0}" destId="{737CF7DD-1467-40EF-856C-FB8D4A5C98F3}" srcOrd="8" destOrd="0" presId="urn:microsoft.com/office/officeart/2005/8/layout/radial6"/>
    <dgm:cxn modelId="{7C7E035E-0253-443F-B238-695B50B3E526}" type="presParOf" srcId="{6AB48882-C00F-458B-8191-514E07B9CBA0}" destId="{AD17EB36-0392-4F86-AFF6-4CD6ACF3A759}" srcOrd="9" destOrd="0" presId="urn:microsoft.com/office/officeart/2005/8/layout/radial6"/>
    <dgm:cxn modelId="{9F6573C0-EBFE-4BCA-8D78-43FC2F236690}" type="presParOf" srcId="{6AB48882-C00F-458B-8191-514E07B9CBA0}" destId="{D648D6B1-89DE-4EC8-87C2-1572B0B5A4CD}" srcOrd="10" destOrd="0" presId="urn:microsoft.com/office/officeart/2005/8/layout/radial6"/>
    <dgm:cxn modelId="{19B2F627-7746-4EE0-A64D-2B2A293E5D45}" type="presParOf" srcId="{6AB48882-C00F-458B-8191-514E07B9CBA0}" destId="{C8F064FB-D8CF-4DE8-9258-64B3680420F2}" srcOrd="11" destOrd="0" presId="urn:microsoft.com/office/officeart/2005/8/layout/radial6"/>
    <dgm:cxn modelId="{0150FC4A-5AE0-48A8-AD27-6EDC78723BA5}" type="presParOf" srcId="{6AB48882-C00F-458B-8191-514E07B9CBA0}" destId="{97DD9FB4-2E07-40E0-A3D4-DB721758B0F9}" srcOrd="12" destOrd="0" presId="urn:microsoft.com/office/officeart/2005/8/layout/radial6"/>
    <dgm:cxn modelId="{2C1E9C66-3CCD-47BD-9290-E96037595DAA}" type="presParOf" srcId="{6AB48882-C00F-458B-8191-514E07B9CBA0}" destId="{088EA2EF-A398-45D6-A984-449FA5A17FFB}" srcOrd="13" destOrd="0" presId="urn:microsoft.com/office/officeart/2005/8/layout/radial6"/>
    <dgm:cxn modelId="{B9C423CF-F2FF-43AB-9ACC-478DD137F9D3}" type="presParOf" srcId="{6AB48882-C00F-458B-8191-514E07B9CBA0}" destId="{8BFE3FCE-BDF1-4101-8AAF-D28720A209DA}" srcOrd="14" destOrd="0" presId="urn:microsoft.com/office/officeart/2005/8/layout/radial6"/>
    <dgm:cxn modelId="{12212B1F-5871-4544-A54D-E532741664EF}" type="presParOf" srcId="{6AB48882-C00F-458B-8191-514E07B9CBA0}" destId="{D5225B9E-A2A0-4ADE-844D-BD60951D480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25B9E-A2A0-4ADE-844D-BD60951D4807}">
      <dsp:nvSpPr>
        <dsp:cNvPr id="0" name=""/>
        <dsp:cNvSpPr/>
      </dsp:nvSpPr>
      <dsp:spPr>
        <a:xfrm>
          <a:off x="2480743" y="558037"/>
          <a:ext cx="3725313" cy="3725313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D9FB4-2E07-40E0-A3D4-DB721758B0F9}">
      <dsp:nvSpPr>
        <dsp:cNvPr id="0" name=""/>
        <dsp:cNvSpPr/>
      </dsp:nvSpPr>
      <dsp:spPr>
        <a:xfrm>
          <a:off x="2480743" y="558037"/>
          <a:ext cx="3725313" cy="3725313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7EB36-0392-4F86-AFF6-4CD6ACF3A759}">
      <dsp:nvSpPr>
        <dsp:cNvPr id="0" name=""/>
        <dsp:cNvSpPr/>
      </dsp:nvSpPr>
      <dsp:spPr>
        <a:xfrm>
          <a:off x="2480743" y="558037"/>
          <a:ext cx="3725313" cy="3725313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27239-6427-4EAC-9616-C27820B615B4}">
      <dsp:nvSpPr>
        <dsp:cNvPr id="0" name=""/>
        <dsp:cNvSpPr/>
      </dsp:nvSpPr>
      <dsp:spPr>
        <a:xfrm>
          <a:off x="2480743" y="558037"/>
          <a:ext cx="3725313" cy="3725313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DB1DA-E49E-42DC-9EAD-08A9C5C4FA13}">
      <dsp:nvSpPr>
        <dsp:cNvPr id="0" name=""/>
        <dsp:cNvSpPr/>
      </dsp:nvSpPr>
      <dsp:spPr>
        <a:xfrm>
          <a:off x="2480743" y="558037"/>
          <a:ext cx="3725313" cy="3725313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0D0EF-9C9D-4B94-AC91-FD7325C600B5}">
      <dsp:nvSpPr>
        <dsp:cNvPr id="0" name=""/>
        <dsp:cNvSpPr/>
      </dsp:nvSpPr>
      <dsp:spPr>
        <a:xfrm>
          <a:off x="3486596" y="1563891"/>
          <a:ext cx="1713607" cy="1713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</a:rPr>
            <a:t>Fungsi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737548" y="1814843"/>
        <a:ext cx="1211703" cy="1211703"/>
      </dsp:txXfrm>
    </dsp:sp>
    <dsp:sp modelId="{066E0B53-1C4D-435F-8A9B-6AF198F71957}">
      <dsp:nvSpPr>
        <dsp:cNvPr id="0" name=""/>
        <dsp:cNvSpPr/>
      </dsp:nvSpPr>
      <dsp:spPr>
        <a:xfrm>
          <a:off x="3743637" y="1458"/>
          <a:ext cx="1199524" cy="1199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Capture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919303" y="177124"/>
        <a:ext cx="848192" cy="848192"/>
      </dsp:txXfrm>
    </dsp:sp>
    <dsp:sp modelId="{2177E8D5-F7F2-4D0F-B5CC-6056247908DA}">
      <dsp:nvSpPr>
        <dsp:cNvPr id="0" name=""/>
        <dsp:cNvSpPr/>
      </dsp:nvSpPr>
      <dsp:spPr>
        <a:xfrm>
          <a:off x="5474060" y="1258683"/>
          <a:ext cx="1199524" cy="1199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Process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649726" y="1434349"/>
        <a:ext cx="848192" cy="848192"/>
      </dsp:txXfrm>
    </dsp:sp>
    <dsp:sp modelId="{74021CAC-773B-426D-A543-D6B3CFF1C082}">
      <dsp:nvSpPr>
        <dsp:cNvPr id="0" name=""/>
        <dsp:cNvSpPr/>
      </dsp:nvSpPr>
      <dsp:spPr>
        <a:xfrm>
          <a:off x="4813097" y="3292917"/>
          <a:ext cx="1199524" cy="1199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Generate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88763" y="3468583"/>
        <a:ext cx="848192" cy="848192"/>
      </dsp:txXfrm>
    </dsp:sp>
    <dsp:sp modelId="{D648D6B1-89DE-4EC8-87C2-1572B0B5A4CD}">
      <dsp:nvSpPr>
        <dsp:cNvPr id="0" name=""/>
        <dsp:cNvSpPr/>
      </dsp:nvSpPr>
      <dsp:spPr>
        <a:xfrm>
          <a:off x="2674177" y="3292917"/>
          <a:ext cx="1199524" cy="1199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Store / Retrieve</a:t>
          </a:r>
        </a:p>
      </dsp:txBody>
      <dsp:txXfrm>
        <a:off x="2849843" y="3468583"/>
        <a:ext cx="848192" cy="848192"/>
      </dsp:txXfrm>
    </dsp:sp>
    <dsp:sp modelId="{088EA2EF-A398-45D6-A984-449FA5A17FFB}">
      <dsp:nvSpPr>
        <dsp:cNvPr id="0" name=""/>
        <dsp:cNvSpPr/>
      </dsp:nvSpPr>
      <dsp:spPr>
        <a:xfrm>
          <a:off x="2013215" y="1258683"/>
          <a:ext cx="1199524" cy="1199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Transmit</a:t>
          </a:r>
        </a:p>
      </dsp:txBody>
      <dsp:txXfrm>
        <a:off x="2188881" y="1434349"/>
        <a:ext cx="848192" cy="84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1A4CDB-FC5C-4E1A-B70E-9E79FF7346D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B868FE-1656-4196-A7A4-41B777D0AD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95800"/>
            <a:ext cx="8458200" cy="785389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6813" y="5486400"/>
            <a:ext cx="8458200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/>
              <a:t>Pertemuan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</a:t>
            </a:r>
            <a:r>
              <a:rPr lang="en-US" sz="2800" b="1" dirty="0" smtClean="0"/>
              <a:t> - 1</a:t>
            </a:r>
            <a:endParaRPr lang="en-US" sz="2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817776"/>
            <a:ext cx="9144000" cy="168742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/>
              <a:t>Pendahuluan</a:t>
            </a:r>
            <a:r>
              <a:rPr lang="en-US" sz="4400" dirty="0" smtClean="0"/>
              <a:t>, </a:t>
            </a:r>
            <a:r>
              <a:rPr lang="en-US" sz="4400" dirty="0" err="1" smtClean="0"/>
              <a:t>Lingkup</a:t>
            </a:r>
            <a:r>
              <a:rPr lang="en-US" sz="4400" dirty="0" smtClean="0"/>
              <a:t> &amp; </a:t>
            </a:r>
            <a:r>
              <a:rPr lang="en-US" sz="4400" dirty="0" err="1" smtClean="0"/>
              <a:t>pengertian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70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r>
              <a:rPr lang="en-US" dirty="0" err="1" smtClean="0"/>
              <a:t>Pengaruh</a:t>
            </a:r>
            <a:r>
              <a:rPr lang="en-US" dirty="0" smtClean="0"/>
              <a:t>  </a:t>
            </a:r>
            <a:r>
              <a:rPr lang="en-US" dirty="0" err="1" smtClean="0"/>
              <a:t>globalisasi</a:t>
            </a:r>
            <a:endParaRPr lang="en-US" dirty="0" smtClean="0"/>
          </a:p>
          <a:p>
            <a:r>
              <a:rPr lang="en-US" dirty="0" err="1" smtClean="0"/>
              <a:t>Perlunya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endParaRPr lang="en-US" dirty="0" smtClean="0"/>
          </a:p>
          <a:p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Keuntungan</a:t>
            </a:r>
            <a:r>
              <a:rPr lang="en-US" b="1" dirty="0" smtClean="0"/>
              <a:t> </a:t>
            </a:r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smtClean="0"/>
              <a:t>Speed, Consistency, </a:t>
            </a:r>
            <a:r>
              <a:rPr lang="en-US" i="1" dirty="0" err="1" smtClean="0"/>
              <a:t>Precisien</a:t>
            </a:r>
            <a:r>
              <a:rPr lang="en-US" i="1" dirty="0" smtClean="0"/>
              <a:t>, Reliability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285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58962"/>
            <a:ext cx="8686800" cy="3703638"/>
          </a:xfrm>
        </p:spPr>
        <p:txBody>
          <a:bodyPr/>
          <a:lstStyle/>
          <a:p>
            <a:r>
              <a:rPr lang="en-US" dirty="0" smtClean="0"/>
              <a:t>Data : </a:t>
            </a:r>
            <a:r>
              <a:rPr lang="en-US" dirty="0" err="1" smtClean="0"/>
              <a:t>fakta</a:t>
            </a:r>
            <a:r>
              <a:rPr lang="en-US" dirty="0" smtClean="0"/>
              <a:t>, </a:t>
            </a:r>
            <a:r>
              <a:rPr lang="en-US" dirty="0" err="1" smtClean="0"/>
              <a:t>mentah</a:t>
            </a:r>
            <a:endParaRPr lang="en-US" dirty="0" smtClean="0"/>
          </a:p>
          <a:p>
            <a:r>
              <a:rPr lang="en-US" dirty="0" err="1" smtClean="0"/>
              <a:t>Informasi</a:t>
            </a:r>
            <a:r>
              <a:rPr lang="en-US" dirty="0" smtClean="0"/>
              <a:t> : Data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diorganisir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endParaRPr lang="en-US" dirty="0" smtClean="0"/>
          </a:p>
          <a:p>
            <a:r>
              <a:rPr lang="en-US" dirty="0" err="1" smtClean="0"/>
              <a:t>Pengetahuan</a:t>
            </a:r>
            <a:r>
              <a:rPr lang="en-US" dirty="0" smtClean="0"/>
              <a:t> :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,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diaplikasikan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1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(CBIS)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63762"/>
            <a:ext cx="8686800" cy="1951038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tugas-tugasyang</a:t>
            </a:r>
            <a:r>
              <a:rPr lang="en-US" dirty="0" smtClean="0"/>
              <a:t> </a:t>
            </a:r>
            <a:r>
              <a:rPr lang="en-US" dirty="0" err="1" smtClean="0"/>
              <a:t>diinginkan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2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089525"/>
          </a:xfrm>
        </p:spPr>
        <p:txBody>
          <a:bodyPr/>
          <a:lstStyle/>
          <a:p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738188" indent="-457200">
              <a:buFont typeface="Wingdings" pitchFamily="2" charset="2"/>
              <a:buChar char="ü"/>
            </a:pP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(</a:t>
            </a:r>
            <a:r>
              <a:rPr lang="en-US" i="1" dirty="0" smtClean="0"/>
              <a:t>Hardware</a:t>
            </a:r>
            <a:r>
              <a:rPr lang="en-US" dirty="0" smtClean="0"/>
              <a:t>)</a:t>
            </a:r>
          </a:p>
          <a:p>
            <a:pPr marL="738188" indent="-457200">
              <a:buFont typeface="Wingdings" pitchFamily="2" charset="2"/>
              <a:buChar char="ü"/>
            </a:pP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(</a:t>
            </a:r>
            <a:r>
              <a:rPr lang="en-US" i="1" dirty="0" smtClean="0"/>
              <a:t>Software</a:t>
            </a:r>
            <a:r>
              <a:rPr lang="en-US" dirty="0" smtClean="0"/>
              <a:t>)</a:t>
            </a:r>
          </a:p>
          <a:p>
            <a:pPr marL="738188" indent="-457200">
              <a:buFont typeface="Wingdings" pitchFamily="2" charset="2"/>
              <a:buChar char="ü"/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 marL="738188" indent="-457200">
              <a:buFont typeface="Wingdings" pitchFamily="2" charset="2"/>
              <a:buChar char="ü"/>
            </a:pPr>
            <a:r>
              <a:rPr lang="en-US" dirty="0" smtClean="0"/>
              <a:t>Basis Data (</a:t>
            </a:r>
            <a:r>
              <a:rPr lang="en-US" i="1" dirty="0" smtClean="0"/>
              <a:t>Database</a:t>
            </a:r>
            <a:r>
              <a:rPr lang="en-US" dirty="0" smtClean="0"/>
              <a:t>)</a:t>
            </a:r>
          </a:p>
          <a:p>
            <a:pPr marL="738188" indent="-457200">
              <a:buFont typeface="Wingdings" pitchFamily="2" charset="2"/>
              <a:buChar char="ü"/>
            </a:pPr>
            <a:r>
              <a:rPr lang="en-US" i="1" dirty="0" smtClean="0"/>
              <a:t>Information management Personne</a:t>
            </a:r>
            <a:r>
              <a:rPr lang="en-US" dirty="0" smtClean="0"/>
              <a:t>l</a:t>
            </a:r>
          </a:p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693738" indent="0">
              <a:buNone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5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  <a:p>
            <a:pPr marL="574675" indent="-234950">
              <a:buFont typeface="Wingdings" pitchFamily="2" charset="2"/>
              <a:buChar char="ü"/>
            </a:pPr>
            <a:r>
              <a:rPr lang="en-US" dirty="0" smtClean="0"/>
              <a:t>Proses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endParaRPr lang="en-US" dirty="0"/>
          </a:p>
          <a:p>
            <a:pPr marL="574675" indent="-234950">
              <a:buFont typeface="Wingdings" pitchFamily="2" charset="2"/>
              <a:buChar char="ü"/>
            </a:pPr>
            <a:r>
              <a:rPr lang="en-US" dirty="0" err="1" smtClean="0"/>
              <a:t>Kapasistas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endParaRPr lang="en-US" dirty="0" smtClean="0"/>
          </a:p>
          <a:p>
            <a:pPr marL="574675" indent="-234950">
              <a:buFont typeface="Wingdings" pitchFamily="2" charset="2"/>
              <a:buChar char="ü"/>
            </a:pP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696913">
              <a:buFont typeface="Wingdings" pitchFamily="2" charset="2"/>
              <a:buChar char="ü"/>
            </a:pP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kreatifitas</a:t>
            </a:r>
            <a:r>
              <a:rPr lang="en-US" dirty="0" smtClean="0"/>
              <a:t>, </a:t>
            </a:r>
            <a:r>
              <a:rPr lang="en-US" dirty="0" err="1" smtClean="0"/>
              <a:t>efektifitas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endParaRPr lang="en-US" dirty="0" smtClean="0"/>
          </a:p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High-Tech-High-Touch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0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berbagai</a:t>
            </a:r>
            <a:r>
              <a:rPr lang="en-US" b="1" dirty="0" smtClean="0"/>
              <a:t> </a:t>
            </a:r>
            <a:r>
              <a:rPr lang="en-US" b="1" dirty="0" err="1" smtClean="0"/>
              <a:t>bidang</a:t>
            </a:r>
            <a:endParaRPr lang="en-US" b="1" dirty="0" smtClean="0"/>
          </a:p>
          <a:p>
            <a:pPr marL="696913">
              <a:buFont typeface="Wingdings" pitchFamily="2" charset="2"/>
              <a:buChar char="q"/>
            </a:pPr>
            <a:r>
              <a:rPr lang="en-US" b="1" dirty="0" err="1" smtClean="0"/>
              <a:t>Akuntansi</a:t>
            </a:r>
            <a:endParaRPr lang="en-US" b="1" dirty="0" smtClean="0"/>
          </a:p>
          <a:p>
            <a:pPr marL="696913">
              <a:buFont typeface="Wingdings" pitchFamily="2" charset="2"/>
              <a:buChar char="q"/>
            </a:pPr>
            <a:r>
              <a:rPr lang="en-US" b="1" dirty="0" smtClean="0"/>
              <a:t>Finance</a:t>
            </a:r>
          </a:p>
          <a:p>
            <a:pPr marL="696913">
              <a:buFont typeface="Wingdings" pitchFamily="2" charset="2"/>
              <a:buChar char="q"/>
            </a:pPr>
            <a:r>
              <a:rPr lang="en-US" b="1" dirty="0" smtClean="0"/>
              <a:t>Marketing</a:t>
            </a:r>
          </a:p>
          <a:p>
            <a:pPr marL="696913">
              <a:buFont typeface="Wingdings" pitchFamily="2" charset="2"/>
              <a:buChar char="q"/>
            </a:pPr>
            <a:r>
              <a:rPr lang="en-US" b="1" dirty="0" err="1" smtClean="0"/>
              <a:t>Produksi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manajemen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endParaRPr lang="en-US" b="1" dirty="0" smtClean="0"/>
          </a:p>
          <a:p>
            <a:pPr marL="696913">
              <a:buFont typeface="Wingdings" pitchFamily="2" charset="2"/>
              <a:buChar char="q"/>
            </a:pPr>
            <a:r>
              <a:rPr lang="en-US" b="1" dirty="0" err="1" smtClean="0"/>
              <a:t>Manajemen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endParaRPr lang="en-US" b="1" dirty="0" smtClean="0"/>
          </a:p>
          <a:p>
            <a:pPr marL="696913">
              <a:buFont typeface="Wingdings" pitchFamily="2" charset="2"/>
              <a:buChar char="q"/>
            </a:pPr>
            <a:endParaRPr lang="en-US" b="1" dirty="0" smtClean="0"/>
          </a:p>
          <a:p>
            <a:pPr marL="696913">
              <a:buFont typeface="Wingdings" pitchFamily="2" charset="2"/>
              <a:buChar char="q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339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r>
              <a:rPr lang="en-US" dirty="0" smtClean="0"/>
              <a:t>TI di INDONESIA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2" t="22194" r="29145" b="20430"/>
          <a:stretch/>
        </p:blipFill>
        <p:spPr bwMode="auto">
          <a:xfrm>
            <a:off x="609600" y="1125904"/>
            <a:ext cx="7772400" cy="56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29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jumpa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2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t="22701" r="24427" b="18643"/>
          <a:stretch/>
        </p:blipFill>
        <p:spPr bwMode="auto">
          <a:xfrm>
            <a:off x="0" y="1143000"/>
            <a:ext cx="8763000" cy="54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4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Profesi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IT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t="23990" r="28961" b="26805"/>
          <a:stretch/>
        </p:blipFill>
        <p:spPr bwMode="auto">
          <a:xfrm>
            <a:off x="990600" y="1353785"/>
            <a:ext cx="7315199" cy="480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0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PTI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25586" r="32259" b="25283"/>
          <a:stretch/>
        </p:blipFill>
        <p:spPr bwMode="auto">
          <a:xfrm>
            <a:off x="914400" y="1447800"/>
            <a:ext cx="7543800" cy="544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32046" r="25802" b="27782"/>
          <a:stretch/>
        </p:blipFill>
        <p:spPr bwMode="auto">
          <a:xfrm>
            <a:off x="457200" y="2514600"/>
            <a:ext cx="8077200" cy="38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572000" y="1551039"/>
            <a:ext cx="2819400" cy="990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95400" y="1524000"/>
            <a:ext cx="2819400" cy="9906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17838"/>
          </a:xfrm>
        </p:spPr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(TI)</a:t>
            </a:r>
          </a:p>
          <a:p>
            <a:pPr marL="0" indent="0">
              <a:buNone/>
            </a:pPr>
            <a:r>
              <a:rPr lang="en-US" dirty="0" smtClean="0"/>
              <a:t>TI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, </a:t>
            </a:r>
            <a:r>
              <a:rPr lang="en-US" dirty="0" err="1" smtClean="0"/>
              <a:t>penyimpanan</a:t>
            </a:r>
            <a:r>
              <a:rPr lang="en-US" dirty="0" smtClean="0"/>
              <a:t>,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1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PTI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79638"/>
          </a:xfrm>
        </p:spPr>
        <p:txBody>
          <a:bodyPr/>
          <a:lstStyle/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 (Hardware)</a:t>
            </a:r>
          </a:p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(Software)</a:t>
            </a:r>
          </a:p>
          <a:p>
            <a:r>
              <a:rPr lang="en-US" dirty="0" err="1" smtClean="0"/>
              <a:t>Manusia</a:t>
            </a:r>
            <a:r>
              <a:rPr lang="en-US" dirty="0" smtClean="0"/>
              <a:t> (</a:t>
            </a:r>
            <a:r>
              <a:rPr lang="en-US" dirty="0" err="1" smtClean="0"/>
              <a:t>Brainware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111491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5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713038"/>
          </a:xfrm>
        </p:spPr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emproses</a:t>
            </a:r>
            <a:r>
              <a:rPr lang="en-US" dirty="0" smtClean="0"/>
              <a:t>, </a:t>
            </a:r>
            <a:r>
              <a:rPr lang="en-US" dirty="0" err="1" smtClean="0"/>
              <a:t>menyimpan</a:t>
            </a:r>
            <a:r>
              <a:rPr lang="en-US" dirty="0" smtClean="0"/>
              <a:t>,  </a:t>
            </a:r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menyebarkan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82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255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Pengantar teknologi informasi</vt:lpstr>
      <vt:lpstr>Dunia Teknologi Informasi</vt:lpstr>
      <vt:lpstr>Profesi di Bidang IT</vt:lpstr>
      <vt:lpstr>Lingkup Materi PTI</vt:lpstr>
      <vt:lpstr>Pendahuluan</vt:lpstr>
      <vt:lpstr>Pengertian</vt:lpstr>
      <vt:lpstr>Komponen PTI</vt:lpstr>
      <vt:lpstr>Fungsi Teknologi Informasi</vt:lpstr>
      <vt:lpstr>Sistem Informasi</vt:lpstr>
      <vt:lpstr>Pentingnya teknologi informasi</vt:lpstr>
      <vt:lpstr>Sistem Informasi</vt:lpstr>
      <vt:lpstr>Sistem Informasi berbasis komputer (CBIS)</vt:lpstr>
      <vt:lpstr>PowerPoint Presentation</vt:lpstr>
      <vt:lpstr>PowerPoint Presentation</vt:lpstr>
      <vt:lpstr>PowerPoint Presentation</vt:lpstr>
      <vt:lpstr>TI di INDONESIA</vt:lpstr>
      <vt:lpstr>Sampai jumpa  minggu depan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teknologi informasi</dc:title>
  <dc:creator>User</dc:creator>
  <cp:lastModifiedBy>User</cp:lastModifiedBy>
  <cp:revision>11</cp:revision>
  <dcterms:created xsi:type="dcterms:W3CDTF">2023-08-31T06:27:55Z</dcterms:created>
  <dcterms:modified xsi:type="dcterms:W3CDTF">2023-09-02T10:11:04Z</dcterms:modified>
</cp:coreProperties>
</file>