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AB535-1316-4CAD-B81D-3B207E463824}" type="doc">
      <dgm:prSet loTypeId="urn:microsoft.com/office/officeart/2011/layout/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9BD03DB-3B9D-4254-A702-D57890E754DF}">
      <dgm:prSet phldrT="[Text]"/>
      <dgm:spPr/>
      <dgm:t>
        <a:bodyPr/>
        <a:lstStyle/>
        <a:p>
          <a:r>
            <a:rPr lang="en-US" dirty="0" err="1"/>
            <a:t>Substansi</a:t>
          </a:r>
          <a:endParaRPr lang="en-US" dirty="0"/>
        </a:p>
      </dgm:t>
    </dgm:pt>
    <dgm:pt modelId="{F5F12F09-1983-4BE5-A8E2-644FC354F260}" type="parTrans" cxnId="{40F9B192-CE62-4C01-800A-21DB56562ACD}">
      <dgm:prSet/>
      <dgm:spPr/>
      <dgm:t>
        <a:bodyPr/>
        <a:lstStyle/>
        <a:p>
          <a:endParaRPr lang="en-ID"/>
        </a:p>
      </dgm:t>
    </dgm:pt>
    <dgm:pt modelId="{462EC115-7F3F-4314-A51D-D356BFF78FA1}" type="sibTrans" cxnId="{40F9B192-CE62-4C01-800A-21DB56562ACD}">
      <dgm:prSet/>
      <dgm:spPr/>
      <dgm:t>
        <a:bodyPr/>
        <a:lstStyle/>
        <a:p>
          <a:endParaRPr lang="en-ID"/>
        </a:p>
      </dgm:t>
    </dgm:pt>
    <dgm:pt modelId="{CFEAE995-0C8D-4F9A-9380-64BFA372901E}">
      <dgm:prSet phldrT="[Text]"/>
      <dgm:spPr/>
      <dgm:t>
        <a:bodyPr/>
        <a:lstStyle/>
        <a:p>
          <a:r>
            <a:rPr lang="en-US" dirty="0" err="1"/>
            <a:t>Struktur</a:t>
          </a:r>
          <a:endParaRPr lang="en-ID" dirty="0"/>
        </a:p>
      </dgm:t>
    </dgm:pt>
    <dgm:pt modelId="{70FD7DBC-9E10-453D-BD71-32C0969BA1A6}" type="parTrans" cxnId="{62ABE503-4765-4978-8B7D-64F0376D5D31}">
      <dgm:prSet/>
      <dgm:spPr/>
      <dgm:t>
        <a:bodyPr/>
        <a:lstStyle/>
        <a:p>
          <a:endParaRPr lang="en-ID"/>
        </a:p>
      </dgm:t>
    </dgm:pt>
    <dgm:pt modelId="{8C77738F-E4E6-4084-8603-476334AE802F}" type="sibTrans" cxnId="{62ABE503-4765-4978-8B7D-64F0376D5D31}">
      <dgm:prSet/>
      <dgm:spPr/>
      <dgm:t>
        <a:bodyPr/>
        <a:lstStyle/>
        <a:p>
          <a:endParaRPr lang="en-ID"/>
        </a:p>
      </dgm:t>
    </dgm:pt>
    <dgm:pt modelId="{6185E9AD-7F13-487F-AC53-A313562F15B9}">
      <dgm:prSet phldrT="[Text]"/>
      <dgm:spPr/>
      <dgm:t>
        <a:bodyPr/>
        <a:lstStyle/>
        <a:p>
          <a:r>
            <a:rPr lang="en-US" dirty="0"/>
            <a:t>Kultur</a:t>
          </a:r>
          <a:endParaRPr lang="en-ID" dirty="0"/>
        </a:p>
      </dgm:t>
    </dgm:pt>
    <dgm:pt modelId="{CD621E59-A8FB-4A15-AD66-049D6E7E0997}" type="parTrans" cxnId="{29719D81-DE5D-455B-BD40-03A5B11EACF1}">
      <dgm:prSet/>
      <dgm:spPr/>
      <dgm:t>
        <a:bodyPr/>
        <a:lstStyle/>
        <a:p>
          <a:endParaRPr lang="en-ID"/>
        </a:p>
      </dgm:t>
    </dgm:pt>
    <dgm:pt modelId="{D15A6631-2A90-46A8-882A-B2D77BB64253}" type="sibTrans" cxnId="{29719D81-DE5D-455B-BD40-03A5B11EACF1}">
      <dgm:prSet/>
      <dgm:spPr/>
      <dgm:t>
        <a:bodyPr/>
        <a:lstStyle/>
        <a:p>
          <a:endParaRPr lang="en-ID"/>
        </a:p>
      </dgm:t>
    </dgm:pt>
    <dgm:pt modelId="{E44CC60A-009D-4D6E-ADB4-B6CA3FD9CAE6}" type="pres">
      <dgm:prSet presAssocID="{460AB535-1316-4CAD-B81D-3B207E46382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40379E8-52CA-43D5-A30D-734FDA5457D0}" type="pres">
      <dgm:prSet presAssocID="{6185E9AD-7F13-487F-AC53-A313562F15B9}" presName="Accent3" presStyleCnt="0"/>
      <dgm:spPr/>
    </dgm:pt>
    <dgm:pt modelId="{A76198FC-C426-4C7D-8611-7CCB389D1F11}" type="pres">
      <dgm:prSet presAssocID="{6185E9AD-7F13-487F-AC53-A313562F15B9}" presName="Accent" presStyleLbl="node1" presStyleIdx="0" presStyleCnt="3"/>
      <dgm:spPr/>
    </dgm:pt>
    <dgm:pt modelId="{A4396BCB-0BA1-430E-8D40-70D27A3B9B5F}" type="pres">
      <dgm:prSet presAssocID="{6185E9AD-7F13-487F-AC53-A313562F15B9}" presName="ParentBackground3" presStyleCnt="0"/>
      <dgm:spPr/>
    </dgm:pt>
    <dgm:pt modelId="{F643D693-9297-4B4C-8AD3-EB758D03D369}" type="pres">
      <dgm:prSet presAssocID="{6185E9AD-7F13-487F-AC53-A313562F15B9}" presName="ParentBackground" presStyleLbl="fgAcc1" presStyleIdx="0" presStyleCnt="3"/>
      <dgm:spPr/>
    </dgm:pt>
    <dgm:pt modelId="{02D03628-EC0E-4166-99CD-5BE34EA6A842}" type="pres">
      <dgm:prSet presAssocID="{6185E9AD-7F13-487F-AC53-A313562F15B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3B58F42-A559-4479-997C-AD878686F22F}" type="pres">
      <dgm:prSet presAssocID="{CFEAE995-0C8D-4F9A-9380-64BFA372901E}" presName="Accent2" presStyleCnt="0"/>
      <dgm:spPr/>
    </dgm:pt>
    <dgm:pt modelId="{CE73D418-E7DA-4961-A20A-A536B56B5772}" type="pres">
      <dgm:prSet presAssocID="{CFEAE995-0C8D-4F9A-9380-64BFA372901E}" presName="Accent" presStyleLbl="node1" presStyleIdx="1" presStyleCnt="3"/>
      <dgm:spPr/>
    </dgm:pt>
    <dgm:pt modelId="{E4C55527-B49D-4D3D-A0AA-C9C6D5BBAE0B}" type="pres">
      <dgm:prSet presAssocID="{CFEAE995-0C8D-4F9A-9380-64BFA372901E}" presName="ParentBackground2" presStyleCnt="0"/>
      <dgm:spPr/>
    </dgm:pt>
    <dgm:pt modelId="{893FDF40-4009-4FBA-A92C-5A58D97F00B9}" type="pres">
      <dgm:prSet presAssocID="{CFEAE995-0C8D-4F9A-9380-64BFA372901E}" presName="ParentBackground" presStyleLbl="fgAcc1" presStyleIdx="1" presStyleCnt="3"/>
      <dgm:spPr/>
    </dgm:pt>
    <dgm:pt modelId="{4213136D-1AAD-4165-9DEA-6F04C22E37C7}" type="pres">
      <dgm:prSet presAssocID="{CFEAE995-0C8D-4F9A-9380-64BFA372901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48D9B7B-BB2E-4ABD-A545-DD3DB1FA25C2}" type="pres">
      <dgm:prSet presAssocID="{C9BD03DB-3B9D-4254-A702-D57890E754DF}" presName="Accent1" presStyleCnt="0"/>
      <dgm:spPr/>
    </dgm:pt>
    <dgm:pt modelId="{C42240BC-8177-4940-B0F6-D134D117235A}" type="pres">
      <dgm:prSet presAssocID="{C9BD03DB-3B9D-4254-A702-D57890E754DF}" presName="Accent" presStyleLbl="node1" presStyleIdx="2" presStyleCnt="3"/>
      <dgm:spPr/>
    </dgm:pt>
    <dgm:pt modelId="{015B23AE-A66C-42F6-B8B5-099A453C6E18}" type="pres">
      <dgm:prSet presAssocID="{C9BD03DB-3B9D-4254-A702-D57890E754DF}" presName="ParentBackground1" presStyleCnt="0"/>
      <dgm:spPr/>
    </dgm:pt>
    <dgm:pt modelId="{8139CDD2-CDA5-441C-938E-42DC7816A889}" type="pres">
      <dgm:prSet presAssocID="{C9BD03DB-3B9D-4254-A702-D57890E754DF}" presName="ParentBackground" presStyleLbl="fgAcc1" presStyleIdx="2" presStyleCnt="3"/>
      <dgm:spPr/>
    </dgm:pt>
    <dgm:pt modelId="{051B5C33-C0FC-4821-9760-AF68BC8F2B97}" type="pres">
      <dgm:prSet presAssocID="{C9BD03DB-3B9D-4254-A702-D57890E754D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ABE503-4765-4978-8B7D-64F0376D5D31}" srcId="{460AB535-1316-4CAD-B81D-3B207E463824}" destId="{CFEAE995-0C8D-4F9A-9380-64BFA372901E}" srcOrd="1" destOrd="0" parTransId="{70FD7DBC-9E10-453D-BD71-32C0969BA1A6}" sibTransId="{8C77738F-E4E6-4084-8603-476334AE802F}"/>
    <dgm:cxn modelId="{B12C2C07-287D-4E53-BB4E-29D20C9094BA}" type="presOf" srcId="{C9BD03DB-3B9D-4254-A702-D57890E754DF}" destId="{8139CDD2-CDA5-441C-938E-42DC7816A889}" srcOrd="0" destOrd="0" presId="urn:microsoft.com/office/officeart/2011/layout/CircleProcess"/>
    <dgm:cxn modelId="{6DC9F055-A2EC-49D0-8C25-A32303AA22EB}" type="presOf" srcId="{460AB535-1316-4CAD-B81D-3B207E463824}" destId="{E44CC60A-009D-4D6E-ADB4-B6CA3FD9CAE6}" srcOrd="0" destOrd="0" presId="urn:microsoft.com/office/officeart/2011/layout/CircleProcess"/>
    <dgm:cxn modelId="{23B10357-1DF0-40E7-8A88-B648244DC6F6}" type="presOf" srcId="{6185E9AD-7F13-487F-AC53-A313562F15B9}" destId="{02D03628-EC0E-4166-99CD-5BE34EA6A842}" srcOrd="1" destOrd="0" presId="urn:microsoft.com/office/officeart/2011/layout/CircleProcess"/>
    <dgm:cxn modelId="{29719D81-DE5D-455B-BD40-03A5B11EACF1}" srcId="{460AB535-1316-4CAD-B81D-3B207E463824}" destId="{6185E9AD-7F13-487F-AC53-A313562F15B9}" srcOrd="2" destOrd="0" parTransId="{CD621E59-A8FB-4A15-AD66-049D6E7E0997}" sibTransId="{D15A6631-2A90-46A8-882A-B2D77BB64253}"/>
    <dgm:cxn modelId="{5D1CD589-7761-4B1D-9162-5FC9CF11830A}" type="presOf" srcId="{CFEAE995-0C8D-4F9A-9380-64BFA372901E}" destId="{4213136D-1AAD-4165-9DEA-6F04C22E37C7}" srcOrd="1" destOrd="0" presId="urn:microsoft.com/office/officeart/2011/layout/CircleProcess"/>
    <dgm:cxn modelId="{40F9B192-CE62-4C01-800A-21DB56562ACD}" srcId="{460AB535-1316-4CAD-B81D-3B207E463824}" destId="{C9BD03DB-3B9D-4254-A702-D57890E754DF}" srcOrd="0" destOrd="0" parTransId="{F5F12F09-1983-4BE5-A8E2-644FC354F260}" sibTransId="{462EC115-7F3F-4314-A51D-D356BFF78FA1}"/>
    <dgm:cxn modelId="{445E9B99-6E52-493E-93EE-C4D2B0A3F883}" type="presOf" srcId="{6185E9AD-7F13-487F-AC53-A313562F15B9}" destId="{F643D693-9297-4B4C-8AD3-EB758D03D369}" srcOrd="0" destOrd="0" presId="urn:microsoft.com/office/officeart/2011/layout/CircleProcess"/>
    <dgm:cxn modelId="{D0FAC0B0-6F4E-4AAD-89B0-F22A23FEB1DF}" type="presOf" srcId="{C9BD03DB-3B9D-4254-A702-D57890E754DF}" destId="{051B5C33-C0FC-4821-9760-AF68BC8F2B97}" srcOrd="1" destOrd="0" presId="urn:microsoft.com/office/officeart/2011/layout/CircleProcess"/>
    <dgm:cxn modelId="{51864DCA-7187-4167-8579-242600C7264D}" type="presOf" srcId="{CFEAE995-0C8D-4F9A-9380-64BFA372901E}" destId="{893FDF40-4009-4FBA-A92C-5A58D97F00B9}" srcOrd="0" destOrd="0" presId="urn:microsoft.com/office/officeart/2011/layout/CircleProcess"/>
    <dgm:cxn modelId="{507A593B-F2C3-4251-BE2B-EEAC8A0C24A6}" type="presParOf" srcId="{E44CC60A-009D-4D6E-ADB4-B6CA3FD9CAE6}" destId="{840379E8-52CA-43D5-A30D-734FDA5457D0}" srcOrd="0" destOrd="0" presId="urn:microsoft.com/office/officeart/2011/layout/CircleProcess"/>
    <dgm:cxn modelId="{C9C85DFD-5AA1-4763-A600-EE853DD4308A}" type="presParOf" srcId="{840379E8-52CA-43D5-A30D-734FDA5457D0}" destId="{A76198FC-C426-4C7D-8611-7CCB389D1F11}" srcOrd="0" destOrd="0" presId="urn:microsoft.com/office/officeart/2011/layout/CircleProcess"/>
    <dgm:cxn modelId="{C1F6D214-967D-41C8-9AE1-B78E6F362A24}" type="presParOf" srcId="{E44CC60A-009D-4D6E-ADB4-B6CA3FD9CAE6}" destId="{A4396BCB-0BA1-430E-8D40-70D27A3B9B5F}" srcOrd="1" destOrd="0" presId="urn:microsoft.com/office/officeart/2011/layout/CircleProcess"/>
    <dgm:cxn modelId="{F795F239-0433-4696-BAD7-01EA75274BD3}" type="presParOf" srcId="{A4396BCB-0BA1-430E-8D40-70D27A3B9B5F}" destId="{F643D693-9297-4B4C-8AD3-EB758D03D369}" srcOrd="0" destOrd="0" presId="urn:microsoft.com/office/officeart/2011/layout/CircleProcess"/>
    <dgm:cxn modelId="{BD54BDD3-5EDE-4038-9C9A-A734B0BB11D8}" type="presParOf" srcId="{E44CC60A-009D-4D6E-ADB4-B6CA3FD9CAE6}" destId="{02D03628-EC0E-4166-99CD-5BE34EA6A842}" srcOrd="2" destOrd="0" presId="urn:microsoft.com/office/officeart/2011/layout/CircleProcess"/>
    <dgm:cxn modelId="{F629E5CF-BC87-452A-A7A9-055D89330280}" type="presParOf" srcId="{E44CC60A-009D-4D6E-ADB4-B6CA3FD9CAE6}" destId="{83B58F42-A559-4479-997C-AD878686F22F}" srcOrd="3" destOrd="0" presId="urn:microsoft.com/office/officeart/2011/layout/CircleProcess"/>
    <dgm:cxn modelId="{9F91BCE7-1120-43A7-85C8-43AC634C0A6B}" type="presParOf" srcId="{83B58F42-A559-4479-997C-AD878686F22F}" destId="{CE73D418-E7DA-4961-A20A-A536B56B5772}" srcOrd="0" destOrd="0" presId="urn:microsoft.com/office/officeart/2011/layout/CircleProcess"/>
    <dgm:cxn modelId="{DFA857DA-938A-418E-9C16-14E5F4943EC1}" type="presParOf" srcId="{E44CC60A-009D-4D6E-ADB4-B6CA3FD9CAE6}" destId="{E4C55527-B49D-4D3D-A0AA-C9C6D5BBAE0B}" srcOrd="4" destOrd="0" presId="urn:microsoft.com/office/officeart/2011/layout/CircleProcess"/>
    <dgm:cxn modelId="{4DCCD4FD-C48D-4F77-B887-8CFC01CEE687}" type="presParOf" srcId="{E4C55527-B49D-4D3D-A0AA-C9C6D5BBAE0B}" destId="{893FDF40-4009-4FBA-A92C-5A58D97F00B9}" srcOrd="0" destOrd="0" presId="urn:microsoft.com/office/officeart/2011/layout/CircleProcess"/>
    <dgm:cxn modelId="{A49B7176-410E-4C08-BF2A-83D2FC4B3B89}" type="presParOf" srcId="{E44CC60A-009D-4D6E-ADB4-B6CA3FD9CAE6}" destId="{4213136D-1AAD-4165-9DEA-6F04C22E37C7}" srcOrd="5" destOrd="0" presId="urn:microsoft.com/office/officeart/2011/layout/CircleProcess"/>
    <dgm:cxn modelId="{11AC3D75-910C-49BC-92AA-D93FE42B388D}" type="presParOf" srcId="{E44CC60A-009D-4D6E-ADB4-B6CA3FD9CAE6}" destId="{E48D9B7B-BB2E-4ABD-A545-DD3DB1FA25C2}" srcOrd="6" destOrd="0" presId="urn:microsoft.com/office/officeart/2011/layout/CircleProcess"/>
    <dgm:cxn modelId="{75EDA643-5AC1-4920-95E2-FEED4672C7C3}" type="presParOf" srcId="{E48D9B7B-BB2E-4ABD-A545-DD3DB1FA25C2}" destId="{C42240BC-8177-4940-B0F6-D134D117235A}" srcOrd="0" destOrd="0" presId="urn:microsoft.com/office/officeart/2011/layout/CircleProcess"/>
    <dgm:cxn modelId="{AD87EDBF-DD2B-41F3-8261-5417E4644A70}" type="presParOf" srcId="{E44CC60A-009D-4D6E-ADB4-B6CA3FD9CAE6}" destId="{015B23AE-A66C-42F6-B8B5-099A453C6E18}" srcOrd="7" destOrd="0" presId="urn:microsoft.com/office/officeart/2011/layout/CircleProcess"/>
    <dgm:cxn modelId="{8A50AEAF-F8CB-4505-B93B-17487160B7EA}" type="presParOf" srcId="{015B23AE-A66C-42F6-B8B5-099A453C6E18}" destId="{8139CDD2-CDA5-441C-938E-42DC7816A889}" srcOrd="0" destOrd="0" presId="urn:microsoft.com/office/officeart/2011/layout/CircleProcess"/>
    <dgm:cxn modelId="{E2F47A08-9AEC-4B18-A419-2DBFACAF0473}" type="presParOf" srcId="{E44CC60A-009D-4D6E-ADB4-B6CA3FD9CAE6}" destId="{051B5C33-C0FC-4821-9760-AF68BC8F2B9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85A00-025A-4CC7-9FFB-F73DCEEC7B6D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EF25ECC6-B7C2-45C1-9227-45D8A6E828D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774DE3BB-DD00-4C7B-B801-B88DDF943C31}" type="parTrans" cxnId="{62B7477B-CC11-43BD-9140-5427CCECA18A}">
      <dgm:prSet/>
      <dgm:spPr/>
      <dgm:t>
        <a:bodyPr/>
        <a:lstStyle/>
        <a:p>
          <a:endParaRPr lang="en-ID"/>
        </a:p>
      </dgm:t>
    </dgm:pt>
    <dgm:pt modelId="{6037A1E2-6554-466B-A3B9-C44B7D8775AF}" type="sibTrans" cxnId="{62B7477B-CC11-43BD-9140-5427CCECA18A}">
      <dgm:prSet/>
      <dgm:spPr/>
      <dgm:t>
        <a:bodyPr/>
        <a:lstStyle/>
        <a:p>
          <a:endParaRPr lang="en-ID"/>
        </a:p>
      </dgm:t>
    </dgm:pt>
    <dgm:pt modelId="{B665F5E6-C8E0-41C1-A4E0-8320C112999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940FEF60-67CA-422A-B4DB-D6A11F577A65}" type="parTrans" cxnId="{D11F5E39-FBD7-4B07-94BA-C78A336989ED}">
      <dgm:prSet/>
      <dgm:spPr/>
      <dgm:t>
        <a:bodyPr/>
        <a:lstStyle/>
        <a:p>
          <a:endParaRPr lang="en-ID"/>
        </a:p>
      </dgm:t>
    </dgm:pt>
    <dgm:pt modelId="{04EC8359-5552-48C9-ADB4-7DB714C11FB2}" type="sibTrans" cxnId="{D11F5E39-FBD7-4B07-94BA-C78A336989ED}">
      <dgm:prSet/>
      <dgm:spPr/>
      <dgm:t>
        <a:bodyPr/>
        <a:lstStyle/>
        <a:p>
          <a:endParaRPr lang="en-ID"/>
        </a:p>
      </dgm:t>
    </dgm:pt>
    <dgm:pt modelId="{5F833EBD-51BD-4574-89CC-9287394F4595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Hukum</a:t>
          </a:r>
          <a:endParaRPr lang="en-ID" dirty="0"/>
        </a:p>
      </dgm:t>
    </dgm:pt>
    <dgm:pt modelId="{65D53406-C082-4E16-BE98-4D246B610C6B}" type="parTrans" cxnId="{45E2B92C-839B-4388-8532-73562B3DCEE3}">
      <dgm:prSet/>
      <dgm:spPr/>
      <dgm:t>
        <a:bodyPr/>
        <a:lstStyle/>
        <a:p>
          <a:endParaRPr lang="en-ID"/>
        </a:p>
      </dgm:t>
    </dgm:pt>
    <dgm:pt modelId="{6E0D5140-A1DC-47E4-AC37-0AA6ED94F333}" type="sibTrans" cxnId="{45E2B92C-839B-4388-8532-73562B3DCEE3}">
      <dgm:prSet/>
      <dgm:spPr/>
      <dgm:t>
        <a:bodyPr/>
        <a:lstStyle/>
        <a:p>
          <a:endParaRPr lang="en-ID"/>
        </a:p>
      </dgm:t>
    </dgm:pt>
    <dgm:pt modelId="{785F5323-87F2-40D7-A1A3-26C293E809BE}" type="pres">
      <dgm:prSet presAssocID="{74285A00-025A-4CC7-9FFB-F73DCEEC7B6D}" presName="Name0" presStyleCnt="0">
        <dgm:presLayoutVars>
          <dgm:dir/>
          <dgm:resizeHandles val="exact"/>
        </dgm:presLayoutVars>
      </dgm:prSet>
      <dgm:spPr/>
    </dgm:pt>
    <dgm:pt modelId="{09BE4953-8E13-4B96-9AB8-6334F7EACABC}" type="pres">
      <dgm:prSet presAssocID="{74285A00-025A-4CC7-9FFB-F73DCEEC7B6D}" presName="vNodes" presStyleCnt="0"/>
      <dgm:spPr/>
    </dgm:pt>
    <dgm:pt modelId="{DC0E66C0-7C25-4B49-AC86-4EF0F9279509}" type="pres">
      <dgm:prSet presAssocID="{EF25ECC6-B7C2-45C1-9227-45D8A6E828D5}" presName="node" presStyleLbl="node1" presStyleIdx="0" presStyleCnt="3">
        <dgm:presLayoutVars>
          <dgm:bulletEnabled val="1"/>
        </dgm:presLayoutVars>
      </dgm:prSet>
      <dgm:spPr/>
    </dgm:pt>
    <dgm:pt modelId="{9A6FD8EC-1E2C-4D7D-B957-67D8EA7B72CC}" type="pres">
      <dgm:prSet presAssocID="{6037A1E2-6554-466B-A3B9-C44B7D8775AF}" presName="spacerT" presStyleCnt="0"/>
      <dgm:spPr/>
    </dgm:pt>
    <dgm:pt modelId="{960A47B0-84BA-410D-8F51-337396462642}" type="pres">
      <dgm:prSet presAssocID="{6037A1E2-6554-466B-A3B9-C44B7D8775AF}" presName="sibTrans" presStyleLbl="sibTrans2D1" presStyleIdx="0" presStyleCnt="2"/>
      <dgm:spPr/>
    </dgm:pt>
    <dgm:pt modelId="{DDBEBAD3-7DBA-419C-956C-1730009DD2FD}" type="pres">
      <dgm:prSet presAssocID="{6037A1E2-6554-466B-A3B9-C44B7D8775AF}" presName="spacerB" presStyleCnt="0"/>
      <dgm:spPr/>
    </dgm:pt>
    <dgm:pt modelId="{036489BC-7AA2-4E4C-A6A6-FC1B63591EAC}" type="pres">
      <dgm:prSet presAssocID="{B665F5E6-C8E0-41C1-A4E0-8320C1129996}" presName="node" presStyleLbl="node1" presStyleIdx="1" presStyleCnt="3">
        <dgm:presLayoutVars>
          <dgm:bulletEnabled val="1"/>
        </dgm:presLayoutVars>
      </dgm:prSet>
      <dgm:spPr/>
    </dgm:pt>
    <dgm:pt modelId="{8C3EE98B-7E5C-4B52-8AE2-44EF44EC2485}" type="pres">
      <dgm:prSet presAssocID="{74285A00-025A-4CC7-9FFB-F73DCEEC7B6D}" presName="sibTransLast" presStyleLbl="sibTrans2D1" presStyleIdx="1" presStyleCnt="2"/>
      <dgm:spPr/>
    </dgm:pt>
    <dgm:pt modelId="{53AAB073-5F6B-4961-984D-E527F637A83B}" type="pres">
      <dgm:prSet presAssocID="{74285A00-025A-4CC7-9FFB-F73DCEEC7B6D}" presName="connectorText" presStyleLbl="sibTrans2D1" presStyleIdx="1" presStyleCnt="2"/>
      <dgm:spPr/>
    </dgm:pt>
    <dgm:pt modelId="{04A06108-E4D4-490D-A06D-0B542BBA88A1}" type="pres">
      <dgm:prSet presAssocID="{74285A00-025A-4CC7-9FFB-F73DCEEC7B6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5E2B92C-839B-4388-8532-73562B3DCEE3}" srcId="{74285A00-025A-4CC7-9FFB-F73DCEEC7B6D}" destId="{5F833EBD-51BD-4574-89CC-9287394F4595}" srcOrd="2" destOrd="0" parTransId="{65D53406-C082-4E16-BE98-4D246B610C6B}" sibTransId="{6E0D5140-A1DC-47E4-AC37-0AA6ED94F333}"/>
    <dgm:cxn modelId="{03573F33-3049-4B44-AE4F-FD8C49573937}" type="presOf" srcId="{04EC8359-5552-48C9-ADB4-7DB714C11FB2}" destId="{53AAB073-5F6B-4961-984D-E527F637A83B}" srcOrd="1" destOrd="0" presId="urn:microsoft.com/office/officeart/2005/8/layout/equation2"/>
    <dgm:cxn modelId="{D11F5E39-FBD7-4B07-94BA-C78A336989ED}" srcId="{74285A00-025A-4CC7-9FFB-F73DCEEC7B6D}" destId="{B665F5E6-C8E0-41C1-A4E0-8320C1129996}" srcOrd="1" destOrd="0" parTransId="{940FEF60-67CA-422A-B4DB-D6A11F577A65}" sibTransId="{04EC8359-5552-48C9-ADB4-7DB714C11FB2}"/>
    <dgm:cxn modelId="{FD515E39-2032-4059-94B1-23263AE81E3B}" type="presOf" srcId="{EF25ECC6-B7C2-45C1-9227-45D8A6E828D5}" destId="{DC0E66C0-7C25-4B49-AC86-4EF0F9279509}" srcOrd="0" destOrd="0" presId="urn:microsoft.com/office/officeart/2005/8/layout/equation2"/>
    <dgm:cxn modelId="{C3F2356F-4B98-4122-8FF7-2C38BE90C9D4}" type="presOf" srcId="{04EC8359-5552-48C9-ADB4-7DB714C11FB2}" destId="{8C3EE98B-7E5C-4B52-8AE2-44EF44EC2485}" srcOrd="0" destOrd="0" presId="urn:microsoft.com/office/officeart/2005/8/layout/equation2"/>
    <dgm:cxn modelId="{62B7477B-CC11-43BD-9140-5427CCECA18A}" srcId="{74285A00-025A-4CC7-9FFB-F73DCEEC7B6D}" destId="{EF25ECC6-B7C2-45C1-9227-45D8A6E828D5}" srcOrd="0" destOrd="0" parTransId="{774DE3BB-DD00-4C7B-B801-B88DDF943C31}" sibTransId="{6037A1E2-6554-466B-A3B9-C44B7D8775AF}"/>
    <dgm:cxn modelId="{2E4339BE-65D0-470C-B870-8897EBEC19E6}" type="presOf" srcId="{74285A00-025A-4CC7-9FFB-F73DCEEC7B6D}" destId="{785F5323-87F2-40D7-A1A3-26C293E809BE}" srcOrd="0" destOrd="0" presId="urn:microsoft.com/office/officeart/2005/8/layout/equation2"/>
    <dgm:cxn modelId="{7F0D8DCC-74D4-4198-A766-FCE246A4AD80}" type="presOf" srcId="{5F833EBD-51BD-4574-89CC-9287394F4595}" destId="{04A06108-E4D4-490D-A06D-0B542BBA88A1}" srcOrd="0" destOrd="0" presId="urn:microsoft.com/office/officeart/2005/8/layout/equation2"/>
    <dgm:cxn modelId="{0C9B9FD2-198F-4A1B-8400-289CED66E5B6}" type="presOf" srcId="{B665F5E6-C8E0-41C1-A4E0-8320C1129996}" destId="{036489BC-7AA2-4E4C-A6A6-FC1B63591EAC}" srcOrd="0" destOrd="0" presId="urn:microsoft.com/office/officeart/2005/8/layout/equation2"/>
    <dgm:cxn modelId="{3FAD20DD-2C2C-4146-B019-6A0686142A01}" type="presOf" srcId="{6037A1E2-6554-466B-A3B9-C44B7D8775AF}" destId="{960A47B0-84BA-410D-8F51-337396462642}" srcOrd="0" destOrd="0" presId="urn:microsoft.com/office/officeart/2005/8/layout/equation2"/>
    <dgm:cxn modelId="{68885AEC-237C-4CF5-819D-051F728A62F5}" type="presParOf" srcId="{785F5323-87F2-40D7-A1A3-26C293E809BE}" destId="{09BE4953-8E13-4B96-9AB8-6334F7EACABC}" srcOrd="0" destOrd="0" presId="urn:microsoft.com/office/officeart/2005/8/layout/equation2"/>
    <dgm:cxn modelId="{739638D6-558B-4F82-AA77-9006B3EDCED8}" type="presParOf" srcId="{09BE4953-8E13-4B96-9AB8-6334F7EACABC}" destId="{DC0E66C0-7C25-4B49-AC86-4EF0F9279509}" srcOrd="0" destOrd="0" presId="urn:microsoft.com/office/officeart/2005/8/layout/equation2"/>
    <dgm:cxn modelId="{13E65325-7964-47B4-BDB2-25B9FAF76DD3}" type="presParOf" srcId="{09BE4953-8E13-4B96-9AB8-6334F7EACABC}" destId="{9A6FD8EC-1E2C-4D7D-B957-67D8EA7B72CC}" srcOrd="1" destOrd="0" presId="urn:microsoft.com/office/officeart/2005/8/layout/equation2"/>
    <dgm:cxn modelId="{7552DF17-1D94-4615-A59A-C113E372602A}" type="presParOf" srcId="{09BE4953-8E13-4B96-9AB8-6334F7EACABC}" destId="{960A47B0-84BA-410D-8F51-337396462642}" srcOrd="2" destOrd="0" presId="urn:microsoft.com/office/officeart/2005/8/layout/equation2"/>
    <dgm:cxn modelId="{C7968449-EE13-4C3D-AD51-7F30AAF1D5FB}" type="presParOf" srcId="{09BE4953-8E13-4B96-9AB8-6334F7EACABC}" destId="{DDBEBAD3-7DBA-419C-956C-1730009DD2FD}" srcOrd="3" destOrd="0" presId="urn:microsoft.com/office/officeart/2005/8/layout/equation2"/>
    <dgm:cxn modelId="{CDDDEAB7-102A-4357-84A1-F486C79CF089}" type="presParOf" srcId="{09BE4953-8E13-4B96-9AB8-6334F7EACABC}" destId="{036489BC-7AA2-4E4C-A6A6-FC1B63591EAC}" srcOrd="4" destOrd="0" presId="urn:microsoft.com/office/officeart/2005/8/layout/equation2"/>
    <dgm:cxn modelId="{2B1CE083-5A26-4D23-954A-DD4F2A36511E}" type="presParOf" srcId="{785F5323-87F2-40D7-A1A3-26C293E809BE}" destId="{8C3EE98B-7E5C-4B52-8AE2-44EF44EC2485}" srcOrd="1" destOrd="0" presId="urn:microsoft.com/office/officeart/2005/8/layout/equation2"/>
    <dgm:cxn modelId="{773A7110-3FC6-4820-B326-AFAB03F29A5C}" type="presParOf" srcId="{8C3EE98B-7E5C-4B52-8AE2-44EF44EC2485}" destId="{53AAB073-5F6B-4961-984D-E527F637A83B}" srcOrd="0" destOrd="0" presId="urn:microsoft.com/office/officeart/2005/8/layout/equation2"/>
    <dgm:cxn modelId="{77253BD0-9654-4D13-B116-F155DF5F482C}" type="presParOf" srcId="{785F5323-87F2-40D7-A1A3-26C293E809BE}" destId="{04A06108-E4D4-490D-A06D-0B542BBA88A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D4B9E-63D9-4EEA-AF53-2F3BD193D036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3" csCatId="colorful" phldr="1"/>
      <dgm:spPr/>
    </dgm:pt>
    <dgm:pt modelId="{A81A5B97-987B-4F51-915F-1C8F2FE70783}">
      <dgm:prSet phldrT="[Text]"/>
      <dgm:spPr/>
      <dgm:t>
        <a:bodyPr/>
        <a:lstStyle/>
        <a:p>
          <a:r>
            <a:rPr lang="it-IT" dirty="0"/>
            <a:t>Berkembang di Eropa daratan, seperti Perancis</a:t>
          </a:r>
          <a:endParaRPr lang="en-ID" dirty="0"/>
        </a:p>
      </dgm:t>
    </dgm:pt>
    <dgm:pt modelId="{EA5FF4ED-F2DF-4E52-8810-FD5CC4A45E98}" type="parTrans" cxnId="{0B5B9751-330E-42A6-8B0A-25B0E71D713F}">
      <dgm:prSet/>
      <dgm:spPr/>
      <dgm:t>
        <a:bodyPr/>
        <a:lstStyle/>
        <a:p>
          <a:endParaRPr lang="en-ID"/>
        </a:p>
      </dgm:t>
    </dgm:pt>
    <dgm:pt modelId="{E9366F6B-E8C5-4E27-977E-E2446803107A}" type="sibTrans" cxnId="{0B5B9751-330E-42A6-8B0A-25B0E71D713F}">
      <dgm:prSet/>
      <dgm:spPr/>
      <dgm:t>
        <a:bodyPr/>
        <a:lstStyle/>
        <a:p>
          <a:endParaRPr lang="en-ID"/>
        </a:p>
      </dgm:t>
    </dgm:pt>
    <dgm:pt modelId="{4D46C793-BCC3-44D6-90AC-481154A1CF9E}">
      <dgm:prSet phldrT="[Text]"/>
      <dgm:spPr/>
      <dgm:t>
        <a:bodyPr/>
        <a:lstStyle/>
        <a:p>
          <a:r>
            <a:rPr lang="en-US" dirty="0" err="1"/>
            <a:t>Mengutamakan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C9346B76-AA37-4BC9-958E-DD628A8B3684}" type="parTrans" cxnId="{4114ACE2-E057-4502-AEBF-911ADE899643}">
      <dgm:prSet/>
      <dgm:spPr/>
      <dgm:t>
        <a:bodyPr/>
        <a:lstStyle/>
        <a:p>
          <a:endParaRPr lang="en-ID"/>
        </a:p>
      </dgm:t>
    </dgm:pt>
    <dgm:pt modelId="{593177F0-8105-438B-A194-4B84691DE177}" type="sibTrans" cxnId="{4114ACE2-E057-4502-AEBF-911ADE899643}">
      <dgm:prSet/>
      <dgm:spPr/>
      <dgm:t>
        <a:bodyPr/>
        <a:lstStyle/>
        <a:p>
          <a:endParaRPr lang="en-ID"/>
        </a:p>
      </dgm:t>
    </dgm:pt>
    <dgm:pt modelId="{BEAC6608-1DF5-4A8A-A98C-227BEFA97B3A}">
      <dgm:prSet phldrT="[Text]"/>
      <dgm:spPr/>
      <dgm:t>
        <a:bodyPr/>
        <a:lstStyle/>
        <a:p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kontinental</a:t>
          </a:r>
          <a:r>
            <a:rPr lang="en-ID" dirty="0"/>
            <a:t> </a:t>
          </a:r>
          <a:r>
            <a:rPr lang="en-ID" dirty="0" err="1"/>
            <a:t>disebut</a:t>
          </a:r>
          <a:r>
            <a:rPr lang="en-ID" dirty="0"/>
            <a:t> pula </a:t>
          </a:r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kodifikasi</a:t>
          </a:r>
          <a:endParaRPr lang="en-ID" dirty="0"/>
        </a:p>
      </dgm:t>
    </dgm:pt>
    <dgm:pt modelId="{F9FF0C01-7462-4276-AEC8-84E44D6BEDA5}" type="parTrans" cxnId="{5EFCFBCB-93C5-4715-8D77-1A21F09D5BA3}">
      <dgm:prSet/>
      <dgm:spPr/>
      <dgm:t>
        <a:bodyPr/>
        <a:lstStyle/>
        <a:p>
          <a:endParaRPr lang="en-ID"/>
        </a:p>
      </dgm:t>
    </dgm:pt>
    <dgm:pt modelId="{4D327835-69E1-472A-92EC-8C29A055845C}" type="sibTrans" cxnId="{5EFCFBCB-93C5-4715-8D77-1A21F09D5BA3}">
      <dgm:prSet/>
      <dgm:spPr/>
      <dgm:t>
        <a:bodyPr/>
        <a:lstStyle/>
        <a:p>
          <a:endParaRPr lang="en-ID"/>
        </a:p>
      </dgm:t>
    </dgm:pt>
    <dgm:pt modelId="{40FE7540-D05D-49AA-8806-5D94C79F4A24}" type="pres">
      <dgm:prSet presAssocID="{E3CD4B9E-63D9-4EEA-AF53-2F3BD193D036}" presName="Name0" presStyleCnt="0">
        <dgm:presLayoutVars>
          <dgm:dir/>
          <dgm:resizeHandles val="exact"/>
        </dgm:presLayoutVars>
      </dgm:prSet>
      <dgm:spPr/>
    </dgm:pt>
    <dgm:pt modelId="{A9D20C01-CE10-46C2-A6EF-F8878130A054}" type="pres">
      <dgm:prSet presAssocID="{A81A5B97-987B-4F51-915F-1C8F2FE70783}" presName="composite" presStyleCnt="0"/>
      <dgm:spPr/>
    </dgm:pt>
    <dgm:pt modelId="{0CBC37A8-8B59-43DE-9F98-A8F00D0453AF}" type="pres">
      <dgm:prSet presAssocID="{A81A5B97-987B-4F51-915F-1C8F2FE70783}" presName="bgChev" presStyleLbl="node1" presStyleIdx="0" presStyleCnt="3"/>
      <dgm:spPr/>
    </dgm:pt>
    <dgm:pt modelId="{F09F594A-E189-4F64-BFE8-55A7894055B0}" type="pres">
      <dgm:prSet presAssocID="{A81A5B97-987B-4F51-915F-1C8F2FE70783}" presName="txNode" presStyleLbl="fgAcc1" presStyleIdx="0" presStyleCnt="3">
        <dgm:presLayoutVars>
          <dgm:bulletEnabled val="1"/>
        </dgm:presLayoutVars>
      </dgm:prSet>
      <dgm:spPr/>
    </dgm:pt>
    <dgm:pt modelId="{BD7903FD-F72C-46D1-A971-1BA6EA77B089}" type="pres">
      <dgm:prSet presAssocID="{E9366F6B-E8C5-4E27-977E-E2446803107A}" presName="compositeSpace" presStyleCnt="0"/>
      <dgm:spPr/>
    </dgm:pt>
    <dgm:pt modelId="{9A7C4304-8B8F-4316-990B-A72A77CBA7E7}" type="pres">
      <dgm:prSet presAssocID="{4D46C793-BCC3-44D6-90AC-481154A1CF9E}" presName="composite" presStyleCnt="0"/>
      <dgm:spPr/>
    </dgm:pt>
    <dgm:pt modelId="{370BFE09-529A-4011-8E06-D5B1463C6A2F}" type="pres">
      <dgm:prSet presAssocID="{4D46C793-BCC3-44D6-90AC-481154A1CF9E}" presName="bgChev" presStyleLbl="node1" presStyleIdx="1" presStyleCnt="3"/>
      <dgm:spPr/>
    </dgm:pt>
    <dgm:pt modelId="{DB14EFAD-8EF7-4619-BFA7-21930543199E}" type="pres">
      <dgm:prSet presAssocID="{4D46C793-BCC3-44D6-90AC-481154A1CF9E}" presName="txNode" presStyleLbl="fgAcc1" presStyleIdx="1" presStyleCnt="3">
        <dgm:presLayoutVars>
          <dgm:bulletEnabled val="1"/>
        </dgm:presLayoutVars>
      </dgm:prSet>
      <dgm:spPr/>
    </dgm:pt>
    <dgm:pt modelId="{2A41590B-0E3E-4C1C-AE9E-237F496D49F4}" type="pres">
      <dgm:prSet presAssocID="{593177F0-8105-438B-A194-4B84691DE177}" presName="compositeSpace" presStyleCnt="0"/>
      <dgm:spPr/>
    </dgm:pt>
    <dgm:pt modelId="{EF2A6ECE-C145-4F94-9C1C-C369986D0900}" type="pres">
      <dgm:prSet presAssocID="{BEAC6608-1DF5-4A8A-A98C-227BEFA97B3A}" presName="composite" presStyleCnt="0"/>
      <dgm:spPr/>
    </dgm:pt>
    <dgm:pt modelId="{297F7739-D666-4660-AE91-ED7294164AED}" type="pres">
      <dgm:prSet presAssocID="{BEAC6608-1DF5-4A8A-A98C-227BEFA97B3A}" presName="bgChev" presStyleLbl="node1" presStyleIdx="2" presStyleCnt="3"/>
      <dgm:spPr/>
    </dgm:pt>
    <dgm:pt modelId="{E730107D-D07C-4A5A-B078-85AAF9CD6D18}" type="pres">
      <dgm:prSet presAssocID="{BEAC6608-1DF5-4A8A-A98C-227BEFA97B3A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BB4E5A26-4B0D-489C-8DD0-E4C77A3187C3}" type="presOf" srcId="{A81A5B97-987B-4F51-915F-1C8F2FE70783}" destId="{F09F594A-E189-4F64-BFE8-55A7894055B0}" srcOrd="0" destOrd="0" presId="urn:microsoft.com/office/officeart/2005/8/layout/chevronAccent+Icon"/>
    <dgm:cxn modelId="{7827A866-46EB-4F4B-BF56-FFC5DCC80B07}" type="presOf" srcId="{E3CD4B9E-63D9-4EEA-AF53-2F3BD193D036}" destId="{40FE7540-D05D-49AA-8806-5D94C79F4A24}" srcOrd="0" destOrd="0" presId="urn:microsoft.com/office/officeart/2005/8/layout/chevronAccent+Icon"/>
    <dgm:cxn modelId="{0B5B9751-330E-42A6-8B0A-25B0E71D713F}" srcId="{E3CD4B9E-63D9-4EEA-AF53-2F3BD193D036}" destId="{A81A5B97-987B-4F51-915F-1C8F2FE70783}" srcOrd="0" destOrd="0" parTransId="{EA5FF4ED-F2DF-4E52-8810-FD5CC4A45E98}" sibTransId="{E9366F6B-E8C5-4E27-977E-E2446803107A}"/>
    <dgm:cxn modelId="{0B162456-6817-47C8-98D2-732ABDBC4C22}" type="presOf" srcId="{4D46C793-BCC3-44D6-90AC-481154A1CF9E}" destId="{DB14EFAD-8EF7-4619-BFA7-21930543199E}" srcOrd="0" destOrd="0" presId="urn:microsoft.com/office/officeart/2005/8/layout/chevronAccent+Icon"/>
    <dgm:cxn modelId="{11E6D2BD-4326-422F-80E2-605AF8D39932}" type="presOf" srcId="{BEAC6608-1DF5-4A8A-A98C-227BEFA97B3A}" destId="{E730107D-D07C-4A5A-B078-85AAF9CD6D18}" srcOrd="0" destOrd="0" presId="urn:microsoft.com/office/officeart/2005/8/layout/chevronAccent+Icon"/>
    <dgm:cxn modelId="{5EFCFBCB-93C5-4715-8D77-1A21F09D5BA3}" srcId="{E3CD4B9E-63D9-4EEA-AF53-2F3BD193D036}" destId="{BEAC6608-1DF5-4A8A-A98C-227BEFA97B3A}" srcOrd="2" destOrd="0" parTransId="{F9FF0C01-7462-4276-AEC8-84E44D6BEDA5}" sibTransId="{4D327835-69E1-472A-92EC-8C29A055845C}"/>
    <dgm:cxn modelId="{4114ACE2-E057-4502-AEBF-911ADE899643}" srcId="{E3CD4B9E-63D9-4EEA-AF53-2F3BD193D036}" destId="{4D46C793-BCC3-44D6-90AC-481154A1CF9E}" srcOrd="1" destOrd="0" parTransId="{C9346B76-AA37-4BC9-958E-DD628A8B3684}" sibTransId="{593177F0-8105-438B-A194-4B84691DE177}"/>
    <dgm:cxn modelId="{FED64102-0E09-4640-AFA6-901478C2969F}" type="presParOf" srcId="{40FE7540-D05D-49AA-8806-5D94C79F4A24}" destId="{A9D20C01-CE10-46C2-A6EF-F8878130A054}" srcOrd="0" destOrd="0" presId="urn:microsoft.com/office/officeart/2005/8/layout/chevronAccent+Icon"/>
    <dgm:cxn modelId="{2C3EE807-9589-4323-B665-EEB7479FFC96}" type="presParOf" srcId="{A9D20C01-CE10-46C2-A6EF-F8878130A054}" destId="{0CBC37A8-8B59-43DE-9F98-A8F00D0453AF}" srcOrd="0" destOrd="0" presId="urn:microsoft.com/office/officeart/2005/8/layout/chevronAccent+Icon"/>
    <dgm:cxn modelId="{62162E61-C1A5-4D2F-9924-784F2CDC12CA}" type="presParOf" srcId="{A9D20C01-CE10-46C2-A6EF-F8878130A054}" destId="{F09F594A-E189-4F64-BFE8-55A7894055B0}" srcOrd="1" destOrd="0" presId="urn:microsoft.com/office/officeart/2005/8/layout/chevronAccent+Icon"/>
    <dgm:cxn modelId="{85D4ADA9-3E78-4C16-AA3A-9D75E4FD1255}" type="presParOf" srcId="{40FE7540-D05D-49AA-8806-5D94C79F4A24}" destId="{BD7903FD-F72C-46D1-A971-1BA6EA77B089}" srcOrd="1" destOrd="0" presId="urn:microsoft.com/office/officeart/2005/8/layout/chevronAccent+Icon"/>
    <dgm:cxn modelId="{D2F2E225-5AEB-4828-8CF7-1B7862434F4A}" type="presParOf" srcId="{40FE7540-D05D-49AA-8806-5D94C79F4A24}" destId="{9A7C4304-8B8F-4316-990B-A72A77CBA7E7}" srcOrd="2" destOrd="0" presId="urn:microsoft.com/office/officeart/2005/8/layout/chevronAccent+Icon"/>
    <dgm:cxn modelId="{55C10326-61B8-437E-8056-507C8FE8A3D2}" type="presParOf" srcId="{9A7C4304-8B8F-4316-990B-A72A77CBA7E7}" destId="{370BFE09-529A-4011-8E06-D5B1463C6A2F}" srcOrd="0" destOrd="0" presId="urn:microsoft.com/office/officeart/2005/8/layout/chevronAccent+Icon"/>
    <dgm:cxn modelId="{1C3054D0-5D8C-4460-B53B-B27042B06C19}" type="presParOf" srcId="{9A7C4304-8B8F-4316-990B-A72A77CBA7E7}" destId="{DB14EFAD-8EF7-4619-BFA7-21930543199E}" srcOrd="1" destOrd="0" presId="urn:microsoft.com/office/officeart/2005/8/layout/chevronAccent+Icon"/>
    <dgm:cxn modelId="{20603CEF-256F-416D-8081-CE718C00D4B8}" type="presParOf" srcId="{40FE7540-D05D-49AA-8806-5D94C79F4A24}" destId="{2A41590B-0E3E-4C1C-AE9E-237F496D49F4}" srcOrd="3" destOrd="0" presId="urn:microsoft.com/office/officeart/2005/8/layout/chevronAccent+Icon"/>
    <dgm:cxn modelId="{D88B71BE-35E1-4F4A-9521-FB498E978EAC}" type="presParOf" srcId="{40FE7540-D05D-49AA-8806-5D94C79F4A24}" destId="{EF2A6ECE-C145-4F94-9C1C-C369986D0900}" srcOrd="4" destOrd="0" presId="urn:microsoft.com/office/officeart/2005/8/layout/chevronAccent+Icon"/>
    <dgm:cxn modelId="{DB67FF5D-7411-4867-A681-3CCFCA888CC6}" type="presParOf" srcId="{EF2A6ECE-C145-4F94-9C1C-C369986D0900}" destId="{297F7739-D666-4660-AE91-ED7294164AED}" srcOrd="0" destOrd="0" presId="urn:microsoft.com/office/officeart/2005/8/layout/chevronAccent+Icon"/>
    <dgm:cxn modelId="{1E1EED99-8F8C-49E7-9FAC-98B423F312E3}" type="presParOf" srcId="{EF2A6ECE-C145-4F94-9C1C-C369986D0900}" destId="{E730107D-D07C-4A5A-B078-85AAF9CD6D1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5F6C8-0E75-4ECB-A620-8DC23DBBBFF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46D5C4B9-A0FF-4DAE-89FA-510BDD8F033C}">
      <dgm:prSet phldrT="[Text]"/>
      <dgm:spPr/>
      <dgm:t>
        <a:bodyPr/>
        <a:lstStyle/>
        <a:p>
          <a:r>
            <a:rPr lang="en-ID" dirty="0" err="1"/>
            <a:t>Berkembang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Inggris</a:t>
          </a:r>
          <a:r>
            <a:rPr lang="en-ID" dirty="0"/>
            <a:t> </a:t>
          </a:r>
          <a:r>
            <a:rPr lang="en-ID" dirty="0" err="1"/>
            <a:t>menyebar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Amerika </a:t>
          </a:r>
          <a:r>
            <a:rPr lang="en-ID" dirty="0" err="1"/>
            <a:t>Serikat</a:t>
          </a:r>
          <a:r>
            <a:rPr lang="en-ID" dirty="0"/>
            <a:t>, Canada, Australia, </a:t>
          </a:r>
          <a:r>
            <a:rPr lang="en-ID" dirty="0" err="1"/>
            <a:t>dsb</a:t>
          </a:r>
          <a:r>
            <a:rPr lang="en-ID" dirty="0"/>
            <a:t>.</a:t>
          </a:r>
        </a:p>
      </dgm:t>
    </dgm:pt>
    <dgm:pt modelId="{A7224B1E-4F36-492E-B799-D62C4F33823E}" type="parTrans" cxnId="{838D7475-DD75-4CA2-BD10-6E60E401E9E8}">
      <dgm:prSet/>
      <dgm:spPr/>
      <dgm:t>
        <a:bodyPr/>
        <a:lstStyle/>
        <a:p>
          <a:endParaRPr lang="en-ID"/>
        </a:p>
      </dgm:t>
    </dgm:pt>
    <dgm:pt modelId="{FDEA8A43-726A-40A2-9FE8-92EEB6977D30}" type="sibTrans" cxnId="{838D7475-DD75-4CA2-BD10-6E60E401E9E8}">
      <dgm:prSet/>
      <dgm:spPr/>
      <dgm:t>
        <a:bodyPr/>
        <a:lstStyle/>
        <a:p>
          <a:endParaRPr lang="en-ID"/>
        </a:p>
      </dgm:t>
    </dgm:pt>
    <dgm:pt modelId="{8B29632B-39B3-42A5-BFCA-E7966D149592}">
      <dgm:prSet phldrT="[Text]"/>
      <dgm:spPr/>
      <dgm:t>
        <a:bodyPr/>
        <a:lstStyle/>
        <a:p>
          <a:r>
            <a:rPr lang="en-US" dirty="0" err="1"/>
            <a:t>Mengutamakan</a:t>
          </a:r>
          <a:r>
            <a:rPr lang="en-US" dirty="0"/>
            <a:t> </a:t>
          </a:r>
          <a:r>
            <a:rPr lang="en-US" dirty="0" err="1"/>
            <a:t>yurisprudensi</a:t>
          </a:r>
          <a:endParaRPr lang="en-ID" dirty="0"/>
        </a:p>
      </dgm:t>
    </dgm:pt>
    <dgm:pt modelId="{B05AF361-A43B-4AFA-B8B3-42A8B5B49998}" type="parTrans" cxnId="{78B439E0-93BD-4CA7-B719-29E05C96F17B}">
      <dgm:prSet/>
      <dgm:spPr/>
      <dgm:t>
        <a:bodyPr/>
        <a:lstStyle/>
        <a:p>
          <a:endParaRPr lang="en-ID"/>
        </a:p>
      </dgm:t>
    </dgm:pt>
    <dgm:pt modelId="{DE1B4FF0-3E7F-4244-B6CE-ED4F0BA8B9F3}" type="sibTrans" cxnId="{78B439E0-93BD-4CA7-B719-29E05C96F17B}">
      <dgm:prSet/>
      <dgm:spPr/>
      <dgm:t>
        <a:bodyPr/>
        <a:lstStyle/>
        <a:p>
          <a:endParaRPr lang="en-ID"/>
        </a:p>
      </dgm:t>
    </dgm:pt>
    <dgm:pt modelId="{E925C04F-C6C7-4485-9583-A95A533470C6}" type="pres">
      <dgm:prSet presAssocID="{E695F6C8-0E75-4ECB-A620-8DC23DBBBFF2}" presName="Name0" presStyleCnt="0">
        <dgm:presLayoutVars>
          <dgm:dir/>
          <dgm:resizeHandles val="exact"/>
        </dgm:presLayoutVars>
      </dgm:prSet>
      <dgm:spPr/>
    </dgm:pt>
    <dgm:pt modelId="{778B3C58-DDE7-4CBE-939C-C33EA8A90667}" type="pres">
      <dgm:prSet presAssocID="{46D5C4B9-A0FF-4DAE-89FA-510BDD8F033C}" presName="composite" presStyleCnt="0"/>
      <dgm:spPr/>
    </dgm:pt>
    <dgm:pt modelId="{B73CF475-921A-408D-81F2-9A6392BBFA17}" type="pres">
      <dgm:prSet presAssocID="{46D5C4B9-A0FF-4DAE-89FA-510BDD8F033C}" presName="rect1" presStyleLbl="trAlignAcc1" presStyleIdx="0" presStyleCnt="2">
        <dgm:presLayoutVars>
          <dgm:bulletEnabled val="1"/>
        </dgm:presLayoutVars>
      </dgm:prSet>
      <dgm:spPr/>
    </dgm:pt>
    <dgm:pt modelId="{0ABC80DD-2FA0-48E7-9C11-83E4FA34B69F}" type="pres">
      <dgm:prSet presAssocID="{46D5C4B9-A0FF-4DAE-89FA-510BDD8F033C}" presName="rect2" presStyleLbl="fgImgPlace1" presStyleIdx="0" presStyleCnt="2"/>
      <dgm:spPr/>
    </dgm:pt>
    <dgm:pt modelId="{80C5E349-2200-47C6-983D-D324DFFB7493}" type="pres">
      <dgm:prSet presAssocID="{FDEA8A43-726A-40A2-9FE8-92EEB6977D30}" presName="sibTrans" presStyleCnt="0"/>
      <dgm:spPr/>
    </dgm:pt>
    <dgm:pt modelId="{37CEE997-8EBC-486F-ACBD-57AF898DC64F}" type="pres">
      <dgm:prSet presAssocID="{8B29632B-39B3-42A5-BFCA-E7966D149592}" presName="composite" presStyleCnt="0"/>
      <dgm:spPr/>
    </dgm:pt>
    <dgm:pt modelId="{9F2DCF42-2DAA-47B5-88CA-99D767B954B5}" type="pres">
      <dgm:prSet presAssocID="{8B29632B-39B3-42A5-BFCA-E7966D149592}" presName="rect1" presStyleLbl="trAlignAcc1" presStyleIdx="1" presStyleCnt="2">
        <dgm:presLayoutVars>
          <dgm:bulletEnabled val="1"/>
        </dgm:presLayoutVars>
      </dgm:prSet>
      <dgm:spPr/>
    </dgm:pt>
    <dgm:pt modelId="{42957DD7-C404-44F6-9084-608A43BB7AD2}" type="pres">
      <dgm:prSet presAssocID="{8B29632B-39B3-42A5-BFCA-E7966D149592}" presName="rect2" presStyleLbl="fgImgPlace1" presStyleIdx="1" presStyleCnt="2"/>
      <dgm:spPr/>
    </dgm:pt>
  </dgm:ptLst>
  <dgm:cxnLst>
    <dgm:cxn modelId="{E401E82E-57F1-45BC-95E0-EF07D63CAFAD}" type="presOf" srcId="{E695F6C8-0E75-4ECB-A620-8DC23DBBBFF2}" destId="{E925C04F-C6C7-4485-9583-A95A533470C6}" srcOrd="0" destOrd="0" presId="urn:microsoft.com/office/officeart/2008/layout/PictureStrips"/>
    <dgm:cxn modelId="{838D7475-DD75-4CA2-BD10-6E60E401E9E8}" srcId="{E695F6C8-0E75-4ECB-A620-8DC23DBBBFF2}" destId="{46D5C4B9-A0FF-4DAE-89FA-510BDD8F033C}" srcOrd="0" destOrd="0" parTransId="{A7224B1E-4F36-492E-B799-D62C4F33823E}" sibTransId="{FDEA8A43-726A-40A2-9FE8-92EEB6977D30}"/>
    <dgm:cxn modelId="{33899F79-D18F-4E6C-8EE2-2A4011B13BC7}" type="presOf" srcId="{8B29632B-39B3-42A5-BFCA-E7966D149592}" destId="{9F2DCF42-2DAA-47B5-88CA-99D767B954B5}" srcOrd="0" destOrd="0" presId="urn:microsoft.com/office/officeart/2008/layout/PictureStrips"/>
    <dgm:cxn modelId="{83FEE08C-74A7-4811-ACA1-E1D6E7D2311A}" type="presOf" srcId="{46D5C4B9-A0FF-4DAE-89FA-510BDD8F033C}" destId="{B73CF475-921A-408D-81F2-9A6392BBFA17}" srcOrd="0" destOrd="0" presId="urn:microsoft.com/office/officeart/2008/layout/PictureStrips"/>
    <dgm:cxn modelId="{78B439E0-93BD-4CA7-B719-29E05C96F17B}" srcId="{E695F6C8-0E75-4ECB-A620-8DC23DBBBFF2}" destId="{8B29632B-39B3-42A5-BFCA-E7966D149592}" srcOrd="1" destOrd="0" parTransId="{B05AF361-A43B-4AFA-B8B3-42A8B5B49998}" sibTransId="{DE1B4FF0-3E7F-4244-B6CE-ED4F0BA8B9F3}"/>
    <dgm:cxn modelId="{D6026BD8-8351-452F-9B6B-89FBBEAB5BD1}" type="presParOf" srcId="{E925C04F-C6C7-4485-9583-A95A533470C6}" destId="{778B3C58-DDE7-4CBE-939C-C33EA8A90667}" srcOrd="0" destOrd="0" presId="urn:microsoft.com/office/officeart/2008/layout/PictureStrips"/>
    <dgm:cxn modelId="{071E1923-AFB0-47FE-B5F6-2D4ADBFA329E}" type="presParOf" srcId="{778B3C58-DDE7-4CBE-939C-C33EA8A90667}" destId="{B73CF475-921A-408D-81F2-9A6392BBFA17}" srcOrd="0" destOrd="0" presId="urn:microsoft.com/office/officeart/2008/layout/PictureStrips"/>
    <dgm:cxn modelId="{4FD97CF9-090E-4671-BBAD-D17F520DD3EC}" type="presParOf" srcId="{778B3C58-DDE7-4CBE-939C-C33EA8A90667}" destId="{0ABC80DD-2FA0-48E7-9C11-83E4FA34B69F}" srcOrd="1" destOrd="0" presId="urn:microsoft.com/office/officeart/2008/layout/PictureStrips"/>
    <dgm:cxn modelId="{FAB3A6F8-F997-47DA-B4FD-04AC6AB2998C}" type="presParOf" srcId="{E925C04F-C6C7-4485-9583-A95A533470C6}" destId="{80C5E349-2200-47C6-983D-D324DFFB7493}" srcOrd="1" destOrd="0" presId="urn:microsoft.com/office/officeart/2008/layout/PictureStrips"/>
    <dgm:cxn modelId="{41466406-9168-4261-A2AC-62DDAA8347FE}" type="presParOf" srcId="{E925C04F-C6C7-4485-9583-A95A533470C6}" destId="{37CEE997-8EBC-486F-ACBD-57AF898DC64F}" srcOrd="2" destOrd="0" presId="urn:microsoft.com/office/officeart/2008/layout/PictureStrips"/>
    <dgm:cxn modelId="{17B36ADE-EA3C-4A3A-A4DD-AEEE6E0091B3}" type="presParOf" srcId="{37CEE997-8EBC-486F-ACBD-57AF898DC64F}" destId="{9F2DCF42-2DAA-47B5-88CA-99D767B954B5}" srcOrd="0" destOrd="0" presId="urn:microsoft.com/office/officeart/2008/layout/PictureStrips"/>
    <dgm:cxn modelId="{F595924C-A18E-47DF-94B4-12EB441BF8C1}" type="presParOf" srcId="{37CEE997-8EBC-486F-ACBD-57AF898DC64F}" destId="{42957DD7-C404-44F6-9084-608A43BB7AD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949E33-1368-4C36-A17E-3D481D26F574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B15F70AD-E09E-4256-AE95-1E68DF4FC331}">
      <dgm:prSet phldrT="[Text]"/>
      <dgm:spPr/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A7397803-5D11-4E89-B862-16F2694AFDE0}" type="parTrans" cxnId="{FE7D669F-3530-4590-96DB-B0D7A4732974}">
      <dgm:prSet/>
      <dgm:spPr/>
      <dgm:t>
        <a:bodyPr/>
        <a:lstStyle/>
        <a:p>
          <a:endParaRPr lang="en-ID"/>
        </a:p>
      </dgm:t>
    </dgm:pt>
    <dgm:pt modelId="{4E4550A3-9044-4BC4-B1DB-552A503CCFB5}" type="sibTrans" cxnId="{FE7D669F-3530-4590-96DB-B0D7A4732974}">
      <dgm:prSet/>
      <dgm:spPr/>
      <dgm:t>
        <a:bodyPr/>
        <a:lstStyle/>
        <a:p>
          <a:endParaRPr lang="en-ID"/>
        </a:p>
      </dgm:t>
    </dgm:pt>
    <dgm:pt modelId="{876840E1-C730-4A2D-9270-7D52B09A7C3E}">
      <dgm:prSet phldrT="[Text]"/>
      <dgm:spPr/>
      <dgm:t>
        <a:bodyPr/>
        <a:lstStyle/>
        <a:p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perundangan</a:t>
          </a:r>
          <a:r>
            <a:rPr lang="en-ID" dirty="0"/>
            <a:t> sangat </a:t>
          </a:r>
          <a:r>
            <a:rPr lang="en-ID" dirty="0" err="1"/>
            <a:t>penting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C21B0B01-FD98-434D-8C32-3C6BFD171F72}" type="parTrans" cxnId="{9CC092B6-EFA8-47ED-BA26-74E8EB459F57}">
      <dgm:prSet/>
      <dgm:spPr/>
      <dgm:t>
        <a:bodyPr/>
        <a:lstStyle/>
        <a:p>
          <a:endParaRPr lang="en-ID"/>
        </a:p>
      </dgm:t>
    </dgm:pt>
    <dgm:pt modelId="{BD94C175-A367-41BD-991E-27CBC0D517D2}" type="sibTrans" cxnId="{9CC092B6-EFA8-47ED-BA26-74E8EB459F57}">
      <dgm:prSet/>
      <dgm:spPr/>
      <dgm:t>
        <a:bodyPr/>
        <a:lstStyle/>
        <a:p>
          <a:endParaRPr lang="en-ID"/>
        </a:p>
      </dgm:t>
    </dgm:pt>
    <dgm:pt modelId="{8CCF4214-3654-4D18-A75A-B9027727D584}">
      <dgm:prSet phldrT="[Text]"/>
      <dgm:spPr/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F0941609-1258-4CC7-A514-9A93B801A1CF}" type="parTrans" cxnId="{367E7DC6-B713-441C-B215-EA8A6D9C5413}">
      <dgm:prSet/>
      <dgm:spPr/>
      <dgm:t>
        <a:bodyPr/>
        <a:lstStyle/>
        <a:p>
          <a:endParaRPr lang="en-ID"/>
        </a:p>
      </dgm:t>
    </dgm:pt>
    <dgm:pt modelId="{9CD07A01-4FDF-41CA-BEA0-800405533A3F}" type="sibTrans" cxnId="{367E7DC6-B713-441C-B215-EA8A6D9C5413}">
      <dgm:prSet/>
      <dgm:spPr/>
      <dgm:t>
        <a:bodyPr/>
        <a:lstStyle/>
        <a:p>
          <a:endParaRPr lang="en-ID"/>
        </a:p>
      </dgm:t>
    </dgm:pt>
    <dgm:pt modelId="{A6A08CFB-A166-4BEE-B364-290F909402B3}">
      <dgm:prSet phldrT="[Text]"/>
      <dgm:spPr/>
      <dgm:t>
        <a:bodyPr/>
        <a:lstStyle/>
        <a:p>
          <a:r>
            <a:rPr lang="en-ID" dirty="0" err="1"/>
            <a:t>Yurisprudensi</a:t>
          </a:r>
          <a:r>
            <a:rPr lang="en-ID" dirty="0"/>
            <a:t> sangat </a:t>
          </a:r>
          <a:r>
            <a:rPr lang="en-ID" dirty="0" err="1"/>
            <a:t>penting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E45D873D-94DD-4D62-A058-8E2BF4BFC945}" type="parTrans" cxnId="{7AFBC54F-EEBC-4EFE-AF83-043364E2A025}">
      <dgm:prSet/>
      <dgm:spPr/>
      <dgm:t>
        <a:bodyPr/>
        <a:lstStyle/>
        <a:p>
          <a:endParaRPr lang="en-ID"/>
        </a:p>
      </dgm:t>
    </dgm:pt>
    <dgm:pt modelId="{79A75C98-1467-4F20-AF81-BAFDA9709C70}" type="sibTrans" cxnId="{7AFBC54F-EEBC-4EFE-AF83-043364E2A025}">
      <dgm:prSet/>
      <dgm:spPr/>
      <dgm:t>
        <a:bodyPr/>
        <a:lstStyle/>
        <a:p>
          <a:endParaRPr lang="en-ID"/>
        </a:p>
      </dgm:t>
    </dgm:pt>
    <dgm:pt modelId="{3B346749-2C2D-46AA-9DD4-8A8D4B5DB0B9}" type="pres">
      <dgm:prSet presAssocID="{7B949E33-1368-4C36-A17E-3D481D26F574}" presName="Name0" presStyleCnt="0">
        <dgm:presLayoutVars>
          <dgm:dir/>
          <dgm:animLvl val="lvl"/>
          <dgm:resizeHandles/>
        </dgm:presLayoutVars>
      </dgm:prSet>
      <dgm:spPr/>
    </dgm:pt>
    <dgm:pt modelId="{B458A8C5-AFE9-4A7E-8AA0-516E3B2C72B9}" type="pres">
      <dgm:prSet presAssocID="{B15F70AD-E09E-4256-AE95-1E68DF4FC331}" presName="linNode" presStyleCnt="0"/>
      <dgm:spPr/>
    </dgm:pt>
    <dgm:pt modelId="{23F9D0D5-8B63-436A-A6D6-5559D30BF9BC}" type="pres">
      <dgm:prSet presAssocID="{B15F70AD-E09E-4256-AE95-1E68DF4FC331}" presName="parentShp" presStyleLbl="node1" presStyleIdx="0" presStyleCnt="2">
        <dgm:presLayoutVars>
          <dgm:bulletEnabled val="1"/>
        </dgm:presLayoutVars>
      </dgm:prSet>
      <dgm:spPr/>
    </dgm:pt>
    <dgm:pt modelId="{8A0F5582-1F90-40CE-A012-62B824B1FA27}" type="pres">
      <dgm:prSet presAssocID="{B15F70AD-E09E-4256-AE95-1E68DF4FC331}" presName="childShp" presStyleLbl="bgAccFollowNode1" presStyleIdx="0" presStyleCnt="2">
        <dgm:presLayoutVars>
          <dgm:bulletEnabled val="1"/>
        </dgm:presLayoutVars>
      </dgm:prSet>
      <dgm:spPr/>
    </dgm:pt>
    <dgm:pt modelId="{32FBF2E6-0B5B-45AC-843E-8C1E5B9A1D0E}" type="pres">
      <dgm:prSet presAssocID="{4E4550A3-9044-4BC4-B1DB-552A503CCFB5}" presName="spacing" presStyleCnt="0"/>
      <dgm:spPr/>
    </dgm:pt>
    <dgm:pt modelId="{65BFC032-8FAD-475C-B7F8-00C55884D7AE}" type="pres">
      <dgm:prSet presAssocID="{8CCF4214-3654-4D18-A75A-B9027727D584}" presName="linNode" presStyleCnt="0"/>
      <dgm:spPr/>
    </dgm:pt>
    <dgm:pt modelId="{078AA28F-D5E3-45FB-B3BA-6043679C3A1E}" type="pres">
      <dgm:prSet presAssocID="{8CCF4214-3654-4D18-A75A-B9027727D584}" presName="parentShp" presStyleLbl="node1" presStyleIdx="1" presStyleCnt="2">
        <dgm:presLayoutVars>
          <dgm:bulletEnabled val="1"/>
        </dgm:presLayoutVars>
      </dgm:prSet>
      <dgm:spPr/>
    </dgm:pt>
    <dgm:pt modelId="{7D5EC820-42CB-4D47-938F-61D3C6D85EA9}" type="pres">
      <dgm:prSet presAssocID="{8CCF4214-3654-4D18-A75A-B9027727D58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45EDB65-9083-4143-9B81-28CD9F6E4F04}" type="presOf" srcId="{A6A08CFB-A166-4BEE-B364-290F909402B3}" destId="{7D5EC820-42CB-4D47-938F-61D3C6D85EA9}" srcOrd="0" destOrd="0" presId="urn:microsoft.com/office/officeart/2005/8/layout/vList6"/>
    <dgm:cxn modelId="{7AFBC54F-EEBC-4EFE-AF83-043364E2A025}" srcId="{8CCF4214-3654-4D18-A75A-B9027727D584}" destId="{A6A08CFB-A166-4BEE-B364-290F909402B3}" srcOrd="0" destOrd="0" parTransId="{E45D873D-94DD-4D62-A058-8E2BF4BFC945}" sibTransId="{79A75C98-1467-4F20-AF81-BAFDA9709C70}"/>
    <dgm:cxn modelId="{0693A250-5996-43F5-880F-629F292E8D70}" type="presOf" srcId="{B15F70AD-E09E-4256-AE95-1E68DF4FC331}" destId="{23F9D0D5-8B63-436A-A6D6-5559D30BF9BC}" srcOrd="0" destOrd="0" presId="urn:microsoft.com/office/officeart/2005/8/layout/vList6"/>
    <dgm:cxn modelId="{946EFE74-C72C-419B-854D-A62BA6E65592}" type="presOf" srcId="{876840E1-C730-4A2D-9270-7D52B09A7C3E}" destId="{8A0F5582-1F90-40CE-A012-62B824B1FA27}" srcOrd="0" destOrd="0" presId="urn:microsoft.com/office/officeart/2005/8/layout/vList6"/>
    <dgm:cxn modelId="{0AF9FE80-60DD-438A-8EB4-7BF47C8DD6C2}" type="presOf" srcId="{7B949E33-1368-4C36-A17E-3D481D26F574}" destId="{3B346749-2C2D-46AA-9DD4-8A8D4B5DB0B9}" srcOrd="0" destOrd="0" presId="urn:microsoft.com/office/officeart/2005/8/layout/vList6"/>
    <dgm:cxn modelId="{FE7D669F-3530-4590-96DB-B0D7A4732974}" srcId="{7B949E33-1368-4C36-A17E-3D481D26F574}" destId="{B15F70AD-E09E-4256-AE95-1E68DF4FC331}" srcOrd="0" destOrd="0" parTransId="{A7397803-5D11-4E89-B862-16F2694AFDE0}" sibTransId="{4E4550A3-9044-4BC4-B1DB-552A503CCFB5}"/>
    <dgm:cxn modelId="{DC314FB3-7C1C-43FB-A477-C8B5E0FB42D7}" type="presOf" srcId="{8CCF4214-3654-4D18-A75A-B9027727D584}" destId="{078AA28F-D5E3-45FB-B3BA-6043679C3A1E}" srcOrd="0" destOrd="0" presId="urn:microsoft.com/office/officeart/2005/8/layout/vList6"/>
    <dgm:cxn modelId="{9CC092B6-EFA8-47ED-BA26-74E8EB459F57}" srcId="{B15F70AD-E09E-4256-AE95-1E68DF4FC331}" destId="{876840E1-C730-4A2D-9270-7D52B09A7C3E}" srcOrd="0" destOrd="0" parTransId="{C21B0B01-FD98-434D-8C32-3C6BFD171F72}" sibTransId="{BD94C175-A367-41BD-991E-27CBC0D517D2}"/>
    <dgm:cxn modelId="{367E7DC6-B713-441C-B215-EA8A6D9C5413}" srcId="{7B949E33-1368-4C36-A17E-3D481D26F574}" destId="{8CCF4214-3654-4D18-A75A-B9027727D584}" srcOrd="1" destOrd="0" parTransId="{F0941609-1258-4CC7-A514-9A93B801A1CF}" sibTransId="{9CD07A01-4FDF-41CA-BEA0-800405533A3F}"/>
    <dgm:cxn modelId="{7C1AB1FA-F51C-4617-90EB-6A226E7D3289}" type="presParOf" srcId="{3B346749-2C2D-46AA-9DD4-8A8D4B5DB0B9}" destId="{B458A8C5-AFE9-4A7E-8AA0-516E3B2C72B9}" srcOrd="0" destOrd="0" presId="urn:microsoft.com/office/officeart/2005/8/layout/vList6"/>
    <dgm:cxn modelId="{B7F7C7BF-B8B2-435D-8696-98E70D5A499A}" type="presParOf" srcId="{B458A8C5-AFE9-4A7E-8AA0-516E3B2C72B9}" destId="{23F9D0D5-8B63-436A-A6D6-5559D30BF9BC}" srcOrd="0" destOrd="0" presId="urn:microsoft.com/office/officeart/2005/8/layout/vList6"/>
    <dgm:cxn modelId="{FB5FD72B-9CBA-427E-B97F-7A72A866556B}" type="presParOf" srcId="{B458A8C5-AFE9-4A7E-8AA0-516E3B2C72B9}" destId="{8A0F5582-1F90-40CE-A012-62B824B1FA27}" srcOrd="1" destOrd="0" presId="urn:microsoft.com/office/officeart/2005/8/layout/vList6"/>
    <dgm:cxn modelId="{4D0874B0-1DF3-4825-9383-A79BBEE819B4}" type="presParOf" srcId="{3B346749-2C2D-46AA-9DD4-8A8D4B5DB0B9}" destId="{32FBF2E6-0B5B-45AC-843E-8C1E5B9A1D0E}" srcOrd="1" destOrd="0" presId="urn:microsoft.com/office/officeart/2005/8/layout/vList6"/>
    <dgm:cxn modelId="{CB76B2AA-FEB1-4D8C-9DF0-9C4E6E44B70B}" type="presParOf" srcId="{3B346749-2C2D-46AA-9DD4-8A8D4B5DB0B9}" destId="{65BFC032-8FAD-475C-B7F8-00C55884D7AE}" srcOrd="2" destOrd="0" presId="urn:microsoft.com/office/officeart/2005/8/layout/vList6"/>
    <dgm:cxn modelId="{45558958-30F9-4E48-BFBE-7E6E8DD77136}" type="presParOf" srcId="{65BFC032-8FAD-475C-B7F8-00C55884D7AE}" destId="{078AA28F-D5E3-45FB-B3BA-6043679C3A1E}" srcOrd="0" destOrd="0" presId="urn:microsoft.com/office/officeart/2005/8/layout/vList6"/>
    <dgm:cxn modelId="{C90794A0-3C90-4C09-AC0D-0BFBCB0969F2}" type="presParOf" srcId="{65BFC032-8FAD-475C-B7F8-00C55884D7AE}" destId="{7D5EC820-42CB-4D47-938F-61D3C6D85E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2BB42-8440-41FD-886F-936E933FA9BE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74EB2264-B35A-411B-BA49-D72DB73CE127}">
      <dgm:prSet phldrT="[Text]"/>
      <dgm:spPr/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ADA0130E-4723-462B-9104-E8301F65A07A}" type="parTrans" cxnId="{1BE9FC5C-EC88-4606-95F2-E4A11B907EE2}">
      <dgm:prSet/>
      <dgm:spPr/>
      <dgm:t>
        <a:bodyPr/>
        <a:lstStyle/>
        <a:p>
          <a:endParaRPr lang="en-ID"/>
        </a:p>
      </dgm:t>
    </dgm:pt>
    <dgm:pt modelId="{2F604F3D-BC19-4A4B-B706-25F766EA5B1A}" type="sibTrans" cxnId="{1BE9FC5C-EC88-4606-95F2-E4A11B907EE2}">
      <dgm:prSet/>
      <dgm:spPr/>
      <dgm:t>
        <a:bodyPr/>
        <a:lstStyle/>
        <a:p>
          <a:endParaRPr lang="en-ID"/>
        </a:p>
      </dgm:t>
    </dgm:pt>
    <dgm:pt modelId="{F87F5330-DF94-4F54-B033-F1E81C5C1004}">
      <dgm:prSet phldrT="[Text]"/>
      <dgm:spPr/>
      <dgm:t>
        <a:bodyPr/>
        <a:lstStyle/>
        <a:p>
          <a:r>
            <a:rPr lang="en-ID" dirty="0"/>
            <a:t>Hakim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mulut</a:t>
          </a:r>
          <a:r>
            <a:rPr lang="en-ID" dirty="0"/>
            <a:t> precedent</a:t>
          </a:r>
        </a:p>
      </dgm:t>
    </dgm:pt>
    <dgm:pt modelId="{8FD601A1-F5B7-4D9D-A5A2-78E68B015ABC}" type="parTrans" cxnId="{C83F2C32-0B9E-480C-8E51-976276E57068}">
      <dgm:prSet/>
      <dgm:spPr/>
      <dgm:t>
        <a:bodyPr/>
        <a:lstStyle/>
        <a:p>
          <a:endParaRPr lang="en-ID"/>
        </a:p>
      </dgm:t>
    </dgm:pt>
    <dgm:pt modelId="{85628558-291A-4370-97C3-435BB904AF2C}" type="sibTrans" cxnId="{C83F2C32-0B9E-480C-8E51-976276E57068}">
      <dgm:prSet/>
      <dgm:spPr/>
      <dgm:t>
        <a:bodyPr/>
        <a:lstStyle/>
        <a:p>
          <a:endParaRPr lang="en-ID"/>
        </a:p>
      </dgm:t>
    </dgm:pt>
    <dgm:pt modelId="{14C2BC2B-00B4-4BD8-A2C9-FB3F894072C1}">
      <dgm:prSet phldrT="[Text]"/>
      <dgm:spPr/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804FCBDC-4B92-42BA-9683-D026CE96A0D1}" type="parTrans" cxnId="{7DC90747-9CF6-4BA1-820D-EE6CE34FD2EC}">
      <dgm:prSet/>
      <dgm:spPr/>
      <dgm:t>
        <a:bodyPr/>
        <a:lstStyle/>
        <a:p>
          <a:endParaRPr lang="en-ID"/>
        </a:p>
      </dgm:t>
    </dgm:pt>
    <dgm:pt modelId="{3B0FB4D2-A16C-4D90-BBAF-3E578875EABE}" type="sibTrans" cxnId="{7DC90747-9CF6-4BA1-820D-EE6CE34FD2EC}">
      <dgm:prSet/>
      <dgm:spPr/>
      <dgm:t>
        <a:bodyPr/>
        <a:lstStyle/>
        <a:p>
          <a:endParaRPr lang="en-ID"/>
        </a:p>
      </dgm:t>
    </dgm:pt>
    <dgm:pt modelId="{19A1EC91-8375-449A-941A-F6D2131DDF5E}">
      <dgm:prSet phldrT="[Text]"/>
      <dgm:spPr/>
      <dgm:t>
        <a:bodyPr/>
        <a:lstStyle/>
        <a:p>
          <a:r>
            <a:rPr lang="en-ID" dirty="0"/>
            <a:t>Hakim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mulut</a:t>
          </a:r>
          <a:r>
            <a:rPr lang="en-ID" dirty="0"/>
            <a:t> </a:t>
          </a:r>
          <a:r>
            <a:rPr lang="en-ID" dirty="0" err="1"/>
            <a:t>undang-undang</a:t>
          </a:r>
          <a:endParaRPr lang="en-ID" dirty="0"/>
        </a:p>
      </dgm:t>
    </dgm:pt>
    <dgm:pt modelId="{CF568DA7-D94B-4080-8ABB-8166E3B0715C}" type="parTrans" cxnId="{6FDEB7F0-23CA-42AE-98E8-3FC259F34191}">
      <dgm:prSet/>
      <dgm:spPr/>
      <dgm:t>
        <a:bodyPr/>
        <a:lstStyle/>
        <a:p>
          <a:endParaRPr lang="en-ID"/>
        </a:p>
      </dgm:t>
    </dgm:pt>
    <dgm:pt modelId="{C974E70F-E8B3-4FD4-B9B7-AE00DEA8308F}" type="sibTrans" cxnId="{6FDEB7F0-23CA-42AE-98E8-3FC259F34191}">
      <dgm:prSet/>
      <dgm:spPr/>
      <dgm:t>
        <a:bodyPr/>
        <a:lstStyle/>
        <a:p>
          <a:endParaRPr lang="en-ID"/>
        </a:p>
      </dgm:t>
    </dgm:pt>
    <dgm:pt modelId="{F1712C7E-B119-4D12-921E-A6391BE235E8}" type="pres">
      <dgm:prSet presAssocID="{1162BB42-8440-41FD-886F-936E933FA9BE}" presName="Name0" presStyleCnt="0">
        <dgm:presLayoutVars>
          <dgm:dir/>
          <dgm:animLvl val="lvl"/>
          <dgm:resizeHandles val="exact"/>
        </dgm:presLayoutVars>
      </dgm:prSet>
      <dgm:spPr/>
    </dgm:pt>
    <dgm:pt modelId="{AB27C011-5817-4EBD-9F73-FCA9F52CE296}" type="pres">
      <dgm:prSet presAssocID="{74EB2264-B35A-411B-BA49-D72DB73CE127}" presName="linNode" presStyleCnt="0"/>
      <dgm:spPr/>
    </dgm:pt>
    <dgm:pt modelId="{E7D61441-BE4B-44E8-8876-16B5A1099DB0}" type="pres">
      <dgm:prSet presAssocID="{74EB2264-B35A-411B-BA49-D72DB73CE127}" presName="parTx" presStyleLbl="revTx" presStyleIdx="0" presStyleCnt="2">
        <dgm:presLayoutVars>
          <dgm:chMax val="1"/>
          <dgm:bulletEnabled val="1"/>
        </dgm:presLayoutVars>
      </dgm:prSet>
      <dgm:spPr/>
    </dgm:pt>
    <dgm:pt modelId="{06A51943-247B-4230-B7E7-B5A54378F095}" type="pres">
      <dgm:prSet presAssocID="{74EB2264-B35A-411B-BA49-D72DB73CE127}" presName="bracket" presStyleLbl="parChTrans1D1" presStyleIdx="0" presStyleCnt="2"/>
      <dgm:spPr/>
    </dgm:pt>
    <dgm:pt modelId="{0C57A0F2-ABFF-417A-857B-E6798FF29869}" type="pres">
      <dgm:prSet presAssocID="{74EB2264-B35A-411B-BA49-D72DB73CE127}" presName="spH" presStyleCnt="0"/>
      <dgm:spPr/>
    </dgm:pt>
    <dgm:pt modelId="{D81F09F8-0590-460E-ADD4-7C859A4CE69F}" type="pres">
      <dgm:prSet presAssocID="{74EB2264-B35A-411B-BA49-D72DB73CE127}" presName="desTx" presStyleLbl="node1" presStyleIdx="0" presStyleCnt="2">
        <dgm:presLayoutVars>
          <dgm:bulletEnabled val="1"/>
        </dgm:presLayoutVars>
      </dgm:prSet>
      <dgm:spPr/>
    </dgm:pt>
    <dgm:pt modelId="{4120AC14-DEF5-4EF7-920E-5A006B6D1913}" type="pres">
      <dgm:prSet presAssocID="{2F604F3D-BC19-4A4B-B706-25F766EA5B1A}" presName="spV" presStyleCnt="0"/>
      <dgm:spPr/>
    </dgm:pt>
    <dgm:pt modelId="{F11D99DA-DA0B-460C-A588-8E80A8B896E2}" type="pres">
      <dgm:prSet presAssocID="{14C2BC2B-00B4-4BD8-A2C9-FB3F894072C1}" presName="linNode" presStyleCnt="0"/>
      <dgm:spPr/>
    </dgm:pt>
    <dgm:pt modelId="{445B0F80-4166-4F68-8DB9-BA3B652F5A3D}" type="pres">
      <dgm:prSet presAssocID="{14C2BC2B-00B4-4BD8-A2C9-FB3F894072C1}" presName="parTx" presStyleLbl="revTx" presStyleIdx="1" presStyleCnt="2">
        <dgm:presLayoutVars>
          <dgm:chMax val="1"/>
          <dgm:bulletEnabled val="1"/>
        </dgm:presLayoutVars>
      </dgm:prSet>
      <dgm:spPr/>
    </dgm:pt>
    <dgm:pt modelId="{32273004-1D6B-4DC5-978F-F238B0C8DCDF}" type="pres">
      <dgm:prSet presAssocID="{14C2BC2B-00B4-4BD8-A2C9-FB3F894072C1}" presName="bracket" presStyleLbl="parChTrans1D1" presStyleIdx="1" presStyleCnt="2"/>
      <dgm:spPr/>
    </dgm:pt>
    <dgm:pt modelId="{C59BEEB4-BF20-4C34-96AF-5EB372645813}" type="pres">
      <dgm:prSet presAssocID="{14C2BC2B-00B4-4BD8-A2C9-FB3F894072C1}" presName="spH" presStyleCnt="0"/>
      <dgm:spPr/>
    </dgm:pt>
    <dgm:pt modelId="{5B5AA365-9892-458D-9612-7A4F9BDCA238}" type="pres">
      <dgm:prSet presAssocID="{14C2BC2B-00B4-4BD8-A2C9-FB3F894072C1}" presName="desTx" presStyleLbl="node1" presStyleIdx="1" presStyleCnt="2">
        <dgm:presLayoutVars>
          <dgm:bulletEnabled val="1"/>
        </dgm:presLayoutVars>
      </dgm:prSet>
      <dgm:spPr/>
    </dgm:pt>
  </dgm:ptLst>
  <dgm:cxnLst>
    <dgm:cxn modelId="{46B88F1B-7D14-4265-BF98-52F8CD68811A}" type="presOf" srcId="{74EB2264-B35A-411B-BA49-D72DB73CE127}" destId="{E7D61441-BE4B-44E8-8876-16B5A1099DB0}" srcOrd="0" destOrd="0" presId="urn:diagrams.loki3.com/BracketList"/>
    <dgm:cxn modelId="{C83F2C32-0B9E-480C-8E51-976276E57068}" srcId="{74EB2264-B35A-411B-BA49-D72DB73CE127}" destId="{F87F5330-DF94-4F54-B033-F1E81C5C1004}" srcOrd="0" destOrd="0" parTransId="{8FD601A1-F5B7-4D9D-A5A2-78E68B015ABC}" sibTransId="{85628558-291A-4370-97C3-435BB904AF2C}"/>
    <dgm:cxn modelId="{1BE9FC5C-EC88-4606-95F2-E4A11B907EE2}" srcId="{1162BB42-8440-41FD-886F-936E933FA9BE}" destId="{74EB2264-B35A-411B-BA49-D72DB73CE127}" srcOrd="0" destOrd="0" parTransId="{ADA0130E-4723-462B-9104-E8301F65A07A}" sibTransId="{2F604F3D-BC19-4A4B-B706-25F766EA5B1A}"/>
    <dgm:cxn modelId="{69CEAA45-9367-4313-9ED7-F2E6FB64415E}" type="presOf" srcId="{F87F5330-DF94-4F54-B033-F1E81C5C1004}" destId="{D81F09F8-0590-460E-ADD4-7C859A4CE69F}" srcOrd="0" destOrd="0" presId="urn:diagrams.loki3.com/BracketList"/>
    <dgm:cxn modelId="{7DC90747-9CF6-4BA1-820D-EE6CE34FD2EC}" srcId="{1162BB42-8440-41FD-886F-936E933FA9BE}" destId="{14C2BC2B-00B4-4BD8-A2C9-FB3F894072C1}" srcOrd="1" destOrd="0" parTransId="{804FCBDC-4B92-42BA-9683-D026CE96A0D1}" sibTransId="{3B0FB4D2-A16C-4D90-BBAF-3E578875EABE}"/>
    <dgm:cxn modelId="{7957F2AF-5AA4-4E58-B11E-9E1015E385B4}" type="presOf" srcId="{19A1EC91-8375-449A-941A-F6D2131DDF5E}" destId="{5B5AA365-9892-458D-9612-7A4F9BDCA238}" srcOrd="0" destOrd="0" presId="urn:diagrams.loki3.com/BracketList"/>
    <dgm:cxn modelId="{C2E599B1-75D3-41AC-BD55-2F88D8BC21B8}" type="presOf" srcId="{1162BB42-8440-41FD-886F-936E933FA9BE}" destId="{F1712C7E-B119-4D12-921E-A6391BE235E8}" srcOrd="0" destOrd="0" presId="urn:diagrams.loki3.com/BracketList"/>
    <dgm:cxn modelId="{C8812FB3-64E6-4D70-9FC0-2F6380CB0099}" type="presOf" srcId="{14C2BC2B-00B4-4BD8-A2C9-FB3F894072C1}" destId="{445B0F80-4166-4F68-8DB9-BA3B652F5A3D}" srcOrd="0" destOrd="0" presId="urn:diagrams.loki3.com/BracketList"/>
    <dgm:cxn modelId="{6FDEB7F0-23CA-42AE-98E8-3FC259F34191}" srcId="{14C2BC2B-00B4-4BD8-A2C9-FB3F894072C1}" destId="{19A1EC91-8375-449A-941A-F6D2131DDF5E}" srcOrd="0" destOrd="0" parTransId="{CF568DA7-D94B-4080-8ABB-8166E3B0715C}" sibTransId="{C974E70F-E8B3-4FD4-B9B7-AE00DEA8308F}"/>
    <dgm:cxn modelId="{09DB4769-EEF0-41B8-8BDC-F7106290D210}" type="presParOf" srcId="{F1712C7E-B119-4D12-921E-A6391BE235E8}" destId="{AB27C011-5817-4EBD-9F73-FCA9F52CE296}" srcOrd="0" destOrd="0" presId="urn:diagrams.loki3.com/BracketList"/>
    <dgm:cxn modelId="{87F5A5EB-DB06-4E9D-8BD9-3A202A982007}" type="presParOf" srcId="{AB27C011-5817-4EBD-9F73-FCA9F52CE296}" destId="{E7D61441-BE4B-44E8-8876-16B5A1099DB0}" srcOrd="0" destOrd="0" presId="urn:diagrams.loki3.com/BracketList"/>
    <dgm:cxn modelId="{5A6F3142-316C-43D2-9DD5-33BFC0BF3E84}" type="presParOf" srcId="{AB27C011-5817-4EBD-9F73-FCA9F52CE296}" destId="{06A51943-247B-4230-B7E7-B5A54378F095}" srcOrd="1" destOrd="0" presId="urn:diagrams.loki3.com/BracketList"/>
    <dgm:cxn modelId="{5787588F-D94A-466C-9573-52813CE35380}" type="presParOf" srcId="{AB27C011-5817-4EBD-9F73-FCA9F52CE296}" destId="{0C57A0F2-ABFF-417A-857B-E6798FF29869}" srcOrd="2" destOrd="0" presId="urn:diagrams.loki3.com/BracketList"/>
    <dgm:cxn modelId="{DF427075-426C-4772-B6A2-73B996711588}" type="presParOf" srcId="{AB27C011-5817-4EBD-9F73-FCA9F52CE296}" destId="{D81F09F8-0590-460E-ADD4-7C859A4CE69F}" srcOrd="3" destOrd="0" presId="urn:diagrams.loki3.com/BracketList"/>
    <dgm:cxn modelId="{EDEFF4F2-60AB-4110-AACC-9A2D1BF2D1BE}" type="presParOf" srcId="{F1712C7E-B119-4D12-921E-A6391BE235E8}" destId="{4120AC14-DEF5-4EF7-920E-5A006B6D1913}" srcOrd="1" destOrd="0" presId="urn:diagrams.loki3.com/BracketList"/>
    <dgm:cxn modelId="{DFE18243-6D27-488F-9929-105BEB485326}" type="presParOf" srcId="{F1712C7E-B119-4D12-921E-A6391BE235E8}" destId="{F11D99DA-DA0B-460C-A588-8E80A8B896E2}" srcOrd="2" destOrd="0" presId="urn:diagrams.loki3.com/BracketList"/>
    <dgm:cxn modelId="{0CD8340E-5835-409C-84CF-2E8FF107D006}" type="presParOf" srcId="{F11D99DA-DA0B-460C-A588-8E80A8B896E2}" destId="{445B0F80-4166-4F68-8DB9-BA3B652F5A3D}" srcOrd="0" destOrd="0" presId="urn:diagrams.loki3.com/BracketList"/>
    <dgm:cxn modelId="{AAE338C7-F459-4624-A97D-636F89B9F4BD}" type="presParOf" srcId="{F11D99DA-DA0B-460C-A588-8E80A8B896E2}" destId="{32273004-1D6B-4DC5-978F-F238B0C8DCDF}" srcOrd="1" destOrd="0" presId="urn:diagrams.loki3.com/BracketList"/>
    <dgm:cxn modelId="{F74F7BB5-1C90-43CA-B9AB-F1B364518F19}" type="presParOf" srcId="{F11D99DA-DA0B-460C-A588-8E80A8B896E2}" destId="{C59BEEB4-BF20-4C34-96AF-5EB372645813}" srcOrd="2" destOrd="0" presId="urn:diagrams.loki3.com/BracketList"/>
    <dgm:cxn modelId="{6E024F7C-ADDD-464B-BC05-E178679C67D3}" type="presParOf" srcId="{F11D99DA-DA0B-460C-A588-8E80A8B896E2}" destId="{5B5AA365-9892-458D-9612-7A4F9BDCA23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5850F4-C41E-4B97-A6CC-429E0BA1B66A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BBBB91A-D816-4424-88CB-B55ED9633824}">
      <dgm:prSet phldrT="[Text]"/>
      <dgm:spPr/>
      <dgm:t>
        <a:bodyPr/>
        <a:lstStyle/>
        <a:p>
          <a:r>
            <a:rPr lang="en-US" dirty="0"/>
            <a:t>Pancasila</a:t>
          </a:r>
          <a:endParaRPr lang="en-ID" dirty="0"/>
        </a:p>
      </dgm:t>
    </dgm:pt>
    <dgm:pt modelId="{E321BA1E-81B2-4791-BDC2-61DDCC8887D2}" type="parTrans" cxnId="{9A198ED5-0A20-4AB4-A196-E295CC0044C1}">
      <dgm:prSet/>
      <dgm:spPr/>
      <dgm:t>
        <a:bodyPr/>
        <a:lstStyle/>
        <a:p>
          <a:endParaRPr lang="en-ID"/>
        </a:p>
      </dgm:t>
    </dgm:pt>
    <dgm:pt modelId="{A6965642-22BD-4B4B-B5BE-C32DD5890FF1}" type="sibTrans" cxnId="{9A198ED5-0A20-4AB4-A196-E295CC0044C1}">
      <dgm:prSet/>
      <dgm:spPr/>
      <dgm:t>
        <a:bodyPr/>
        <a:lstStyle/>
        <a:p>
          <a:endParaRPr lang="en-ID"/>
        </a:p>
      </dgm:t>
    </dgm:pt>
    <dgm:pt modelId="{94BD5DB0-8782-4380-A3E0-93D5E61B28BF}">
      <dgm:prSet phldrT="[Text]"/>
      <dgm:spPr/>
      <dgm:t>
        <a:bodyPr/>
        <a:lstStyle/>
        <a:p>
          <a:r>
            <a:rPr lang="en-US" dirty="0"/>
            <a:t>Hukum Adat</a:t>
          </a:r>
          <a:endParaRPr lang="en-ID" dirty="0"/>
        </a:p>
      </dgm:t>
    </dgm:pt>
    <dgm:pt modelId="{3C678BE8-F479-4E93-9F95-DB7B08E90B06}" type="parTrans" cxnId="{3BB614CD-AD17-4DEB-8B39-C9299B90E95E}">
      <dgm:prSet/>
      <dgm:spPr/>
      <dgm:t>
        <a:bodyPr/>
        <a:lstStyle/>
        <a:p>
          <a:endParaRPr lang="en-ID"/>
        </a:p>
      </dgm:t>
    </dgm:pt>
    <dgm:pt modelId="{B4C7252A-B937-42DD-84EA-EE4206C9A68E}" type="sibTrans" cxnId="{3BB614CD-AD17-4DEB-8B39-C9299B90E95E}">
      <dgm:prSet/>
      <dgm:spPr/>
      <dgm:t>
        <a:bodyPr/>
        <a:lstStyle/>
        <a:p>
          <a:endParaRPr lang="en-ID"/>
        </a:p>
      </dgm:t>
    </dgm:pt>
    <dgm:pt modelId="{0D271880-1609-4ECC-81ED-57E189C27168}">
      <dgm:prSet phldrT="[Text]"/>
      <dgm:spPr/>
      <dgm:t>
        <a:bodyPr/>
        <a:lstStyle/>
        <a:p>
          <a:r>
            <a:rPr lang="en-US" dirty="0"/>
            <a:t>Hukum Agama</a:t>
          </a:r>
          <a:endParaRPr lang="en-ID" dirty="0"/>
        </a:p>
      </dgm:t>
    </dgm:pt>
    <dgm:pt modelId="{1D795C33-3016-46FD-BC97-225ADC18E776}" type="parTrans" cxnId="{3D8C2AF4-81BD-4D73-9824-92B0F0133C3A}">
      <dgm:prSet/>
      <dgm:spPr/>
      <dgm:t>
        <a:bodyPr/>
        <a:lstStyle/>
        <a:p>
          <a:endParaRPr lang="en-ID"/>
        </a:p>
      </dgm:t>
    </dgm:pt>
    <dgm:pt modelId="{0680873D-A04F-4EA2-BF86-7790CC747E0F}" type="sibTrans" cxnId="{3D8C2AF4-81BD-4D73-9824-92B0F0133C3A}">
      <dgm:prSet/>
      <dgm:spPr/>
      <dgm:t>
        <a:bodyPr/>
        <a:lstStyle/>
        <a:p>
          <a:endParaRPr lang="en-ID"/>
        </a:p>
      </dgm:t>
    </dgm:pt>
    <dgm:pt modelId="{C0624059-90EC-4FB0-ACC8-33E46F7D7851}">
      <dgm:prSet phldrT="[Text]"/>
      <dgm:spPr/>
      <dgm:t>
        <a:bodyPr/>
        <a:lstStyle/>
        <a:p>
          <a:r>
            <a:rPr lang="en-US" dirty="0"/>
            <a:t>Hukum Barat</a:t>
          </a:r>
          <a:endParaRPr lang="en-ID" dirty="0"/>
        </a:p>
      </dgm:t>
    </dgm:pt>
    <dgm:pt modelId="{1B5E2E9D-A62B-445A-8563-72A5709F5098}" type="parTrans" cxnId="{6ED793D4-8ABA-4E99-BC26-DA18A6AB8FC0}">
      <dgm:prSet/>
      <dgm:spPr/>
      <dgm:t>
        <a:bodyPr/>
        <a:lstStyle/>
        <a:p>
          <a:endParaRPr lang="en-ID"/>
        </a:p>
      </dgm:t>
    </dgm:pt>
    <dgm:pt modelId="{BAE6B753-A48B-42EA-9032-71171786011D}" type="sibTrans" cxnId="{6ED793D4-8ABA-4E99-BC26-DA18A6AB8FC0}">
      <dgm:prSet/>
      <dgm:spPr/>
      <dgm:t>
        <a:bodyPr/>
        <a:lstStyle/>
        <a:p>
          <a:endParaRPr lang="en-ID"/>
        </a:p>
      </dgm:t>
    </dgm:pt>
    <dgm:pt modelId="{45D94978-F310-436C-8E37-B6D50F038CC5}">
      <dgm:prSet phldrT="[Text]"/>
      <dgm:spPr/>
      <dgm:t>
        <a:bodyPr/>
        <a:lstStyle/>
        <a:p>
          <a:r>
            <a:rPr lang="en-US" dirty="0"/>
            <a:t>Hukum Nasional</a:t>
          </a:r>
          <a:endParaRPr lang="en-ID" dirty="0"/>
        </a:p>
      </dgm:t>
    </dgm:pt>
    <dgm:pt modelId="{DD169024-8480-40D7-9E4F-AB192C365926}" type="parTrans" cxnId="{802B24B9-2F86-4102-8FE0-866E5E3C76CF}">
      <dgm:prSet/>
      <dgm:spPr/>
      <dgm:t>
        <a:bodyPr/>
        <a:lstStyle/>
        <a:p>
          <a:endParaRPr lang="en-ID"/>
        </a:p>
      </dgm:t>
    </dgm:pt>
    <dgm:pt modelId="{F49BB42F-B27A-4E0C-BB03-8327B9AEEF88}" type="sibTrans" cxnId="{802B24B9-2F86-4102-8FE0-866E5E3C76CF}">
      <dgm:prSet/>
      <dgm:spPr/>
      <dgm:t>
        <a:bodyPr/>
        <a:lstStyle/>
        <a:p>
          <a:endParaRPr lang="en-ID"/>
        </a:p>
      </dgm:t>
    </dgm:pt>
    <dgm:pt modelId="{CE719F80-34F2-496B-9B70-AEA662D5E929}" type="pres">
      <dgm:prSet presAssocID="{4B5850F4-C41E-4B97-A6CC-429E0BA1B66A}" presName="composite" presStyleCnt="0">
        <dgm:presLayoutVars>
          <dgm:chMax val="1"/>
          <dgm:dir/>
          <dgm:resizeHandles val="exact"/>
        </dgm:presLayoutVars>
      </dgm:prSet>
      <dgm:spPr/>
    </dgm:pt>
    <dgm:pt modelId="{44A8B59E-DAFF-40BD-A20D-92A838E38601}" type="pres">
      <dgm:prSet presAssocID="{4B5850F4-C41E-4B97-A6CC-429E0BA1B66A}" presName="radial" presStyleCnt="0">
        <dgm:presLayoutVars>
          <dgm:animLvl val="ctr"/>
        </dgm:presLayoutVars>
      </dgm:prSet>
      <dgm:spPr/>
    </dgm:pt>
    <dgm:pt modelId="{D53ED855-8A00-40C1-AD7A-359673B866B5}" type="pres">
      <dgm:prSet presAssocID="{CBBBB91A-D816-4424-88CB-B55ED9633824}" presName="centerShape" presStyleLbl="vennNode1" presStyleIdx="0" presStyleCnt="5"/>
      <dgm:spPr/>
    </dgm:pt>
    <dgm:pt modelId="{8A831C27-2CE4-4C10-AD36-68A9873815A5}" type="pres">
      <dgm:prSet presAssocID="{94BD5DB0-8782-4380-A3E0-93D5E61B28BF}" presName="node" presStyleLbl="vennNode1" presStyleIdx="1" presStyleCnt="5">
        <dgm:presLayoutVars>
          <dgm:bulletEnabled val="1"/>
        </dgm:presLayoutVars>
      </dgm:prSet>
      <dgm:spPr/>
    </dgm:pt>
    <dgm:pt modelId="{CF10C0A7-9F27-4B6B-9A6D-5182FF2CD774}" type="pres">
      <dgm:prSet presAssocID="{0D271880-1609-4ECC-81ED-57E189C27168}" presName="node" presStyleLbl="vennNode1" presStyleIdx="2" presStyleCnt="5">
        <dgm:presLayoutVars>
          <dgm:bulletEnabled val="1"/>
        </dgm:presLayoutVars>
      </dgm:prSet>
      <dgm:spPr/>
    </dgm:pt>
    <dgm:pt modelId="{29160B63-6487-408B-92B3-5F4203E8EAE4}" type="pres">
      <dgm:prSet presAssocID="{C0624059-90EC-4FB0-ACC8-33E46F7D7851}" presName="node" presStyleLbl="vennNode1" presStyleIdx="3" presStyleCnt="5">
        <dgm:presLayoutVars>
          <dgm:bulletEnabled val="1"/>
        </dgm:presLayoutVars>
      </dgm:prSet>
      <dgm:spPr/>
    </dgm:pt>
    <dgm:pt modelId="{51FEF302-DE62-41E1-B12B-DB8877CE5F98}" type="pres">
      <dgm:prSet presAssocID="{45D94978-F310-436C-8E37-B6D50F038CC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E47D75B-CA38-4B78-A979-8D008E997E91}" type="presOf" srcId="{0D271880-1609-4ECC-81ED-57E189C27168}" destId="{CF10C0A7-9F27-4B6B-9A6D-5182FF2CD774}" srcOrd="0" destOrd="0" presId="urn:microsoft.com/office/officeart/2005/8/layout/radial3"/>
    <dgm:cxn modelId="{D21D186C-01D9-475A-8EA9-B0BA639D6BB2}" type="presOf" srcId="{C0624059-90EC-4FB0-ACC8-33E46F7D7851}" destId="{29160B63-6487-408B-92B3-5F4203E8EAE4}" srcOrd="0" destOrd="0" presId="urn:microsoft.com/office/officeart/2005/8/layout/radial3"/>
    <dgm:cxn modelId="{49C0A97C-495A-43B0-84C3-9A6C75190579}" type="presOf" srcId="{CBBBB91A-D816-4424-88CB-B55ED9633824}" destId="{D53ED855-8A00-40C1-AD7A-359673B866B5}" srcOrd="0" destOrd="0" presId="urn:microsoft.com/office/officeart/2005/8/layout/radial3"/>
    <dgm:cxn modelId="{EEB78C80-9A11-4FA1-A60B-2CEE8ED36D61}" type="presOf" srcId="{45D94978-F310-436C-8E37-B6D50F038CC5}" destId="{51FEF302-DE62-41E1-B12B-DB8877CE5F98}" srcOrd="0" destOrd="0" presId="urn:microsoft.com/office/officeart/2005/8/layout/radial3"/>
    <dgm:cxn modelId="{802B24B9-2F86-4102-8FE0-866E5E3C76CF}" srcId="{CBBBB91A-D816-4424-88CB-B55ED9633824}" destId="{45D94978-F310-436C-8E37-B6D50F038CC5}" srcOrd="3" destOrd="0" parTransId="{DD169024-8480-40D7-9E4F-AB192C365926}" sibTransId="{F49BB42F-B27A-4E0C-BB03-8327B9AEEF88}"/>
    <dgm:cxn modelId="{ABE3B1CC-CA82-4F55-A813-737F4A12FFC7}" type="presOf" srcId="{4B5850F4-C41E-4B97-A6CC-429E0BA1B66A}" destId="{CE719F80-34F2-496B-9B70-AEA662D5E929}" srcOrd="0" destOrd="0" presId="urn:microsoft.com/office/officeart/2005/8/layout/radial3"/>
    <dgm:cxn modelId="{3BB614CD-AD17-4DEB-8B39-C9299B90E95E}" srcId="{CBBBB91A-D816-4424-88CB-B55ED9633824}" destId="{94BD5DB0-8782-4380-A3E0-93D5E61B28BF}" srcOrd="0" destOrd="0" parTransId="{3C678BE8-F479-4E93-9F95-DB7B08E90B06}" sibTransId="{B4C7252A-B937-42DD-84EA-EE4206C9A68E}"/>
    <dgm:cxn modelId="{6ED793D4-8ABA-4E99-BC26-DA18A6AB8FC0}" srcId="{CBBBB91A-D816-4424-88CB-B55ED9633824}" destId="{C0624059-90EC-4FB0-ACC8-33E46F7D7851}" srcOrd="2" destOrd="0" parTransId="{1B5E2E9D-A62B-445A-8563-72A5709F5098}" sibTransId="{BAE6B753-A48B-42EA-9032-71171786011D}"/>
    <dgm:cxn modelId="{9A198ED5-0A20-4AB4-A196-E295CC0044C1}" srcId="{4B5850F4-C41E-4B97-A6CC-429E0BA1B66A}" destId="{CBBBB91A-D816-4424-88CB-B55ED9633824}" srcOrd="0" destOrd="0" parTransId="{E321BA1E-81B2-4791-BDC2-61DDCC8887D2}" sibTransId="{A6965642-22BD-4B4B-B5BE-C32DD5890FF1}"/>
    <dgm:cxn modelId="{3D8C2AF4-81BD-4D73-9824-92B0F0133C3A}" srcId="{CBBBB91A-D816-4424-88CB-B55ED9633824}" destId="{0D271880-1609-4ECC-81ED-57E189C27168}" srcOrd="1" destOrd="0" parTransId="{1D795C33-3016-46FD-BC97-225ADC18E776}" sibTransId="{0680873D-A04F-4EA2-BF86-7790CC747E0F}"/>
    <dgm:cxn modelId="{008288FC-4D1E-400E-BF92-A5482432DAAF}" type="presOf" srcId="{94BD5DB0-8782-4380-A3E0-93D5E61B28BF}" destId="{8A831C27-2CE4-4C10-AD36-68A9873815A5}" srcOrd="0" destOrd="0" presId="urn:microsoft.com/office/officeart/2005/8/layout/radial3"/>
    <dgm:cxn modelId="{2C86FC77-4FEB-4860-857B-F0344A392350}" type="presParOf" srcId="{CE719F80-34F2-496B-9B70-AEA662D5E929}" destId="{44A8B59E-DAFF-40BD-A20D-92A838E38601}" srcOrd="0" destOrd="0" presId="urn:microsoft.com/office/officeart/2005/8/layout/radial3"/>
    <dgm:cxn modelId="{4AD9059A-BDFA-481D-8275-5A580868FBE7}" type="presParOf" srcId="{44A8B59E-DAFF-40BD-A20D-92A838E38601}" destId="{D53ED855-8A00-40C1-AD7A-359673B866B5}" srcOrd="0" destOrd="0" presId="urn:microsoft.com/office/officeart/2005/8/layout/radial3"/>
    <dgm:cxn modelId="{6A93AEE8-4D7D-4BE8-B437-8ECC78881163}" type="presParOf" srcId="{44A8B59E-DAFF-40BD-A20D-92A838E38601}" destId="{8A831C27-2CE4-4C10-AD36-68A9873815A5}" srcOrd="1" destOrd="0" presId="urn:microsoft.com/office/officeart/2005/8/layout/radial3"/>
    <dgm:cxn modelId="{4F3C9790-7E64-4DC0-AA91-0821BA15B809}" type="presParOf" srcId="{44A8B59E-DAFF-40BD-A20D-92A838E38601}" destId="{CF10C0A7-9F27-4B6B-9A6D-5182FF2CD774}" srcOrd="2" destOrd="0" presId="urn:microsoft.com/office/officeart/2005/8/layout/radial3"/>
    <dgm:cxn modelId="{CEEF9C60-4850-4F2F-B63F-EA03777774ED}" type="presParOf" srcId="{44A8B59E-DAFF-40BD-A20D-92A838E38601}" destId="{29160B63-6487-408B-92B3-5F4203E8EAE4}" srcOrd="3" destOrd="0" presId="urn:microsoft.com/office/officeart/2005/8/layout/radial3"/>
    <dgm:cxn modelId="{6BD5DDBE-E878-44F4-9678-F8115E6BFFC3}" type="presParOf" srcId="{44A8B59E-DAFF-40BD-A20D-92A838E38601}" destId="{51FEF302-DE62-41E1-B12B-DB8877CE5F9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9FFB76-4DDA-4563-B44A-A3770A4030E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B82DF4BC-94E6-46ED-9BB3-7E279B0F656F}">
      <dgm:prSet phldrT="[Text]"/>
      <dgm:spPr/>
      <dgm:t>
        <a:bodyPr/>
        <a:lstStyle/>
        <a:p>
          <a:r>
            <a:rPr lang="en-US" dirty="0"/>
            <a:t>Hukum Adat</a:t>
          </a:r>
          <a:endParaRPr lang="en-ID" dirty="0"/>
        </a:p>
      </dgm:t>
    </dgm:pt>
    <dgm:pt modelId="{F132C57B-AB15-4C46-A65A-D585AB38AFFA}" type="parTrans" cxnId="{E582C4AB-A72A-4316-A3BC-0457B54EAC6D}">
      <dgm:prSet/>
      <dgm:spPr/>
      <dgm:t>
        <a:bodyPr/>
        <a:lstStyle/>
        <a:p>
          <a:endParaRPr lang="en-ID"/>
        </a:p>
      </dgm:t>
    </dgm:pt>
    <dgm:pt modelId="{D80DAF4A-2C95-47C9-B9D2-2151643502D3}" type="sibTrans" cxnId="{E582C4AB-A72A-4316-A3BC-0457B54EAC6D}">
      <dgm:prSet/>
      <dgm:spPr/>
      <dgm:t>
        <a:bodyPr/>
        <a:lstStyle/>
        <a:p>
          <a:endParaRPr lang="en-ID"/>
        </a:p>
      </dgm:t>
    </dgm:pt>
    <dgm:pt modelId="{63D908D2-518E-4E5D-9645-FC1841BD6637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tdk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E0575159-1C60-43AF-A91B-64E2A52D51F1}" type="parTrans" cxnId="{55A8EF28-9ED1-496B-B572-884816F39CCA}">
      <dgm:prSet/>
      <dgm:spPr/>
      <dgm:t>
        <a:bodyPr/>
        <a:lstStyle/>
        <a:p>
          <a:endParaRPr lang="en-ID"/>
        </a:p>
      </dgm:t>
    </dgm:pt>
    <dgm:pt modelId="{A6BF38BB-9E04-4DD4-A7F9-F21B8B01B24B}" type="sibTrans" cxnId="{55A8EF28-9ED1-496B-B572-884816F39CCA}">
      <dgm:prSet/>
      <dgm:spPr/>
      <dgm:t>
        <a:bodyPr/>
        <a:lstStyle/>
        <a:p>
          <a:endParaRPr lang="en-ID"/>
        </a:p>
      </dgm:t>
    </dgm:pt>
    <dgm:pt modelId="{E2DE3DC6-E4C8-47B1-99FC-3E69B9542106}">
      <dgm:prSet phldrT="[Text]"/>
      <dgm:spPr/>
      <dgm:t>
        <a:bodyPr/>
        <a:lstStyle/>
        <a:p>
          <a:r>
            <a:rPr lang="en-US" dirty="0"/>
            <a:t>Hukum Agama</a:t>
          </a:r>
          <a:endParaRPr lang="en-ID" dirty="0"/>
        </a:p>
      </dgm:t>
    </dgm:pt>
    <dgm:pt modelId="{7EBA3637-9A69-4148-991B-5A2EDC01A048}" type="parTrans" cxnId="{FCC00FF4-7710-4C8F-9D34-24174B3BBC49}">
      <dgm:prSet/>
      <dgm:spPr/>
      <dgm:t>
        <a:bodyPr/>
        <a:lstStyle/>
        <a:p>
          <a:endParaRPr lang="en-ID"/>
        </a:p>
      </dgm:t>
    </dgm:pt>
    <dgm:pt modelId="{82F9686D-92CA-4C38-8981-81B819FD2408}" type="sibTrans" cxnId="{FCC00FF4-7710-4C8F-9D34-24174B3BBC49}">
      <dgm:prSet/>
      <dgm:spPr/>
      <dgm:t>
        <a:bodyPr/>
        <a:lstStyle/>
        <a:p>
          <a:endParaRPr lang="en-ID"/>
        </a:p>
      </dgm:t>
    </dgm:pt>
    <dgm:pt modelId="{4F45CAF3-3ECF-4FBE-9657-965B5D70896B}">
      <dgm:prSet phldrT="[Text]"/>
      <dgm:spPr/>
      <dgm:t>
        <a:bodyPr/>
        <a:lstStyle/>
        <a:p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ajaran</a:t>
          </a:r>
          <a:r>
            <a:rPr lang="en-US" dirty="0"/>
            <a:t> agama</a:t>
          </a:r>
          <a:endParaRPr lang="en-ID" dirty="0"/>
        </a:p>
      </dgm:t>
    </dgm:pt>
    <dgm:pt modelId="{C1B5906C-352C-491E-A9E1-D0F84B164C25}" type="parTrans" cxnId="{BC9C5E71-804F-4CA0-8EEB-6BD036A0C348}">
      <dgm:prSet/>
      <dgm:spPr/>
      <dgm:t>
        <a:bodyPr/>
        <a:lstStyle/>
        <a:p>
          <a:endParaRPr lang="en-ID"/>
        </a:p>
      </dgm:t>
    </dgm:pt>
    <dgm:pt modelId="{762B1DE7-26E8-4BCC-B9C3-4FB3099B7F4A}" type="sibTrans" cxnId="{BC9C5E71-804F-4CA0-8EEB-6BD036A0C348}">
      <dgm:prSet/>
      <dgm:spPr/>
      <dgm:t>
        <a:bodyPr/>
        <a:lstStyle/>
        <a:p>
          <a:endParaRPr lang="en-ID"/>
        </a:p>
      </dgm:t>
    </dgm:pt>
    <dgm:pt modelId="{B2F6C2B6-55B0-4194-8F5E-988DED1945C9}">
      <dgm:prSet phldrT="[Text]"/>
      <dgm:spPr/>
      <dgm:t>
        <a:bodyPr/>
        <a:lstStyle/>
        <a:p>
          <a:r>
            <a:rPr lang="en-US" dirty="0"/>
            <a:t>Hukum Barat</a:t>
          </a:r>
          <a:endParaRPr lang="en-ID" dirty="0"/>
        </a:p>
      </dgm:t>
    </dgm:pt>
    <dgm:pt modelId="{3163AEC2-93F3-4848-B37C-CB43C8486B98}" type="parTrans" cxnId="{1C18D505-B86B-449B-8DD0-9FA89B201913}">
      <dgm:prSet/>
      <dgm:spPr/>
      <dgm:t>
        <a:bodyPr/>
        <a:lstStyle/>
        <a:p>
          <a:endParaRPr lang="en-ID"/>
        </a:p>
      </dgm:t>
    </dgm:pt>
    <dgm:pt modelId="{DD57857A-5133-433C-9B97-CAB6AA41ED29}" type="sibTrans" cxnId="{1C18D505-B86B-449B-8DD0-9FA89B201913}">
      <dgm:prSet/>
      <dgm:spPr/>
      <dgm:t>
        <a:bodyPr/>
        <a:lstStyle/>
        <a:p>
          <a:endParaRPr lang="en-ID"/>
        </a:p>
      </dgm:t>
    </dgm:pt>
    <dgm:pt modelId="{F8C6CF32-637A-4B7C-A0A3-94A74FF9A21D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dibawa</a:t>
          </a:r>
          <a:r>
            <a:rPr lang="en-US" dirty="0"/>
            <a:t> </a:t>
          </a:r>
          <a:r>
            <a:rPr lang="en-US" dirty="0" err="1"/>
            <a:t>penjajah</a:t>
          </a:r>
          <a:endParaRPr lang="en-ID" dirty="0"/>
        </a:p>
      </dgm:t>
    </dgm:pt>
    <dgm:pt modelId="{390222B4-0977-40E4-A368-ADC80A422A4E}" type="parTrans" cxnId="{B056A19C-C751-410B-8632-4932056C1E97}">
      <dgm:prSet/>
      <dgm:spPr/>
      <dgm:t>
        <a:bodyPr/>
        <a:lstStyle/>
        <a:p>
          <a:endParaRPr lang="en-ID"/>
        </a:p>
      </dgm:t>
    </dgm:pt>
    <dgm:pt modelId="{8321E91C-73C0-421E-8810-EB9B61ABB866}" type="sibTrans" cxnId="{B056A19C-C751-410B-8632-4932056C1E97}">
      <dgm:prSet/>
      <dgm:spPr/>
      <dgm:t>
        <a:bodyPr/>
        <a:lstStyle/>
        <a:p>
          <a:endParaRPr lang="en-ID"/>
        </a:p>
      </dgm:t>
    </dgm:pt>
    <dgm:pt modelId="{1E7AC34D-83D0-4DAA-9682-D461A242720A}">
      <dgm:prSet phldrT="[Text]"/>
      <dgm:spPr/>
      <dgm:t>
        <a:bodyPr/>
        <a:lstStyle/>
        <a:p>
          <a:r>
            <a:rPr lang="en-US" dirty="0"/>
            <a:t>Hukum Nasional</a:t>
          </a:r>
          <a:endParaRPr lang="en-ID" dirty="0"/>
        </a:p>
      </dgm:t>
    </dgm:pt>
    <dgm:pt modelId="{94E9E7C8-5028-4316-8936-0B3EBBE3609B}" type="parTrans" cxnId="{25D167CB-75FC-4A67-A24F-C2DE71F34DFF}">
      <dgm:prSet/>
      <dgm:spPr/>
      <dgm:t>
        <a:bodyPr/>
        <a:lstStyle/>
        <a:p>
          <a:endParaRPr lang="en-ID"/>
        </a:p>
      </dgm:t>
    </dgm:pt>
    <dgm:pt modelId="{E74960A3-C334-46E3-A2B2-6BC4EFC2880F}" type="sibTrans" cxnId="{25D167CB-75FC-4A67-A24F-C2DE71F34DFF}">
      <dgm:prSet/>
      <dgm:spPr/>
      <dgm:t>
        <a:bodyPr/>
        <a:lstStyle/>
        <a:p>
          <a:endParaRPr lang="en-ID"/>
        </a:p>
      </dgm:t>
    </dgm:pt>
    <dgm:pt modelId="{D3C1B9A4-3523-4211-B817-9D7FC7B6D358}" type="pres">
      <dgm:prSet presAssocID="{209FFB76-4DDA-4563-B44A-A3770A4030EE}" presName="rootnode" presStyleCnt="0">
        <dgm:presLayoutVars>
          <dgm:chMax/>
          <dgm:chPref/>
          <dgm:dir/>
          <dgm:animLvl val="lvl"/>
        </dgm:presLayoutVars>
      </dgm:prSet>
      <dgm:spPr/>
    </dgm:pt>
    <dgm:pt modelId="{713ADFBE-6A0B-4ECA-AC75-076E41293E36}" type="pres">
      <dgm:prSet presAssocID="{B82DF4BC-94E6-46ED-9BB3-7E279B0F656F}" presName="composite" presStyleCnt="0"/>
      <dgm:spPr/>
    </dgm:pt>
    <dgm:pt modelId="{5997FB6A-6B3F-4133-8947-D524638667E4}" type="pres">
      <dgm:prSet presAssocID="{B82DF4BC-94E6-46ED-9BB3-7E279B0F656F}" presName="bentUpArrow1" presStyleLbl="alignImgPlace1" presStyleIdx="0" presStyleCnt="3"/>
      <dgm:spPr/>
    </dgm:pt>
    <dgm:pt modelId="{56DFE6E7-F3FD-4652-8F6F-307ADED6A6F8}" type="pres">
      <dgm:prSet presAssocID="{B82DF4BC-94E6-46ED-9BB3-7E279B0F656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727E76D-91AA-42BE-9427-9C5753CA055D}" type="pres">
      <dgm:prSet presAssocID="{B82DF4BC-94E6-46ED-9BB3-7E279B0F656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E5A83F7-2028-4658-9133-BF3AA510EA98}" type="pres">
      <dgm:prSet presAssocID="{D80DAF4A-2C95-47C9-B9D2-2151643502D3}" presName="sibTrans" presStyleCnt="0"/>
      <dgm:spPr/>
    </dgm:pt>
    <dgm:pt modelId="{5E43CC18-E7EC-4882-8540-49FF7FED1BB4}" type="pres">
      <dgm:prSet presAssocID="{E2DE3DC6-E4C8-47B1-99FC-3E69B9542106}" presName="composite" presStyleCnt="0"/>
      <dgm:spPr/>
    </dgm:pt>
    <dgm:pt modelId="{C649CE18-769A-48E4-99CF-669BB4D0FCB8}" type="pres">
      <dgm:prSet presAssocID="{E2DE3DC6-E4C8-47B1-99FC-3E69B9542106}" presName="bentUpArrow1" presStyleLbl="alignImgPlace1" presStyleIdx="1" presStyleCnt="3"/>
      <dgm:spPr/>
    </dgm:pt>
    <dgm:pt modelId="{656F24B3-5E1B-41ED-8192-CC68C9BF1F9F}" type="pres">
      <dgm:prSet presAssocID="{E2DE3DC6-E4C8-47B1-99FC-3E69B954210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F50F53D-3230-4D51-9B7C-DDCAEC17C3D9}" type="pres">
      <dgm:prSet presAssocID="{E2DE3DC6-E4C8-47B1-99FC-3E69B954210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D0ED914-C191-40BE-AD6F-0B6C1112319B}" type="pres">
      <dgm:prSet presAssocID="{82F9686D-92CA-4C38-8981-81B819FD2408}" presName="sibTrans" presStyleCnt="0"/>
      <dgm:spPr/>
    </dgm:pt>
    <dgm:pt modelId="{4DF3058D-5F1B-4832-A6B0-14FF2929BCCB}" type="pres">
      <dgm:prSet presAssocID="{B2F6C2B6-55B0-4194-8F5E-988DED1945C9}" presName="composite" presStyleCnt="0"/>
      <dgm:spPr/>
    </dgm:pt>
    <dgm:pt modelId="{39B0C418-C533-4C80-BB5F-F37EF2B9711C}" type="pres">
      <dgm:prSet presAssocID="{B2F6C2B6-55B0-4194-8F5E-988DED1945C9}" presName="bentUpArrow1" presStyleLbl="alignImgPlace1" presStyleIdx="2" presStyleCnt="3"/>
      <dgm:spPr/>
    </dgm:pt>
    <dgm:pt modelId="{A2C096C5-2403-4431-B90D-0A1EEBD75616}" type="pres">
      <dgm:prSet presAssocID="{B2F6C2B6-55B0-4194-8F5E-988DED1945C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7B6C290B-E275-43D4-9056-B91B77F00785}" type="pres">
      <dgm:prSet presAssocID="{B2F6C2B6-55B0-4194-8F5E-988DED1945C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98CF458-46FE-4B88-B872-4D768B7AF3DA}" type="pres">
      <dgm:prSet presAssocID="{DD57857A-5133-433C-9B97-CAB6AA41ED29}" presName="sibTrans" presStyleCnt="0"/>
      <dgm:spPr/>
    </dgm:pt>
    <dgm:pt modelId="{8B3B40C6-F0E8-4D29-A1BE-2CE7C656487C}" type="pres">
      <dgm:prSet presAssocID="{1E7AC34D-83D0-4DAA-9682-D461A242720A}" presName="composite" presStyleCnt="0"/>
      <dgm:spPr/>
    </dgm:pt>
    <dgm:pt modelId="{E119F2C2-1C0B-4662-A0A9-1A10349B2216}" type="pres">
      <dgm:prSet presAssocID="{1E7AC34D-83D0-4DAA-9682-D461A242720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1C18D505-B86B-449B-8DD0-9FA89B201913}" srcId="{209FFB76-4DDA-4563-B44A-A3770A4030EE}" destId="{B2F6C2B6-55B0-4194-8F5E-988DED1945C9}" srcOrd="2" destOrd="0" parTransId="{3163AEC2-93F3-4848-B37C-CB43C8486B98}" sibTransId="{DD57857A-5133-433C-9B97-CAB6AA41ED29}"/>
    <dgm:cxn modelId="{CB4D6C0C-0EFB-4B5D-8D2B-DFCE238EFD3D}" type="presOf" srcId="{63D908D2-518E-4E5D-9645-FC1841BD6637}" destId="{C727E76D-91AA-42BE-9427-9C5753CA055D}" srcOrd="0" destOrd="0" presId="urn:microsoft.com/office/officeart/2005/8/layout/StepDownProcess"/>
    <dgm:cxn modelId="{1CEA7D21-C828-4FAB-967D-CEE299619662}" type="presOf" srcId="{B82DF4BC-94E6-46ED-9BB3-7E279B0F656F}" destId="{56DFE6E7-F3FD-4652-8F6F-307ADED6A6F8}" srcOrd="0" destOrd="0" presId="urn:microsoft.com/office/officeart/2005/8/layout/StepDownProcess"/>
    <dgm:cxn modelId="{23CC2625-4758-4074-B244-8A0E03267C83}" type="presOf" srcId="{E2DE3DC6-E4C8-47B1-99FC-3E69B9542106}" destId="{656F24B3-5E1B-41ED-8192-CC68C9BF1F9F}" srcOrd="0" destOrd="0" presId="urn:microsoft.com/office/officeart/2005/8/layout/StepDownProcess"/>
    <dgm:cxn modelId="{55A8EF28-9ED1-496B-B572-884816F39CCA}" srcId="{B82DF4BC-94E6-46ED-9BB3-7E279B0F656F}" destId="{63D908D2-518E-4E5D-9645-FC1841BD6637}" srcOrd="0" destOrd="0" parTransId="{E0575159-1C60-43AF-A91B-64E2A52D51F1}" sibTransId="{A6BF38BB-9E04-4DD4-A7F9-F21B8B01B24B}"/>
    <dgm:cxn modelId="{BC9C5E71-804F-4CA0-8EEB-6BD036A0C348}" srcId="{E2DE3DC6-E4C8-47B1-99FC-3E69B9542106}" destId="{4F45CAF3-3ECF-4FBE-9657-965B5D70896B}" srcOrd="0" destOrd="0" parTransId="{C1B5906C-352C-491E-A9E1-D0F84B164C25}" sibTransId="{762B1DE7-26E8-4BCC-B9C3-4FB3099B7F4A}"/>
    <dgm:cxn modelId="{9BF91478-42B8-4B00-9D0C-61534D150347}" type="presOf" srcId="{1E7AC34D-83D0-4DAA-9682-D461A242720A}" destId="{E119F2C2-1C0B-4662-A0A9-1A10349B2216}" srcOrd="0" destOrd="0" presId="urn:microsoft.com/office/officeart/2005/8/layout/StepDownProcess"/>
    <dgm:cxn modelId="{E17BCB89-C75A-444C-9CE1-D1F871B0042D}" type="presOf" srcId="{4F45CAF3-3ECF-4FBE-9657-965B5D70896B}" destId="{BF50F53D-3230-4D51-9B7C-DDCAEC17C3D9}" srcOrd="0" destOrd="0" presId="urn:microsoft.com/office/officeart/2005/8/layout/StepDownProcess"/>
    <dgm:cxn modelId="{B056A19C-C751-410B-8632-4932056C1E97}" srcId="{B2F6C2B6-55B0-4194-8F5E-988DED1945C9}" destId="{F8C6CF32-637A-4B7C-A0A3-94A74FF9A21D}" srcOrd="0" destOrd="0" parTransId="{390222B4-0977-40E4-A368-ADC80A422A4E}" sibTransId="{8321E91C-73C0-421E-8810-EB9B61ABB866}"/>
    <dgm:cxn modelId="{E582C4AB-A72A-4316-A3BC-0457B54EAC6D}" srcId="{209FFB76-4DDA-4563-B44A-A3770A4030EE}" destId="{B82DF4BC-94E6-46ED-9BB3-7E279B0F656F}" srcOrd="0" destOrd="0" parTransId="{F132C57B-AB15-4C46-A65A-D585AB38AFFA}" sibTransId="{D80DAF4A-2C95-47C9-B9D2-2151643502D3}"/>
    <dgm:cxn modelId="{5F596EAC-6C9A-4F42-A776-EF3FC26B0348}" type="presOf" srcId="{209FFB76-4DDA-4563-B44A-A3770A4030EE}" destId="{D3C1B9A4-3523-4211-B817-9D7FC7B6D358}" srcOrd="0" destOrd="0" presId="urn:microsoft.com/office/officeart/2005/8/layout/StepDownProcess"/>
    <dgm:cxn modelId="{25D167CB-75FC-4A67-A24F-C2DE71F34DFF}" srcId="{209FFB76-4DDA-4563-B44A-A3770A4030EE}" destId="{1E7AC34D-83D0-4DAA-9682-D461A242720A}" srcOrd="3" destOrd="0" parTransId="{94E9E7C8-5028-4316-8936-0B3EBBE3609B}" sibTransId="{E74960A3-C334-46E3-A2B2-6BC4EFC2880F}"/>
    <dgm:cxn modelId="{430772CD-0824-4A0D-A375-A3374651877B}" type="presOf" srcId="{F8C6CF32-637A-4B7C-A0A3-94A74FF9A21D}" destId="{7B6C290B-E275-43D4-9056-B91B77F00785}" srcOrd="0" destOrd="0" presId="urn:microsoft.com/office/officeart/2005/8/layout/StepDownProcess"/>
    <dgm:cxn modelId="{9C54F0E1-98A1-4672-BD24-90F91157E1AB}" type="presOf" srcId="{B2F6C2B6-55B0-4194-8F5E-988DED1945C9}" destId="{A2C096C5-2403-4431-B90D-0A1EEBD75616}" srcOrd="0" destOrd="0" presId="urn:microsoft.com/office/officeart/2005/8/layout/StepDownProcess"/>
    <dgm:cxn modelId="{FCC00FF4-7710-4C8F-9D34-24174B3BBC49}" srcId="{209FFB76-4DDA-4563-B44A-A3770A4030EE}" destId="{E2DE3DC6-E4C8-47B1-99FC-3E69B9542106}" srcOrd="1" destOrd="0" parTransId="{7EBA3637-9A69-4148-991B-5A2EDC01A048}" sibTransId="{82F9686D-92CA-4C38-8981-81B819FD2408}"/>
    <dgm:cxn modelId="{28AE84BB-7EDF-486A-95C2-56479582C5A2}" type="presParOf" srcId="{D3C1B9A4-3523-4211-B817-9D7FC7B6D358}" destId="{713ADFBE-6A0B-4ECA-AC75-076E41293E36}" srcOrd="0" destOrd="0" presId="urn:microsoft.com/office/officeart/2005/8/layout/StepDownProcess"/>
    <dgm:cxn modelId="{0343D079-54AA-4C52-840D-934530B5BCB2}" type="presParOf" srcId="{713ADFBE-6A0B-4ECA-AC75-076E41293E36}" destId="{5997FB6A-6B3F-4133-8947-D524638667E4}" srcOrd="0" destOrd="0" presId="urn:microsoft.com/office/officeart/2005/8/layout/StepDownProcess"/>
    <dgm:cxn modelId="{2783DB34-2729-4F91-BDDE-0F3EE342BAEC}" type="presParOf" srcId="{713ADFBE-6A0B-4ECA-AC75-076E41293E36}" destId="{56DFE6E7-F3FD-4652-8F6F-307ADED6A6F8}" srcOrd="1" destOrd="0" presId="urn:microsoft.com/office/officeart/2005/8/layout/StepDownProcess"/>
    <dgm:cxn modelId="{2458EBF3-A7CD-41E8-9184-ABF37EA2C54F}" type="presParOf" srcId="{713ADFBE-6A0B-4ECA-AC75-076E41293E36}" destId="{C727E76D-91AA-42BE-9427-9C5753CA055D}" srcOrd="2" destOrd="0" presId="urn:microsoft.com/office/officeart/2005/8/layout/StepDownProcess"/>
    <dgm:cxn modelId="{8CA79060-85D3-4F03-BE68-CCB3A9AF21C0}" type="presParOf" srcId="{D3C1B9A4-3523-4211-B817-9D7FC7B6D358}" destId="{BE5A83F7-2028-4658-9133-BF3AA510EA98}" srcOrd="1" destOrd="0" presId="urn:microsoft.com/office/officeart/2005/8/layout/StepDownProcess"/>
    <dgm:cxn modelId="{3CD9F63F-646C-4AE5-962F-F9A9044F5CEC}" type="presParOf" srcId="{D3C1B9A4-3523-4211-B817-9D7FC7B6D358}" destId="{5E43CC18-E7EC-4882-8540-49FF7FED1BB4}" srcOrd="2" destOrd="0" presId="urn:microsoft.com/office/officeart/2005/8/layout/StepDownProcess"/>
    <dgm:cxn modelId="{FF8ECB3A-DBB1-4458-AD59-54B71AE32B10}" type="presParOf" srcId="{5E43CC18-E7EC-4882-8540-49FF7FED1BB4}" destId="{C649CE18-769A-48E4-99CF-669BB4D0FCB8}" srcOrd="0" destOrd="0" presId="urn:microsoft.com/office/officeart/2005/8/layout/StepDownProcess"/>
    <dgm:cxn modelId="{06885EB7-2A96-40FC-83F5-D73FDD462A7D}" type="presParOf" srcId="{5E43CC18-E7EC-4882-8540-49FF7FED1BB4}" destId="{656F24B3-5E1B-41ED-8192-CC68C9BF1F9F}" srcOrd="1" destOrd="0" presId="urn:microsoft.com/office/officeart/2005/8/layout/StepDownProcess"/>
    <dgm:cxn modelId="{5D6CAAAA-FF8F-402B-8433-58E7514C0F96}" type="presParOf" srcId="{5E43CC18-E7EC-4882-8540-49FF7FED1BB4}" destId="{BF50F53D-3230-4D51-9B7C-DDCAEC17C3D9}" srcOrd="2" destOrd="0" presId="urn:microsoft.com/office/officeart/2005/8/layout/StepDownProcess"/>
    <dgm:cxn modelId="{1A0A0528-19DE-4FE9-B46E-C2A01E864835}" type="presParOf" srcId="{D3C1B9A4-3523-4211-B817-9D7FC7B6D358}" destId="{AD0ED914-C191-40BE-AD6F-0B6C1112319B}" srcOrd="3" destOrd="0" presId="urn:microsoft.com/office/officeart/2005/8/layout/StepDownProcess"/>
    <dgm:cxn modelId="{10F7ACD5-E06C-436F-9EA6-B20D50959057}" type="presParOf" srcId="{D3C1B9A4-3523-4211-B817-9D7FC7B6D358}" destId="{4DF3058D-5F1B-4832-A6B0-14FF2929BCCB}" srcOrd="4" destOrd="0" presId="urn:microsoft.com/office/officeart/2005/8/layout/StepDownProcess"/>
    <dgm:cxn modelId="{AFD7D6D4-50D4-4076-A6A2-8EA7B28BA46C}" type="presParOf" srcId="{4DF3058D-5F1B-4832-A6B0-14FF2929BCCB}" destId="{39B0C418-C533-4C80-BB5F-F37EF2B9711C}" srcOrd="0" destOrd="0" presId="urn:microsoft.com/office/officeart/2005/8/layout/StepDownProcess"/>
    <dgm:cxn modelId="{17991C54-0826-41ED-B03F-F725D101F6A7}" type="presParOf" srcId="{4DF3058D-5F1B-4832-A6B0-14FF2929BCCB}" destId="{A2C096C5-2403-4431-B90D-0A1EEBD75616}" srcOrd="1" destOrd="0" presId="urn:microsoft.com/office/officeart/2005/8/layout/StepDownProcess"/>
    <dgm:cxn modelId="{9BDB80D6-94D0-4AAF-8919-089B117520EE}" type="presParOf" srcId="{4DF3058D-5F1B-4832-A6B0-14FF2929BCCB}" destId="{7B6C290B-E275-43D4-9056-B91B77F00785}" srcOrd="2" destOrd="0" presId="urn:microsoft.com/office/officeart/2005/8/layout/StepDownProcess"/>
    <dgm:cxn modelId="{3D388B1A-BF3E-4930-801A-190E6E34A8C1}" type="presParOf" srcId="{D3C1B9A4-3523-4211-B817-9D7FC7B6D358}" destId="{F98CF458-46FE-4B88-B872-4D768B7AF3DA}" srcOrd="5" destOrd="0" presId="urn:microsoft.com/office/officeart/2005/8/layout/StepDownProcess"/>
    <dgm:cxn modelId="{4D119640-F54B-4F2E-A15A-4FF311491327}" type="presParOf" srcId="{D3C1B9A4-3523-4211-B817-9D7FC7B6D358}" destId="{8B3B40C6-F0E8-4D29-A1BE-2CE7C656487C}" srcOrd="6" destOrd="0" presId="urn:microsoft.com/office/officeart/2005/8/layout/StepDownProcess"/>
    <dgm:cxn modelId="{033772D7-F876-4484-B1AE-35BAD8188D29}" type="presParOf" srcId="{8B3B40C6-F0E8-4D29-A1BE-2CE7C656487C}" destId="{E119F2C2-1C0B-4662-A0A9-1A10349B221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396004-4E55-4889-A66C-E0A78B30FB8B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9703E8A3-8D27-4C23-8645-609632AC426F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Materil</a:t>
          </a:r>
          <a:endParaRPr lang="en-ID" dirty="0"/>
        </a:p>
      </dgm:t>
    </dgm:pt>
    <dgm:pt modelId="{9C55010F-9B6D-4C66-B166-B20B5BCE6317}" type="parTrans" cxnId="{4BD37DAA-CB46-4BF4-974B-D9C49D9832E7}">
      <dgm:prSet/>
      <dgm:spPr/>
      <dgm:t>
        <a:bodyPr/>
        <a:lstStyle/>
        <a:p>
          <a:endParaRPr lang="en-ID"/>
        </a:p>
      </dgm:t>
    </dgm:pt>
    <dgm:pt modelId="{C2AC171C-A8DB-4D94-BC01-7B936F4E8045}" type="sibTrans" cxnId="{4BD37DAA-CB46-4BF4-974B-D9C49D9832E7}">
      <dgm:prSet/>
      <dgm:spPr/>
      <dgm:t>
        <a:bodyPr/>
        <a:lstStyle/>
        <a:p>
          <a:endParaRPr lang="en-ID"/>
        </a:p>
      </dgm:t>
    </dgm:pt>
    <dgm:pt modelId="{E1D1A3F3-9CFE-4433-B4F5-330C0FBEF00F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Formil</a:t>
          </a:r>
          <a:endParaRPr lang="en-ID" dirty="0"/>
        </a:p>
      </dgm:t>
    </dgm:pt>
    <dgm:pt modelId="{32DA9B9F-02B8-4CEF-8952-229DCA54A644}" type="parTrans" cxnId="{45A884FD-EAF7-4243-839F-5E021C7E96CF}">
      <dgm:prSet/>
      <dgm:spPr/>
      <dgm:t>
        <a:bodyPr/>
        <a:lstStyle/>
        <a:p>
          <a:endParaRPr lang="en-ID"/>
        </a:p>
      </dgm:t>
    </dgm:pt>
    <dgm:pt modelId="{BE5304D0-4E6A-4945-B49D-05EE17C36635}" type="sibTrans" cxnId="{45A884FD-EAF7-4243-839F-5E021C7E96CF}">
      <dgm:prSet/>
      <dgm:spPr/>
      <dgm:t>
        <a:bodyPr/>
        <a:lstStyle/>
        <a:p>
          <a:endParaRPr lang="en-ID"/>
        </a:p>
      </dgm:t>
    </dgm:pt>
    <dgm:pt modelId="{50FA7E47-E82A-4DBA-9869-2E20917A556B}">
      <dgm:prSet/>
      <dgm:spPr/>
      <dgm:t>
        <a:bodyPr/>
        <a:lstStyle/>
        <a:p>
          <a:r>
            <a:rPr lang="en-ID" dirty="0" err="1"/>
            <a:t>Ketentuan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wujud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hubungan-hubungan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3C9FB8F8-BE81-44EC-97D7-C1601958930F}" type="parTrans" cxnId="{D3B6C564-FF66-4CCE-B3A7-8C4F922771B7}">
      <dgm:prSet/>
      <dgm:spPr/>
      <dgm:t>
        <a:bodyPr/>
        <a:lstStyle/>
        <a:p>
          <a:endParaRPr lang="en-ID"/>
        </a:p>
      </dgm:t>
    </dgm:pt>
    <dgm:pt modelId="{0CC7C38F-9C52-463D-8245-DB72DCC0233B}" type="sibTrans" cxnId="{D3B6C564-FF66-4CCE-B3A7-8C4F922771B7}">
      <dgm:prSet/>
      <dgm:spPr/>
      <dgm:t>
        <a:bodyPr/>
        <a:lstStyle/>
        <a:p>
          <a:endParaRPr lang="en-ID"/>
        </a:p>
      </dgm:t>
    </dgm:pt>
    <dgm:pt modelId="{DC7EBB32-CDC6-4205-B06D-21E1F69A0D31}">
      <dgm:prSet/>
      <dgm:spPr/>
      <dgm:t>
        <a:bodyPr/>
        <a:lstStyle/>
        <a:p>
          <a:r>
            <a:rPr lang="en-US" dirty="0"/>
            <a:t>Hukum acara/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utk</a:t>
          </a:r>
          <a:r>
            <a:rPr lang="en-US" dirty="0"/>
            <a:t> </a:t>
          </a:r>
          <a:r>
            <a:rPr lang="en-US" dirty="0" err="1"/>
            <a:t>mempertahankan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materil</a:t>
          </a:r>
          <a:endParaRPr lang="en-ID" dirty="0"/>
        </a:p>
      </dgm:t>
    </dgm:pt>
    <dgm:pt modelId="{5073A52B-0ECA-4774-9DDC-D5E20437025C}" type="parTrans" cxnId="{182B0862-B958-4AC7-BA6D-FE51DD6F6B57}">
      <dgm:prSet/>
      <dgm:spPr/>
      <dgm:t>
        <a:bodyPr/>
        <a:lstStyle/>
        <a:p>
          <a:endParaRPr lang="en-ID"/>
        </a:p>
      </dgm:t>
    </dgm:pt>
    <dgm:pt modelId="{BDA69FF3-C6CF-47DC-B62B-0A2A7F52D5EA}" type="sibTrans" cxnId="{182B0862-B958-4AC7-BA6D-FE51DD6F6B57}">
      <dgm:prSet/>
      <dgm:spPr/>
      <dgm:t>
        <a:bodyPr/>
        <a:lstStyle/>
        <a:p>
          <a:endParaRPr lang="en-ID"/>
        </a:p>
      </dgm:t>
    </dgm:pt>
    <dgm:pt modelId="{92F7BBD9-1EAA-47E1-BE95-EB32745D9A53}" type="pres">
      <dgm:prSet presAssocID="{35396004-4E55-4889-A66C-E0A78B30FB8B}" presName="diagram" presStyleCnt="0">
        <dgm:presLayoutVars>
          <dgm:dir/>
          <dgm:animLvl val="lvl"/>
          <dgm:resizeHandles val="exact"/>
        </dgm:presLayoutVars>
      </dgm:prSet>
      <dgm:spPr/>
    </dgm:pt>
    <dgm:pt modelId="{76AF88E5-30A1-4140-98B2-4B7F184B3299}" type="pres">
      <dgm:prSet presAssocID="{9703E8A3-8D27-4C23-8645-609632AC426F}" presName="compNode" presStyleCnt="0"/>
      <dgm:spPr/>
    </dgm:pt>
    <dgm:pt modelId="{C6ED4DE6-5E08-4363-8FB3-2E7F4E25D2FB}" type="pres">
      <dgm:prSet presAssocID="{9703E8A3-8D27-4C23-8645-609632AC426F}" presName="childRect" presStyleLbl="bgAcc1" presStyleIdx="0" presStyleCnt="2">
        <dgm:presLayoutVars>
          <dgm:bulletEnabled val="1"/>
        </dgm:presLayoutVars>
      </dgm:prSet>
      <dgm:spPr/>
    </dgm:pt>
    <dgm:pt modelId="{89663D20-6DB1-47E2-A52E-8EA1B97D908A}" type="pres">
      <dgm:prSet presAssocID="{9703E8A3-8D27-4C23-8645-609632AC426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23C8E3E-8F5B-4BF1-8510-9C73B9C76E9C}" type="pres">
      <dgm:prSet presAssocID="{9703E8A3-8D27-4C23-8645-609632AC426F}" presName="parentRect" presStyleLbl="alignNode1" presStyleIdx="0" presStyleCnt="2"/>
      <dgm:spPr/>
    </dgm:pt>
    <dgm:pt modelId="{8284CFAC-3536-43F0-BA94-23AB577B30C3}" type="pres">
      <dgm:prSet presAssocID="{9703E8A3-8D27-4C23-8645-609632AC426F}" presName="adorn" presStyleLbl="fgAccFollowNode1" presStyleIdx="0" presStyleCnt="2"/>
      <dgm:spPr/>
    </dgm:pt>
    <dgm:pt modelId="{A5BA5C10-5B0E-445A-B913-A44BE7D01CB4}" type="pres">
      <dgm:prSet presAssocID="{C2AC171C-A8DB-4D94-BC01-7B936F4E8045}" presName="sibTrans" presStyleLbl="sibTrans2D1" presStyleIdx="0" presStyleCnt="0"/>
      <dgm:spPr/>
    </dgm:pt>
    <dgm:pt modelId="{FA065E94-C0F8-4F43-8AFC-F6ED5C13ABCE}" type="pres">
      <dgm:prSet presAssocID="{E1D1A3F3-9CFE-4433-B4F5-330C0FBEF00F}" presName="compNode" presStyleCnt="0"/>
      <dgm:spPr/>
    </dgm:pt>
    <dgm:pt modelId="{4EC6ACAB-6D59-4198-83D9-3298ADC45516}" type="pres">
      <dgm:prSet presAssocID="{E1D1A3F3-9CFE-4433-B4F5-330C0FBEF00F}" presName="childRect" presStyleLbl="bgAcc1" presStyleIdx="1" presStyleCnt="2">
        <dgm:presLayoutVars>
          <dgm:bulletEnabled val="1"/>
        </dgm:presLayoutVars>
      </dgm:prSet>
      <dgm:spPr/>
    </dgm:pt>
    <dgm:pt modelId="{C2F2E5BC-E900-4646-9271-D6F9FC6082A6}" type="pres">
      <dgm:prSet presAssocID="{E1D1A3F3-9CFE-4433-B4F5-330C0FBEF00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3ED19B-DC48-417D-90EA-C66AC432D806}" type="pres">
      <dgm:prSet presAssocID="{E1D1A3F3-9CFE-4433-B4F5-330C0FBEF00F}" presName="parentRect" presStyleLbl="alignNode1" presStyleIdx="1" presStyleCnt="2"/>
      <dgm:spPr/>
    </dgm:pt>
    <dgm:pt modelId="{4C83A19A-70CC-4930-B6FD-DA9FC50512DA}" type="pres">
      <dgm:prSet presAssocID="{E1D1A3F3-9CFE-4433-B4F5-330C0FBEF00F}" presName="adorn" presStyleLbl="fgAccFollowNode1" presStyleIdx="1" presStyleCnt="2"/>
      <dgm:spPr/>
    </dgm:pt>
  </dgm:ptLst>
  <dgm:cxnLst>
    <dgm:cxn modelId="{A6EEDB16-D2F8-455C-A5A6-86986D9B3546}" type="presOf" srcId="{E1D1A3F3-9CFE-4433-B4F5-330C0FBEF00F}" destId="{2C3ED19B-DC48-417D-90EA-C66AC432D806}" srcOrd="1" destOrd="0" presId="urn:microsoft.com/office/officeart/2005/8/layout/bList2"/>
    <dgm:cxn modelId="{5E89A461-97FA-4259-BE81-35BF89AE2A91}" type="presOf" srcId="{35396004-4E55-4889-A66C-E0A78B30FB8B}" destId="{92F7BBD9-1EAA-47E1-BE95-EB32745D9A53}" srcOrd="0" destOrd="0" presId="urn:microsoft.com/office/officeart/2005/8/layout/bList2"/>
    <dgm:cxn modelId="{182B0862-B958-4AC7-BA6D-FE51DD6F6B57}" srcId="{E1D1A3F3-9CFE-4433-B4F5-330C0FBEF00F}" destId="{DC7EBB32-CDC6-4205-B06D-21E1F69A0D31}" srcOrd="0" destOrd="0" parTransId="{5073A52B-0ECA-4774-9DDC-D5E20437025C}" sibTransId="{BDA69FF3-C6CF-47DC-B62B-0A2A7F52D5EA}"/>
    <dgm:cxn modelId="{D3B6C564-FF66-4CCE-B3A7-8C4F922771B7}" srcId="{9703E8A3-8D27-4C23-8645-609632AC426F}" destId="{50FA7E47-E82A-4DBA-9869-2E20917A556B}" srcOrd="0" destOrd="0" parTransId="{3C9FB8F8-BE81-44EC-97D7-C1601958930F}" sibTransId="{0CC7C38F-9C52-463D-8245-DB72DCC0233B}"/>
    <dgm:cxn modelId="{C7FB3550-1DF7-4F28-947B-1655B6A836DD}" type="presOf" srcId="{E1D1A3F3-9CFE-4433-B4F5-330C0FBEF00F}" destId="{C2F2E5BC-E900-4646-9271-D6F9FC6082A6}" srcOrd="0" destOrd="0" presId="urn:microsoft.com/office/officeart/2005/8/layout/bList2"/>
    <dgm:cxn modelId="{429F4472-C7B3-4FB5-8EC5-DB32523DEF74}" type="presOf" srcId="{50FA7E47-E82A-4DBA-9869-2E20917A556B}" destId="{C6ED4DE6-5E08-4363-8FB3-2E7F4E25D2FB}" srcOrd="0" destOrd="0" presId="urn:microsoft.com/office/officeart/2005/8/layout/bList2"/>
    <dgm:cxn modelId="{F8DB287B-625E-4308-AF6A-EE11E313260D}" type="presOf" srcId="{DC7EBB32-CDC6-4205-B06D-21E1F69A0D31}" destId="{4EC6ACAB-6D59-4198-83D9-3298ADC45516}" srcOrd="0" destOrd="0" presId="urn:microsoft.com/office/officeart/2005/8/layout/bList2"/>
    <dgm:cxn modelId="{BDF5BA83-D209-4FB0-AFE9-447A78C017D9}" type="presOf" srcId="{C2AC171C-A8DB-4D94-BC01-7B936F4E8045}" destId="{A5BA5C10-5B0E-445A-B913-A44BE7D01CB4}" srcOrd="0" destOrd="0" presId="urn:microsoft.com/office/officeart/2005/8/layout/bList2"/>
    <dgm:cxn modelId="{A9C6F09C-F48B-494E-A2E6-92A101295458}" type="presOf" srcId="{9703E8A3-8D27-4C23-8645-609632AC426F}" destId="{89663D20-6DB1-47E2-A52E-8EA1B97D908A}" srcOrd="0" destOrd="0" presId="urn:microsoft.com/office/officeart/2005/8/layout/bList2"/>
    <dgm:cxn modelId="{48F92BA4-B98A-41C6-AAD2-26CBEB04CAA3}" type="presOf" srcId="{9703E8A3-8D27-4C23-8645-609632AC426F}" destId="{523C8E3E-8F5B-4BF1-8510-9C73B9C76E9C}" srcOrd="1" destOrd="0" presId="urn:microsoft.com/office/officeart/2005/8/layout/bList2"/>
    <dgm:cxn modelId="{4BD37DAA-CB46-4BF4-974B-D9C49D9832E7}" srcId="{35396004-4E55-4889-A66C-E0A78B30FB8B}" destId="{9703E8A3-8D27-4C23-8645-609632AC426F}" srcOrd="0" destOrd="0" parTransId="{9C55010F-9B6D-4C66-B166-B20B5BCE6317}" sibTransId="{C2AC171C-A8DB-4D94-BC01-7B936F4E8045}"/>
    <dgm:cxn modelId="{45A884FD-EAF7-4243-839F-5E021C7E96CF}" srcId="{35396004-4E55-4889-A66C-E0A78B30FB8B}" destId="{E1D1A3F3-9CFE-4433-B4F5-330C0FBEF00F}" srcOrd="1" destOrd="0" parTransId="{32DA9B9F-02B8-4CEF-8952-229DCA54A644}" sibTransId="{BE5304D0-4E6A-4945-B49D-05EE17C36635}"/>
    <dgm:cxn modelId="{6ADBB88D-78F6-45B4-A289-706E60F49DB4}" type="presParOf" srcId="{92F7BBD9-1EAA-47E1-BE95-EB32745D9A53}" destId="{76AF88E5-30A1-4140-98B2-4B7F184B3299}" srcOrd="0" destOrd="0" presId="urn:microsoft.com/office/officeart/2005/8/layout/bList2"/>
    <dgm:cxn modelId="{B97C7BD5-A3FF-471D-BE71-030B626687E0}" type="presParOf" srcId="{76AF88E5-30A1-4140-98B2-4B7F184B3299}" destId="{C6ED4DE6-5E08-4363-8FB3-2E7F4E25D2FB}" srcOrd="0" destOrd="0" presId="urn:microsoft.com/office/officeart/2005/8/layout/bList2"/>
    <dgm:cxn modelId="{C956855B-2F6B-4446-9ECA-705BF3EF513D}" type="presParOf" srcId="{76AF88E5-30A1-4140-98B2-4B7F184B3299}" destId="{89663D20-6DB1-47E2-A52E-8EA1B97D908A}" srcOrd="1" destOrd="0" presId="urn:microsoft.com/office/officeart/2005/8/layout/bList2"/>
    <dgm:cxn modelId="{47DCE695-5FE6-4A76-ACFB-B43F3447C05C}" type="presParOf" srcId="{76AF88E5-30A1-4140-98B2-4B7F184B3299}" destId="{523C8E3E-8F5B-4BF1-8510-9C73B9C76E9C}" srcOrd="2" destOrd="0" presId="urn:microsoft.com/office/officeart/2005/8/layout/bList2"/>
    <dgm:cxn modelId="{E901D592-3C11-45E3-89B6-837902C4F7DB}" type="presParOf" srcId="{76AF88E5-30A1-4140-98B2-4B7F184B3299}" destId="{8284CFAC-3536-43F0-BA94-23AB577B30C3}" srcOrd="3" destOrd="0" presId="urn:microsoft.com/office/officeart/2005/8/layout/bList2"/>
    <dgm:cxn modelId="{C21DD6E8-680F-4D9D-91F4-489E3A9BE924}" type="presParOf" srcId="{92F7BBD9-1EAA-47E1-BE95-EB32745D9A53}" destId="{A5BA5C10-5B0E-445A-B913-A44BE7D01CB4}" srcOrd="1" destOrd="0" presId="urn:microsoft.com/office/officeart/2005/8/layout/bList2"/>
    <dgm:cxn modelId="{9D0A0A90-AC85-4830-A93B-3245A3EE60D5}" type="presParOf" srcId="{92F7BBD9-1EAA-47E1-BE95-EB32745D9A53}" destId="{FA065E94-C0F8-4F43-8AFC-F6ED5C13ABCE}" srcOrd="2" destOrd="0" presId="urn:microsoft.com/office/officeart/2005/8/layout/bList2"/>
    <dgm:cxn modelId="{FFD40072-1732-4CFF-953E-BAE220C9A799}" type="presParOf" srcId="{FA065E94-C0F8-4F43-8AFC-F6ED5C13ABCE}" destId="{4EC6ACAB-6D59-4198-83D9-3298ADC45516}" srcOrd="0" destOrd="0" presId="urn:microsoft.com/office/officeart/2005/8/layout/bList2"/>
    <dgm:cxn modelId="{791EE31B-0F94-4B24-9BAF-8AB47A7FF5EE}" type="presParOf" srcId="{FA065E94-C0F8-4F43-8AFC-F6ED5C13ABCE}" destId="{C2F2E5BC-E900-4646-9271-D6F9FC6082A6}" srcOrd="1" destOrd="0" presId="urn:microsoft.com/office/officeart/2005/8/layout/bList2"/>
    <dgm:cxn modelId="{13DD782E-FBD8-40AC-9A44-9236FC310615}" type="presParOf" srcId="{FA065E94-C0F8-4F43-8AFC-F6ED5C13ABCE}" destId="{2C3ED19B-DC48-417D-90EA-C66AC432D806}" srcOrd="2" destOrd="0" presId="urn:microsoft.com/office/officeart/2005/8/layout/bList2"/>
    <dgm:cxn modelId="{895B97ED-BC28-4A60-921D-E3691E4A436F}" type="presParOf" srcId="{FA065E94-C0F8-4F43-8AFC-F6ED5C13ABCE}" destId="{4C83A19A-70CC-4930-B6FD-DA9FC50512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198FC-C426-4C7D-8611-7CCB389D1F11}">
      <dsp:nvSpPr>
        <dsp:cNvPr id="0" name=""/>
        <dsp:cNvSpPr/>
      </dsp:nvSpPr>
      <dsp:spPr>
        <a:xfrm>
          <a:off x="5588671" y="1093193"/>
          <a:ext cx="2437877" cy="2438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D693-9297-4B4C-8AD3-EB758D03D369}">
      <dsp:nvSpPr>
        <dsp:cNvPr id="0" name=""/>
        <dsp:cNvSpPr/>
      </dsp:nvSpPr>
      <dsp:spPr>
        <a:xfrm>
          <a:off x="5669616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Kultur</a:t>
          </a:r>
          <a:endParaRPr lang="en-ID" sz="3100" kern="1200" dirty="0"/>
        </a:p>
      </dsp:txBody>
      <dsp:txXfrm>
        <a:off x="5994984" y="1499653"/>
        <a:ext cx="1625251" cy="1625409"/>
      </dsp:txXfrm>
    </dsp:sp>
    <dsp:sp modelId="{CE73D418-E7DA-4961-A20A-A536B56B5772}">
      <dsp:nvSpPr>
        <dsp:cNvPr id="0" name=""/>
        <dsp:cNvSpPr/>
      </dsp:nvSpPr>
      <dsp:spPr>
        <a:xfrm rot="2700000">
          <a:off x="3071991" y="1096141"/>
          <a:ext cx="2432005" cy="2432005"/>
        </a:xfrm>
        <a:prstGeom prst="teardrop">
          <a:avLst>
            <a:gd name="adj" fmla="val 1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FDF40-4009-4FBA-A92C-5A58D97F00B9}">
      <dsp:nvSpPr>
        <dsp:cNvPr id="0" name=""/>
        <dsp:cNvSpPr/>
      </dsp:nvSpPr>
      <dsp:spPr>
        <a:xfrm>
          <a:off x="3150001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Struktur</a:t>
          </a:r>
          <a:endParaRPr lang="en-ID" sz="3100" kern="1200" dirty="0"/>
        </a:p>
      </dsp:txBody>
      <dsp:txXfrm>
        <a:off x="3475368" y="1499653"/>
        <a:ext cx="1625251" cy="1625409"/>
      </dsp:txXfrm>
    </dsp:sp>
    <dsp:sp modelId="{C42240BC-8177-4940-B0F6-D134D117235A}">
      <dsp:nvSpPr>
        <dsp:cNvPr id="0" name=""/>
        <dsp:cNvSpPr/>
      </dsp:nvSpPr>
      <dsp:spPr>
        <a:xfrm rot="2700000">
          <a:off x="552376" y="1096141"/>
          <a:ext cx="2432005" cy="2432005"/>
        </a:xfrm>
        <a:prstGeom prst="teardrop">
          <a:avLst>
            <a:gd name="adj" fmla="val 1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9CDD2-CDA5-441C-938E-42DC7816A889}">
      <dsp:nvSpPr>
        <dsp:cNvPr id="0" name=""/>
        <dsp:cNvSpPr/>
      </dsp:nvSpPr>
      <dsp:spPr>
        <a:xfrm>
          <a:off x="630385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Substansi</a:t>
          </a:r>
          <a:endParaRPr lang="en-US" sz="3100" kern="1200" dirty="0"/>
        </a:p>
      </dsp:txBody>
      <dsp:txXfrm>
        <a:off x="955752" y="1499653"/>
        <a:ext cx="1625251" cy="1625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E66C0-7C25-4B49-AC86-4EF0F9279509}">
      <dsp:nvSpPr>
        <dsp:cNvPr id="0" name=""/>
        <dsp:cNvSpPr/>
      </dsp:nvSpPr>
      <dsp:spPr>
        <a:xfrm>
          <a:off x="1083970" y="931"/>
          <a:ext cx="1738054" cy="173805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Anglo Saxon</a:t>
          </a:r>
          <a:endParaRPr lang="en-ID" sz="1900" kern="1200" dirty="0"/>
        </a:p>
      </dsp:txBody>
      <dsp:txXfrm>
        <a:off x="1338502" y="255463"/>
        <a:ext cx="1228990" cy="1228990"/>
      </dsp:txXfrm>
    </dsp:sp>
    <dsp:sp modelId="{960A47B0-84BA-410D-8F51-337396462642}">
      <dsp:nvSpPr>
        <dsp:cNvPr id="0" name=""/>
        <dsp:cNvSpPr/>
      </dsp:nvSpPr>
      <dsp:spPr>
        <a:xfrm>
          <a:off x="1448961" y="1880116"/>
          <a:ext cx="1008071" cy="100807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1582581" y="2265602"/>
        <a:ext cx="740831" cy="237099"/>
      </dsp:txXfrm>
    </dsp:sp>
    <dsp:sp modelId="{036489BC-7AA2-4E4C-A6A6-FC1B63591EAC}">
      <dsp:nvSpPr>
        <dsp:cNvPr id="0" name=""/>
        <dsp:cNvSpPr/>
      </dsp:nvSpPr>
      <dsp:spPr>
        <a:xfrm>
          <a:off x="1083970" y="3029317"/>
          <a:ext cx="1738054" cy="173805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Eropa</a:t>
          </a:r>
          <a:r>
            <a:rPr lang="en-US" sz="1900" kern="1200" dirty="0"/>
            <a:t> </a:t>
          </a:r>
          <a:r>
            <a:rPr lang="en-US" sz="1900" kern="1200" dirty="0" err="1"/>
            <a:t>Kontinental</a:t>
          </a:r>
          <a:endParaRPr lang="en-ID" sz="1900" kern="1200" dirty="0"/>
        </a:p>
      </dsp:txBody>
      <dsp:txXfrm>
        <a:off x="1338502" y="3283849"/>
        <a:ext cx="1228990" cy="1228990"/>
      </dsp:txXfrm>
    </dsp:sp>
    <dsp:sp modelId="{8C3EE98B-7E5C-4B52-8AE2-44EF44EC2485}">
      <dsp:nvSpPr>
        <dsp:cNvPr id="0" name=""/>
        <dsp:cNvSpPr/>
      </dsp:nvSpPr>
      <dsp:spPr>
        <a:xfrm>
          <a:off x="3082732" y="2060873"/>
          <a:ext cx="552701" cy="64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3082732" y="2190184"/>
        <a:ext cx="386891" cy="387934"/>
      </dsp:txXfrm>
    </dsp:sp>
    <dsp:sp modelId="{04A06108-E4D4-490D-A06D-0B542BBA88A1}">
      <dsp:nvSpPr>
        <dsp:cNvPr id="0" name=""/>
        <dsp:cNvSpPr/>
      </dsp:nvSpPr>
      <dsp:spPr>
        <a:xfrm>
          <a:off x="3864857" y="646097"/>
          <a:ext cx="3476108" cy="347610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 err="1"/>
            <a:t>Sistem</a:t>
          </a:r>
          <a:r>
            <a:rPr lang="en-US" sz="6200" kern="1200" dirty="0"/>
            <a:t> Hukum</a:t>
          </a:r>
          <a:endParaRPr lang="en-ID" sz="6200" kern="1200" dirty="0"/>
        </a:p>
      </dsp:txBody>
      <dsp:txXfrm>
        <a:off x="4373921" y="1155161"/>
        <a:ext cx="2457980" cy="2457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37A8-8B59-43DE-9F98-A8F00D0453AF}">
      <dsp:nvSpPr>
        <dsp:cNvPr id="0" name=""/>
        <dsp:cNvSpPr/>
      </dsp:nvSpPr>
      <dsp:spPr>
        <a:xfrm>
          <a:off x="971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F594A-E189-4F64-BFE8-55A7894055B0}">
      <dsp:nvSpPr>
        <dsp:cNvPr id="0" name=""/>
        <dsp:cNvSpPr/>
      </dsp:nvSpPr>
      <dsp:spPr>
        <a:xfrm>
          <a:off x="651965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Berkembang di Eropa daratan, seperti Perancis</a:t>
          </a:r>
          <a:endParaRPr lang="en-ID" sz="1400" kern="1200" dirty="0"/>
        </a:p>
      </dsp:txBody>
      <dsp:txXfrm>
        <a:off x="679564" y="2698567"/>
        <a:ext cx="2006282" cy="887115"/>
      </dsp:txXfrm>
    </dsp:sp>
    <dsp:sp modelId="{370BFE09-529A-4011-8E06-D5B1463C6A2F}">
      <dsp:nvSpPr>
        <dsp:cNvPr id="0" name=""/>
        <dsp:cNvSpPr/>
      </dsp:nvSpPr>
      <dsp:spPr>
        <a:xfrm>
          <a:off x="2789394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4EFAD-8EF7-4619-BFA7-21930543199E}">
      <dsp:nvSpPr>
        <dsp:cNvPr id="0" name=""/>
        <dsp:cNvSpPr/>
      </dsp:nvSpPr>
      <dsp:spPr>
        <a:xfrm>
          <a:off x="3440388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Mengutamakan</a:t>
          </a:r>
          <a:r>
            <a:rPr lang="en-US" sz="1400" kern="1200" dirty="0"/>
            <a:t> </a:t>
          </a:r>
          <a:r>
            <a:rPr lang="en-US" sz="1400" kern="1200" dirty="0" err="1"/>
            <a:t>hk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467987" y="2698567"/>
        <a:ext cx="2006282" cy="887115"/>
      </dsp:txXfrm>
    </dsp:sp>
    <dsp:sp modelId="{297F7739-D666-4660-AE91-ED7294164AED}">
      <dsp:nvSpPr>
        <dsp:cNvPr id="0" name=""/>
        <dsp:cNvSpPr/>
      </dsp:nvSpPr>
      <dsp:spPr>
        <a:xfrm>
          <a:off x="5577818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0107D-D07C-4A5A-B078-85AAF9CD6D18}">
      <dsp:nvSpPr>
        <dsp:cNvPr id="0" name=""/>
        <dsp:cNvSpPr/>
      </dsp:nvSpPr>
      <dsp:spPr>
        <a:xfrm>
          <a:off x="6228812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kontinental</a:t>
          </a:r>
          <a:r>
            <a:rPr lang="en-ID" sz="1400" kern="1200" dirty="0"/>
            <a:t> </a:t>
          </a:r>
          <a:r>
            <a:rPr lang="en-ID" sz="1400" kern="1200" dirty="0" err="1"/>
            <a:t>disebut</a:t>
          </a:r>
          <a:r>
            <a:rPr lang="en-ID" sz="1400" kern="1200" dirty="0"/>
            <a:t> pula </a:t>
          </a: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kodifikasi</a:t>
          </a:r>
          <a:endParaRPr lang="en-ID" sz="1400" kern="1200" dirty="0"/>
        </a:p>
      </dsp:txBody>
      <dsp:txXfrm>
        <a:off x="6256411" y="2698567"/>
        <a:ext cx="2006282" cy="887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CF475-921A-408D-81F2-9A6392BBFA17}">
      <dsp:nvSpPr>
        <dsp:cNvPr id="0" name=""/>
        <dsp:cNvSpPr/>
      </dsp:nvSpPr>
      <dsp:spPr>
        <a:xfrm>
          <a:off x="1347496" y="336766"/>
          <a:ext cx="5979071" cy="1868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7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Berkembang</a:t>
          </a:r>
          <a:r>
            <a:rPr lang="en-ID" sz="2900" kern="1200" dirty="0"/>
            <a:t> </a:t>
          </a:r>
          <a:r>
            <a:rPr lang="en-ID" sz="2900" kern="1200" dirty="0" err="1"/>
            <a:t>dari</a:t>
          </a:r>
          <a:r>
            <a:rPr lang="en-ID" sz="2900" kern="1200" dirty="0"/>
            <a:t> </a:t>
          </a:r>
          <a:r>
            <a:rPr lang="en-ID" sz="2900" kern="1200" dirty="0" err="1"/>
            <a:t>Inggris</a:t>
          </a:r>
          <a:r>
            <a:rPr lang="en-ID" sz="2900" kern="1200" dirty="0"/>
            <a:t> </a:t>
          </a:r>
          <a:r>
            <a:rPr lang="en-ID" sz="2900" kern="1200" dirty="0" err="1"/>
            <a:t>menyebar</a:t>
          </a:r>
          <a:r>
            <a:rPr lang="en-ID" sz="2900" kern="1200" dirty="0"/>
            <a:t> </a:t>
          </a:r>
          <a:r>
            <a:rPr lang="en-ID" sz="2900" kern="1200" dirty="0" err="1"/>
            <a:t>ke</a:t>
          </a:r>
          <a:r>
            <a:rPr lang="en-ID" sz="2900" kern="1200" dirty="0"/>
            <a:t> Amerika </a:t>
          </a:r>
          <a:r>
            <a:rPr lang="en-ID" sz="2900" kern="1200" dirty="0" err="1"/>
            <a:t>Serikat</a:t>
          </a:r>
          <a:r>
            <a:rPr lang="en-ID" sz="2900" kern="1200" dirty="0"/>
            <a:t>, Canada, Australia, </a:t>
          </a:r>
          <a:r>
            <a:rPr lang="en-ID" sz="2900" kern="1200" dirty="0" err="1"/>
            <a:t>dsb</a:t>
          </a:r>
          <a:r>
            <a:rPr lang="en-ID" sz="2900" kern="1200" dirty="0"/>
            <a:t>.</a:t>
          </a:r>
        </a:p>
      </dsp:txBody>
      <dsp:txXfrm>
        <a:off x="1347496" y="336766"/>
        <a:ext cx="5979071" cy="1868459"/>
      </dsp:txXfrm>
    </dsp:sp>
    <dsp:sp modelId="{0ABC80DD-2FA0-48E7-9C11-83E4FA34B69F}">
      <dsp:nvSpPr>
        <dsp:cNvPr id="0" name=""/>
        <dsp:cNvSpPr/>
      </dsp:nvSpPr>
      <dsp:spPr>
        <a:xfrm>
          <a:off x="1098368" y="66877"/>
          <a:ext cx="1307921" cy="1961882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DCF42-2DAA-47B5-88CA-99D767B954B5}">
      <dsp:nvSpPr>
        <dsp:cNvPr id="0" name=""/>
        <dsp:cNvSpPr/>
      </dsp:nvSpPr>
      <dsp:spPr>
        <a:xfrm>
          <a:off x="1347496" y="2688950"/>
          <a:ext cx="5979071" cy="1868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7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Mengutamakan</a:t>
          </a:r>
          <a:r>
            <a:rPr lang="en-US" sz="2900" kern="1200" dirty="0"/>
            <a:t> </a:t>
          </a:r>
          <a:r>
            <a:rPr lang="en-US" sz="2900" kern="1200" dirty="0" err="1"/>
            <a:t>yurisprudensi</a:t>
          </a:r>
          <a:endParaRPr lang="en-ID" sz="2900" kern="1200" dirty="0"/>
        </a:p>
      </dsp:txBody>
      <dsp:txXfrm>
        <a:off x="1347496" y="2688950"/>
        <a:ext cx="5979071" cy="1868459"/>
      </dsp:txXfrm>
    </dsp:sp>
    <dsp:sp modelId="{42957DD7-C404-44F6-9084-608A43BB7AD2}">
      <dsp:nvSpPr>
        <dsp:cNvPr id="0" name=""/>
        <dsp:cNvSpPr/>
      </dsp:nvSpPr>
      <dsp:spPr>
        <a:xfrm>
          <a:off x="1098368" y="2419061"/>
          <a:ext cx="1307921" cy="1961882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5582-1F90-40CE-A012-62B824B1FA27}">
      <dsp:nvSpPr>
        <dsp:cNvPr id="0" name=""/>
        <dsp:cNvSpPr/>
      </dsp:nvSpPr>
      <dsp:spPr>
        <a:xfrm>
          <a:off x="3369974" y="650"/>
          <a:ext cx="5054961" cy="2536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Peraturan</a:t>
          </a:r>
          <a:r>
            <a:rPr lang="en-ID" sz="3300" kern="1200" dirty="0"/>
            <a:t> </a:t>
          </a:r>
          <a:r>
            <a:rPr lang="en-ID" sz="3300" kern="1200" dirty="0" err="1"/>
            <a:t>perundangan</a:t>
          </a:r>
          <a:r>
            <a:rPr lang="en-ID" sz="3300" kern="1200" dirty="0"/>
            <a:t> sangat </a:t>
          </a:r>
          <a:r>
            <a:rPr lang="en-ID" sz="3300" kern="1200" dirty="0" err="1"/>
            <a:t>penting</a:t>
          </a:r>
          <a:r>
            <a:rPr lang="en-ID" sz="3300" kern="1200" dirty="0"/>
            <a:t> </a:t>
          </a:r>
          <a:r>
            <a:rPr lang="en-ID" sz="3300" kern="1200" dirty="0" err="1"/>
            <a:t>sebagai</a:t>
          </a:r>
          <a:r>
            <a:rPr lang="en-ID" sz="3300" kern="1200" dirty="0"/>
            <a:t> </a:t>
          </a:r>
          <a:r>
            <a:rPr lang="en-ID" sz="3300" kern="1200" dirty="0" err="1"/>
            <a:t>sumber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3369974" y="317751"/>
        <a:ext cx="4103659" cy="1902603"/>
      </dsp:txXfrm>
    </dsp:sp>
    <dsp:sp modelId="{23F9D0D5-8B63-436A-A6D6-5559D30BF9BC}">
      <dsp:nvSpPr>
        <dsp:cNvPr id="0" name=""/>
        <dsp:cNvSpPr/>
      </dsp:nvSpPr>
      <dsp:spPr>
        <a:xfrm>
          <a:off x="0" y="650"/>
          <a:ext cx="3369974" cy="2536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Eropa</a:t>
          </a:r>
          <a:r>
            <a:rPr lang="en-US" sz="4500" kern="1200" dirty="0"/>
            <a:t> </a:t>
          </a:r>
          <a:r>
            <a:rPr lang="en-US" sz="4500" kern="1200" dirty="0" err="1"/>
            <a:t>Kontinental</a:t>
          </a:r>
          <a:endParaRPr lang="en-ID" sz="4500" kern="1200" dirty="0"/>
        </a:p>
      </dsp:txBody>
      <dsp:txXfrm>
        <a:off x="123837" y="124487"/>
        <a:ext cx="3122300" cy="2289131"/>
      </dsp:txXfrm>
    </dsp:sp>
    <dsp:sp modelId="{7D5EC820-42CB-4D47-938F-61D3C6D85EA9}">
      <dsp:nvSpPr>
        <dsp:cNvPr id="0" name=""/>
        <dsp:cNvSpPr/>
      </dsp:nvSpPr>
      <dsp:spPr>
        <a:xfrm>
          <a:off x="3369974" y="2791136"/>
          <a:ext cx="5054961" cy="2536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Yurisprudensi</a:t>
          </a:r>
          <a:r>
            <a:rPr lang="en-ID" sz="3300" kern="1200" dirty="0"/>
            <a:t> sangat </a:t>
          </a:r>
          <a:r>
            <a:rPr lang="en-ID" sz="3300" kern="1200" dirty="0" err="1"/>
            <a:t>penting</a:t>
          </a:r>
          <a:r>
            <a:rPr lang="en-ID" sz="3300" kern="1200" dirty="0"/>
            <a:t> </a:t>
          </a:r>
          <a:r>
            <a:rPr lang="en-ID" sz="3300" kern="1200" dirty="0" err="1"/>
            <a:t>sebagai</a:t>
          </a:r>
          <a:r>
            <a:rPr lang="en-ID" sz="3300" kern="1200" dirty="0"/>
            <a:t> </a:t>
          </a:r>
          <a:r>
            <a:rPr lang="en-ID" sz="3300" kern="1200" dirty="0" err="1"/>
            <a:t>sumber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3369974" y="3108237"/>
        <a:ext cx="4103659" cy="1902603"/>
      </dsp:txXfrm>
    </dsp:sp>
    <dsp:sp modelId="{078AA28F-D5E3-45FB-B3BA-6043679C3A1E}">
      <dsp:nvSpPr>
        <dsp:cNvPr id="0" name=""/>
        <dsp:cNvSpPr/>
      </dsp:nvSpPr>
      <dsp:spPr>
        <a:xfrm>
          <a:off x="0" y="2791136"/>
          <a:ext cx="3369974" cy="25368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Anglo Saxon</a:t>
          </a:r>
          <a:endParaRPr lang="en-ID" sz="4500" kern="1200" dirty="0"/>
        </a:p>
      </dsp:txBody>
      <dsp:txXfrm>
        <a:off x="123837" y="2914973"/>
        <a:ext cx="3122300" cy="2289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61441-BE4B-44E8-8876-16B5A1099DB0}">
      <dsp:nvSpPr>
        <dsp:cNvPr id="0" name=""/>
        <dsp:cNvSpPr/>
      </dsp:nvSpPr>
      <dsp:spPr>
        <a:xfrm>
          <a:off x="0" y="1598488"/>
          <a:ext cx="2070230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Anglo Saxon</a:t>
          </a:r>
          <a:endParaRPr lang="en-ID" sz="2800" kern="1200" dirty="0"/>
        </a:p>
      </dsp:txBody>
      <dsp:txXfrm>
        <a:off x="0" y="1598488"/>
        <a:ext cx="2070230" cy="935550"/>
      </dsp:txXfrm>
    </dsp:sp>
    <dsp:sp modelId="{06A51943-247B-4230-B7E7-B5A54378F095}">
      <dsp:nvSpPr>
        <dsp:cNvPr id="0" name=""/>
        <dsp:cNvSpPr/>
      </dsp:nvSpPr>
      <dsp:spPr>
        <a:xfrm>
          <a:off x="2070229" y="1598488"/>
          <a:ext cx="414046" cy="935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9F8-0590-460E-ADD4-7C859A4CE69F}">
      <dsp:nvSpPr>
        <dsp:cNvPr id="0" name=""/>
        <dsp:cNvSpPr/>
      </dsp:nvSpPr>
      <dsp:spPr>
        <a:xfrm>
          <a:off x="2649894" y="1598488"/>
          <a:ext cx="5631025" cy="935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kern="1200" dirty="0"/>
            <a:t>Hakim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mulut</a:t>
          </a:r>
          <a:r>
            <a:rPr lang="en-ID" sz="2800" kern="1200" dirty="0"/>
            <a:t> precedent</a:t>
          </a:r>
        </a:p>
      </dsp:txBody>
      <dsp:txXfrm>
        <a:off x="2649894" y="1598488"/>
        <a:ext cx="5631025" cy="935550"/>
      </dsp:txXfrm>
    </dsp:sp>
    <dsp:sp modelId="{445B0F80-4166-4F68-8DB9-BA3B652F5A3D}">
      <dsp:nvSpPr>
        <dsp:cNvPr id="0" name=""/>
        <dsp:cNvSpPr/>
      </dsp:nvSpPr>
      <dsp:spPr>
        <a:xfrm>
          <a:off x="0" y="2678692"/>
          <a:ext cx="2068208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Eropa</a:t>
          </a:r>
          <a:r>
            <a:rPr lang="en-US" sz="2800" kern="1200" dirty="0"/>
            <a:t> </a:t>
          </a:r>
          <a:r>
            <a:rPr lang="en-US" sz="2800" kern="1200" dirty="0" err="1"/>
            <a:t>Kontinental</a:t>
          </a:r>
          <a:endParaRPr lang="en-ID" sz="2800" kern="1200" dirty="0"/>
        </a:p>
      </dsp:txBody>
      <dsp:txXfrm>
        <a:off x="0" y="2678692"/>
        <a:ext cx="2068208" cy="935550"/>
      </dsp:txXfrm>
    </dsp:sp>
    <dsp:sp modelId="{32273004-1D6B-4DC5-978F-F238B0C8DCDF}">
      <dsp:nvSpPr>
        <dsp:cNvPr id="0" name=""/>
        <dsp:cNvSpPr/>
      </dsp:nvSpPr>
      <dsp:spPr>
        <a:xfrm>
          <a:off x="2068208" y="2634838"/>
          <a:ext cx="413641" cy="102325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A365-9892-458D-9612-7A4F9BDCA238}">
      <dsp:nvSpPr>
        <dsp:cNvPr id="0" name=""/>
        <dsp:cNvSpPr/>
      </dsp:nvSpPr>
      <dsp:spPr>
        <a:xfrm>
          <a:off x="2647306" y="2634838"/>
          <a:ext cx="5625526" cy="102325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kern="1200" dirty="0"/>
            <a:t>Hakim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mulut</a:t>
          </a:r>
          <a:r>
            <a:rPr lang="en-ID" sz="2800" kern="1200" dirty="0"/>
            <a:t> </a:t>
          </a:r>
          <a:r>
            <a:rPr lang="en-ID" sz="2800" kern="1200" dirty="0" err="1"/>
            <a:t>undang-undang</a:t>
          </a:r>
          <a:endParaRPr lang="en-ID" sz="2800" kern="1200" dirty="0"/>
        </a:p>
      </dsp:txBody>
      <dsp:txXfrm>
        <a:off x="2647306" y="2634838"/>
        <a:ext cx="5625526" cy="1023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ED855-8A00-40C1-AD7A-359673B866B5}">
      <dsp:nvSpPr>
        <dsp:cNvPr id="0" name=""/>
        <dsp:cNvSpPr/>
      </dsp:nvSpPr>
      <dsp:spPr>
        <a:xfrm>
          <a:off x="2949921" y="1013593"/>
          <a:ext cx="2525092" cy="25250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Pancasila</a:t>
          </a:r>
          <a:endParaRPr lang="en-ID" sz="3500" kern="1200" dirty="0"/>
        </a:p>
      </dsp:txBody>
      <dsp:txXfrm>
        <a:off x="3319712" y="1383384"/>
        <a:ext cx="1785510" cy="1785510"/>
      </dsp:txXfrm>
    </dsp:sp>
    <dsp:sp modelId="{8A831C27-2CE4-4C10-AD36-68A9873815A5}">
      <dsp:nvSpPr>
        <dsp:cNvPr id="0" name=""/>
        <dsp:cNvSpPr/>
      </dsp:nvSpPr>
      <dsp:spPr>
        <a:xfrm>
          <a:off x="3581194" y="450"/>
          <a:ext cx="1262546" cy="1262546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Adat</a:t>
          </a:r>
          <a:endParaRPr lang="en-ID" sz="1800" kern="1200" dirty="0"/>
        </a:p>
      </dsp:txBody>
      <dsp:txXfrm>
        <a:off x="3766090" y="185346"/>
        <a:ext cx="892754" cy="892754"/>
      </dsp:txXfrm>
    </dsp:sp>
    <dsp:sp modelId="{CF10C0A7-9F27-4B6B-9A6D-5182FF2CD774}">
      <dsp:nvSpPr>
        <dsp:cNvPr id="0" name=""/>
        <dsp:cNvSpPr/>
      </dsp:nvSpPr>
      <dsp:spPr>
        <a:xfrm>
          <a:off x="5225610" y="1644866"/>
          <a:ext cx="1262546" cy="126254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Agama</a:t>
          </a:r>
          <a:endParaRPr lang="en-ID" sz="1800" kern="1200" dirty="0"/>
        </a:p>
      </dsp:txBody>
      <dsp:txXfrm>
        <a:off x="5410506" y="1829762"/>
        <a:ext cx="892754" cy="892754"/>
      </dsp:txXfrm>
    </dsp:sp>
    <dsp:sp modelId="{29160B63-6487-408B-92B3-5F4203E8EAE4}">
      <dsp:nvSpPr>
        <dsp:cNvPr id="0" name=""/>
        <dsp:cNvSpPr/>
      </dsp:nvSpPr>
      <dsp:spPr>
        <a:xfrm>
          <a:off x="3581194" y="3289282"/>
          <a:ext cx="1262546" cy="1262546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Barat</a:t>
          </a:r>
          <a:endParaRPr lang="en-ID" sz="1800" kern="1200" dirty="0"/>
        </a:p>
      </dsp:txBody>
      <dsp:txXfrm>
        <a:off x="3766090" y="3474178"/>
        <a:ext cx="892754" cy="892754"/>
      </dsp:txXfrm>
    </dsp:sp>
    <dsp:sp modelId="{51FEF302-DE62-41E1-B12B-DB8877CE5F98}">
      <dsp:nvSpPr>
        <dsp:cNvPr id="0" name=""/>
        <dsp:cNvSpPr/>
      </dsp:nvSpPr>
      <dsp:spPr>
        <a:xfrm>
          <a:off x="1936778" y="1644866"/>
          <a:ext cx="1262546" cy="126254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Nasional</a:t>
          </a:r>
          <a:endParaRPr lang="en-ID" sz="1800" kern="1200" dirty="0"/>
        </a:p>
      </dsp:txBody>
      <dsp:txXfrm>
        <a:off x="2121674" y="1829762"/>
        <a:ext cx="892754" cy="8927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FB6A-6B3F-4133-8947-D524638667E4}">
      <dsp:nvSpPr>
        <dsp:cNvPr id="0" name=""/>
        <dsp:cNvSpPr/>
      </dsp:nvSpPr>
      <dsp:spPr>
        <a:xfrm rot="5400000">
          <a:off x="2058996" y="1133199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FE6E7-F3FD-4652-8F6F-307ADED6A6F8}">
      <dsp:nvSpPr>
        <dsp:cNvPr id="0" name=""/>
        <dsp:cNvSpPr/>
      </dsp:nvSpPr>
      <dsp:spPr>
        <a:xfrm>
          <a:off x="1795330" y="30005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Adat</a:t>
          </a:r>
          <a:endParaRPr lang="en-ID" sz="2900" kern="1200" dirty="0"/>
        </a:p>
      </dsp:txBody>
      <dsp:txXfrm>
        <a:off x="1852585" y="87260"/>
        <a:ext cx="1560813" cy="1058162"/>
      </dsp:txXfrm>
    </dsp:sp>
    <dsp:sp modelId="{C727E76D-91AA-42BE-9427-9C5753CA055D}">
      <dsp:nvSpPr>
        <dsp:cNvPr id="0" name=""/>
        <dsp:cNvSpPr/>
      </dsp:nvSpPr>
      <dsp:spPr>
        <a:xfrm>
          <a:off x="3470653" y="141846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Hukum </a:t>
          </a:r>
          <a:r>
            <a:rPr lang="en-US" sz="1800" kern="1200" dirty="0" err="1"/>
            <a:t>tdk</a:t>
          </a:r>
          <a:r>
            <a:rPr lang="en-US" sz="1800" kern="1200" dirty="0"/>
            <a:t> </a:t>
          </a:r>
          <a:r>
            <a:rPr lang="en-US" sz="1800" kern="1200" dirty="0" err="1"/>
            <a:t>tertulis</a:t>
          </a:r>
          <a:endParaRPr lang="en-ID" sz="1800" kern="1200" dirty="0"/>
        </a:p>
      </dsp:txBody>
      <dsp:txXfrm>
        <a:off x="3470653" y="141846"/>
        <a:ext cx="1218470" cy="947805"/>
      </dsp:txXfrm>
    </dsp:sp>
    <dsp:sp modelId="{C649CE18-769A-48E4-99CF-669BB4D0FCB8}">
      <dsp:nvSpPr>
        <dsp:cNvPr id="0" name=""/>
        <dsp:cNvSpPr/>
      </dsp:nvSpPr>
      <dsp:spPr>
        <a:xfrm rot="5400000">
          <a:off x="3448018" y="2450497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62696"/>
            <a:satOff val="9881"/>
            <a:lumOff val="6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24B3-5E1B-41ED-8192-CC68C9BF1F9F}">
      <dsp:nvSpPr>
        <dsp:cNvPr id="0" name=""/>
        <dsp:cNvSpPr/>
      </dsp:nvSpPr>
      <dsp:spPr>
        <a:xfrm>
          <a:off x="3184351" y="1347303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Agama</a:t>
          </a:r>
          <a:endParaRPr lang="en-ID" sz="2900" kern="1200" dirty="0"/>
        </a:p>
      </dsp:txBody>
      <dsp:txXfrm>
        <a:off x="3241606" y="1404558"/>
        <a:ext cx="1560813" cy="1058162"/>
      </dsp:txXfrm>
    </dsp:sp>
    <dsp:sp modelId="{BF50F53D-3230-4D51-9B7C-DDCAEC17C3D9}">
      <dsp:nvSpPr>
        <dsp:cNvPr id="0" name=""/>
        <dsp:cNvSpPr/>
      </dsp:nvSpPr>
      <dsp:spPr>
        <a:xfrm>
          <a:off x="4859675" y="1459144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Menurut</a:t>
          </a:r>
          <a:r>
            <a:rPr lang="en-US" sz="1800" kern="1200" dirty="0"/>
            <a:t> </a:t>
          </a:r>
          <a:r>
            <a:rPr lang="en-US" sz="1800" kern="1200" dirty="0" err="1"/>
            <a:t>ajaran</a:t>
          </a:r>
          <a:r>
            <a:rPr lang="en-US" sz="1800" kern="1200" dirty="0"/>
            <a:t> agama</a:t>
          </a:r>
          <a:endParaRPr lang="en-ID" sz="1800" kern="1200" dirty="0"/>
        </a:p>
      </dsp:txBody>
      <dsp:txXfrm>
        <a:off x="4859675" y="1459144"/>
        <a:ext cx="1218470" cy="947805"/>
      </dsp:txXfrm>
    </dsp:sp>
    <dsp:sp modelId="{39B0C418-C533-4C80-BB5F-F37EF2B9711C}">
      <dsp:nvSpPr>
        <dsp:cNvPr id="0" name=""/>
        <dsp:cNvSpPr/>
      </dsp:nvSpPr>
      <dsp:spPr>
        <a:xfrm rot="5400000">
          <a:off x="4837039" y="3767795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096C5-2403-4431-B90D-0A1EEBD75616}">
      <dsp:nvSpPr>
        <dsp:cNvPr id="0" name=""/>
        <dsp:cNvSpPr/>
      </dsp:nvSpPr>
      <dsp:spPr>
        <a:xfrm>
          <a:off x="4573372" y="2664600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Barat</a:t>
          </a:r>
          <a:endParaRPr lang="en-ID" sz="2900" kern="1200" dirty="0"/>
        </a:p>
      </dsp:txBody>
      <dsp:txXfrm>
        <a:off x="4630627" y="2721855"/>
        <a:ext cx="1560813" cy="1058162"/>
      </dsp:txXfrm>
    </dsp:sp>
    <dsp:sp modelId="{7B6C290B-E275-43D4-9056-B91B77F00785}">
      <dsp:nvSpPr>
        <dsp:cNvPr id="0" name=""/>
        <dsp:cNvSpPr/>
      </dsp:nvSpPr>
      <dsp:spPr>
        <a:xfrm>
          <a:off x="6248696" y="2776441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Hk</a:t>
          </a:r>
          <a:r>
            <a:rPr lang="en-US" sz="1800" kern="1200" dirty="0"/>
            <a:t> </a:t>
          </a:r>
          <a:r>
            <a:rPr lang="en-US" sz="1800" kern="1200" dirty="0" err="1"/>
            <a:t>yg</a:t>
          </a:r>
          <a:r>
            <a:rPr lang="en-US" sz="1800" kern="1200" dirty="0"/>
            <a:t> </a:t>
          </a:r>
          <a:r>
            <a:rPr lang="en-US" sz="1800" kern="1200" dirty="0" err="1"/>
            <a:t>dibawa</a:t>
          </a:r>
          <a:r>
            <a:rPr lang="en-US" sz="1800" kern="1200" dirty="0"/>
            <a:t> </a:t>
          </a:r>
          <a:r>
            <a:rPr lang="en-US" sz="1800" kern="1200" dirty="0" err="1"/>
            <a:t>penjajah</a:t>
          </a:r>
          <a:endParaRPr lang="en-ID" sz="1800" kern="1200" dirty="0"/>
        </a:p>
      </dsp:txBody>
      <dsp:txXfrm>
        <a:off x="6248696" y="2776441"/>
        <a:ext cx="1218470" cy="947805"/>
      </dsp:txXfrm>
    </dsp:sp>
    <dsp:sp modelId="{E119F2C2-1C0B-4662-A0A9-1A10349B2216}">
      <dsp:nvSpPr>
        <dsp:cNvPr id="0" name=""/>
        <dsp:cNvSpPr/>
      </dsp:nvSpPr>
      <dsp:spPr>
        <a:xfrm>
          <a:off x="5962394" y="3981898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Nasional</a:t>
          </a:r>
          <a:endParaRPr lang="en-ID" sz="2900" kern="1200" dirty="0"/>
        </a:p>
      </dsp:txBody>
      <dsp:txXfrm>
        <a:off x="6019649" y="4039153"/>
        <a:ext cx="1560813" cy="10581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D4DE6-5E08-4363-8FB3-2E7F4E25D2FB}">
      <dsp:nvSpPr>
        <dsp:cNvPr id="0" name=""/>
        <dsp:cNvSpPr/>
      </dsp:nvSpPr>
      <dsp:spPr>
        <a:xfrm>
          <a:off x="3339" y="627886"/>
          <a:ext cx="3610644" cy="26952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Ketentuan</a:t>
          </a:r>
          <a:r>
            <a:rPr lang="en-ID" sz="3300" kern="1200" dirty="0"/>
            <a:t> yang </a:t>
          </a:r>
          <a:r>
            <a:rPr lang="en-ID" sz="3300" kern="1200" dirty="0" err="1"/>
            <a:t>mengatur</a:t>
          </a:r>
          <a:r>
            <a:rPr lang="en-ID" sz="3300" kern="1200" dirty="0"/>
            <a:t> </a:t>
          </a:r>
          <a:r>
            <a:rPr lang="en-ID" sz="3300" kern="1200" dirty="0" err="1"/>
            <a:t>wujud</a:t>
          </a:r>
          <a:r>
            <a:rPr lang="en-ID" sz="3300" kern="1200" dirty="0"/>
            <a:t> </a:t>
          </a:r>
          <a:r>
            <a:rPr lang="en-ID" sz="3300" kern="1200" dirty="0" err="1"/>
            <a:t>dari</a:t>
          </a:r>
          <a:r>
            <a:rPr lang="en-ID" sz="3300" kern="1200" dirty="0"/>
            <a:t> </a:t>
          </a:r>
          <a:r>
            <a:rPr lang="en-ID" sz="3300" kern="1200" dirty="0" err="1"/>
            <a:t>hubungan-hubungan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66492" y="691039"/>
        <a:ext cx="3484338" cy="2632116"/>
      </dsp:txXfrm>
    </dsp:sp>
    <dsp:sp modelId="{523C8E3E-8F5B-4BF1-8510-9C73B9C76E9C}">
      <dsp:nvSpPr>
        <dsp:cNvPr id="0" name=""/>
        <dsp:cNvSpPr/>
      </dsp:nvSpPr>
      <dsp:spPr>
        <a:xfrm>
          <a:off x="3339" y="3323156"/>
          <a:ext cx="3610644" cy="11589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Hk</a:t>
          </a:r>
          <a:r>
            <a:rPr lang="en-US" sz="4200" kern="1200" dirty="0"/>
            <a:t> </a:t>
          </a:r>
          <a:r>
            <a:rPr lang="en-US" sz="4200" kern="1200" dirty="0" err="1"/>
            <a:t>Materil</a:t>
          </a:r>
          <a:endParaRPr lang="en-ID" sz="4200" kern="1200" dirty="0"/>
        </a:p>
      </dsp:txBody>
      <dsp:txXfrm>
        <a:off x="3339" y="3323156"/>
        <a:ext cx="2542707" cy="1158966"/>
      </dsp:txXfrm>
    </dsp:sp>
    <dsp:sp modelId="{8284CFAC-3536-43F0-BA94-23AB577B30C3}">
      <dsp:nvSpPr>
        <dsp:cNvPr id="0" name=""/>
        <dsp:cNvSpPr/>
      </dsp:nvSpPr>
      <dsp:spPr>
        <a:xfrm>
          <a:off x="2648186" y="3507247"/>
          <a:ext cx="1263725" cy="1263725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6ACAB-6D59-4198-83D9-3298ADC45516}">
      <dsp:nvSpPr>
        <dsp:cNvPr id="0" name=""/>
        <dsp:cNvSpPr/>
      </dsp:nvSpPr>
      <dsp:spPr>
        <a:xfrm>
          <a:off x="4224992" y="627886"/>
          <a:ext cx="3610644" cy="26952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Hukum acara/</a:t>
          </a:r>
          <a:r>
            <a:rPr lang="en-US" sz="3300" kern="1200" dirty="0" err="1"/>
            <a:t>hk</a:t>
          </a:r>
          <a:r>
            <a:rPr lang="en-US" sz="3300" kern="1200" dirty="0"/>
            <a:t> </a:t>
          </a:r>
          <a:r>
            <a:rPr lang="en-US" sz="3300" kern="1200" dirty="0" err="1"/>
            <a:t>utk</a:t>
          </a:r>
          <a:r>
            <a:rPr lang="en-US" sz="3300" kern="1200" dirty="0"/>
            <a:t> </a:t>
          </a:r>
          <a:r>
            <a:rPr lang="en-US" sz="3300" kern="1200" dirty="0" err="1"/>
            <a:t>mempertahankan</a:t>
          </a:r>
          <a:r>
            <a:rPr lang="en-US" sz="3300" kern="1200" dirty="0"/>
            <a:t> </a:t>
          </a:r>
          <a:r>
            <a:rPr lang="en-US" sz="3300" kern="1200" dirty="0" err="1"/>
            <a:t>hk</a:t>
          </a:r>
          <a:r>
            <a:rPr lang="en-US" sz="3300" kern="1200" dirty="0"/>
            <a:t> </a:t>
          </a:r>
          <a:r>
            <a:rPr lang="en-US" sz="3300" kern="1200" dirty="0" err="1"/>
            <a:t>materil</a:t>
          </a:r>
          <a:endParaRPr lang="en-ID" sz="3300" kern="1200" dirty="0"/>
        </a:p>
      </dsp:txBody>
      <dsp:txXfrm>
        <a:off x="4288145" y="691039"/>
        <a:ext cx="3484338" cy="2632116"/>
      </dsp:txXfrm>
    </dsp:sp>
    <dsp:sp modelId="{2C3ED19B-DC48-417D-90EA-C66AC432D806}">
      <dsp:nvSpPr>
        <dsp:cNvPr id="0" name=""/>
        <dsp:cNvSpPr/>
      </dsp:nvSpPr>
      <dsp:spPr>
        <a:xfrm>
          <a:off x="4224992" y="3323156"/>
          <a:ext cx="3610644" cy="11589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Hk</a:t>
          </a:r>
          <a:r>
            <a:rPr lang="en-US" sz="4200" kern="1200" dirty="0"/>
            <a:t> </a:t>
          </a:r>
          <a:r>
            <a:rPr lang="en-US" sz="4200" kern="1200" dirty="0" err="1"/>
            <a:t>Formil</a:t>
          </a:r>
          <a:endParaRPr lang="en-ID" sz="4200" kern="1200" dirty="0"/>
        </a:p>
      </dsp:txBody>
      <dsp:txXfrm>
        <a:off x="4224992" y="3323156"/>
        <a:ext cx="2542707" cy="1158966"/>
      </dsp:txXfrm>
    </dsp:sp>
    <dsp:sp modelId="{4C83A19A-70CC-4930-B6FD-DA9FC50512DA}">
      <dsp:nvSpPr>
        <dsp:cNvPr id="0" name=""/>
        <dsp:cNvSpPr/>
      </dsp:nvSpPr>
      <dsp:spPr>
        <a:xfrm>
          <a:off x="6869838" y="3507247"/>
          <a:ext cx="1263725" cy="1263725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492896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SISTEM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78ECE7-BFD8-4C16-9B2F-BF147E6FBA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512" y="44371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Dinda Anna Zatika,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F3BB85-61D7-4221-BE74-D37030A8F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306133"/>
              </p:ext>
            </p:extLst>
          </p:nvPr>
        </p:nvGraphicFramePr>
        <p:xfrm>
          <a:off x="-756592" y="1052736"/>
          <a:ext cx="94330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8FC73E-7EA1-4267-A148-C06CD3988958}"/>
              </a:ext>
            </a:extLst>
          </p:cNvPr>
          <p:cNvSpPr txBox="1"/>
          <p:nvPr/>
        </p:nvSpPr>
        <p:spPr>
          <a:xfrm>
            <a:off x="6902282" y="5373216"/>
            <a:ext cx="199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Pancasila dan UUD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8510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DDBC0A-2A41-4614-AC34-FC003CFBF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682692"/>
              </p:ext>
            </p:extLst>
          </p:nvPr>
        </p:nvGraphicFramePr>
        <p:xfrm>
          <a:off x="539552" y="838453"/>
          <a:ext cx="8136904" cy="539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218764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FB428-B9A7-4558-A121-107624E1E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17801" r="34250" b="33200"/>
          <a:stretch/>
        </p:blipFill>
        <p:spPr>
          <a:xfrm>
            <a:off x="0" y="188640"/>
            <a:ext cx="8820472" cy="60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852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Pengertian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 hukum adalah suatu susunan atau tatanan yang diatur, suatu keseluruhan yang terdiri atas bagian-bagian yang berkaitan satu sama lain, tersusun menurut suatu rencana atau pola, hasil dari suatu pemikiran, untuk mencapai suatu tujuan tertentu.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Sub </a:t>
            </a:r>
            <a:r>
              <a:rPr lang="en-US" dirty="0" err="1">
                <a:latin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02FF10-7DCB-4A73-B176-8EEA941FD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26337"/>
              </p:ext>
            </p:extLst>
          </p:nvPr>
        </p:nvGraphicFramePr>
        <p:xfrm>
          <a:off x="611560" y="1397000"/>
          <a:ext cx="80752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di Dunia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DC3614-4E35-496E-8AD4-556103BE3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106740"/>
              </p:ext>
            </p:extLst>
          </p:nvPr>
        </p:nvGraphicFramePr>
        <p:xfrm>
          <a:off x="395536" y="1397000"/>
          <a:ext cx="842493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1355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Eropa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Kontinental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BBCF74-0AD3-42DF-879F-E35A0B880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175343"/>
              </p:ext>
            </p:extLst>
          </p:nvPr>
        </p:nvGraphicFramePr>
        <p:xfrm>
          <a:off x="395536" y="692696"/>
          <a:ext cx="82912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22796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Anglo Saxon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329C98-E671-4333-8B31-1B9F8CB7C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591278"/>
              </p:ext>
            </p:extLst>
          </p:nvPr>
        </p:nvGraphicFramePr>
        <p:xfrm>
          <a:off x="323528" y="1397000"/>
          <a:ext cx="842493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21475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086C8D-8BDB-4F1D-AE9E-D72DA0B1E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915381"/>
              </p:ext>
            </p:extLst>
          </p:nvPr>
        </p:nvGraphicFramePr>
        <p:xfrm>
          <a:off x="467544" y="90872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02665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FB0662-0D4E-4A93-82C3-87BF460D2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271781"/>
              </p:ext>
            </p:extLst>
          </p:nvPr>
        </p:nvGraphicFramePr>
        <p:xfrm>
          <a:off x="323528" y="764704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9260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 Hukum di Indonesia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03846D-D408-4036-A9B9-B18BD173D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76076"/>
              </p:ext>
            </p:extLst>
          </p:nvPr>
        </p:nvGraphicFramePr>
        <p:xfrm>
          <a:off x="323528" y="1397000"/>
          <a:ext cx="842493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68238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208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Dinda Anna Zatika</cp:lastModifiedBy>
  <cp:revision>458</cp:revision>
  <cp:lastPrinted>2017-08-29T02:54:51Z</cp:lastPrinted>
  <dcterms:created xsi:type="dcterms:W3CDTF">2010-04-18T12:06:30Z</dcterms:created>
  <dcterms:modified xsi:type="dcterms:W3CDTF">2024-12-02T09:29:16Z</dcterms:modified>
</cp:coreProperties>
</file>