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E26968-64CE-404B-937E-1DD1D987309D}" type="doc">
      <dgm:prSet loTypeId="urn:microsoft.com/office/officeart/2005/8/layout/bProcess4" loCatId="" qsTypeId="urn:microsoft.com/office/officeart/2005/8/quickstyle/simple4" qsCatId="simple" csTypeId="urn:microsoft.com/office/officeart/2005/8/colors/colorful1" csCatId="colorful" phldr="1"/>
      <dgm:spPr/>
      <dgm:t>
        <a:bodyPr/>
        <a:lstStyle/>
        <a:p>
          <a:endParaRPr lang="id-ID"/>
        </a:p>
      </dgm:t>
    </dgm:pt>
    <dgm:pt modelId="{3866E4F2-CC08-804A-814C-C3D83817D4F4}">
      <dgm:prSet phldrT="[Teks]"/>
      <dgm:spPr/>
      <dgm:t>
        <a:bodyPr/>
        <a:lstStyle/>
        <a:p>
          <a:r>
            <a:rPr lang="id-ID" dirty="0" err="1"/>
            <a:t>Ransomware</a:t>
          </a:r>
          <a:endParaRPr lang="id-ID" dirty="0"/>
        </a:p>
      </dgm:t>
    </dgm:pt>
    <dgm:pt modelId="{5BFDFA1C-17CB-FB40-BECF-1B613365CA6A}" type="parTrans" cxnId="{76F9CA33-EDA3-2B4B-B06D-DB776EF4D801}">
      <dgm:prSet/>
      <dgm:spPr/>
      <dgm:t>
        <a:bodyPr/>
        <a:lstStyle/>
        <a:p>
          <a:endParaRPr lang="id-ID"/>
        </a:p>
      </dgm:t>
    </dgm:pt>
    <dgm:pt modelId="{0F9F6DCD-57D5-D34A-8508-CAD001FC3E1F}" type="sibTrans" cxnId="{76F9CA33-EDA3-2B4B-B06D-DB776EF4D801}">
      <dgm:prSet/>
      <dgm:spPr/>
      <dgm:t>
        <a:bodyPr/>
        <a:lstStyle/>
        <a:p>
          <a:endParaRPr lang="id-ID"/>
        </a:p>
      </dgm:t>
    </dgm:pt>
    <dgm:pt modelId="{448234A6-382C-2B4F-98BC-D821426A68CE}">
      <dgm:prSet phldrT="[Teks]"/>
      <dgm:spPr/>
      <dgm:t>
        <a:bodyPr/>
        <a:lstStyle/>
        <a:p>
          <a:r>
            <a:rPr lang="id-ID" dirty="0" err="1"/>
            <a:t>Malware</a:t>
          </a:r>
          <a:endParaRPr lang="id-ID" dirty="0"/>
        </a:p>
      </dgm:t>
    </dgm:pt>
    <dgm:pt modelId="{948F3CC5-766E-6D4D-9EC5-058C7B7E0E03}" type="parTrans" cxnId="{6A520EEA-3688-BC49-AE14-3DAC9AABE8B5}">
      <dgm:prSet/>
      <dgm:spPr/>
      <dgm:t>
        <a:bodyPr/>
        <a:lstStyle/>
        <a:p>
          <a:endParaRPr lang="id-ID"/>
        </a:p>
      </dgm:t>
    </dgm:pt>
    <dgm:pt modelId="{579D288E-93EC-194C-93D9-4CA2C14C0AC0}" type="sibTrans" cxnId="{6A520EEA-3688-BC49-AE14-3DAC9AABE8B5}">
      <dgm:prSet/>
      <dgm:spPr/>
      <dgm:t>
        <a:bodyPr/>
        <a:lstStyle/>
        <a:p>
          <a:endParaRPr lang="id-ID"/>
        </a:p>
      </dgm:t>
    </dgm:pt>
    <dgm:pt modelId="{978528EB-53DB-2241-92BB-F22C5B9E41CD}">
      <dgm:prSet phldrT="[Teks]"/>
      <dgm:spPr/>
      <dgm:t>
        <a:bodyPr/>
        <a:lstStyle/>
        <a:p>
          <a:r>
            <a:rPr lang="id-ID" dirty="0" err="1"/>
            <a:t>Phishing</a:t>
          </a:r>
          <a:endParaRPr lang="id-ID" dirty="0"/>
        </a:p>
      </dgm:t>
    </dgm:pt>
    <dgm:pt modelId="{166E0B83-1057-0A4E-AAA2-4137E666411E}" type="parTrans" cxnId="{97D82E18-86F1-1644-8624-928281F252E9}">
      <dgm:prSet/>
      <dgm:spPr/>
      <dgm:t>
        <a:bodyPr/>
        <a:lstStyle/>
        <a:p>
          <a:endParaRPr lang="id-ID"/>
        </a:p>
      </dgm:t>
    </dgm:pt>
    <dgm:pt modelId="{2E7847CB-32D2-CD4C-B14C-91C1CBC39FBF}" type="sibTrans" cxnId="{97D82E18-86F1-1644-8624-928281F252E9}">
      <dgm:prSet/>
      <dgm:spPr/>
      <dgm:t>
        <a:bodyPr/>
        <a:lstStyle/>
        <a:p>
          <a:endParaRPr lang="id-ID"/>
        </a:p>
      </dgm:t>
    </dgm:pt>
    <dgm:pt modelId="{41270DFF-5A14-A144-8AD2-63A4B8170AAC}">
      <dgm:prSet phldrT="[Teks]"/>
      <dgm:spPr/>
      <dgm:t>
        <a:bodyPr/>
        <a:lstStyle/>
        <a:p>
          <a:r>
            <a:rPr lang="id-ID" dirty="0" err="1"/>
            <a:t>Spoofing</a:t>
          </a:r>
          <a:endParaRPr lang="id-ID" dirty="0"/>
        </a:p>
      </dgm:t>
    </dgm:pt>
    <dgm:pt modelId="{B2527E74-7EF9-E742-9CA0-FA7D5F291EA0}" type="parTrans" cxnId="{0158B534-FCED-5949-AC5B-BA7DEB7B8BDD}">
      <dgm:prSet/>
      <dgm:spPr/>
      <dgm:t>
        <a:bodyPr/>
        <a:lstStyle/>
        <a:p>
          <a:endParaRPr lang="id-ID"/>
        </a:p>
      </dgm:t>
    </dgm:pt>
    <dgm:pt modelId="{144272BE-D62A-5244-896F-FF91AD5C92AD}" type="sibTrans" cxnId="{0158B534-FCED-5949-AC5B-BA7DEB7B8BDD}">
      <dgm:prSet/>
      <dgm:spPr/>
      <dgm:t>
        <a:bodyPr/>
        <a:lstStyle/>
        <a:p>
          <a:endParaRPr lang="id-ID"/>
        </a:p>
      </dgm:t>
    </dgm:pt>
    <dgm:pt modelId="{3D51DA96-785B-E848-AA0F-140F1827BE03}">
      <dgm:prSet phldrT="[Teks]"/>
      <dgm:spPr/>
      <dgm:t>
        <a:bodyPr/>
        <a:lstStyle/>
        <a:p>
          <a:r>
            <a:rPr lang="id-ID" dirty="0" err="1"/>
            <a:t>Social</a:t>
          </a:r>
          <a:r>
            <a:rPr lang="id-ID" dirty="0"/>
            <a:t> </a:t>
          </a:r>
          <a:r>
            <a:rPr lang="id-ID" dirty="0" err="1"/>
            <a:t>engineering</a:t>
          </a:r>
          <a:endParaRPr lang="id-ID" dirty="0"/>
        </a:p>
      </dgm:t>
    </dgm:pt>
    <dgm:pt modelId="{B8D84F48-25FC-B546-9EFB-84D86412525C}" type="parTrans" cxnId="{80A20230-5FA8-4E46-89F0-2B5004E05397}">
      <dgm:prSet/>
      <dgm:spPr/>
      <dgm:t>
        <a:bodyPr/>
        <a:lstStyle/>
        <a:p>
          <a:endParaRPr lang="id-ID"/>
        </a:p>
      </dgm:t>
    </dgm:pt>
    <dgm:pt modelId="{64790257-1688-D44C-B6A6-42C1C6725F78}" type="sibTrans" cxnId="{80A20230-5FA8-4E46-89F0-2B5004E05397}">
      <dgm:prSet/>
      <dgm:spPr/>
      <dgm:t>
        <a:bodyPr/>
        <a:lstStyle/>
        <a:p>
          <a:endParaRPr lang="id-ID"/>
        </a:p>
      </dgm:t>
    </dgm:pt>
    <dgm:pt modelId="{6416C98C-37AF-1D4B-A117-C9DD2C81A4AE}">
      <dgm:prSet phldrT="[Teks]"/>
      <dgm:spPr/>
      <dgm:t>
        <a:bodyPr/>
        <a:lstStyle/>
        <a:p>
          <a:r>
            <a:rPr lang="id-ID" dirty="0"/>
            <a:t>Pencurian Data</a:t>
          </a:r>
        </a:p>
      </dgm:t>
    </dgm:pt>
    <dgm:pt modelId="{734A5129-4CAC-2A45-B702-FCDA3392EBC3}" type="parTrans" cxnId="{2C09CF31-31CF-274D-889A-40B566606E45}">
      <dgm:prSet/>
      <dgm:spPr/>
      <dgm:t>
        <a:bodyPr/>
        <a:lstStyle/>
        <a:p>
          <a:endParaRPr lang="id-ID"/>
        </a:p>
      </dgm:t>
    </dgm:pt>
    <dgm:pt modelId="{5BADB4FD-2C8E-E843-8BE7-A3B207C1BF61}" type="sibTrans" cxnId="{2C09CF31-31CF-274D-889A-40B566606E45}">
      <dgm:prSet/>
      <dgm:spPr/>
      <dgm:t>
        <a:bodyPr/>
        <a:lstStyle/>
        <a:p>
          <a:endParaRPr lang="id-ID"/>
        </a:p>
      </dgm:t>
    </dgm:pt>
    <dgm:pt modelId="{F9ADFECF-9B4F-6048-BC80-CC5E3D6C3778}">
      <dgm:prSet phldrT="[Teks]"/>
      <dgm:spPr/>
      <dgm:t>
        <a:bodyPr/>
        <a:lstStyle/>
        <a:p>
          <a:r>
            <a:rPr lang="id-ID" dirty="0"/>
            <a:t>Man in </a:t>
          </a:r>
          <a:r>
            <a:rPr lang="id-ID" dirty="0" err="1"/>
            <a:t>the</a:t>
          </a:r>
          <a:r>
            <a:rPr lang="id-ID" dirty="0"/>
            <a:t> </a:t>
          </a:r>
          <a:r>
            <a:rPr lang="id-ID" dirty="0" err="1"/>
            <a:t>Middle</a:t>
          </a:r>
          <a:endParaRPr lang="id-ID" dirty="0"/>
        </a:p>
      </dgm:t>
    </dgm:pt>
    <dgm:pt modelId="{213B5920-0B15-7646-9ED4-A600AF5FC653}" type="parTrans" cxnId="{EB1E79A3-3122-7441-BAB3-997D1B452A78}">
      <dgm:prSet/>
      <dgm:spPr/>
      <dgm:t>
        <a:bodyPr/>
        <a:lstStyle/>
        <a:p>
          <a:endParaRPr lang="id-ID"/>
        </a:p>
      </dgm:t>
    </dgm:pt>
    <dgm:pt modelId="{2A58B65D-AF9B-0B4E-A0F9-F83082DF7215}" type="sibTrans" cxnId="{EB1E79A3-3122-7441-BAB3-997D1B452A78}">
      <dgm:prSet/>
      <dgm:spPr/>
      <dgm:t>
        <a:bodyPr/>
        <a:lstStyle/>
        <a:p>
          <a:endParaRPr lang="id-ID"/>
        </a:p>
      </dgm:t>
    </dgm:pt>
    <dgm:pt modelId="{A94278D4-7410-9242-937F-6716BF007EBC}" type="pres">
      <dgm:prSet presAssocID="{BAE26968-64CE-404B-937E-1DD1D987309D}" presName="Name0" presStyleCnt="0">
        <dgm:presLayoutVars>
          <dgm:dir/>
          <dgm:resizeHandles/>
        </dgm:presLayoutVars>
      </dgm:prSet>
      <dgm:spPr/>
    </dgm:pt>
    <dgm:pt modelId="{1B067864-DABE-9640-BAD1-E30E2F732D84}" type="pres">
      <dgm:prSet presAssocID="{3866E4F2-CC08-804A-814C-C3D83817D4F4}" presName="compNode" presStyleCnt="0"/>
      <dgm:spPr/>
    </dgm:pt>
    <dgm:pt modelId="{62F1B936-CD9D-3445-84F8-E7F6AD3B84CD}" type="pres">
      <dgm:prSet presAssocID="{3866E4F2-CC08-804A-814C-C3D83817D4F4}" presName="dummyConnPt" presStyleCnt="0"/>
      <dgm:spPr/>
    </dgm:pt>
    <dgm:pt modelId="{771902CB-BD51-C248-823D-983037A4AF79}" type="pres">
      <dgm:prSet presAssocID="{3866E4F2-CC08-804A-814C-C3D83817D4F4}" presName="node" presStyleLbl="node1" presStyleIdx="0" presStyleCnt="7">
        <dgm:presLayoutVars>
          <dgm:bulletEnabled val="1"/>
        </dgm:presLayoutVars>
      </dgm:prSet>
      <dgm:spPr/>
    </dgm:pt>
    <dgm:pt modelId="{4B16E7B0-7242-2540-9EF4-290447CD9370}" type="pres">
      <dgm:prSet presAssocID="{0F9F6DCD-57D5-D34A-8508-CAD001FC3E1F}" presName="sibTrans" presStyleLbl="bgSibTrans2D1" presStyleIdx="0" presStyleCnt="6"/>
      <dgm:spPr/>
    </dgm:pt>
    <dgm:pt modelId="{D7FDDCCD-80C5-4442-B529-6A669B4A86FE}" type="pres">
      <dgm:prSet presAssocID="{448234A6-382C-2B4F-98BC-D821426A68CE}" presName="compNode" presStyleCnt="0"/>
      <dgm:spPr/>
    </dgm:pt>
    <dgm:pt modelId="{C158C13C-6E81-3444-90F8-92527A0C14BB}" type="pres">
      <dgm:prSet presAssocID="{448234A6-382C-2B4F-98BC-D821426A68CE}" presName="dummyConnPt" presStyleCnt="0"/>
      <dgm:spPr/>
    </dgm:pt>
    <dgm:pt modelId="{C14F5B5F-E51E-884E-9E8A-09E7F81B1EB9}" type="pres">
      <dgm:prSet presAssocID="{448234A6-382C-2B4F-98BC-D821426A68CE}" presName="node" presStyleLbl="node1" presStyleIdx="1" presStyleCnt="7">
        <dgm:presLayoutVars>
          <dgm:bulletEnabled val="1"/>
        </dgm:presLayoutVars>
      </dgm:prSet>
      <dgm:spPr/>
    </dgm:pt>
    <dgm:pt modelId="{B1C67AAF-923C-FC4C-BE1D-A2B84059E6A4}" type="pres">
      <dgm:prSet presAssocID="{579D288E-93EC-194C-93D9-4CA2C14C0AC0}" presName="sibTrans" presStyleLbl="bgSibTrans2D1" presStyleIdx="1" presStyleCnt="6"/>
      <dgm:spPr/>
    </dgm:pt>
    <dgm:pt modelId="{7D62794C-8DB6-1341-A34C-434891A303D6}" type="pres">
      <dgm:prSet presAssocID="{978528EB-53DB-2241-92BB-F22C5B9E41CD}" presName="compNode" presStyleCnt="0"/>
      <dgm:spPr/>
    </dgm:pt>
    <dgm:pt modelId="{E979AE77-9797-824E-B121-22C147AB0A18}" type="pres">
      <dgm:prSet presAssocID="{978528EB-53DB-2241-92BB-F22C5B9E41CD}" presName="dummyConnPt" presStyleCnt="0"/>
      <dgm:spPr/>
    </dgm:pt>
    <dgm:pt modelId="{077AFB38-A462-7E48-8ABA-00AB5D9CD3AA}" type="pres">
      <dgm:prSet presAssocID="{978528EB-53DB-2241-92BB-F22C5B9E41CD}" presName="node" presStyleLbl="node1" presStyleIdx="2" presStyleCnt="7">
        <dgm:presLayoutVars>
          <dgm:bulletEnabled val="1"/>
        </dgm:presLayoutVars>
      </dgm:prSet>
      <dgm:spPr/>
    </dgm:pt>
    <dgm:pt modelId="{E94D4295-A36B-5141-A26B-2822150AEA1F}" type="pres">
      <dgm:prSet presAssocID="{2E7847CB-32D2-CD4C-B14C-91C1CBC39FBF}" presName="sibTrans" presStyleLbl="bgSibTrans2D1" presStyleIdx="2" presStyleCnt="6"/>
      <dgm:spPr/>
    </dgm:pt>
    <dgm:pt modelId="{70C0863A-2041-B642-9607-6B023AA72B66}" type="pres">
      <dgm:prSet presAssocID="{41270DFF-5A14-A144-8AD2-63A4B8170AAC}" presName="compNode" presStyleCnt="0"/>
      <dgm:spPr/>
    </dgm:pt>
    <dgm:pt modelId="{0A456E21-2D3B-B64E-8B37-C5505473D73E}" type="pres">
      <dgm:prSet presAssocID="{41270DFF-5A14-A144-8AD2-63A4B8170AAC}" presName="dummyConnPt" presStyleCnt="0"/>
      <dgm:spPr/>
    </dgm:pt>
    <dgm:pt modelId="{D1BE962B-371F-D74D-99C0-DEDED1735257}" type="pres">
      <dgm:prSet presAssocID="{41270DFF-5A14-A144-8AD2-63A4B8170AAC}" presName="node" presStyleLbl="node1" presStyleIdx="3" presStyleCnt="7">
        <dgm:presLayoutVars>
          <dgm:bulletEnabled val="1"/>
        </dgm:presLayoutVars>
      </dgm:prSet>
      <dgm:spPr/>
    </dgm:pt>
    <dgm:pt modelId="{43118702-FC57-B74C-9648-367D407B07A7}" type="pres">
      <dgm:prSet presAssocID="{144272BE-D62A-5244-896F-FF91AD5C92AD}" presName="sibTrans" presStyleLbl="bgSibTrans2D1" presStyleIdx="3" presStyleCnt="6"/>
      <dgm:spPr/>
    </dgm:pt>
    <dgm:pt modelId="{BD5CB754-8C41-1F44-94D2-FC48FEC8B49D}" type="pres">
      <dgm:prSet presAssocID="{3D51DA96-785B-E848-AA0F-140F1827BE03}" presName="compNode" presStyleCnt="0"/>
      <dgm:spPr/>
    </dgm:pt>
    <dgm:pt modelId="{1C3708CB-6ADE-3048-AC5D-4F5284E2F49B}" type="pres">
      <dgm:prSet presAssocID="{3D51DA96-785B-E848-AA0F-140F1827BE03}" presName="dummyConnPt" presStyleCnt="0"/>
      <dgm:spPr/>
    </dgm:pt>
    <dgm:pt modelId="{7D95E244-E723-3043-8580-0F0E3FCDA8B2}" type="pres">
      <dgm:prSet presAssocID="{3D51DA96-785B-E848-AA0F-140F1827BE03}" presName="node" presStyleLbl="node1" presStyleIdx="4" presStyleCnt="7">
        <dgm:presLayoutVars>
          <dgm:bulletEnabled val="1"/>
        </dgm:presLayoutVars>
      </dgm:prSet>
      <dgm:spPr/>
    </dgm:pt>
    <dgm:pt modelId="{65CFE274-923C-3B4F-B0E6-0142F2EFE507}" type="pres">
      <dgm:prSet presAssocID="{64790257-1688-D44C-B6A6-42C1C6725F78}" presName="sibTrans" presStyleLbl="bgSibTrans2D1" presStyleIdx="4" presStyleCnt="6"/>
      <dgm:spPr/>
    </dgm:pt>
    <dgm:pt modelId="{D49044FC-02B0-324E-9BCC-5F73AAD27BBD}" type="pres">
      <dgm:prSet presAssocID="{6416C98C-37AF-1D4B-A117-C9DD2C81A4AE}" presName="compNode" presStyleCnt="0"/>
      <dgm:spPr/>
    </dgm:pt>
    <dgm:pt modelId="{F5CAD57E-2E74-004C-9F3D-ABF5A96A30F0}" type="pres">
      <dgm:prSet presAssocID="{6416C98C-37AF-1D4B-A117-C9DD2C81A4AE}" presName="dummyConnPt" presStyleCnt="0"/>
      <dgm:spPr/>
    </dgm:pt>
    <dgm:pt modelId="{0385B749-88D7-2D4C-BBF6-ACE5E62E168D}" type="pres">
      <dgm:prSet presAssocID="{6416C98C-37AF-1D4B-A117-C9DD2C81A4AE}" presName="node" presStyleLbl="node1" presStyleIdx="5" presStyleCnt="7">
        <dgm:presLayoutVars>
          <dgm:bulletEnabled val="1"/>
        </dgm:presLayoutVars>
      </dgm:prSet>
      <dgm:spPr/>
    </dgm:pt>
    <dgm:pt modelId="{8027391B-F1CC-3643-A9B6-FC19349AD5FC}" type="pres">
      <dgm:prSet presAssocID="{5BADB4FD-2C8E-E843-8BE7-A3B207C1BF61}" presName="sibTrans" presStyleLbl="bgSibTrans2D1" presStyleIdx="5" presStyleCnt="6"/>
      <dgm:spPr/>
    </dgm:pt>
    <dgm:pt modelId="{21908620-30AB-FA40-BDB5-AFB407880395}" type="pres">
      <dgm:prSet presAssocID="{F9ADFECF-9B4F-6048-BC80-CC5E3D6C3778}" presName="compNode" presStyleCnt="0"/>
      <dgm:spPr/>
    </dgm:pt>
    <dgm:pt modelId="{D026A1B2-D522-5549-B1B5-700F18F2399C}" type="pres">
      <dgm:prSet presAssocID="{F9ADFECF-9B4F-6048-BC80-CC5E3D6C3778}" presName="dummyConnPt" presStyleCnt="0"/>
      <dgm:spPr/>
    </dgm:pt>
    <dgm:pt modelId="{1189B1CD-3A3A-E249-A5DA-756CD400147B}" type="pres">
      <dgm:prSet presAssocID="{F9ADFECF-9B4F-6048-BC80-CC5E3D6C3778}" presName="node" presStyleLbl="node1" presStyleIdx="6" presStyleCnt="7">
        <dgm:presLayoutVars>
          <dgm:bulletEnabled val="1"/>
        </dgm:presLayoutVars>
      </dgm:prSet>
      <dgm:spPr/>
    </dgm:pt>
  </dgm:ptLst>
  <dgm:cxnLst>
    <dgm:cxn modelId="{97D82E18-86F1-1644-8624-928281F252E9}" srcId="{BAE26968-64CE-404B-937E-1DD1D987309D}" destId="{978528EB-53DB-2241-92BB-F22C5B9E41CD}" srcOrd="2" destOrd="0" parTransId="{166E0B83-1057-0A4E-AAA2-4137E666411E}" sibTransId="{2E7847CB-32D2-CD4C-B14C-91C1CBC39FBF}"/>
    <dgm:cxn modelId="{3BEE4A1F-E00B-BF42-9ED1-26A9EE89CA7C}" type="presOf" srcId="{3D51DA96-785B-E848-AA0F-140F1827BE03}" destId="{7D95E244-E723-3043-8580-0F0E3FCDA8B2}" srcOrd="0" destOrd="0" presId="urn:microsoft.com/office/officeart/2005/8/layout/bProcess4"/>
    <dgm:cxn modelId="{B636882A-2678-DF48-9DDE-374277EBC45D}" type="presOf" srcId="{3866E4F2-CC08-804A-814C-C3D83817D4F4}" destId="{771902CB-BD51-C248-823D-983037A4AF79}" srcOrd="0" destOrd="0" presId="urn:microsoft.com/office/officeart/2005/8/layout/bProcess4"/>
    <dgm:cxn modelId="{80A20230-5FA8-4E46-89F0-2B5004E05397}" srcId="{BAE26968-64CE-404B-937E-1DD1D987309D}" destId="{3D51DA96-785B-E848-AA0F-140F1827BE03}" srcOrd="4" destOrd="0" parTransId="{B8D84F48-25FC-B546-9EFB-84D86412525C}" sibTransId="{64790257-1688-D44C-B6A6-42C1C6725F78}"/>
    <dgm:cxn modelId="{2C09CF31-31CF-274D-889A-40B566606E45}" srcId="{BAE26968-64CE-404B-937E-1DD1D987309D}" destId="{6416C98C-37AF-1D4B-A117-C9DD2C81A4AE}" srcOrd="5" destOrd="0" parTransId="{734A5129-4CAC-2A45-B702-FCDA3392EBC3}" sibTransId="{5BADB4FD-2C8E-E843-8BE7-A3B207C1BF61}"/>
    <dgm:cxn modelId="{76F9CA33-EDA3-2B4B-B06D-DB776EF4D801}" srcId="{BAE26968-64CE-404B-937E-1DD1D987309D}" destId="{3866E4F2-CC08-804A-814C-C3D83817D4F4}" srcOrd="0" destOrd="0" parTransId="{5BFDFA1C-17CB-FB40-BECF-1B613365CA6A}" sibTransId="{0F9F6DCD-57D5-D34A-8508-CAD001FC3E1F}"/>
    <dgm:cxn modelId="{0158B534-FCED-5949-AC5B-BA7DEB7B8BDD}" srcId="{BAE26968-64CE-404B-937E-1DD1D987309D}" destId="{41270DFF-5A14-A144-8AD2-63A4B8170AAC}" srcOrd="3" destOrd="0" parTransId="{B2527E74-7EF9-E742-9CA0-FA7D5F291EA0}" sibTransId="{144272BE-D62A-5244-896F-FF91AD5C92AD}"/>
    <dgm:cxn modelId="{4911933E-BEE7-FC49-86DD-D46608C6DFAC}" type="presOf" srcId="{6416C98C-37AF-1D4B-A117-C9DD2C81A4AE}" destId="{0385B749-88D7-2D4C-BBF6-ACE5E62E168D}" srcOrd="0" destOrd="0" presId="urn:microsoft.com/office/officeart/2005/8/layout/bProcess4"/>
    <dgm:cxn modelId="{3E1C8340-4415-324A-87DB-A7F0F0016B6D}" type="presOf" srcId="{144272BE-D62A-5244-896F-FF91AD5C92AD}" destId="{43118702-FC57-B74C-9648-367D407B07A7}" srcOrd="0" destOrd="0" presId="urn:microsoft.com/office/officeart/2005/8/layout/bProcess4"/>
    <dgm:cxn modelId="{D4C0E94D-6E35-A341-BD79-6F787EC5C5E3}" type="presOf" srcId="{978528EB-53DB-2241-92BB-F22C5B9E41CD}" destId="{077AFB38-A462-7E48-8ABA-00AB5D9CD3AA}" srcOrd="0" destOrd="0" presId="urn:microsoft.com/office/officeart/2005/8/layout/bProcess4"/>
    <dgm:cxn modelId="{8D25F477-8345-534D-89B4-69CD373DC41E}" type="presOf" srcId="{41270DFF-5A14-A144-8AD2-63A4B8170AAC}" destId="{D1BE962B-371F-D74D-99C0-DEDED1735257}" srcOrd="0" destOrd="0" presId="urn:microsoft.com/office/officeart/2005/8/layout/bProcess4"/>
    <dgm:cxn modelId="{9CDDBA7E-6EEC-1F42-8027-BC612F844E7F}" type="presOf" srcId="{0F9F6DCD-57D5-D34A-8508-CAD001FC3E1F}" destId="{4B16E7B0-7242-2540-9EF4-290447CD9370}" srcOrd="0" destOrd="0" presId="urn:microsoft.com/office/officeart/2005/8/layout/bProcess4"/>
    <dgm:cxn modelId="{2E754686-0373-7948-9176-AA548014E493}" type="presOf" srcId="{2E7847CB-32D2-CD4C-B14C-91C1CBC39FBF}" destId="{E94D4295-A36B-5141-A26B-2822150AEA1F}" srcOrd="0" destOrd="0" presId="urn:microsoft.com/office/officeart/2005/8/layout/bProcess4"/>
    <dgm:cxn modelId="{7DD4118B-D17E-DD42-A45B-23B77E753102}" type="presOf" srcId="{579D288E-93EC-194C-93D9-4CA2C14C0AC0}" destId="{B1C67AAF-923C-FC4C-BE1D-A2B84059E6A4}" srcOrd="0" destOrd="0" presId="urn:microsoft.com/office/officeart/2005/8/layout/bProcess4"/>
    <dgm:cxn modelId="{EB1E79A3-3122-7441-BAB3-997D1B452A78}" srcId="{BAE26968-64CE-404B-937E-1DD1D987309D}" destId="{F9ADFECF-9B4F-6048-BC80-CC5E3D6C3778}" srcOrd="6" destOrd="0" parTransId="{213B5920-0B15-7646-9ED4-A600AF5FC653}" sibTransId="{2A58B65D-AF9B-0B4E-A0F9-F83082DF7215}"/>
    <dgm:cxn modelId="{769A21A6-0165-6648-A8AC-177DF910EE9A}" type="presOf" srcId="{BAE26968-64CE-404B-937E-1DD1D987309D}" destId="{A94278D4-7410-9242-937F-6716BF007EBC}" srcOrd="0" destOrd="0" presId="urn:microsoft.com/office/officeart/2005/8/layout/bProcess4"/>
    <dgm:cxn modelId="{4F15A2D4-08C3-B34D-9E93-AAB7E6AA6514}" type="presOf" srcId="{5BADB4FD-2C8E-E843-8BE7-A3B207C1BF61}" destId="{8027391B-F1CC-3643-A9B6-FC19349AD5FC}" srcOrd="0" destOrd="0" presId="urn:microsoft.com/office/officeart/2005/8/layout/bProcess4"/>
    <dgm:cxn modelId="{85262DD7-0ED3-8F4C-89C7-8B3F3AAAB0D9}" type="presOf" srcId="{448234A6-382C-2B4F-98BC-D821426A68CE}" destId="{C14F5B5F-E51E-884E-9E8A-09E7F81B1EB9}" srcOrd="0" destOrd="0" presId="urn:microsoft.com/office/officeart/2005/8/layout/bProcess4"/>
    <dgm:cxn modelId="{3D3396E9-BF4E-F24C-A789-1D719CD64D67}" type="presOf" srcId="{64790257-1688-D44C-B6A6-42C1C6725F78}" destId="{65CFE274-923C-3B4F-B0E6-0142F2EFE507}" srcOrd="0" destOrd="0" presId="urn:microsoft.com/office/officeart/2005/8/layout/bProcess4"/>
    <dgm:cxn modelId="{6A520EEA-3688-BC49-AE14-3DAC9AABE8B5}" srcId="{BAE26968-64CE-404B-937E-1DD1D987309D}" destId="{448234A6-382C-2B4F-98BC-D821426A68CE}" srcOrd="1" destOrd="0" parTransId="{948F3CC5-766E-6D4D-9EC5-058C7B7E0E03}" sibTransId="{579D288E-93EC-194C-93D9-4CA2C14C0AC0}"/>
    <dgm:cxn modelId="{998E87ED-987C-9249-A2E6-8FFDE8F4F988}" type="presOf" srcId="{F9ADFECF-9B4F-6048-BC80-CC5E3D6C3778}" destId="{1189B1CD-3A3A-E249-A5DA-756CD400147B}" srcOrd="0" destOrd="0" presId="urn:microsoft.com/office/officeart/2005/8/layout/bProcess4"/>
    <dgm:cxn modelId="{E37FC22C-D858-214B-BF80-750D4312E165}" type="presParOf" srcId="{A94278D4-7410-9242-937F-6716BF007EBC}" destId="{1B067864-DABE-9640-BAD1-E30E2F732D84}" srcOrd="0" destOrd="0" presId="urn:microsoft.com/office/officeart/2005/8/layout/bProcess4"/>
    <dgm:cxn modelId="{63D22A80-94C8-294F-A2C0-C6DAF90BDB11}" type="presParOf" srcId="{1B067864-DABE-9640-BAD1-E30E2F732D84}" destId="{62F1B936-CD9D-3445-84F8-E7F6AD3B84CD}" srcOrd="0" destOrd="0" presId="urn:microsoft.com/office/officeart/2005/8/layout/bProcess4"/>
    <dgm:cxn modelId="{5F1E0605-9DA5-D744-BA88-FF778476B751}" type="presParOf" srcId="{1B067864-DABE-9640-BAD1-E30E2F732D84}" destId="{771902CB-BD51-C248-823D-983037A4AF79}" srcOrd="1" destOrd="0" presId="urn:microsoft.com/office/officeart/2005/8/layout/bProcess4"/>
    <dgm:cxn modelId="{712746CE-6382-9441-9E79-285DDCA030E5}" type="presParOf" srcId="{A94278D4-7410-9242-937F-6716BF007EBC}" destId="{4B16E7B0-7242-2540-9EF4-290447CD9370}" srcOrd="1" destOrd="0" presId="urn:microsoft.com/office/officeart/2005/8/layout/bProcess4"/>
    <dgm:cxn modelId="{1E543EAC-A6D1-DE43-A1FB-683A326BE811}" type="presParOf" srcId="{A94278D4-7410-9242-937F-6716BF007EBC}" destId="{D7FDDCCD-80C5-4442-B529-6A669B4A86FE}" srcOrd="2" destOrd="0" presId="urn:microsoft.com/office/officeart/2005/8/layout/bProcess4"/>
    <dgm:cxn modelId="{2E8FFA7D-DBA3-0E4F-8A13-6B01A9DF8AC2}" type="presParOf" srcId="{D7FDDCCD-80C5-4442-B529-6A669B4A86FE}" destId="{C158C13C-6E81-3444-90F8-92527A0C14BB}" srcOrd="0" destOrd="0" presId="urn:microsoft.com/office/officeart/2005/8/layout/bProcess4"/>
    <dgm:cxn modelId="{3ADC2649-15B3-A142-81B7-DBA309EB3B69}" type="presParOf" srcId="{D7FDDCCD-80C5-4442-B529-6A669B4A86FE}" destId="{C14F5B5F-E51E-884E-9E8A-09E7F81B1EB9}" srcOrd="1" destOrd="0" presId="urn:microsoft.com/office/officeart/2005/8/layout/bProcess4"/>
    <dgm:cxn modelId="{00E8A44F-1696-E74C-A38F-08576F72BF46}" type="presParOf" srcId="{A94278D4-7410-9242-937F-6716BF007EBC}" destId="{B1C67AAF-923C-FC4C-BE1D-A2B84059E6A4}" srcOrd="3" destOrd="0" presId="urn:microsoft.com/office/officeart/2005/8/layout/bProcess4"/>
    <dgm:cxn modelId="{AC5B5114-D279-F94E-A8D4-2D8E473B94FC}" type="presParOf" srcId="{A94278D4-7410-9242-937F-6716BF007EBC}" destId="{7D62794C-8DB6-1341-A34C-434891A303D6}" srcOrd="4" destOrd="0" presId="urn:microsoft.com/office/officeart/2005/8/layout/bProcess4"/>
    <dgm:cxn modelId="{C0C503A8-FAE1-1843-82FD-2A8B42EB1048}" type="presParOf" srcId="{7D62794C-8DB6-1341-A34C-434891A303D6}" destId="{E979AE77-9797-824E-B121-22C147AB0A18}" srcOrd="0" destOrd="0" presId="urn:microsoft.com/office/officeart/2005/8/layout/bProcess4"/>
    <dgm:cxn modelId="{1DA31656-D0E4-0A4C-AE03-B34479EA127E}" type="presParOf" srcId="{7D62794C-8DB6-1341-A34C-434891A303D6}" destId="{077AFB38-A462-7E48-8ABA-00AB5D9CD3AA}" srcOrd="1" destOrd="0" presId="urn:microsoft.com/office/officeart/2005/8/layout/bProcess4"/>
    <dgm:cxn modelId="{933E0F66-1958-1C4E-BC0D-4A62E97EBC14}" type="presParOf" srcId="{A94278D4-7410-9242-937F-6716BF007EBC}" destId="{E94D4295-A36B-5141-A26B-2822150AEA1F}" srcOrd="5" destOrd="0" presId="urn:microsoft.com/office/officeart/2005/8/layout/bProcess4"/>
    <dgm:cxn modelId="{F3BAC18E-203C-7141-8A9B-35E0FE27A099}" type="presParOf" srcId="{A94278D4-7410-9242-937F-6716BF007EBC}" destId="{70C0863A-2041-B642-9607-6B023AA72B66}" srcOrd="6" destOrd="0" presId="urn:microsoft.com/office/officeart/2005/8/layout/bProcess4"/>
    <dgm:cxn modelId="{D93F85F1-A83F-5F4D-AA34-4B7146D52EA9}" type="presParOf" srcId="{70C0863A-2041-B642-9607-6B023AA72B66}" destId="{0A456E21-2D3B-B64E-8B37-C5505473D73E}" srcOrd="0" destOrd="0" presId="urn:microsoft.com/office/officeart/2005/8/layout/bProcess4"/>
    <dgm:cxn modelId="{67C5BF1C-CF03-434A-B68B-CBAACD96BAA7}" type="presParOf" srcId="{70C0863A-2041-B642-9607-6B023AA72B66}" destId="{D1BE962B-371F-D74D-99C0-DEDED1735257}" srcOrd="1" destOrd="0" presId="urn:microsoft.com/office/officeart/2005/8/layout/bProcess4"/>
    <dgm:cxn modelId="{2C18C3CE-3771-434C-8BB6-42AC5A23CEFB}" type="presParOf" srcId="{A94278D4-7410-9242-937F-6716BF007EBC}" destId="{43118702-FC57-B74C-9648-367D407B07A7}" srcOrd="7" destOrd="0" presId="urn:microsoft.com/office/officeart/2005/8/layout/bProcess4"/>
    <dgm:cxn modelId="{DD118BE7-8904-1342-BD38-74C46B9E5EF6}" type="presParOf" srcId="{A94278D4-7410-9242-937F-6716BF007EBC}" destId="{BD5CB754-8C41-1F44-94D2-FC48FEC8B49D}" srcOrd="8" destOrd="0" presId="urn:microsoft.com/office/officeart/2005/8/layout/bProcess4"/>
    <dgm:cxn modelId="{108B3FD5-3C8C-8E4D-A358-173126C0D6DF}" type="presParOf" srcId="{BD5CB754-8C41-1F44-94D2-FC48FEC8B49D}" destId="{1C3708CB-6ADE-3048-AC5D-4F5284E2F49B}" srcOrd="0" destOrd="0" presId="urn:microsoft.com/office/officeart/2005/8/layout/bProcess4"/>
    <dgm:cxn modelId="{BC61F780-2C9F-6549-AB38-75F6B47BF98C}" type="presParOf" srcId="{BD5CB754-8C41-1F44-94D2-FC48FEC8B49D}" destId="{7D95E244-E723-3043-8580-0F0E3FCDA8B2}" srcOrd="1" destOrd="0" presId="urn:microsoft.com/office/officeart/2005/8/layout/bProcess4"/>
    <dgm:cxn modelId="{BF7B2E01-3EA5-904F-947B-4D3747C1610A}" type="presParOf" srcId="{A94278D4-7410-9242-937F-6716BF007EBC}" destId="{65CFE274-923C-3B4F-B0E6-0142F2EFE507}" srcOrd="9" destOrd="0" presId="urn:microsoft.com/office/officeart/2005/8/layout/bProcess4"/>
    <dgm:cxn modelId="{E8996EC4-EE39-D546-9C72-6360782FA443}" type="presParOf" srcId="{A94278D4-7410-9242-937F-6716BF007EBC}" destId="{D49044FC-02B0-324E-9BCC-5F73AAD27BBD}" srcOrd="10" destOrd="0" presId="urn:microsoft.com/office/officeart/2005/8/layout/bProcess4"/>
    <dgm:cxn modelId="{ECBFA673-D96E-6D43-83A1-AF0A2AB1ABD5}" type="presParOf" srcId="{D49044FC-02B0-324E-9BCC-5F73AAD27BBD}" destId="{F5CAD57E-2E74-004C-9F3D-ABF5A96A30F0}" srcOrd="0" destOrd="0" presId="urn:microsoft.com/office/officeart/2005/8/layout/bProcess4"/>
    <dgm:cxn modelId="{36431FA0-E697-3C4F-ADDD-6172474D5670}" type="presParOf" srcId="{D49044FC-02B0-324E-9BCC-5F73AAD27BBD}" destId="{0385B749-88D7-2D4C-BBF6-ACE5E62E168D}" srcOrd="1" destOrd="0" presId="urn:microsoft.com/office/officeart/2005/8/layout/bProcess4"/>
    <dgm:cxn modelId="{FACD03C9-F7E9-D547-8D45-1DFD906BBA5D}" type="presParOf" srcId="{A94278D4-7410-9242-937F-6716BF007EBC}" destId="{8027391B-F1CC-3643-A9B6-FC19349AD5FC}" srcOrd="11" destOrd="0" presId="urn:microsoft.com/office/officeart/2005/8/layout/bProcess4"/>
    <dgm:cxn modelId="{C28F0859-0F52-E540-91D5-16B37F7E4B66}" type="presParOf" srcId="{A94278D4-7410-9242-937F-6716BF007EBC}" destId="{21908620-30AB-FA40-BDB5-AFB407880395}" srcOrd="12" destOrd="0" presId="urn:microsoft.com/office/officeart/2005/8/layout/bProcess4"/>
    <dgm:cxn modelId="{02B62125-449D-7F43-9BBA-8D44E924BB03}" type="presParOf" srcId="{21908620-30AB-FA40-BDB5-AFB407880395}" destId="{D026A1B2-D522-5549-B1B5-700F18F2399C}" srcOrd="0" destOrd="0" presId="urn:microsoft.com/office/officeart/2005/8/layout/bProcess4"/>
    <dgm:cxn modelId="{A9CC5A41-11E1-EA42-AC85-3FC9EEE43EC7}" type="presParOf" srcId="{21908620-30AB-FA40-BDB5-AFB407880395}" destId="{1189B1CD-3A3A-E249-A5DA-756CD400147B}"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7AB982-E0EB-F940-9772-EFADDA893A58}" type="doc">
      <dgm:prSet loTypeId="urn:microsoft.com/office/officeart/2005/8/layout/cycle7" loCatId="" qsTypeId="urn:microsoft.com/office/officeart/2005/8/quickstyle/simple2" qsCatId="simple" csTypeId="urn:microsoft.com/office/officeart/2005/8/colors/colorful4" csCatId="colorful" phldr="1"/>
      <dgm:spPr/>
      <dgm:t>
        <a:bodyPr/>
        <a:lstStyle/>
        <a:p>
          <a:endParaRPr lang="id-ID"/>
        </a:p>
      </dgm:t>
    </dgm:pt>
    <dgm:pt modelId="{7676AF09-37C7-0543-B3F2-DD08E754086C}">
      <dgm:prSet phldrT="[Teks]"/>
      <dgm:spPr/>
      <dgm:t>
        <a:bodyPr/>
        <a:lstStyle/>
        <a:p>
          <a:r>
            <a:rPr lang="id-ID" dirty="0"/>
            <a:t>Bank Syariah Indonesia (BSI)</a:t>
          </a:r>
        </a:p>
      </dgm:t>
    </dgm:pt>
    <dgm:pt modelId="{26905BE0-186C-1D46-8DC2-7F0DDB4817E1}" type="parTrans" cxnId="{EEF93A02-B542-3C4C-97D1-83781D948AAE}">
      <dgm:prSet/>
      <dgm:spPr/>
      <dgm:t>
        <a:bodyPr/>
        <a:lstStyle/>
        <a:p>
          <a:endParaRPr lang="id-ID"/>
        </a:p>
      </dgm:t>
    </dgm:pt>
    <dgm:pt modelId="{A58BCF89-E204-CC43-BD90-13D61154BF03}" type="sibTrans" cxnId="{EEF93A02-B542-3C4C-97D1-83781D948AAE}">
      <dgm:prSet/>
      <dgm:spPr/>
      <dgm:t>
        <a:bodyPr/>
        <a:lstStyle/>
        <a:p>
          <a:endParaRPr lang="id-ID"/>
        </a:p>
      </dgm:t>
    </dgm:pt>
    <dgm:pt modelId="{EDA0A149-A526-3842-A05A-0205F26E1751}">
      <dgm:prSet phldrT="[Teks]"/>
      <dgm:spPr/>
      <dgm:t>
        <a:bodyPr/>
        <a:lstStyle/>
        <a:p>
          <a:r>
            <a:rPr lang="id-ID" dirty="0"/>
            <a:t>Bank Rakyat Indonesia (BRI)</a:t>
          </a:r>
        </a:p>
      </dgm:t>
    </dgm:pt>
    <dgm:pt modelId="{45C057A5-3C73-F84B-9769-38FEDBF72E52}" type="parTrans" cxnId="{0C1143DD-27B0-284B-963A-ECF7D174C780}">
      <dgm:prSet/>
      <dgm:spPr/>
      <dgm:t>
        <a:bodyPr/>
        <a:lstStyle/>
        <a:p>
          <a:endParaRPr lang="id-ID"/>
        </a:p>
      </dgm:t>
    </dgm:pt>
    <dgm:pt modelId="{9AEB8CF8-0B43-8F4B-8EDC-B60EAC009359}" type="sibTrans" cxnId="{0C1143DD-27B0-284B-963A-ECF7D174C780}">
      <dgm:prSet/>
      <dgm:spPr/>
      <dgm:t>
        <a:bodyPr/>
        <a:lstStyle/>
        <a:p>
          <a:endParaRPr lang="id-ID"/>
        </a:p>
      </dgm:t>
    </dgm:pt>
    <dgm:pt modelId="{20CC9C1F-F781-C146-AA79-F2B5C9DCC2F1}">
      <dgm:prSet phldrT="[Teks]"/>
      <dgm:spPr/>
      <dgm:t>
        <a:bodyPr/>
        <a:lstStyle/>
        <a:p>
          <a:r>
            <a:rPr lang="id-ID" dirty="0"/>
            <a:t>Bank Indonesia (BI)</a:t>
          </a:r>
        </a:p>
      </dgm:t>
    </dgm:pt>
    <dgm:pt modelId="{722CA366-9997-4F4E-8A58-283DE3D62297}" type="parTrans" cxnId="{7CF7F32F-47F4-834C-971F-E4C3B7170AA2}">
      <dgm:prSet/>
      <dgm:spPr/>
      <dgm:t>
        <a:bodyPr/>
        <a:lstStyle/>
        <a:p>
          <a:endParaRPr lang="id-ID"/>
        </a:p>
      </dgm:t>
    </dgm:pt>
    <dgm:pt modelId="{AD94B17A-F729-7343-B308-63797936F33A}" type="sibTrans" cxnId="{7CF7F32F-47F4-834C-971F-E4C3B7170AA2}">
      <dgm:prSet/>
      <dgm:spPr/>
      <dgm:t>
        <a:bodyPr/>
        <a:lstStyle/>
        <a:p>
          <a:endParaRPr lang="id-ID"/>
        </a:p>
      </dgm:t>
    </dgm:pt>
    <dgm:pt modelId="{53AB7E5D-47D2-BC4A-A8F8-36B6ECA2F8B7}" type="pres">
      <dgm:prSet presAssocID="{C67AB982-E0EB-F940-9772-EFADDA893A58}" presName="Name0" presStyleCnt="0">
        <dgm:presLayoutVars>
          <dgm:dir/>
          <dgm:resizeHandles val="exact"/>
        </dgm:presLayoutVars>
      </dgm:prSet>
      <dgm:spPr/>
    </dgm:pt>
    <dgm:pt modelId="{9DB7226E-43D9-0740-8AD1-9D632C83A4F2}" type="pres">
      <dgm:prSet presAssocID="{7676AF09-37C7-0543-B3F2-DD08E754086C}" presName="node" presStyleLbl="node1" presStyleIdx="0" presStyleCnt="3">
        <dgm:presLayoutVars>
          <dgm:bulletEnabled val="1"/>
        </dgm:presLayoutVars>
      </dgm:prSet>
      <dgm:spPr/>
    </dgm:pt>
    <dgm:pt modelId="{B6E34604-8422-C541-864A-2BE527632C55}" type="pres">
      <dgm:prSet presAssocID="{A58BCF89-E204-CC43-BD90-13D61154BF03}" presName="sibTrans" presStyleLbl="sibTrans2D1" presStyleIdx="0" presStyleCnt="3"/>
      <dgm:spPr/>
    </dgm:pt>
    <dgm:pt modelId="{CEA73DFF-D3C8-C846-A54E-63B02918EA90}" type="pres">
      <dgm:prSet presAssocID="{A58BCF89-E204-CC43-BD90-13D61154BF03}" presName="connectorText" presStyleLbl="sibTrans2D1" presStyleIdx="0" presStyleCnt="3"/>
      <dgm:spPr/>
    </dgm:pt>
    <dgm:pt modelId="{4F887D81-D1D9-AC4D-BD06-56C5A0650807}" type="pres">
      <dgm:prSet presAssocID="{EDA0A149-A526-3842-A05A-0205F26E1751}" presName="node" presStyleLbl="node1" presStyleIdx="1" presStyleCnt="3">
        <dgm:presLayoutVars>
          <dgm:bulletEnabled val="1"/>
        </dgm:presLayoutVars>
      </dgm:prSet>
      <dgm:spPr/>
    </dgm:pt>
    <dgm:pt modelId="{6A5D94EF-346F-5046-B082-D482B2E6597E}" type="pres">
      <dgm:prSet presAssocID="{9AEB8CF8-0B43-8F4B-8EDC-B60EAC009359}" presName="sibTrans" presStyleLbl="sibTrans2D1" presStyleIdx="1" presStyleCnt="3"/>
      <dgm:spPr/>
    </dgm:pt>
    <dgm:pt modelId="{D0E187FC-82C0-F145-B544-7DB88C32A187}" type="pres">
      <dgm:prSet presAssocID="{9AEB8CF8-0B43-8F4B-8EDC-B60EAC009359}" presName="connectorText" presStyleLbl="sibTrans2D1" presStyleIdx="1" presStyleCnt="3"/>
      <dgm:spPr/>
    </dgm:pt>
    <dgm:pt modelId="{1E9E9F50-87D4-594B-B8D1-EC24C1938971}" type="pres">
      <dgm:prSet presAssocID="{20CC9C1F-F781-C146-AA79-F2B5C9DCC2F1}" presName="node" presStyleLbl="node1" presStyleIdx="2" presStyleCnt="3">
        <dgm:presLayoutVars>
          <dgm:bulletEnabled val="1"/>
        </dgm:presLayoutVars>
      </dgm:prSet>
      <dgm:spPr/>
    </dgm:pt>
    <dgm:pt modelId="{F37B4A6B-EF03-1946-9CC7-83A16759886E}" type="pres">
      <dgm:prSet presAssocID="{AD94B17A-F729-7343-B308-63797936F33A}" presName="sibTrans" presStyleLbl="sibTrans2D1" presStyleIdx="2" presStyleCnt="3"/>
      <dgm:spPr/>
    </dgm:pt>
    <dgm:pt modelId="{BDDF6590-5838-B644-951F-3230B8ADC084}" type="pres">
      <dgm:prSet presAssocID="{AD94B17A-F729-7343-B308-63797936F33A}" presName="connectorText" presStyleLbl="sibTrans2D1" presStyleIdx="2" presStyleCnt="3"/>
      <dgm:spPr/>
    </dgm:pt>
  </dgm:ptLst>
  <dgm:cxnLst>
    <dgm:cxn modelId="{EEF93A02-B542-3C4C-97D1-83781D948AAE}" srcId="{C67AB982-E0EB-F940-9772-EFADDA893A58}" destId="{7676AF09-37C7-0543-B3F2-DD08E754086C}" srcOrd="0" destOrd="0" parTransId="{26905BE0-186C-1D46-8DC2-7F0DDB4817E1}" sibTransId="{A58BCF89-E204-CC43-BD90-13D61154BF03}"/>
    <dgm:cxn modelId="{7CF7F32F-47F4-834C-971F-E4C3B7170AA2}" srcId="{C67AB982-E0EB-F940-9772-EFADDA893A58}" destId="{20CC9C1F-F781-C146-AA79-F2B5C9DCC2F1}" srcOrd="2" destOrd="0" parTransId="{722CA366-9997-4F4E-8A58-283DE3D62297}" sibTransId="{AD94B17A-F729-7343-B308-63797936F33A}"/>
    <dgm:cxn modelId="{F9527932-D364-274F-863A-3AD78A118E75}" type="presOf" srcId="{A58BCF89-E204-CC43-BD90-13D61154BF03}" destId="{CEA73DFF-D3C8-C846-A54E-63B02918EA90}" srcOrd="1" destOrd="0" presId="urn:microsoft.com/office/officeart/2005/8/layout/cycle7"/>
    <dgm:cxn modelId="{AA514B37-B689-4B48-845B-31B433EE4530}" type="presOf" srcId="{9AEB8CF8-0B43-8F4B-8EDC-B60EAC009359}" destId="{D0E187FC-82C0-F145-B544-7DB88C32A187}" srcOrd="1" destOrd="0" presId="urn:microsoft.com/office/officeart/2005/8/layout/cycle7"/>
    <dgm:cxn modelId="{14AD153C-7A09-A548-A580-E66AD073467B}" type="presOf" srcId="{C67AB982-E0EB-F940-9772-EFADDA893A58}" destId="{53AB7E5D-47D2-BC4A-A8F8-36B6ECA2F8B7}" srcOrd="0" destOrd="0" presId="urn:microsoft.com/office/officeart/2005/8/layout/cycle7"/>
    <dgm:cxn modelId="{3707EF43-C71D-DB4C-8434-3F128FAAE31F}" type="presOf" srcId="{AD94B17A-F729-7343-B308-63797936F33A}" destId="{F37B4A6B-EF03-1946-9CC7-83A16759886E}" srcOrd="0" destOrd="0" presId="urn:microsoft.com/office/officeart/2005/8/layout/cycle7"/>
    <dgm:cxn modelId="{DBFCF850-2E61-5248-8BC5-23EA29CABAE3}" type="presOf" srcId="{EDA0A149-A526-3842-A05A-0205F26E1751}" destId="{4F887D81-D1D9-AC4D-BD06-56C5A0650807}" srcOrd="0" destOrd="0" presId="urn:microsoft.com/office/officeart/2005/8/layout/cycle7"/>
    <dgm:cxn modelId="{D6346E75-FC85-A94C-99CA-2658DDC4871B}" type="presOf" srcId="{A58BCF89-E204-CC43-BD90-13D61154BF03}" destId="{B6E34604-8422-C541-864A-2BE527632C55}" srcOrd="0" destOrd="0" presId="urn:microsoft.com/office/officeart/2005/8/layout/cycle7"/>
    <dgm:cxn modelId="{1F978982-DCFE-1F4F-8387-BCA0CEBCE875}" type="presOf" srcId="{20CC9C1F-F781-C146-AA79-F2B5C9DCC2F1}" destId="{1E9E9F50-87D4-594B-B8D1-EC24C1938971}" srcOrd="0" destOrd="0" presId="urn:microsoft.com/office/officeart/2005/8/layout/cycle7"/>
    <dgm:cxn modelId="{A62659B0-05AC-9B40-A857-E5122E5991B4}" type="presOf" srcId="{9AEB8CF8-0B43-8F4B-8EDC-B60EAC009359}" destId="{6A5D94EF-346F-5046-B082-D482B2E6597E}" srcOrd="0" destOrd="0" presId="urn:microsoft.com/office/officeart/2005/8/layout/cycle7"/>
    <dgm:cxn modelId="{9744A7C0-1D5C-8649-AC8B-47A00189B5DE}" type="presOf" srcId="{7676AF09-37C7-0543-B3F2-DD08E754086C}" destId="{9DB7226E-43D9-0740-8AD1-9D632C83A4F2}" srcOrd="0" destOrd="0" presId="urn:microsoft.com/office/officeart/2005/8/layout/cycle7"/>
    <dgm:cxn modelId="{1998B7D7-A885-0E4A-AD0B-2EE64C4F2F8D}" type="presOf" srcId="{AD94B17A-F729-7343-B308-63797936F33A}" destId="{BDDF6590-5838-B644-951F-3230B8ADC084}" srcOrd="1" destOrd="0" presId="urn:microsoft.com/office/officeart/2005/8/layout/cycle7"/>
    <dgm:cxn modelId="{0C1143DD-27B0-284B-963A-ECF7D174C780}" srcId="{C67AB982-E0EB-F940-9772-EFADDA893A58}" destId="{EDA0A149-A526-3842-A05A-0205F26E1751}" srcOrd="1" destOrd="0" parTransId="{45C057A5-3C73-F84B-9769-38FEDBF72E52}" sibTransId="{9AEB8CF8-0B43-8F4B-8EDC-B60EAC009359}"/>
    <dgm:cxn modelId="{E17A6A3F-7E79-6043-97AA-24C15F414C6F}" type="presParOf" srcId="{53AB7E5D-47D2-BC4A-A8F8-36B6ECA2F8B7}" destId="{9DB7226E-43D9-0740-8AD1-9D632C83A4F2}" srcOrd="0" destOrd="0" presId="urn:microsoft.com/office/officeart/2005/8/layout/cycle7"/>
    <dgm:cxn modelId="{DC68442B-7380-B84B-BDD6-D4B62164320C}" type="presParOf" srcId="{53AB7E5D-47D2-BC4A-A8F8-36B6ECA2F8B7}" destId="{B6E34604-8422-C541-864A-2BE527632C55}" srcOrd="1" destOrd="0" presId="urn:microsoft.com/office/officeart/2005/8/layout/cycle7"/>
    <dgm:cxn modelId="{ECA604A0-D8E7-5E4F-92E2-178FDE130D54}" type="presParOf" srcId="{B6E34604-8422-C541-864A-2BE527632C55}" destId="{CEA73DFF-D3C8-C846-A54E-63B02918EA90}" srcOrd="0" destOrd="0" presId="urn:microsoft.com/office/officeart/2005/8/layout/cycle7"/>
    <dgm:cxn modelId="{43C81B1E-1D66-1945-A5EB-3EA3953FDC5F}" type="presParOf" srcId="{53AB7E5D-47D2-BC4A-A8F8-36B6ECA2F8B7}" destId="{4F887D81-D1D9-AC4D-BD06-56C5A0650807}" srcOrd="2" destOrd="0" presId="urn:microsoft.com/office/officeart/2005/8/layout/cycle7"/>
    <dgm:cxn modelId="{8DCDF36B-F22B-9046-8519-34F2C9CC97D5}" type="presParOf" srcId="{53AB7E5D-47D2-BC4A-A8F8-36B6ECA2F8B7}" destId="{6A5D94EF-346F-5046-B082-D482B2E6597E}" srcOrd="3" destOrd="0" presId="urn:microsoft.com/office/officeart/2005/8/layout/cycle7"/>
    <dgm:cxn modelId="{B6C76082-C4C8-5E48-97EA-0D40B404897C}" type="presParOf" srcId="{6A5D94EF-346F-5046-B082-D482B2E6597E}" destId="{D0E187FC-82C0-F145-B544-7DB88C32A187}" srcOrd="0" destOrd="0" presId="urn:microsoft.com/office/officeart/2005/8/layout/cycle7"/>
    <dgm:cxn modelId="{94ADA2A1-BB21-0647-813F-92697F9248DE}" type="presParOf" srcId="{53AB7E5D-47D2-BC4A-A8F8-36B6ECA2F8B7}" destId="{1E9E9F50-87D4-594B-B8D1-EC24C1938971}" srcOrd="4" destOrd="0" presId="urn:microsoft.com/office/officeart/2005/8/layout/cycle7"/>
    <dgm:cxn modelId="{A1E1BD7C-2B9C-584A-A187-8EAB96A57425}" type="presParOf" srcId="{53AB7E5D-47D2-BC4A-A8F8-36B6ECA2F8B7}" destId="{F37B4A6B-EF03-1946-9CC7-83A16759886E}" srcOrd="5" destOrd="0" presId="urn:microsoft.com/office/officeart/2005/8/layout/cycle7"/>
    <dgm:cxn modelId="{D483C6C2-28FA-C446-8303-2F44AD65A130}" type="presParOf" srcId="{F37B4A6B-EF03-1946-9CC7-83A16759886E}" destId="{BDDF6590-5838-B644-951F-3230B8ADC08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FB39D1-9068-F54A-B0CD-CF2C088F7E0F}" type="doc">
      <dgm:prSet loTypeId="urn:microsoft.com/office/officeart/2005/8/layout/venn1" loCatId="" qsTypeId="urn:microsoft.com/office/officeart/2005/8/quickstyle/simple4" qsCatId="simple" csTypeId="urn:microsoft.com/office/officeart/2005/8/colors/colorful5" csCatId="colorful" phldr="1"/>
      <dgm:spPr/>
    </dgm:pt>
    <dgm:pt modelId="{AD3EA2A6-1E48-604B-96EF-BD9EFBFDCC21}">
      <dgm:prSet phldrT="[Teks]"/>
      <dgm:spPr/>
      <dgm:t>
        <a:bodyPr/>
        <a:lstStyle/>
        <a:p>
          <a:r>
            <a:rPr lang="id-ID" dirty="0"/>
            <a:t>Perdata</a:t>
          </a:r>
        </a:p>
      </dgm:t>
    </dgm:pt>
    <dgm:pt modelId="{76022995-B1ED-8140-B17E-72889E89FDC2}" type="parTrans" cxnId="{FA9B6168-1018-EF46-AE2A-0FB457C23351}">
      <dgm:prSet/>
      <dgm:spPr/>
      <dgm:t>
        <a:bodyPr/>
        <a:lstStyle/>
        <a:p>
          <a:endParaRPr lang="id-ID"/>
        </a:p>
      </dgm:t>
    </dgm:pt>
    <dgm:pt modelId="{217AFFA8-5398-2245-A218-35439CCFFE83}" type="sibTrans" cxnId="{FA9B6168-1018-EF46-AE2A-0FB457C23351}">
      <dgm:prSet/>
      <dgm:spPr/>
      <dgm:t>
        <a:bodyPr/>
        <a:lstStyle/>
        <a:p>
          <a:endParaRPr lang="id-ID"/>
        </a:p>
      </dgm:t>
    </dgm:pt>
    <dgm:pt modelId="{8CE79E72-8135-7648-8F07-2B4AC0DF4FBB}">
      <dgm:prSet phldrT="[Teks]"/>
      <dgm:spPr/>
      <dgm:t>
        <a:bodyPr/>
        <a:lstStyle/>
        <a:p>
          <a:r>
            <a:rPr lang="id-ID" dirty="0"/>
            <a:t>Administrasi</a:t>
          </a:r>
        </a:p>
      </dgm:t>
    </dgm:pt>
    <dgm:pt modelId="{9F1F641F-DC0A-2340-A42C-E9800BE1C88C}" type="parTrans" cxnId="{EDBF8E8B-7D10-D442-8321-9DAA8729D709}">
      <dgm:prSet/>
      <dgm:spPr/>
      <dgm:t>
        <a:bodyPr/>
        <a:lstStyle/>
        <a:p>
          <a:endParaRPr lang="id-ID"/>
        </a:p>
      </dgm:t>
    </dgm:pt>
    <dgm:pt modelId="{A3DCB744-2DB6-A54F-BE40-3810BBD09A2E}" type="sibTrans" cxnId="{EDBF8E8B-7D10-D442-8321-9DAA8729D709}">
      <dgm:prSet/>
      <dgm:spPr/>
      <dgm:t>
        <a:bodyPr/>
        <a:lstStyle/>
        <a:p>
          <a:endParaRPr lang="id-ID"/>
        </a:p>
      </dgm:t>
    </dgm:pt>
    <dgm:pt modelId="{CB35135E-12C7-9A41-99AF-9D574A6C8131}">
      <dgm:prSet phldrT="[Teks]"/>
      <dgm:spPr/>
      <dgm:t>
        <a:bodyPr/>
        <a:lstStyle/>
        <a:p>
          <a:r>
            <a:rPr lang="id-ID" dirty="0"/>
            <a:t>Pidana</a:t>
          </a:r>
        </a:p>
      </dgm:t>
    </dgm:pt>
    <dgm:pt modelId="{37B140BB-0273-EE43-8A70-3CDB66571403}" type="parTrans" cxnId="{C2A5CC2D-0096-A64A-BCEE-1C9D4EBF84F9}">
      <dgm:prSet/>
      <dgm:spPr/>
      <dgm:t>
        <a:bodyPr/>
        <a:lstStyle/>
        <a:p>
          <a:endParaRPr lang="id-ID"/>
        </a:p>
      </dgm:t>
    </dgm:pt>
    <dgm:pt modelId="{0404EDCD-591C-854B-884F-77FA3B111F5A}" type="sibTrans" cxnId="{C2A5CC2D-0096-A64A-BCEE-1C9D4EBF84F9}">
      <dgm:prSet/>
      <dgm:spPr/>
      <dgm:t>
        <a:bodyPr/>
        <a:lstStyle/>
        <a:p>
          <a:endParaRPr lang="id-ID"/>
        </a:p>
      </dgm:t>
    </dgm:pt>
    <dgm:pt modelId="{4CE60616-294E-674C-A611-35595CDF88D4}" type="pres">
      <dgm:prSet presAssocID="{A6FB39D1-9068-F54A-B0CD-CF2C088F7E0F}" presName="compositeShape" presStyleCnt="0">
        <dgm:presLayoutVars>
          <dgm:chMax val="7"/>
          <dgm:dir/>
          <dgm:resizeHandles val="exact"/>
        </dgm:presLayoutVars>
      </dgm:prSet>
      <dgm:spPr/>
    </dgm:pt>
    <dgm:pt modelId="{7DDD2220-75EA-D148-8142-06E63CFB30D2}" type="pres">
      <dgm:prSet presAssocID="{AD3EA2A6-1E48-604B-96EF-BD9EFBFDCC21}" presName="circ1" presStyleLbl="vennNode1" presStyleIdx="0" presStyleCnt="3"/>
      <dgm:spPr/>
    </dgm:pt>
    <dgm:pt modelId="{48FFE9AC-4E9E-684D-865D-633C28E17A51}" type="pres">
      <dgm:prSet presAssocID="{AD3EA2A6-1E48-604B-96EF-BD9EFBFDCC21}" presName="circ1Tx" presStyleLbl="revTx" presStyleIdx="0" presStyleCnt="0">
        <dgm:presLayoutVars>
          <dgm:chMax val="0"/>
          <dgm:chPref val="0"/>
          <dgm:bulletEnabled val="1"/>
        </dgm:presLayoutVars>
      </dgm:prSet>
      <dgm:spPr/>
    </dgm:pt>
    <dgm:pt modelId="{A492C138-7797-6747-852E-64A82FAD4DC4}" type="pres">
      <dgm:prSet presAssocID="{8CE79E72-8135-7648-8F07-2B4AC0DF4FBB}" presName="circ2" presStyleLbl="vennNode1" presStyleIdx="1" presStyleCnt="3"/>
      <dgm:spPr/>
    </dgm:pt>
    <dgm:pt modelId="{8B24022A-8073-DD4E-B6EE-BE15466AC90C}" type="pres">
      <dgm:prSet presAssocID="{8CE79E72-8135-7648-8F07-2B4AC0DF4FBB}" presName="circ2Tx" presStyleLbl="revTx" presStyleIdx="0" presStyleCnt="0">
        <dgm:presLayoutVars>
          <dgm:chMax val="0"/>
          <dgm:chPref val="0"/>
          <dgm:bulletEnabled val="1"/>
        </dgm:presLayoutVars>
      </dgm:prSet>
      <dgm:spPr/>
    </dgm:pt>
    <dgm:pt modelId="{5E10B2C7-B879-5544-B3F8-21F92FC5ACCE}" type="pres">
      <dgm:prSet presAssocID="{CB35135E-12C7-9A41-99AF-9D574A6C8131}" presName="circ3" presStyleLbl="vennNode1" presStyleIdx="2" presStyleCnt="3"/>
      <dgm:spPr/>
    </dgm:pt>
    <dgm:pt modelId="{846D43D2-A78A-2240-9AE7-53AA01FC3CB6}" type="pres">
      <dgm:prSet presAssocID="{CB35135E-12C7-9A41-99AF-9D574A6C8131}" presName="circ3Tx" presStyleLbl="revTx" presStyleIdx="0" presStyleCnt="0">
        <dgm:presLayoutVars>
          <dgm:chMax val="0"/>
          <dgm:chPref val="0"/>
          <dgm:bulletEnabled val="1"/>
        </dgm:presLayoutVars>
      </dgm:prSet>
      <dgm:spPr/>
    </dgm:pt>
  </dgm:ptLst>
  <dgm:cxnLst>
    <dgm:cxn modelId="{9E214E0C-F9FC-0442-8FE4-7A95391F97FF}" type="presOf" srcId="{8CE79E72-8135-7648-8F07-2B4AC0DF4FBB}" destId="{A492C138-7797-6747-852E-64A82FAD4DC4}" srcOrd="0" destOrd="0" presId="urn:microsoft.com/office/officeart/2005/8/layout/venn1"/>
    <dgm:cxn modelId="{C2A5CC2D-0096-A64A-BCEE-1C9D4EBF84F9}" srcId="{A6FB39D1-9068-F54A-B0CD-CF2C088F7E0F}" destId="{CB35135E-12C7-9A41-99AF-9D574A6C8131}" srcOrd="2" destOrd="0" parTransId="{37B140BB-0273-EE43-8A70-3CDB66571403}" sibTransId="{0404EDCD-591C-854B-884F-77FA3B111F5A}"/>
    <dgm:cxn modelId="{FA9B6168-1018-EF46-AE2A-0FB457C23351}" srcId="{A6FB39D1-9068-F54A-B0CD-CF2C088F7E0F}" destId="{AD3EA2A6-1E48-604B-96EF-BD9EFBFDCC21}" srcOrd="0" destOrd="0" parTransId="{76022995-B1ED-8140-B17E-72889E89FDC2}" sibTransId="{217AFFA8-5398-2245-A218-35439CCFFE83}"/>
    <dgm:cxn modelId="{BD35A26E-2A7D-554C-90FE-7980DFB47FDA}" type="presOf" srcId="{8CE79E72-8135-7648-8F07-2B4AC0DF4FBB}" destId="{8B24022A-8073-DD4E-B6EE-BE15466AC90C}" srcOrd="1" destOrd="0" presId="urn:microsoft.com/office/officeart/2005/8/layout/venn1"/>
    <dgm:cxn modelId="{EDBF8E8B-7D10-D442-8321-9DAA8729D709}" srcId="{A6FB39D1-9068-F54A-B0CD-CF2C088F7E0F}" destId="{8CE79E72-8135-7648-8F07-2B4AC0DF4FBB}" srcOrd="1" destOrd="0" parTransId="{9F1F641F-DC0A-2340-A42C-E9800BE1C88C}" sibTransId="{A3DCB744-2DB6-A54F-BE40-3810BBD09A2E}"/>
    <dgm:cxn modelId="{369BCAA6-C7AE-874D-AB9A-2E1EDCE40D38}" type="presOf" srcId="{A6FB39D1-9068-F54A-B0CD-CF2C088F7E0F}" destId="{4CE60616-294E-674C-A611-35595CDF88D4}" srcOrd="0" destOrd="0" presId="urn:microsoft.com/office/officeart/2005/8/layout/venn1"/>
    <dgm:cxn modelId="{7C1C86BE-EA69-F44A-AFF7-83F6EDD1D334}" type="presOf" srcId="{AD3EA2A6-1E48-604B-96EF-BD9EFBFDCC21}" destId="{7DDD2220-75EA-D148-8142-06E63CFB30D2}" srcOrd="0" destOrd="0" presId="urn:microsoft.com/office/officeart/2005/8/layout/venn1"/>
    <dgm:cxn modelId="{B9341AC6-4221-3642-91A9-0D5BF84AA8E8}" type="presOf" srcId="{CB35135E-12C7-9A41-99AF-9D574A6C8131}" destId="{846D43D2-A78A-2240-9AE7-53AA01FC3CB6}" srcOrd="1" destOrd="0" presId="urn:microsoft.com/office/officeart/2005/8/layout/venn1"/>
    <dgm:cxn modelId="{61C8FDF0-B027-4641-9D04-BA1930C6D339}" type="presOf" srcId="{AD3EA2A6-1E48-604B-96EF-BD9EFBFDCC21}" destId="{48FFE9AC-4E9E-684D-865D-633C28E17A51}" srcOrd="1" destOrd="0" presId="urn:microsoft.com/office/officeart/2005/8/layout/venn1"/>
    <dgm:cxn modelId="{BA53AAFE-0C37-D149-A01E-75E1D39C152A}" type="presOf" srcId="{CB35135E-12C7-9A41-99AF-9D574A6C8131}" destId="{5E10B2C7-B879-5544-B3F8-21F92FC5ACCE}" srcOrd="0" destOrd="0" presId="urn:microsoft.com/office/officeart/2005/8/layout/venn1"/>
    <dgm:cxn modelId="{E0BAC9E2-2E27-D84B-966C-0F4F722B2249}" type="presParOf" srcId="{4CE60616-294E-674C-A611-35595CDF88D4}" destId="{7DDD2220-75EA-D148-8142-06E63CFB30D2}" srcOrd="0" destOrd="0" presId="urn:microsoft.com/office/officeart/2005/8/layout/venn1"/>
    <dgm:cxn modelId="{18C95960-89E7-904B-A591-B17BA419B2F6}" type="presParOf" srcId="{4CE60616-294E-674C-A611-35595CDF88D4}" destId="{48FFE9AC-4E9E-684D-865D-633C28E17A51}" srcOrd="1" destOrd="0" presId="urn:microsoft.com/office/officeart/2005/8/layout/venn1"/>
    <dgm:cxn modelId="{FDAB367C-7CBD-ED4A-B96A-FDB43686EE9A}" type="presParOf" srcId="{4CE60616-294E-674C-A611-35595CDF88D4}" destId="{A492C138-7797-6747-852E-64A82FAD4DC4}" srcOrd="2" destOrd="0" presId="urn:microsoft.com/office/officeart/2005/8/layout/venn1"/>
    <dgm:cxn modelId="{1069BA8B-B871-894B-8648-56DC8FCE77EC}" type="presParOf" srcId="{4CE60616-294E-674C-A611-35595CDF88D4}" destId="{8B24022A-8073-DD4E-B6EE-BE15466AC90C}" srcOrd="3" destOrd="0" presId="urn:microsoft.com/office/officeart/2005/8/layout/venn1"/>
    <dgm:cxn modelId="{A68CD984-CD15-0746-A46F-7CB3925562FB}" type="presParOf" srcId="{4CE60616-294E-674C-A611-35595CDF88D4}" destId="{5E10B2C7-B879-5544-B3F8-21F92FC5ACCE}" srcOrd="4" destOrd="0" presId="urn:microsoft.com/office/officeart/2005/8/layout/venn1"/>
    <dgm:cxn modelId="{9CAC4E61-0169-794A-95CC-91223FC54222}" type="presParOf" srcId="{4CE60616-294E-674C-A611-35595CDF88D4}" destId="{846D43D2-A78A-2240-9AE7-53AA01FC3CB6}"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05D9B2-538D-3348-9E87-B8CC26D2E0E5}" type="doc">
      <dgm:prSet loTypeId="urn:microsoft.com/office/officeart/2005/8/layout/vProcess5" loCatId="" qsTypeId="urn:microsoft.com/office/officeart/2005/8/quickstyle/simple1" qsCatId="simple" csTypeId="urn:microsoft.com/office/officeart/2005/8/colors/accent1_1" csCatId="accent1" phldr="1"/>
      <dgm:spPr/>
      <dgm:t>
        <a:bodyPr/>
        <a:lstStyle/>
        <a:p>
          <a:endParaRPr lang="id-ID"/>
        </a:p>
      </dgm:t>
    </dgm:pt>
    <dgm:pt modelId="{ED1E73F0-BB36-8442-B6ED-6E8BAF150B30}">
      <dgm:prSet phldrT="[Teks]"/>
      <dgm:spPr/>
      <dgm:t>
        <a:bodyPr/>
        <a:lstStyle/>
        <a:p>
          <a:r>
            <a:rPr lang="id-ID" dirty="0" err="1">
              <a:latin typeface="Cambria" panose="02040503050406030204" pitchFamily="18" charset="0"/>
            </a:rPr>
            <a:t>GugatanPerbuatan</a:t>
          </a:r>
          <a:r>
            <a:rPr lang="id-ID" dirty="0">
              <a:latin typeface="Cambria" panose="02040503050406030204" pitchFamily="18" charset="0"/>
            </a:rPr>
            <a:t> Melawan Hukum (PMH) atas dasar kesalahan berdasarkan ketentuan UU (1365 </a:t>
          </a:r>
          <a:r>
            <a:rPr lang="id-ID" dirty="0" err="1">
              <a:latin typeface="Cambria" panose="02040503050406030204" pitchFamily="18" charset="0"/>
            </a:rPr>
            <a:t>KUHPerdata</a:t>
          </a:r>
          <a:r>
            <a:rPr lang="id-ID" dirty="0">
              <a:latin typeface="Cambria" panose="02040503050406030204" pitchFamily="18" charset="0"/>
            </a:rPr>
            <a:t>)</a:t>
          </a:r>
        </a:p>
      </dgm:t>
    </dgm:pt>
    <dgm:pt modelId="{682F2DBB-5D1E-7047-8B31-D42B22F72E9E}" type="parTrans" cxnId="{568BA15E-2BA2-7C40-83FC-8C5E518881B6}">
      <dgm:prSet/>
      <dgm:spPr/>
      <dgm:t>
        <a:bodyPr/>
        <a:lstStyle/>
        <a:p>
          <a:endParaRPr lang="id-ID">
            <a:latin typeface="Cambria" panose="02040503050406030204" pitchFamily="18" charset="0"/>
          </a:endParaRPr>
        </a:p>
      </dgm:t>
    </dgm:pt>
    <dgm:pt modelId="{658D1FCA-C5CB-BB48-9DE8-1BFF83986C05}" type="sibTrans" cxnId="{568BA15E-2BA2-7C40-83FC-8C5E518881B6}">
      <dgm:prSet/>
      <dgm:spPr/>
      <dgm:t>
        <a:bodyPr/>
        <a:lstStyle/>
        <a:p>
          <a:endParaRPr lang="id-ID">
            <a:latin typeface="Cambria" panose="02040503050406030204" pitchFamily="18" charset="0"/>
          </a:endParaRPr>
        </a:p>
      </dgm:t>
    </dgm:pt>
    <dgm:pt modelId="{76E90DE7-3EC7-6F48-B953-54E7DFFBFD9C}">
      <dgm:prSet phldrT="[Teks]"/>
      <dgm:spPr/>
      <dgm:t>
        <a:bodyPr/>
        <a:lstStyle/>
        <a:p>
          <a:r>
            <a:rPr lang="id-ID" dirty="0">
              <a:latin typeface="Cambria" panose="02040503050406030204" pitchFamily="18" charset="0"/>
            </a:rPr>
            <a:t>Gugatan atas dasar </a:t>
          </a:r>
          <a:r>
            <a:rPr lang="id-ID" dirty="0" err="1">
              <a:latin typeface="Cambria" panose="02040503050406030204" pitchFamily="18" charset="0"/>
            </a:rPr>
            <a:t>ketidakpatutan</a:t>
          </a:r>
          <a:r>
            <a:rPr lang="id-ID" dirty="0">
              <a:latin typeface="Cambria" panose="02040503050406030204" pitchFamily="18" charset="0"/>
            </a:rPr>
            <a:t> atau </a:t>
          </a:r>
          <a:r>
            <a:rPr lang="id-ID" dirty="0" err="1">
              <a:latin typeface="Cambria" panose="02040503050406030204" pitchFamily="18" charset="0"/>
            </a:rPr>
            <a:t>ketidakhati</a:t>
          </a:r>
          <a:r>
            <a:rPr lang="id-ID" dirty="0">
              <a:latin typeface="Cambria" panose="02040503050406030204" pitchFamily="18" charset="0"/>
            </a:rPr>
            <a:t>-hatian (1366 </a:t>
          </a:r>
          <a:r>
            <a:rPr lang="id-ID" dirty="0" err="1">
              <a:latin typeface="Cambria" panose="02040503050406030204" pitchFamily="18" charset="0"/>
            </a:rPr>
            <a:t>KUHPerdata</a:t>
          </a:r>
          <a:r>
            <a:rPr lang="id-ID" dirty="0">
              <a:latin typeface="Cambria" panose="02040503050406030204" pitchFamily="18" charset="0"/>
            </a:rPr>
            <a:t>)</a:t>
          </a:r>
        </a:p>
      </dgm:t>
    </dgm:pt>
    <dgm:pt modelId="{D9AC0B01-8D26-694E-8552-98B6780ED680}" type="parTrans" cxnId="{751351B4-0AA4-7240-84AE-ADF4D452C9EA}">
      <dgm:prSet/>
      <dgm:spPr/>
      <dgm:t>
        <a:bodyPr/>
        <a:lstStyle/>
        <a:p>
          <a:endParaRPr lang="id-ID">
            <a:latin typeface="Cambria" panose="02040503050406030204" pitchFamily="18" charset="0"/>
          </a:endParaRPr>
        </a:p>
      </dgm:t>
    </dgm:pt>
    <dgm:pt modelId="{278EE5D9-901D-E348-A53C-6CDE93AFC7E5}" type="sibTrans" cxnId="{751351B4-0AA4-7240-84AE-ADF4D452C9EA}">
      <dgm:prSet/>
      <dgm:spPr/>
      <dgm:t>
        <a:bodyPr/>
        <a:lstStyle/>
        <a:p>
          <a:endParaRPr lang="id-ID">
            <a:latin typeface="Cambria" panose="02040503050406030204" pitchFamily="18" charset="0"/>
          </a:endParaRPr>
        </a:p>
      </dgm:t>
    </dgm:pt>
    <dgm:pt modelId="{6952A1D2-37CF-634E-BDCD-F6A92B3133EA}">
      <dgm:prSet phldrT="[Teks]"/>
      <dgm:spPr/>
      <dgm:t>
        <a:bodyPr/>
        <a:lstStyle/>
        <a:p>
          <a:r>
            <a:rPr lang="id-ID" dirty="0">
              <a:latin typeface="Cambria" panose="02040503050406030204" pitchFamily="18" charset="0"/>
            </a:rPr>
            <a:t>Setiap pengguna dapat menggugat ganti kerugian kepada korporasi dan/atau instansi pemerintah yang membocorkan data tersebut</a:t>
          </a:r>
        </a:p>
      </dgm:t>
    </dgm:pt>
    <dgm:pt modelId="{7C06B436-26C7-2941-91A1-62D0CF87B47E}" type="sibTrans" cxnId="{11B2C887-4CA5-3E49-BF0F-0E4F1D815817}">
      <dgm:prSet/>
      <dgm:spPr/>
      <dgm:t>
        <a:bodyPr/>
        <a:lstStyle/>
        <a:p>
          <a:endParaRPr lang="id-ID">
            <a:latin typeface="Cambria" panose="02040503050406030204" pitchFamily="18" charset="0"/>
          </a:endParaRPr>
        </a:p>
      </dgm:t>
    </dgm:pt>
    <dgm:pt modelId="{9B3A9706-49ED-0840-8EF4-142A929BA5EE}" type="parTrans" cxnId="{11B2C887-4CA5-3E49-BF0F-0E4F1D815817}">
      <dgm:prSet/>
      <dgm:spPr/>
      <dgm:t>
        <a:bodyPr/>
        <a:lstStyle/>
        <a:p>
          <a:endParaRPr lang="id-ID">
            <a:latin typeface="Cambria" panose="02040503050406030204" pitchFamily="18" charset="0"/>
          </a:endParaRPr>
        </a:p>
      </dgm:t>
    </dgm:pt>
    <dgm:pt modelId="{4ABAC704-CA6E-8B48-B125-01742686E2F3}" type="pres">
      <dgm:prSet presAssocID="{8505D9B2-538D-3348-9E87-B8CC26D2E0E5}" presName="outerComposite" presStyleCnt="0">
        <dgm:presLayoutVars>
          <dgm:chMax val="5"/>
          <dgm:dir/>
          <dgm:resizeHandles val="exact"/>
        </dgm:presLayoutVars>
      </dgm:prSet>
      <dgm:spPr/>
    </dgm:pt>
    <dgm:pt modelId="{DF52CEB2-93C1-604E-AFF6-EEEC48CFBA16}" type="pres">
      <dgm:prSet presAssocID="{8505D9B2-538D-3348-9E87-B8CC26D2E0E5}" presName="dummyMaxCanvas" presStyleCnt="0">
        <dgm:presLayoutVars/>
      </dgm:prSet>
      <dgm:spPr/>
    </dgm:pt>
    <dgm:pt modelId="{D65ED955-90DE-2C4C-AF9B-34EF76344BE5}" type="pres">
      <dgm:prSet presAssocID="{8505D9B2-538D-3348-9E87-B8CC26D2E0E5}" presName="ThreeNodes_1" presStyleLbl="node1" presStyleIdx="0" presStyleCnt="3">
        <dgm:presLayoutVars>
          <dgm:bulletEnabled val="1"/>
        </dgm:presLayoutVars>
      </dgm:prSet>
      <dgm:spPr/>
    </dgm:pt>
    <dgm:pt modelId="{82DA5BD5-64FF-DB46-B241-C3D179111ACF}" type="pres">
      <dgm:prSet presAssocID="{8505D9B2-538D-3348-9E87-B8CC26D2E0E5}" presName="ThreeNodes_2" presStyleLbl="node1" presStyleIdx="1" presStyleCnt="3">
        <dgm:presLayoutVars>
          <dgm:bulletEnabled val="1"/>
        </dgm:presLayoutVars>
      </dgm:prSet>
      <dgm:spPr/>
    </dgm:pt>
    <dgm:pt modelId="{097E14EB-7F8F-4347-AA04-7F5C14B06964}" type="pres">
      <dgm:prSet presAssocID="{8505D9B2-538D-3348-9E87-B8CC26D2E0E5}" presName="ThreeNodes_3" presStyleLbl="node1" presStyleIdx="2" presStyleCnt="3">
        <dgm:presLayoutVars>
          <dgm:bulletEnabled val="1"/>
        </dgm:presLayoutVars>
      </dgm:prSet>
      <dgm:spPr/>
    </dgm:pt>
    <dgm:pt modelId="{4F953B6E-34CB-6E40-B46A-204E7BD6DC61}" type="pres">
      <dgm:prSet presAssocID="{8505D9B2-538D-3348-9E87-B8CC26D2E0E5}" presName="ThreeConn_1-2" presStyleLbl="fgAccFollowNode1" presStyleIdx="0" presStyleCnt="2">
        <dgm:presLayoutVars>
          <dgm:bulletEnabled val="1"/>
        </dgm:presLayoutVars>
      </dgm:prSet>
      <dgm:spPr/>
    </dgm:pt>
    <dgm:pt modelId="{AB155546-41E2-9E44-9F72-A26110B56E27}" type="pres">
      <dgm:prSet presAssocID="{8505D9B2-538D-3348-9E87-B8CC26D2E0E5}" presName="ThreeConn_2-3" presStyleLbl="fgAccFollowNode1" presStyleIdx="1" presStyleCnt="2">
        <dgm:presLayoutVars>
          <dgm:bulletEnabled val="1"/>
        </dgm:presLayoutVars>
      </dgm:prSet>
      <dgm:spPr/>
    </dgm:pt>
    <dgm:pt modelId="{ACF4C1BD-7986-5D4D-BBA3-AACADFDACA02}" type="pres">
      <dgm:prSet presAssocID="{8505D9B2-538D-3348-9E87-B8CC26D2E0E5}" presName="ThreeNodes_1_text" presStyleLbl="node1" presStyleIdx="2" presStyleCnt="3">
        <dgm:presLayoutVars>
          <dgm:bulletEnabled val="1"/>
        </dgm:presLayoutVars>
      </dgm:prSet>
      <dgm:spPr/>
    </dgm:pt>
    <dgm:pt modelId="{24A700A3-59D9-BD41-B13B-192E36CCB1A0}" type="pres">
      <dgm:prSet presAssocID="{8505D9B2-538D-3348-9E87-B8CC26D2E0E5}" presName="ThreeNodes_2_text" presStyleLbl="node1" presStyleIdx="2" presStyleCnt="3">
        <dgm:presLayoutVars>
          <dgm:bulletEnabled val="1"/>
        </dgm:presLayoutVars>
      </dgm:prSet>
      <dgm:spPr/>
    </dgm:pt>
    <dgm:pt modelId="{E8B4BCEF-B748-CD46-AAB4-3BE91E7E935E}" type="pres">
      <dgm:prSet presAssocID="{8505D9B2-538D-3348-9E87-B8CC26D2E0E5}" presName="ThreeNodes_3_text" presStyleLbl="node1" presStyleIdx="2" presStyleCnt="3">
        <dgm:presLayoutVars>
          <dgm:bulletEnabled val="1"/>
        </dgm:presLayoutVars>
      </dgm:prSet>
      <dgm:spPr/>
    </dgm:pt>
  </dgm:ptLst>
  <dgm:cxnLst>
    <dgm:cxn modelId="{AE11F14D-98C7-F142-B624-9A81C2E460BB}" type="presOf" srcId="{ED1E73F0-BB36-8442-B6ED-6E8BAF150B30}" destId="{ACF4C1BD-7986-5D4D-BBA3-AACADFDACA02}" srcOrd="1" destOrd="0" presId="urn:microsoft.com/office/officeart/2005/8/layout/vProcess5"/>
    <dgm:cxn modelId="{D44A4B56-1C70-7D40-A087-F9909D235B0C}" type="presOf" srcId="{8505D9B2-538D-3348-9E87-B8CC26D2E0E5}" destId="{4ABAC704-CA6E-8B48-B125-01742686E2F3}" srcOrd="0" destOrd="0" presId="urn:microsoft.com/office/officeart/2005/8/layout/vProcess5"/>
    <dgm:cxn modelId="{568BA15E-2BA2-7C40-83FC-8C5E518881B6}" srcId="{8505D9B2-538D-3348-9E87-B8CC26D2E0E5}" destId="{ED1E73F0-BB36-8442-B6ED-6E8BAF150B30}" srcOrd="0" destOrd="0" parTransId="{682F2DBB-5D1E-7047-8B31-D42B22F72E9E}" sibTransId="{658D1FCA-C5CB-BB48-9DE8-1BFF83986C05}"/>
    <dgm:cxn modelId="{11B2C887-4CA5-3E49-BF0F-0E4F1D815817}" srcId="{8505D9B2-538D-3348-9E87-B8CC26D2E0E5}" destId="{6952A1D2-37CF-634E-BDCD-F6A92B3133EA}" srcOrd="2" destOrd="0" parTransId="{9B3A9706-49ED-0840-8EF4-142A929BA5EE}" sibTransId="{7C06B436-26C7-2941-91A1-62D0CF87B47E}"/>
    <dgm:cxn modelId="{38BE769E-9350-E144-B2EF-C90A4A987FAC}" type="presOf" srcId="{76E90DE7-3EC7-6F48-B953-54E7DFFBFD9C}" destId="{24A700A3-59D9-BD41-B13B-192E36CCB1A0}" srcOrd="1" destOrd="0" presId="urn:microsoft.com/office/officeart/2005/8/layout/vProcess5"/>
    <dgm:cxn modelId="{98B3C5AF-341F-0E4B-A4FD-709FBC83B83B}" type="presOf" srcId="{278EE5D9-901D-E348-A53C-6CDE93AFC7E5}" destId="{AB155546-41E2-9E44-9F72-A26110B56E27}" srcOrd="0" destOrd="0" presId="urn:microsoft.com/office/officeart/2005/8/layout/vProcess5"/>
    <dgm:cxn modelId="{751351B4-0AA4-7240-84AE-ADF4D452C9EA}" srcId="{8505D9B2-538D-3348-9E87-B8CC26D2E0E5}" destId="{76E90DE7-3EC7-6F48-B953-54E7DFFBFD9C}" srcOrd="1" destOrd="0" parTransId="{D9AC0B01-8D26-694E-8552-98B6780ED680}" sibTransId="{278EE5D9-901D-E348-A53C-6CDE93AFC7E5}"/>
    <dgm:cxn modelId="{91380CB7-B301-664E-AC7E-6CBACB8C3419}" type="presOf" srcId="{76E90DE7-3EC7-6F48-B953-54E7DFFBFD9C}" destId="{82DA5BD5-64FF-DB46-B241-C3D179111ACF}" srcOrd="0" destOrd="0" presId="urn:microsoft.com/office/officeart/2005/8/layout/vProcess5"/>
    <dgm:cxn modelId="{25D776D6-8759-114E-9705-80A253465876}" type="presOf" srcId="{6952A1D2-37CF-634E-BDCD-F6A92B3133EA}" destId="{097E14EB-7F8F-4347-AA04-7F5C14B06964}" srcOrd="0" destOrd="0" presId="urn:microsoft.com/office/officeart/2005/8/layout/vProcess5"/>
    <dgm:cxn modelId="{F5B517DA-9DD8-4E4F-8EA5-4AFCA3C86508}" type="presOf" srcId="{6952A1D2-37CF-634E-BDCD-F6A92B3133EA}" destId="{E8B4BCEF-B748-CD46-AAB4-3BE91E7E935E}" srcOrd="1" destOrd="0" presId="urn:microsoft.com/office/officeart/2005/8/layout/vProcess5"/>
    <dgm:cxn modelId="{9B399BDC-CE10-0445-A13E-33EA217D7CD0}" type="presOf" srcId="{ED1E73F0-BB36-8442-B6ED-6E8BAF150B30}" destId="{D65ED955-90DE-2C4C-AF9B-34EF76344BE5}" srcOrd="0" destOrd="0" presId="urn:microsoft.com/office/officeart/2005/8/layout/vProcess5"/>
    <dgm:cxn modelId="{00529CF1-1F2A-B040-82CE-09BDD7A288F1}" type="presOf" srcId="{658D1FCA-C5CB-BB48-9DE8-1BFF83986C05}" destId="{4F953B6E-34CB-6E40-B46A-204E7BD6DC61}" srcOrd="0" destOrd="0" presId="urn:microsoft.com/office/officeart/2005/8/layout/vProcess5"/>
    <dgm:cxn modelId="{4D92231E-E82C-D343-80B1-5A070BCC8E16}" type="presParOf" srcId="{4ABAC704-CA6E-8B48-B125-01742686E2F3}" destId="{DF52CEB2-93C1-604E-AFF6-EEEC48CFBA16}" srcOrd="0" destOrd="0" presId="urn:microsoft.com/office/officeart/2005/8/layout/vProcess5"/>
    <dgm:cxn modelId="{06D2B018-F2F1-5140-92B4-560A98C88B1E}" type="presParOf" srcId="{4ABAC704-CA6E-8B48-B125-01742686E2F3}" destId="{D65ED955-90DE-2C4C-AF9B-34EF76344BE5}" srcOrd="1" destOrd="0" presId="urn:microsoft.com/office/officeart/2005/8/layout/vProcess5"/>
    <dgm:cxn modelId="{90EEBB87-E230-9E4E-BB08-38C6A06EC20C}" type="presParOf" srcId="{4ABAC704-CA6E-8B48-B125-01742686E2F3}" destId="{82DA5BD5-64FF-DB46-B241-C3D179111ACF}" srcOrd="2" destOrd="0" presId="urn:microsoft.com/office/officeart/2005/8/layout/vProcess5"/>
    <dgm:cxn modelId="{36A6C26D-8205-7840-B2B7-E9B4DC2ABABD}" type="presParOf" srcId="{4ABAC704-CA6E-8B48-B125-01742686E2F3}" destId="{097E14EB-7F8F-4347-AA04-7F5C14B06964}" srcOrd="3" destOrd="0" presId="urn:microsoft.com/office/officeart/2005/8/layout/vProcess5"/>
    <dgm:cxn modelId="{B436802E-AA1C-9545-869A-4CFC17F659FC}" type="presParOf" srcId="{4ABAC704-CA6E-8B48-B125-01742686E2F3}" destId="{4F953B6E-34CB-6E40-B46A-204E7BD6DC61}" srcOrd="4" destOrd="0" presId="urn:microsoft.com/office/officeart/2005/8/layout/vProcess5"/>
    <dgm:cxn modelId="{E2C20267-B715-2340-A47F-E3CDD919EF70}" type="presParOf" srcId="{4ABAC704-CA6E-8B48-B125-01742686E2F3}" destId="{AB155546-41E2-9E44-9F72-A26110B56E27}" srcOrd="5" destOrd="0" presId="urn:microsoft.com/office/officeart/2005/8/layout/vProcess5"/>
    <dgm:cxn modelId="{4B1F9E39-68F3-C74B-A3C3-00D194C00797}" type="presParOf" srcId="{4ABAC704-CA6E-8B48-B125-01742686E2F3}" destId="{ACF4C1BD-7986-5D4D-BBA3-AACADFDACA02}" srcOrd="6" destOrd="0" presId="urn:microsoft.com/office/officeart/2005/8/layout/vProcess5"/>
    <dgm:cxn modelId="{217F8D51-C41B-474E-A254-C9CFC25B01DA}" type="presParOf" srcId="{4ABAC704-CA6E-8B48-B125-01742686E2F3}" destId="{24A700A3-59D9-BD41-B13B-192E36CCB1A0}" srcOrd="7" destOrd="0" presId="urn:microsoft.com/office/officeart/2005/8/layout/vProcess5"/>
    <dgm:cxn modelId="{69A6B037-26ED-8747-8F16-B3109F76E703}" type="presParOf" srcId="{4ABAC704-CA6E-8B48-B125-01742686E2F3}" destId="{E8B4BCEF-B748-CD46-AAB4-3BE91E7E935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05D9B2-538D-3348-9E87-B8CC26D2E0E5}" type="doc">
      <dgm:prSet loTypeId="urn:microsoft.com/office/officeart/2005/8/layout/vProcess5" loCatId="" qsTypeId="urn:microsoft.com/office/officeart/2005/8/quickstyle/simple1" qsCatId="simple" csTypeId="urn:microsoft.com/office/officeart/2005/8/colors/accent1_1" csCatId="accent1" phldr="1"/>
      <dgm:spPr/>
      <dgm:t>
        <a:bodyPr/>
        <a:lstStyle/>
        <a:p>
          <a:endParaRPr lang="id-ID"/>
        </a:p>
      </dgm:t>
    </dgm:pt>
    <dgm:pt modelId="{ED1E73F0-BB36-8442-B6ED-6E8BAF150B30}">
      <dgm:prSet phldrT="[Teks]"/>
      <dgm:spPr/>
      <dgm:t>
        <a:bodyPr/>
        <a:lstStyle/>
        <a:p>
          <a:r>
            <a:rPr lang="id-ID" dirty="0">
              <a:latin typeface="Cambria" panose="02040503050406030204" pitchFamily="18" charset="0"/>
            </a:rPr>
            <a:t>Korporasi menurut PP 71/2019 seharusnya dapat diberikan sanksi administratif oleh </a:t>
          </a:r>
          <a:r>
            <a:rPr lang="id-ID" dirty="0" err="1">
              <a:latin typeface="Cambria" panose="02040503050406030204" pitchFamily="18" charset="0"/>
            </a:rPr>
            <a:t>Kominfo</a:t>
          </a:r>
          <a:r>
            <a:rPr lang="id-ID" dirty="0">
              <a:latin typeface="Cambria" panose="02040503050406030204" pitchFamily="18" charset="0"/>
            </a:rPr>
            <a:t>, dan juga dapat diadukan oleh BPKN kepada Menteri Perdagangan untuk dimasukkan sebagai </a:t>
          </a:r>
          <a:r>
            <a:rPr lang="id-ID" dirty="0" err="1">
              <a:latin typeface="Cambria" panose="02040503050406030204" pitchFamily="18" charset="0"/>
            </a:rPr>
            <a:t>blacklist</a:t>
          </a:r>
          <a:r>
            <a:rPr lang="id-ID" dirty="0">
              <a:latin typeface="Cambria" panose="02040503050406030204" pitchFamily="18" charset="0"/>
            </a:rPr>
            <a:t>.</a:t>
          </a:r>
        </a:p>
      </dgm:t>
    </dgm:pt>
    <dgm:pt modelId="{682F2DBB-5D1E-7047-8B31-D42B22F72E9E}" type="parTrans" cxnId="{568BA15E-2BA2-7C40-83FC-8C5E518881B6}">
      <dgm:prSet/>
      <dgm:spPr/>
      <dgm:t>
        <a:bodyPr/>
        <a:lstStyle/>
        <a:p>
          <a:endParaRPr lang="id-ID">
            <a:latin typeface="Cambria" panose="02040503050406030204" pitchFamily="18" charset="0"/>
          </a:endParaRPr>
        </a:p>
      </dgm:t>
    </dgm:pt>
    <dgm:pt modelId="{658D1FCA-C5CB-BB48-9DE8-1BFF83986C05}" type="sibTrans" cxnId="{568BA15E-2BA2-7C40-83FC-8C5E518881B6}">
      <dgm:prSet/>
      <dgm:spPr/>
      <dgm:t>
        <a:bodyPr/>
        <a:lstStyle/>
        <a:p>
          <a:endParaRPr lang="id-ID">
            <a:latin typeface="Cambria" panose="02040503050406030204" pitchFamily="18" charset="0"/>
          </a:endParaRPr>
        </a:p>
      </dgm:t>
    </dgm:pt>
    <dgm:pt modelId="{76E90DE7-3EC7-6F48-B953-54E7DFFBFD9C}">
      <dgm:prSet phldrT="[Teks]"/>
      <dgm:spPr/>
      <dgm:t>
        <a:bodyPr/>
        <a:lstStyle/>
        <a:p>
          <a:r>
            <a:rPr lang="id-ID" dirty="0">
              <a:latin typeface="Cambria" panose="02040503050406030204" pitchFamily="18" charset="0"/>
            </a:rPr>
            <a:t>Masyarakat berhak meminta kejelasan dan akuntabilitas dalam proses pencegahan dan penegakan hukumnya, serta mempertanyakan mengapa situasi kebocoran data pribadi seakan terus berulang kali terjadi.</a:t>
          </a:r>
        </a:p>
      </dgm:t>
    </dgm:pt>
    <dgm:pt modelId="{D9AC0B01-8D26-694E-8552-98B6780ED680}" type="parTrans" cxnId="{751351B4-0AA4-7240-84AE-ADF4D452C9EA}">
      <dgm:prSet/>
      <dgm:spPr/>
      <dgm:t>
        <a:bodyPr/>
        <a:lstStyle/>
        <a:p>
          <a:endParaRPr lang="id-ID">
            <a:latin typeface="Cambria" panose="02040503050406030204" pitchFamily="18" charset="0"/>
          </a:endParaRPr>
        </a:p>
      </dgm:t>
    </dgm:pt>
    <dgm:pt modelId="{278EE5D9-901D-E348-A53C-6CDE93AFC7E5}" type="sibTrans" cxnId="{751351B4-0AA4-7240-84AE-ADF4D452C9EA}">
      <dgm:prSet/>
      <dgm:spPr/>
      <dgm:t>
        <a:bodyPr/>
        <a:lstStyle/>
        <a:p>
          <a:endParaRPr lang="id-ID">
            <a:latin typeface="Cambria" panose="02040503050406030204" pitchFamily="18" charset="0"/>
          </a:endParaRPr>
        </a:p>
      </dgm:t>
    </dgm:pt>
    <dgm:pt modelId="{6952A1D2-37CF-634E-BDCD-F6A92B3133EA}">
      <dgm:prSet phldrT="[Teks]"/>
      <dgm:spPr/>
      <dgm:t>
        <a:bodyPr/>
        <a:lstStyle/>
        <a:p>
          <a:r>
            <a:rPr lang="id-ID" dirty="0">
              <a:latin typeface="Cambria" panose="02040503050406030204" pitchFamily="18" charset="0"/>
            </a:rPr>
            <a:t>Setiap warga negara yang dirugikan dapat menggugat PMH kepada instansi yang terkait, karena tidak menjalankan kewenangannya sebagaimana mestinya.</a:t>
          </a:r>
        </a:p>
      </dgm:t>
    </dgm:pt>
    <dgm:pt modelId="{7C06B436-26C7-2941-91A1-62D0CF87B47E}" type="sibTrans" cxnId="{11B2C887-4CA5-3E49-BF0F-0E4F1D815817}">
      <dgm:prSet/>
      <dgm:spPr/>
      <dgm:t>
        <a:bodyPr/>
        <a:lstStyle/>
        <a:p>
          <a:endParaRPr lang="id-ID">
            <a:latin typeface="Cambria" panose="02040503050406030204" pitchFamily="18" charset="0"/>
          </a:endParaRPr>
        </a:p>
      </dgm:t>
    </dgm:pt>
    <dgm:pt modelId="{9B3A9706-49ED-0840-8EF4-142A929BA5EE}" type="parTrans" cxnId="{11B2C887-4CA5-3E49-BF0F-0E4F1D815817}">
      <dgm:prSet/>
      <dgm:spPr/>
      <dgm:t>
        <a:bodyPr/>
        <a:lstStyle/>
        <a:p>
          <a:endParaRPr lang="id-ID">
            <a:latin typeface="Cambria" panose="02040503050406030204" pitchFamily="18" charset="0"/>
          </a:endParaRPr>
        </a:p>
      </dgm:t>
    </dgm:pt>
    <dgm:pt modelId="{4ABAC704-CA6E-8B48-B125-01742686E2F3}" type="pres">
      <dgm:prSet presAssocID="{8505D9B2-538D-3348-9E87-B8CC26D2E0E5}" presName="outerComposite" presStyleCnt="0">
        <dgm:presLayoutVars>
          <dgm:chMax val="5"/>
          <dgm:dir/>
          <dgm:resizeHandles val="exact"/>
        </dgm:presLayoutVars>
      </dgm:prSet>
      <dgm:spPr/>
    </dgm:pt>
    <dgm:pt modelId="{DF52CEB2-93C1-604E-AFF6-EEEC48CFBA16}" type="pres">
      <dgm:prSet presAssocID="{8505D9B2-538D-3348-9E87-B8CC26D2E0E5}" presName="dummyMaxCanvas" presStyleCnt="0">
        <dgm:presLayoutVars/>
      </dgm:prSet>
      <dgm:spPr/>
    </dgm:pt>
    <dgm:pt modelId="{D65ED955-90DE-2C4C-AF9B-34EF76344BE5}" type="pres">
      <dgm:prSet presAssocID="{8505D9B2-538D-3348-9E87-B8CC26D2E0E5}" presName="ThreeNodes_1" presStyleLbl="node1" presStyleIdx="0" presStyleCnt="3">
        <dgm:presLayoutVars>
          <dgm:bulletEnabled val="1"/>
        </dgm:presLayoutVars>
      </dgm:prSet>
      <dgm:spPr/>
    </dgm:pt>
    <dgm:pt modelId="{82DA5BD5-64FF-DB46-B241-C3D179111ACF}" type="pres">
      <dgm:prSet presAssocID="{8505D9B2-538D-3348-9E87-B8CC26D2E0E5}" presName="ThreeNodes_2" presStyleLbl="node1" presStyleIdx="1" presStyleCnt="3">
        <dgm:presLayoutVars>
          <dgm:bulletEnabled val="1"/>
        </dgm:presLayoutVars>
      </dgm:prSet>
      <dgm:spPr/>
    </dgm:pt>
    <dgm:pt modelId="{097E14EB-7F8F-4347-AA04-7F5C14B06964}" type="pres">
      <dgm:prSet presAssocID="{8505D9B2-538D-3348-9E87-B8CC26D2E0E5}" presName="ThreeNodes_3" presStyleLbl="node1" presStyleIdx="2" presStyleCnt="3">
        <dgm:presLayoutVars>
          <dgm:bulletEnabled val="1"/>
        </dgm:presLayoutVars>
      </dgm:prSet>
      <dgm:spPr/>
    </dgm:pt>
    <dgm:pt modelId="{4F953B6E-34CB-6E40-B46A-204E7BD6DC61}" type="pres">
      <dgm:prSet presAssocID="{8505D9B2-538D-3348-9E87-B8CC26D2E0E5}" presName="ThreeConn_1-2" presStyleLbl="fgAccFollowNode1" presStyleIdx="0" presStyleCnt="2">
        <dgm:presLayoutVars>
          <dgm:bulletEnabled val="1"/>
        </dgm:presLayoutVars>
      </dgm:prSet>
      <dgm:spPr/>
    </dgm:pt>
    <dgm:pt modelId="{AB155546-41E2-9E44-9F72-A26110B56E27}" type="pres">
      <dgm:prSet presAssocID="{8505D9B2-538D-3348-9E87-B8CC26D2E0E5}" presName="ThreeConn_2-3" presStyleLbl="fgAccFollowNode1" presStyleIdx="1" presStyleCnt="2">
        <dgm:presLayoutVars>
          <dgm:bulletEnabled val="1"/>
        </dgm:presLayoutVars>
      </dgm:prSet>
      <dgm:spPr/>
    </dgm:pt>
    <dgm:pt modelId="{ACF4C1BD-7986-5D4D-BBA3-AACADFDACA02}" type="pres">
      <dgm:prSet presAssocID="{8505D9B2-538D-3348-9E87-B8CC26D2E0E5}" presName="ThreeNodes_1_text" presStyleLbl="node1" presStyleIdx="2" presStyleCnt="3">
        <dgm:presLayoutVars>
          <dgm:bulletEnabled val="1"/>
        </dgm:presLayoutVars>
      </dgm:prSet>
      <dgm:spPr/>
    </dgm:pt>
    <dgm:pt modelId="{24A700A3-59D9-BD41-B13B-192E36CCB1A0}" type="pres">
      <dgm:prSet presAssocID="{8505D9B2-538D-3348-9E87-B8CC26D2E0E5}" presName="ThreeNodes_2_text" presStyleLbl="node1" presStyleIdx="2" presStyleCnt="3">
        <dgm:presLayoutVars>
          <dgm:bulletEnabled val="1"/>
        </dgm:presLayoutVars>
      </dgm:prSet>
      <dgm:spPr/>
    </dgm:pt>
    <dgm:pt modelId="{E8B4BCEF-B748-CD46-AAB4-3BE91E7E935E}" type="pres">
      <dgm:prSet presAssocID="{8505D9B2-538D-3348-9E87-B8CC26D2E0E5}" presName="ThreeNodes_3_text" presStyleLbl="node1" presStyleIdx="2" presStyleCnt="3">
        <dgm:presLayoutVars>
          <dgm:bulletEnabled val="1"/>
        </dgm:presLayoutVars>
      </dgm:prSet>
      <dgm:spPr/>
    </dgm:pt>
  </dgm:ptLst>
  <dgm:cxnLst>
    <dgm:cxn modelId="{AE11F14D-98C7-F142-B624-9A81C2E460BB}" type="presOf" srcId="{ED1E73F0-BB36-8442-B6ED-6E8BAF150B30}" destId="{ACF4C1BD-7986-5D4D-BBA3-AACADFDACA02}" srcOrd="1" destOrd="0" presId="urn:microsoft.com/office/officeart/2005/8/layout/vProcess5"/>
    <dgm:cxn modelId="{D44A4B56-1C70-7D40-A087-F9909D235B0C}" type="presOf" srcId="{8505D9B2-538D-3348-9E87-B8CC26D2E0E5}" destId="{4ABAC704-CA6E-8B48-B125-01742686E2F3}" srcOrd="0" destOrd="0" presId="urn:microsoft.com/office/officeart/2005/8/layout/vProcess5"/>
    <dgm:cxn modelId="{568BA15E-2BA2-7C40-83FC-8C5E518881B6}" srcId="{8505D9B2-538D-3348-9E87-B8CC26D2E0E5}" destId="{ED1E73F0-BB36-8442-B6ED-6E8BAF150B30}" srcOrd="0" destOrd="0" parTransId="{682F2DBB-5D1E-7047-8B31-D42B22F72E9E}" sibTransId="{658D1FCA-C5CB-BB48-9DE8-1BFF83986C05}"/>
    <dgm:cxn modelId="{11B2C887-4CA5-3E49-BF0F-0E4F1D815817}" srcId="{8505D9B2-538D-3348-9E87-B8CC26D2E0E5}" destId="{6952A1D2-37CF-634E-BDCD-F6A92B3133EA}" srcOrd="2" destOrd="0" parTransId="{9B3A9706-49ED-0840-8EF4-142A929BA5EE}" sibTransId="{7C06B436-26C7-2941-91A1-62D0CF87B47E}"/>
    <dgm:cxn modelId="{38BE769E-9350-E144-B2EF-C90A4A987FAC}" type="presOf" srcId="{76E90DE7-3EC7-6F48-B953-54E7DFFBFD9C}" destId="{24A700A3-59D9-BD41-B13B-192E36CCB1A0}" srcOrd="1" destOrd="0" presId="urn:microsoft.com/office/officeart/2005/8/layout/vProcess5"/>
    <dgm:cxn modelId="{98B3C5AF-341F-0E4B-A4FD-709FBC83B83B}" type="presOf" srcId="{278EE5D9-901D-E348-A53C-6CDE93AFC7E5}" destId="{AB155546-41E2-9E44-9F72-A26110B56E27}" srcOrd="0" destOrd="0" presId="urn:microsoft.com/office/officeart/2005/8/layout/vProcess5"/>
    <dgm:cxn modelId="{751351B4-0AA4-7240-84AE-ADF4D452C9EA}" srcId="{8505D9B2-538D-3348-9E87-B8CC26D2E0E5}" destId="{76E90DE7-3EC7-6F48-B953-54E7DFFBFD9C}" srcOrd="1" destOrd="0" parTransId="{D9AC0B01-8D26-694E-8552-98B6780ED680}" sibTransId="{278EE5D9-901D-E348-A53C-6CDE93AFC7E5}"/>
    <dgm:cxn modelId="{91380CB7-B301-664E-AC7E-6CBACB8C3419}" type="presOf" srcId="{76E90DE7-3EC7-6F48-B953-54E7DFFBFD9C}" destId="{82DA5BD5-64FF-DB46-B241-C3D179111ACF}" srcOrd="0" destOrd="0" presId="urn:microsoft.com/office/officeart/2005/8/layout/vProcess5"/>
    <dgm:cxn modelId="{25D776D6-8759-114E-9705-80A253465876}" type="presOf" srcId="{6952A1D2-37CF-634E-BDCD-F6A92B3133EA}" destId="{097E14EB-7F8F-4347-AA04-7F5C14B06964}" srcOrd="0" destOrd="0" presId="urn:microsoft.com/office/officeart/2005/8/layout/vProcess5"/>
    <dgm:cxn modelId="{F5B517DA-9DD8-4E4F-8EA5-4AFCA3C86508}" type="presOf" srcId="{6952A1D2-37CF-634E-BDCD-F6A92B3133EA}" destId="{E8B4BCEF-B748-CD46-AAB4-3BE91E7E935E}" srcOrd="1" destOrd="0" presId="urn:microsoft.com/office/officeart/2005/8/layout/vProcess5"/>
    <dgm:cxn modelId="{9B399BDC-CE10-0445-A13E-33EA217D7CD0}" type="presOf" srcId="{ED1E73F0-BB36-8442-B6ED-6E8BAF150B30}" destId="{D65ED955-90DE-2C4C-AF9B-34EF76344BE5}" srcOrd="0" destOrd="0" presId="urn:microsoft.com/office/officeart/2005/8/layout/vProcess5"/>
    <dgm:cxn modelId="{00529CF1-1F2A-B040-82CE-09BDD7A288F1}" type="presOf" srcId="{658D1FCA-C5CB-BB48-9DE8-1BFF83986C05}" destId="{4F953B6E-34CB-6E40-B46A-204E7BD6DC61}" srcOrd="0" destOrd="0" presId="urn:microsoft.com/office/officeart/2005/8/layout/vProcess5"/>
    <dgm:cxn modelId="{4D92231E-E82C-D343-80B1-5A070BCC8E16}" type="presParOf" srcId="{4ABAC704-CA6E-8B48-B125-01742686E2F3}" destId="{DF52CEB2-93C1-604E-AFF6-EEEC48CFBA16}" srcOrd="0" destOrd="0" presId="urn:microsoft.com/office/officeart/2005/8/layout/vProcess5"/>
    <dgm:cxn modelId="{06D2B018-F2F1-5140-92B4-560A98C88B1E}" type="presParOf" srcId="{4ABAC704-CA6E-8B48-B125-01742686E2F3}" destId="{D65ED955-90DE-2C4C-AF9B-34EF76344BE5}" srcOrd="1" destOrd="0" presId="urn:microsoft.com/office/officeart/2005/8/layout/vProcess5"/>
    <dgm:cxn modelId="{90EEBB87-E230-9E4E-BB08-38C6A06EC20C}" type="presParOf" srcId="{4ABAC704-CA6E-8B48-B125-01742686E2F3}" destId="{82DA5BD5-64FF-DB46-B241-C3D179111ACF}" srcOrd="2" destOrd="0" presId="urn:microsoft.com/office/officeart/2005/8/layout/vProcess5"/>
    <dgm:cxn modelId="{36A6C26D-8205-7840-B2B7-E9B4DC2ABABD}" type="presParOf" srcId="{4ABAC704-CA6E-8B48-B125-01742686E2F3}" destId="{097E14EB-7F8F-4347-AA04-7F5C14B06964}" srcOrd="3" destOrd="0" presId="urn:microsoft.com/office/officeart/2005/8/layout/vProcess5"/>
    <dgm:cxn modelId="{B436802E-AA1C-9545-869A-4CFC17F659FC}" type="presParOf" srcId="{4ABAC704-CA6E-8B48-B125-01742686E2F3}" destId="{4F953B6E-34CB-6E40-B46A-204E7BD6DC61}" srcOrd="4" destOrd="0" presId="urn:microsoft.com/office/officeart/2005/8/layout/vProcess5"/>
    <dgm:cxn modelId="{E2C20267-B715-2340-A47F-E3CDD919EF70}" type="presParOf" srcId="{4ABAC704-CA6E-8B48-B125-01742686E2F3}" destId="{AB155546-41E2-9E44-9F72-A26110B56E27}" srcOrd="5" destOrd="0" presId="urn:microsoft.com/office/officeart/2005/8/layout/vProcess5"/>
    <dgm:cxn modelId="{4B1F9E39-68F3-C74B-A3C3-00D194C00797}" type="presParOf" srcId="{4ABAC704-CA6E-8B48-B125-01742686E2F3}" destId="{ACF4C1BD-7986-5D4D-BBA3-AACADFDACA02}" srcOrd="6" destOrd="0" presId="urn:microsoft.com/office/officeart/2005/8/layout/vProcess5"/>
    <dgm:cxn modelId="{217F8D51-C41B-474E-A254-C9CFC25B01DA}" type="presParOf" srcId="{4ABAC704-CA6E-8B48-B125-01742686E2F3}" destId="{24A700A3-59D9-BD41-B13B-192E36CCB1A0}" srcOrd="7" destOrd="0" presId="urn:microsoft.com/office/officeart/2005/8/layout/vProcess5"/>
    <dgm:cxn modelId="{69A6B037-26ED-8747-8F16-B3109F76E703}" type="presParOf" srcId="{4ABAC704-CA6E-8B48-B125-01742686E2F3}" destId="{E8B4BCEF-B748-CD46-AAB4-3BE91E7E935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05D9B2-538D-3348-9E87-B8CC26D2E0E5}" type="doc">
      <dgm:prSet loTypeId="urn:microsoft.com/office/officeart/2005/8/layout/vProcess5" loCatId="" qsTypeId="urn:microsoft.com/office/officeart/2005/8/quickstyle/simple1" qsCatId="simple" csTypeId="urn:microsoft.com/office/officeart/2005/8/colors/accent1_1" csCatId="accent1" phldr="1"/>
      <dgm:spPr/>
      <dgm:t>
        <a:bodyPr/>
        <a:lstStyle/>
        <a:p>
          <a:endParaRPr lang="id-ID"/>
        </a:p>
      </dgm:t>
    </dgm:pt>
    <dgm:pt modelId="{ED1E73F0-BB36-8442-B6ED-6E8BAF150B30}">
      <dgm:prSet phldrT="[Teks]"/>
      <dgm:spPr/>
      <dgm:t>
        <a:bodyPr/>
        <a:lstStyle/>
        <a:p>
          <a:r>
            <a:rPr lang="id-ID" dirty="0">
              <a:latin typeface="Cambria" panose="02040503050406030204" pitchFamily="18" charset="0"/>
            </a:rPr>
            <a:t>Mengoptimalkan ketentuan pasal 30 dan 32 dalam UU ITE, mengenai akses ilegal dan interferensi data.</a:t>
          </a:r>
        </a:p>
      </dgm:t>
    </dgm:pt>
    <dgm:pt modelId="{682F2DBB-5D1E-7047-8B31-D42B22F72E9E}" type="parTrans" cxnId="{568BA15E-2BA2-7C40-83FC-8C5E518881B6}">
      <dgm:prSet/>
      <dgm:spPr/>
      <dgm:t>
        <a:bodyPr/>
        <a:lstStyle/>
        <a:p>
          <a:endParaRPr lang="id-ID">
            <a:latin typeface="Cambria" panose="02040503050406030204" pitchFamily="18" charset="0"/>
          </a:endParaRPr>
        </a:p>
      </dgm:t>
    </dgm:pt>
    <dgm:pt modelId="{658D1FCA-C5CB-BB48-9DE8-1BFF83986C05}" type="sibTrans" cxnId="{568BA15E-2BA2-7C40-83FC-8C5E518881B6}">
      <dgm:prSet/>
      <dgm:spPr/>
      <dgm:t>
        <a:bodyPr/>
        <a:lstStyle/>
        <a:p>
          <a:endParaRPr lang="id-ID">
            <a:latin typeface="Cambria" panose="02040503050406030204" pitchFamily="18" charset="0"/>
          </a:endParaRPr>
        </a:p>
      </dgm:t>
    </dgm:pt>
    <dgm:pt modelId="{76E90DE7-3EC7-6F48-B953-54E7DFFBFD9C}">
      <dgm:prSet phldrT="[Teks]"/>
      <dgm:spPr/>
      <dgm:t>
        <a:bodyPr/>
        <a:lstStyle/>
        <a:p>
          <a:r>
            <a:rPr lang="id-ID" dirty="0">
              <a:latin typeface="Cambria" panose="02040503050406030204" pitchFamily="18" charset="0"/>
            </a:rPr>
            <a:t>Ketentuan pidana dalam UU Perlindungan Data Pribadi</a:t>
          </a:r>
        </a:p>
      </dgm:t>
    </dgm:pt>
    <dgm:pt modelId="{D9AC0B01-8D26-694E-8552-98B6780ED680}" type="parTrans" cxnId="{751351B4-0AA4-7240-84AE-ADF4D452C9EA}">
      <dgm:prSet/>
      <dgm:spPr/>
      <dgm:t>
        <a:bodyPr/>
        <a:lstStyle/>
        <a:p>
          <a:endParaRPr lang="id-ID">
            <a:latin typeface="Cambria" panose="02040503050406030204" pitchFamily="18" charset="0"/>
          </a:endParaRPr>
        </a:p>
      </dgm:t>
    </dgm:pt>
    <dgm:pt modelId="{278EE5D9-901D-E348-A53C-6CDE93AFC7E5}" type="sibTrans" cxnId="{751351B4-0AA4-7240-84AE-ADF4D452C9EA}">
      <dgm:prSet/>
      <dgm:spPr/>
      <dgm:t>
        <a:bodyPr/>
        <a:lstStyle/>
        <a:p>
          <a:endParaRPr lang="id-ID">
            <a:latin typeface="Cambria" panose="02040503050406030204" pitchFamily="18" charset="0"/>
          </a:endParaRPr>
        </a:p>
      </dgm:t>
    </dgm:pt>
    <dgm:pt modelId="{6952A1D2-37CF-634E-BDCD-F6A92B3133EA}">
      <dgm:prSet phldrT="[Teks]"/>
      <dgm:spPr/>
      <dgm:t>
        <a:bodyPr/>
        <a:lstStyle/>
        <a:p>
          <a:r>
            <a:rPr lang="id-ID" dirty="0">
              <a:latin typeface="Cambria" panose="02040503050406030204" pitchFamily="18" charset="0"/>
            </a:rPr>
            <a:t>Penawaran data pribadi yang diperoleh secara melawan hukum adalah laksana memperdagangkan barang curian di pasar gelap sebagaimana diatur dalam pasal 480 KUHP.</a:t>
          </a:r>
        </a:p>
      </dgm:t>
    </dgm:pt>
    <dgm:pt modelId="{7C06B436-26C7-2941-91A1-62D0CF87B47E}" type="sibTrans" cxnId="{11B2C887-4CA5-3E49-BF0F-0E4F1D815817}">
      <dgm:prSet/>
      <dgm:spPr/>
      <dgm:t>
        <a:bodyPr/>
        <a:lstStyle/>
        <a:p>
          <a:endParaRPr lang="id-ID">
            <a:latin typeface="Cambria" panose="02040503050406030204" pitchFamily="18" charset="0"/>
          </a:endParaRPr>
        </a:p>
      </dgm:t>
    </dgm:pt>
    <dgm:pt modelId="{9B3A9706-49ED-0840-8EF4-142A929BA5EE}" type="parTrans" cxnId="{11B2C887-4CA5-3E49-BF0F-0E4F1D815817}">
      <dgm:prSet/>
      <dgm:spPr/>
      <dgm:t>
        <a:bodyPr/>
        <a:lstStyle/>
        <a:p>
          <a:endParaRPr lang="id-ID">
            <a:latin typeface="Cambria" panose="02040503050406030204" pitchFamily="18" charset="0"/>
          </a:endParaRPr>
        </a:p>
      </dgm:t>
    </dgm:pt>
    <dgm:pt modelId="{4ABAC704-CA6E-8B48-B125-01742686E2F3}" type="pres">
      <dgm:prSet presAssocID="{8505D9B2-538D-3348-9E87-B8CC26D2E0E5}" presName="outerComposite" presStyleCnt="0">
        <dgm:presLayoutVars>
          <dgm:chMax val="5"/>
          <dgm:dir/>
          <dgm:resizeHandles val="exact"/>
        </dgm:presLayoutVars>
      </dgm:prSet>
      <dgm:spPr/>
    </dgm:pt>
    <dgm:pt modelId="{DF52CEB2-93C1-604E-AFF6-EEEC48CFBA16}" type="pres">
      <dgm:prSet presAssocID="{8505D9B2-538D-3348-9E87-B8CC26D2E0E5}" presName="dummyMaxCanvas" presStyleCnt="0">
        <dgm:presLayoutVars/>
      </dgm:prSet>
      <dgm:spPr/>
    </dgm:pt>
    <dgm:pt modelId="{D65ED955-90DE-2C4C-AF9B-34EF76344BE5}" type="pres">
      <dgm:prSet presAssocID="{8505D9B2-538D-3348-9E87-B8CC26D2E0E5}" presName="ThreeNodes_1" presStyleLbl="node1" presStyleIdx="0" presStyleCnt="3">
        <dgm:presLayoutVars>
          <dgm:bulletEnabled val="1"/>
        </dgm:presLayoutVars>
      </dgm:prSet>
      <dgm:spPr/>
    </dgm:pt>
    <dgm:pt modelId="{82DA5BD5-64FF-DB46-B241-C3D179111ACF}" type="pres">
      <dgm:prSet presAssocID="{8505D9B2-538D-3348-9E87-B8CC26D2E0E5}" presName="ThreeNodes_2" presStyleLbl="node1" presStyleIdx="1" presStyleCnt="3">
        <dgm:presLayoutVars>
          <dgm:bulletEnabled val="1"/>
        </dgm:presLayoutVars>
      </dgm:prSet>
      <dgm:spPr/>
    </dgm:pt>
    <dgm:pt modelId="{097E14EB-7F8F-4347-AA04-7F5C14B06964}" type="pres">
      <dgm:prSet presAssocID="{8505D9B2-538D-3348-9E87-B8CC26D2E0E5}" presName="ThreeNodes_3" presStyleLbl="node1" presStyleIdx="2" presStyleCnt="3">
        <dgm:presLayoutVars>
          <dgm:bulletEnabled val="1"/>
        </dgm:presLayoutVars>
      </dgm:prSet>
      <dgm:spPr/>
    </dgm:pt>
    <dgm:pt modelId="{4F953B6E-34CB-6E40-B46A-204E7BD6DC61}" type="pres">
      <dgm:prSet presAssocID="{8505D9B2-538D-3348-9E87-B8CC26D2E0E5}" presName="ThreeConn_1-2" presStyleLbl="fgAccFollowNode1" presStyleIdx="0" presStyleCnt="2">
        <dgm:presLayoutVars>
          <dgm:bulletEnabled val="1"/>
        </dgm:presLayoutVars>
      </dgm:prSet>
      <dgm:spPr/>
    </dgm:pt>
    <dgm:pt modelId="{AB155546-41E2-9E44-9F72-A26110B56E27}" type="pres">
      <dgm:prSet presAssocID="{8505D9B2-538D-3348-9E87-B8CC26D2E0E5}" presName="ThreeConn_2-3" presStyleLbl="fgAccFollowNode1" presStyleIdx="1" presStyleCnt="2">
        <dgm:presLayoutVars>
          <dgm:bulletEnabled val="1"/>
        </dgm:presLayoutVars>
      </dgm:prSet>
      <dgm:spPr/>
    </dgm:pt>
    <dgm:pt modelId="{ACF4C1BD-7986-5D4D-BBA3-AACADFDACA02}" type="pres">
      <dgm:prSet presAssocID="{8505D9B2-538D-3348-9E87-B8CC26D2E0E5}" presName="ThreeNodes_1_text" presStyleLbl="node1" presStyleIdx="2" presStyleCnt="3">
        <dgm:presLayoutVars>
          <dgm:bulletEnabled val="1"/>
        </dgm:presLayoutVars>
      </dgm:prSet>
      <dgm:spPr/>
    </dgm:pt>
    <dgm:pt modelId="{24A700A3-59D9-BD41-B13B-192E36CCB1A0}" type="pres">
      <dgm:prSet presAssocID="{8505D9B2-538D-3348-9E87-B8CC26D2E0E5}" presName="ThreeNodes_2_text" presStyleLbl="node1" presStyleIdx="2" presStyleCnt="3">
        <dgm:presLayoutVars>
          <dgm:bulletEnabled val="1"/>
        </dgm:presLayoutVars>
      </dgm:prSet>
      <dgm:spPr/>
    </dgm:pt>
    <dgm:pt modelId="{E8B4BCEF-B748-CD46-AAB4-3BE91E7E935E}" type="pres">
      <dgm:prSet presAssocID="{8505D9B2-538D-3348-9E87-B8CC26D2E0E5}" presName="ThreeNodes_3_text" presStyleLbl="node1" presStyleIdx="2" presStyleCnt="3">
        <dgm:presLayoutVars>
          <dgm:bulletEnabled val="1"/>
        </dgm:presLayoutVars>
      </dgm:prSet>
      <dgm:spPr/>
    </dgm:pt>
  </dgm:ptLst>
  <dgm:cxnLst>
    <dgm:cxn modelId="{AE11F14D-98C7-F142-B624-9A81C2E460BB}" type="presOf" srcId="{ED1E73F0-BB36-8442-B6ED-6E8BAF150B30}" destId="{ACF4C1BD-7986-5D4D-BBA3-AACADFDACA02}" srcOrd="1" destOrd="0" presId="urn:microsoft.com/office/officeart/2005/8/layout/vProcess5"/>
    <dgm:cxn modelId="{D44A4B56-1C70-7D40-A087-F9909D235B0C}" type="presOf" srcId="{8505D9B2-538D-3348-9E87-B8CC26D2E0E5}" destId="{4ABAC704-CA6E-8B48-B125-01742686E2F3}" srcOrd="0" destOrd="0" presId="urn:microsoft.com/office/officeart/2005/8/layout/vProcess5"/>
    <dgm:cxn modelId="{568BA15E-2BA2-7C40-83FC-8C5E518881B6}" srcId="{8505D9B2-538D-3348-9E87-B8CC26D2E0E5}" destId="{ED1E73F0-BB36-8442-B6ED-6E8BAF150B30}" srcOrd="0" destOrd="0" parTransId="{682F2DBB-5D1E-7047-8B31-D42B22F72E9E}" sibTransId="{658D1FCA-C5CB-BB48-9DE8-1BFF83986C05}"/>
    <dgm:cxn modelId="{11B2C887-4CA5-3E49-BF0F-0E4F1D815817}" srcId="{8505D9B2-538D-3348-9E87-B8CC26D2E0E5}" destId="{6952A1D2-37CF-634E-BDCD-F6A92B3133EA}" srcOrd="2" destOrd="0" parTransId="{9B3A9706-49ED-0840-8EF4-142A929BA5EE}" sibTransId="{7C06B436-26C7-2941-91A1-62D0CF87B47E}"/>
    <dgm:cxn modelId="{38BE769E-9350-E144-B2EF-C90A4A987FAC}" type="presOf" srcId="{76E90DE7-3EC7-6F48-B953-54E7DFFBFD9C}" destId="{24A700A3-59D9-BD41-B13B-192E36CCB1A0}" srcOrd="1" destOrd="0" presId="urn:microsoft.com/office/officeart/2005/8/layout/vProcess5"/>
    <dgm:cxn modelId="{98B3C5AF-341F-0E4B-A4FD-709FBC83B83B}" type="presOf" srcId="{278EE5D9-901D-E348-A53C-6CDE93AFC7E5}" destId="{AB155546-41E2-9E44-9F72-A26110B56E27}" srcOrd="0" destOrd="0" presId="urn:microsoft.com/office/officeart/2005/8/layout/vProcess5"/>
    <dgm:cxn modelId="{751351B4-0AA4-7240-84AE-ADF4D452C9EA}" srcId="{8505D9B2-538D-3348-9E87-B8CC26D2E0E5}" destId="{76E90DE7-3EC7-6F48-B953-54E7DFFBFD9C}" srcOrd="1" destOrd="0" parTransId="{D9AC0B01-8D26-694E-8552-98B6780ED680}" sibTransId="{278EE5D9-901D-E348-A53C-6CDE93AFC7E5}"/>
    <dgm:cxn modelId="{91380CB7-B301-664E-AC7E-6CBACB8C3419}" type="presOf" srcId="{76E90DE7-3EC7-6F48-B953-54E7DFFBFD9C}" destId="{82DA5BD5-64FF-DB46-B241-C3D179111ACF}" srcOrd="0" destOrd="0" presId="urn:microsoft.com/office/officeart/2005/8/layout/vProcess5"/>
    <dgm:cxn modelId="{25D776D6-8759-114E-9705-80A253465876}" type="presOf" srcId="{6952A1D2-37CF-634E-BDCD-F6A92B3133EA}" destId="{097E14EB-7F8F-4347-AA04-7F5C14B06964}" srcOrd="0" destOrd="0" presId="urn:microsoft.com/office/officeart/2005/8/layout/vProcess5"/>
    <dgm:cxn modelId="{F5B517DA-9DD8-4E4F-8EA5-4AFCA3C86508}" type="presOf" srcId="{6952A1D2-37CF-634E-BDCD-F6A92B3133EA}" destId="{E8B4BCEF-B748-CD46-AAB4-3BE91E7E935E}" srcOrd="1" destOrd="0" presId="urn:microsoft.com/office/officeart/2005/8/layout/vProcess5"/>
    <dgm:cxn modelId="{9B399BDC-CE10-0445-A13E-33EA217D7CD0}" type="presOf" srcId="{ED1E73F0-BB36-8442-B6ED-6E8BAF150B30}" destId="{D65ED955-90DE-2C4C-AF9B-34EF76344BE5}" srcOrd="0" destOrd="0" presId="urn:microsoft.com/office/officeart/2005/8/layout/vProcess5"/>
    <dgm:cxn modelId="{00529CF1-1F2A-B040-82CE-09BDD7A288F1}" type="presOf" srcId="{658D1FCA-C5CB-BB48-9DE8-1BFF83986C05}" destId="{4F953B6E-34CB-6E40-B46A-204E7BD6DC61}" srcOrd="0" destOrd="0" presId="urn:microsoft.com/office/officeart/2005/8/layout/vProcess5"/>
    <dgm:cxn modelId="{4D92231E-E82C-D343-80B1-5A070BCC8E16}" type="presParOf" srcId="{4ABAC704-CA6E-8B48-B125-01742686E2F3}" destId="{DF52CEB2-93C1-604E-AFF6-EEEC48CFBA16}" srcOrd="0" destOrd="0" presId="urn:microsoft.com/office/officeart/2005/8/layout/vProcess5"/>
    <dgm:cxn modelId="{06D2B018-F2F1-5140-92B4-560A98C88B1E}" type="presParOf" srcId="{4ABAC704-CA6E-8B48-B125-01742686E2F3}" destId="{D65ED955-90DE-2C4C-AF9B-34EF76344BE5}" srcOrd="1" destOrd="0" presId="urn:microsoft.com/office/officeart/2005/8/layout/vProcess5"/>
    <dgm:cxn modelId="{90EEBB87-E230-9E4E-BB08-38C6A06EC20C}" type="presParOf" srcId="{4ABAC704-CA6E-8B48-B125-01742686E2F3}" destId="{82DA5BD5-64FF-DB46-B241-C3D179111ACF}" srcOrd="2" destOrd="0" presId="urn:microsoft.com/office/officeart/2005/8/layout/vProcess5"/>
    <dgm:cxn modelId="{36A6C26D-8205-7840-B2B7-E9B4DC2ABABD}" type="presParOf" srcId="{4ABAC704-CA6E-8B48-B125-01742686E2F3}" destId="{097E14EB-7F8F-4347-AA04-7F5C14B06964}" srcOrd="3" destOrd="0" presId="urn:microsoft.com/office/officeart/2005/8/layout/vProcess5"/>
    <dgm:cxn modelId="{B436802E-AA1C-9545-869A-4CFC17F659FC}" type="presParOf" srcId="{4ABAC704-CA6E-8B48-B125-01742686E2F3}" destId="{4F953B6E-34CB-6E40-B46A-204E7BD6DC61}" srcOrd="4" destOrd="0" presId="urn:microsoft.com/office/officeart/2005/8/layout/vProcess5"/>
    <dgm:cxn modelId="{E2C20267-B715-2340-A47F-E3CDD919EF70}" type="presParOf" srcId="{4ABAC704-CA6E-8B48-B125-01742686E2F3}" destId="{AB155546-41E2-9E44-9F72-A26110B56E27}" srcOrd="5" destOrd="0" presId="urn:microsoft.com/office/officeart/2005/8/layout/vProcess5"/>
    <dgm:cxn modelId="{4B1F9E39-68F3-C74B-A3C3-00D194C00797}" type="presParOf" srcId="{4ABAC704-CA6E-8B48-B125-01742686E2F3}" destId="{ACF4C1BD-7986-5D4D-BBA3-AACADFDACA02}" srcOrd="6" destOrd="0" presId="urn:microsoft.com/office/officeart/2005/8/layout/vProcess5"/>
    <dgm:cxn modelId="{217F8D51-C41B-474E-A254-C9CFC25B01DA}" type="presParOf" srcId="{4ABAC704-CA6E-8B48-B125-01742686E2F3}" destId="{24A700A3-59D9-BD41-B13B-192E36CCB1A0}" srcOrd="7" destOrd="0" presId="urn:microsoft.com/office/officeart/2005/8/layout/vProcess5"/>
    <dgm:cxn modelId="{69A6B037-26ED-8747-8F16-B3109F76E703}" type="presParOf" srcId="{4ABAC704-CA6E-8B48-B125-01742686E2F3}" destId="{E8B4BCEF-B748-CD46-AAB4-3BE91E7E935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6E7B0-7242-2540-9EF4-290447CD9370}">
      <dsp:nvSpPr>
        <dsp:cNvPr id="0" name=""/>
        <dsp:cNvSpPr/>
      </dsp:nvSpPr>
      <dsp:spPr>
        <a:xfrm rot="5400000">
          <a:off x="-288827" y="1100331"/>
          <a:ext cx="1718172" cy="207332"/>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71902CB-BD51-C248-823D-983037A4AF79}">
      <dsp:nvSpPr>
        <dsp:cNvPr id="0" name=""/>
        <dsp:cNvSpPr/>
      </dsp:nvSpPr>
      <dsp:spPr>
        <a:xfrm>
          <a:off x="104721" y="1277"/>
          <a:ext cx="2303693" cy="1382216"/>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err="1"/>
            <a:t>Ransomware</a:t>
          </a:r>
          <a:endParaRPr lang="id-ID" sz="2900" kern="1200" dirty="0"/>
        </a:p>
      </dsp:txBody>
      <dsp:txXfrm>
        <a:off x="145205" y="41761"/>
        <a:ext cx="2222725" cy="1301248"/>
      </dsp:txXfrm>
    </dsp:sp>
    <dsp:sp modelId="{B1C67AAF-923C-FC4C-BE1D-A2B84059E6A4}">
      <dsp:nvSpPr>
        <dsp:cNvPr id="0" name=""/>
        <dsp:cNvSpPr/>
      </dsp:nvSpPr>
      <dsp:spPr>
        <a:xfrm rot="5400000">
          <a:off x="-288827" y="2828101"/>
          <a:ext cx="1718172" cy="207332"/>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14F5B5F-E51E-884E-9E8A-09E7F81B1EB9}">
      <dsp:nvSpPr>
        <dsp:cNvPr id="0" name=""/>
        <dsp:cNvSpPr/>
      </dsp:nvSpPr>
      <dsp:spPr>
        <a:xfrm>
          <a:off x="104721" y="1729047"/>
          <a:ext cx="2303693" cy="1382216"/>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err="1"/>
            <a:t>Malware</a:t>
          </a:r>
          <a:endParaRPr lang="id-ID" sz="2900" kern="1200" dirty="0"/>
        </a:p>
      </dsp:txBody>
      <dsp:txXfrm>
        <a:off x="145205" y="1769531"/>
        <a:ext cx="2222725" cy="1301248"/>
      </dsp:txXfrm>
    </dsp:sp>
    <dsp:sp modelId="{E94D4295-A36B-5141-A26B-2822150AEA1F}">
      <dsp:nvSpPr>
        <dsp:cNvPr id="0" name=""/>
        <dsp:cNvSpPr/>
      </dsp:nvSpPr>
      <dsp:spPr>
        <a:xfrm>
          <a:off x="575057" y="3691986"/>
          <a:ext cx="3054314" cy="207332"/>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77AFB38-A462-7E48-8ABA-00AB5D9CD3AA}">
      <dsp:nvSpPr>
        <dsp:cNvPr id="0" name=""/>
        <dsp:cNvSpPr/>
      </dsp:nvSpPr>
      <dsp:spPr>
        <a:xfrm>
          <a:off x="104721" y="3456818"/>
          <a:ext cx="2303693" cy="1382216"/>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err="1"/>
            <a:t>Phishing</a:t>
          </a:r>
          <a:endParaRPr lang="id-ID" sz="2900" kern="1200" dirty="0"/>
        </a:p>
      </dsp:txBody>
      <dsp:txXfrm>
        <a:off x="145205" y="3497302"/>
        <a:ext cx="2222725" cy="1301248"/>
      </dsp:txXfrm>
    </dsp:sp>
    <dsp:sp modelId="{43118702-FC57-B74C-9648-367D407B07A7}">
      <dsp:nvSpPr>
        <dsp:cNvPr id="0" name=""/>
        <dsp:cNvSpPr/>
      </dsp:nvSpPr>
      <dsp:spPr>
        <a:xfrm rot="16200000">
          <a:off x="2775084" y="2828101"/>
          <a:ext cx="1718172" cy="207332"/>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1BE962B-371F-D74D-99C0-DEDED1735257}">
      <dsp:nvSpPr>
        <dsp:cNvPr id="0" name=""/>
        <dsp:cNvSpPr/>
      </dsp:nvSpPr>
      <dsp:spPr>
        <a:xfrm>
          <a:off x="3168633" y="3456818"/>
          <a:ext cx="2303693" cy="1382216"/>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err="1"/>
            <a:t>Spoofing</a:t>
          </a:r>
          <a:endParaRPr lang="id-ID" sz="2900" kern="1200" dirty="0"/>
        </a:p>
      </dsp:txBody>
      <dsp:txXfrm>
        <a:off x="3209117" y="3497302"/>
        <a:ext cx="2222725" cy="1301248"/>
      </dsp:txXfrm>
    </dsp:sp>
    <dsp:sp modelId="{65CFE274-923C-3B4F-B0E6-0142F2EFE507}">
      <dsp:nvSpPr>
        <dsp:cNvPr id="0" name=""/>
        <dsp:cNvSpPr/>
      </dsp:nvSpPr>
      <dsp:spPr>
        <a:xfrm rot="16200000">
          <a:off x="2775084" y="1100331"/>
          <a:ext cx="1718172" cy="207332"/>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D95E244-E723-3043-8580-0F0E3FCDA8B2}">
      <dsp:nvSpPr>
        <dsp:cNvPr id="0" name=""/>
        <dsp:cNvSpPr/>
      </dsp:nvSpPr>
      <dsp:spPr>
        <a:xfrm>
          <a:off x="3168633" y="1729047"/>
          <a:ext cx="2303693" cy="1382216"/>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err="1"/>
            <a:t>Social</a:t>
          </a:r>
          <a:r>
            <a:rPr lang="id-ID" sz="2900" kern="1200" dirty="0"/>
            <a:t> </a:t>
          </a:r>
          <a:r>
            <a:rPr lang="id-ID" sz="2900" kern="1200" dirty="0" err="1"/>
            <a:t>engineering</a:t>
          </a:r>
          <a:endParaRPr lang="id-ID" sz="2900" kern="1200" dirty="0"/>
        </a:p>
      </dsp:txBody>
      <dsp:txXfrm>
        <a:off x="3209117" y="1769531"/>
        <a:ext cx="2222725" cy="1301248"/>
      </dsp:txXfrm>
    </dsp:sp>
    <dsp:sp modelId="{8027391B-F1CC-3643-A9B6-FC19349AD5FC}">
      <dsp:nvSpPr>
        <dsp:cNvPr id="0" name=""/>
        <dsp:cNvSpPr/>
      </dsp:nvSpPr>
      <dsp:spPr>
        <a:xfrm>
          <a:off x="3638969" y="236446"/>
          <a:ext cx="3054314" cy="207332"/>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385B749-88D7-2D4C-BBF6-ACE5E62E168D}">
      <dsp:nvSpPr>
        <dsp:cNvPr id="0" name=""/>
        <dsp:cNvSpPr/>
      </dsp:nvSpPr>
      <dsp:spPr>
        <a:xfrm>
          <a:off x="3168633" y="1277"/>
          <a:ext cx="2303693" cy="1382216"/>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a:t>Pencurian Data</a:t>
          </a:r>
        </a:p>
      </dsp:txBody>
      <dsp:txXfrm>
        <a:off x="3209117" y="41761"/>
        <a:ext cx="2222725" cy="1301248"/>
      </dsp:txXfrm>
    </dsp:sp>
    <dsp:sp modelId="{1189B1CD-3A3A-E249-A5DA-756CD400147B}">
      <dsp:nvSpPr>
        <dsp:cNvPr id="0" name=""/>
        <dsp:cNvSpPr/>
      </dsp:nvSpPr>
      <dsp:spPr>
        <a:xfrm>
          <a:off x="6232545" y="1277"/>
          <a:ext cx="2303693" cy="1382216"/>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d-ID" sz="2900" kern="1200" dirty="0"/>
            <a:t>Man in </a:t>
          </a:r>
          <a:r>
            <a:rPr lang="id-ID" sz="2900" kern="1200" dirty="0" err="1"/>
            <a:t>the</a:t>
          </a:r>
          <a:r>
            <a:rPr lang="id-ID" sz="2900" kern="1200" dirty="0"/>
            <a:t> </a:t>
          </a:r>
          <a:r>
            <a:rPr lang="id-ID" sz="2900" kern="1200" dirty="0" err="1"/>
            <a:t>Middle</a:t>
          </a:r>
          <a:endParaRPr lang="id-ID" sz="2900" kern="1200" dirty="0"/>
        </a:p>
      </dsp:txBody>
      <dsp:txXfrm>
        <a:off x="6273029" y="41761"/>
        <a:ext cx="2222725" cy="13012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B7226E-43D9-0740-8AD1-9D632C83A4F2}">
      <dsp:nvSpPr>
        <dsp:cNvPr id="0" name=""/>
        <dsp:cNvSpPr/>
      </dsp:nvSpPr>
      <dsp:spPr>
        <a:xfrm>
          <a:off x="3000972" y="1497"/>
          <a:ext cx="2422991" cy="1211495"/>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Bank Syariah Indonesia (BSI)</a:t>
          </a:r>
        </a:p>
      </dsp:txBody>
      <dsp:txXfrm>
        <a:off x="3036455" y="36980"/>
        <a:ext cx="2352025" cy="1140529"/>
      </dsp:txXfrm>
    </dsp:sp>
    <dsp:sp modelId="{B6E34604-8422-C541-864A-2BE527632C55}">
      <dsp:nvSpPr>
        <dsp:cNvPr id="0" name=""/>
        <dsp:cNvSpPr/>
      </dsp:nvSpPr>
      <dsp:spPr>
        <a:xfrm rot="3600000">
          <a:off x="4581331" y="2128248"/>
          <a:ext cx="1263386" cy="424023"/>
        </a:xfrm>
        <a:prstGeom prst="leftRightArrow">
          <a:avLst>
            <a:gd name="adj1" fmla="val 60000"/>
            <a:gd name="adj2" fmla="val 5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d-ID" sz="1800" kern="1200"/>
        </a:p>
      </dsp:txBody>
      <dsp:txXfrm>
        <a:off x="4708538" y="2213053"/>
        <a:ext cx="1008972" cy="254413"/>
      </dsp:txXfrm>
    </dsp:sp>
    <dsp:sp modelId="{4F887D81-D1D9-AC4D-BD06-56C5A0650807}">
      <dsp:nvSpPr>
        <dsp:cNvPr id="0" name=""/>
        <dsp:cNvSpPr/>
      </dsp:nvSpPr>
      <dsp:spPr>
        <a:xfrm>
          <a:off x="5002084" y="3467526"/>
          <a:ext cx="2422991" cy="1211495"/>
        </a:xfrm>
        <a:prstGeom prst="roundRect">
          <a:avLst>
            <a:gd name="adj" fmla="val 10000"/>
          </a:avLst>
        </a:prstGeom>
        <a:solidFill>
          <a:schemeClr val="accent4">
            <a:hueOff val="-2232385"/>
            <a:satOff val="13449"/>
            <a:lumOff val="107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Bank Rakyat Indonesia (BRI)</a:t>
          </a:r>
        </a:p>
      </dsp:txBody>
      <dsp:txXfrm>
        <a:off x="5037567" y="3503009"/>
        <a:ext cx="2352025" cy="1140529"/>
      </dsp:txXfrm>
    </dsp:sp>
    <dsp:sp modelId="{6A5D94EF-346F-5046-B082-D482B2E6597E}">
      <dsp:nvSpPr>
        <dsp:cNvPr id="0" name=""/>
        <dsp:cNvSpPr/>
      </dsp:nvSpPr>
      <dsp:spPr>
        <a:xfrm rot="10800000">
          <a:off x="3580774" y="3861262"/>
          <a:ext cx="1263386" cy="424023"/>
        </a:xfrm>
        <a:prstGeom prst="leftRightArrow">
          <a:avLst>
            <a:gd name="adj1" fmla="val 60000"/>
            <a:gd name="adj2" fmla="val 50000"/>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d-ID" sz="1800" kern="1200"/>
        </a:p>
      </dsp:txBody>
      <dsp:txXfrm rot="10800000">
        <a:off x="3707981" y="3946067"/>
        <a:ext cx="1008972" cy="254413"/>
      </dsp:txXfrm>
    </dsp:sp>
    <dsp:sp modelId="{1E9E9F50-87D4-594B-B8D1-EC24C1938971}">
      <dsp:nvSpPr>
        <dsp:cNvPr id="0" name=""/>
        <dsp:cNvSpPr/>
      </dsp:nvSpPr>
      <dsp:spPr>
        <a:xfrm>
          <a:off x="999859" y="3467526"/>
          <a:ext cx="2422991" cy="1211495"/>
        </a:xfrm>
        <a:prstGeom prst="roundRect">
          <a:avLst>
            <a:gd name="adj" fmla="val 10000"/>
          </a:avLst>
        </a:prstGeom>
        <a:solidFill>
          <a:schemeClr val="accent4">
            <a:hueOff val="-4464770"/>
            <a:satOff val="26899"/>
            <a:lumOff val="2156"/>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d-ID" sz="2700" kern="1200" dirty="0"/>
            <a:t>Bank Indonesia (BI)</a:t>
          </a:r>
        </a:p>
      </dsp:txBody>
      <dsp:txXfrm>
        <a:off x="1035342" y="3503009"/>
        <a:ext cx="2352025" cy="1140529"/>
      </dsp:txXfrm>
    </dsp:sp>
    <dsp:sp modelId="{F37B4A6B-EF03-1946-9CC7-83A16759886E}">
      <dsp:nvSpPr>
        <dsp:cNvPr id="0" name=""/>
        <dsp:cNvSpPr/>
      </dsp:nvSpPr>
      <dsp:spPr>
        <a:xfrm rot="18000000">
          <a:off x="2580218" y="2128248"/>
          <a:ext cx="1263386" cy="424023"/>
        </a:xfrm>
        <a:prstGeom prst="leftRightArrow">
          <a:avLst>
            <a:gd name="adj1" fmla="val 60000"/>
            <a:gd name="adj2" fmla="val 50000"/>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d-ID" sz="1800" kern="1200"/>
        </a:p>
      </dsp:txBody>
      <dsp:txXfrm>
        <a:off x="2707425" y="2213053"/>
        <a:ext cx="1008972" cy="2544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DD2220-75EA-D148-8142-06E63CFB30D2}">
      <dsp:nvSpPr>
        <dsp:cNvPr id="0" name=""/>
        <dsp:cNvSpPr/>
      </dsp:nvSpPr>
      <dsp:spPr>
        <a:xfrm>
          <a:off x="1789325" y="60952"/>
          <a:ext cx="2925733" cy="2925733"/>
        </a:xfrm>
        <a:prstGeom prst="ellipse">
          <a:avLst/>
        </a:prstGeom>
        <a:gradFill rotWithShape="0">
          <a:gsLst>
            <a:gs pos="0">
              <a:schemeClr val="accent5">
                <a:alpha val="50000"/>
                <a:hueOff val="0"/>
                <a:satOff val="0"/>
                <a:lumOff val="0"/>
                <a:alphaOff val="0"/>
                <a:shade val="51000"/>
                <a:satMod val="130000"/>
              </a:schemeClr>
            </a:gs>
            <a:gs pos="80000">
              <a:schemeClr val="accent5">
                <a:alpha val="50000"/>
                <a:hueOff val="0"/>
                <a:satOff val="0"/>
                <a:lumOff val="0"/>
                <a:alphaOff val="0"/>
                <a:shade val="93000"/>
                <a:satMod val="130000"/>
              </a:schemeClr>
            </a:gs>
            <a:gs pos="100000">
              <a:schemeClr val="accent5">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id-ID" sz="2700" kern="1200" dirty="0"/>
            <a:t>Perdata</a:t>
          </a:r>
        </a:p>
      </dsp:txBody>
      <dsp:txXfrm>
        <a:off x="2179423" y="572956"/>
        <a:ext cx="2145537" cy="1316579"/>
      </dsp:txXfrm>
    </dsp:sp>
    <dsp:sp modelId="{A492C138-7797-6747-852E-64A82FAD4DC4}">
      <dsp:nvSpPr>
        <dsp:cNvPr id="0" name=""/>
        <dsp:cNvSpPr/>
      </dsp:nvSpPr>
      <dsp:spPr>
        <a:xfrm>
          <a:off x="2845027" y="1889536"/>
          <a:ext cx="2925733" cy="2925733"/>
        </a:xfrm>
        <a:prstGeom prst="ellipse">
          <a:avLst/>
        </a:prstGeom>
        <a:gradFill rotWithShape="0">
          <a:gsLst>
            <a:gs pos="0">
              <a:schemeClr val="accent5">
                <a:alpha val="50000"/>
                <a:hueOff val="-4966938"/>
                <a:satOff val="19906"/>
                <a:lumOff val="4314"/>
                <a:alphaOff val="0"/>
                <a:shade val="51000"/>
                <a:satMod val="130000"/>
              </a:schemeClr>
            </a:gs>
            <a:gs pos="80000">
              <a:schemeClr val="accent5">
                <a:alpha val="50000"/>
                <a:hueOff val="-4966938"/>
                <a:satOff val="19906"/>
                <a:lumOff val="4314"/>
                <a:alphaOff val="0"/>
                <a:shade val="93000"/>
                <a:satMod val="130000"/>
              </a:schemeClr>
            </a:gs>
            <a:gs pos="100000">
              <a:schemeClr val="accent5">
                <a:alpha val="50000"/>
                <a:hueOff val="-4966938"/>
                <a:satOff val="19906"/>
                <a:lumOff val="4314"/>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id-ID" sz="2700" kern="1200" dirty="0"/>
            <a:t>Administrasi</a:t>
          </a:r>
        </a:p>
      </dsp:txBody>
      <dsp:txXfrm>
        <a:off x="3739814" y="2645350"/>
        <a:ext cx="1755439" cy="1609153"/>
      </dsp:txXfrm>
    </dsp:sp>
    <dsp:sp modelId="{5E10B2C7-B879-5544-B3F8-21F92FC5ACCE}">
      <dsp:nvSpPr>
        <dsp:cNvPr id="0" name=""/>
        <dsp:cNvSpPr/>
      </dsp:nvSpPr>
      <dsp:spPr>
        <a:xfrm>
          <a:off x="733623" y="1889536"/>
          <a:ext cx="2925733" cy="2925733"/>
        </a:xfrm>
        <a:prstGeom prst="ellipse">
          <a:avLst/>
        </a:prstGeom>
        <a:gradFill rotWithShape="0">
          <a:gsLst>
            <a:gs pos="0">
              <a:schemeClr val="accent5">
                <a:alpha val="50000"/>
                <a:hueOff val="-9933876"/>
                <a:satOff val="39811"/>
                <a:lumOff val="8628"/>
                <a:alphaOff val="0"/>
                <a:shade val="51000"/>
                <a:satMod val="130000"/>
              </a:schemeClr>
            </a:gs>
            <a:gs pos="80000">
              <a:schemeClr val="accent5">
                <a:alpha val="50000"/>
                <a:hueOff val="-9933876"/>
                <a:satOff val="39811"/>
                <a:lumOff val="8628"/>
                <a:alphaOff val="0"/>
                <a:shade val="93000"/>
                <a:satMod val="130000"/>
              </a:schemeClr>
            </a:gs>
            <a:gs pos="100000">
              <a:schemeClr val="accent5">
                <a:alpha val="50000"/>
                <a:hueOff val="-9933876"/>
                <a:satOff val="39811"/>
                <a:lumOff val="8628"/>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id-ID" sz="2700" kern="1200" dirty="0"/>
            <a:t>Pidana</a:t>
          </a:r>
        </a:p>
      </dsp:txBody>
      <dsp:txXfrm>
        <a:off x="1009129" y="2645350"/>
        <a:ext cx="1755439" cy="16091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ED955-90DE-2C4C-AF9B-34EF76344BE5}">
      <dsp:nvSpPr>
        <dsp:cNvPr id="0" name=""/>
        <dsp:cNvSpPr/>
      </dsp:nvSpPr>
      <dsp:spPr>
        <a:xfrm>
          <a:off x="0" y="0"/>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err="1">
              <a:latin typeface="Cambria" panose="02040503050406030204" pitchFamily="18" charset="0"/>
            </a:rPr>
            <a:t>GugatanPerbuatan</a:t>
          </a:r>
          <a:r>
            <a:rPr lang="id-ID" sz="2200" kern="1200" dirty="0">
              <a:latin typeface="Cambria" panose="02040503050406030204" pitchFamily="18" charset="0"/>
            </a:rPr>
            <a:t> Melawan Hukum (PMH) atas dasar kesalahan berdasarkan ketentuan UU (1365 </a:t>
          </a:r>
          <a:r>
            <a:rPr lang="id-ID" sz="2200" kern="1200" dirty="0" err="1">
              <a:latin typeface="Cambria" panose="02040503050406030204" pitchFamily="18" charset="0"/>
            </a:rPr>
            <a:t>KUHPerdata</a:t>
          </a:r>
          <a:r>
            <a:rPr lang="id-ID" sz="2200" kern="1200" dirty="0">
              <a:latin typeface="Cambria" panose="02040503050406030204" pitchFamily="18" charset="0"/>
            </a:rPr>
            <a:t>)</a:t>
          </a:r>
        </a:p>
      </dsp:txBody>
      <dsp:txXfrm>
        <a:off x="41126" y="41126"/>
        <a:ext cx="5768416" cy="1321904"/>
      </dsp:txXfrm>
    </dsp:sp>
    <dsp:sp modelId="{82DA5BD5-64FF-DB46-B241-C3D179111ACF}">
      <dsp:nvSpPr>
        <dsp:cNvPr id="0" name=""/>
        <dsp:cNvSpPr/>
      </dsp:nvSpPr>
      <dsp:spPr>
        <a:xfrm>
          <a:off x="642671" y="1638182"/>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a:latin typeface="Cambria" panose="02040503050406030204" pitchFamily="18" charset="0"/>
            </a:rPr>
            <a:t>Gugatan atas dasar </a:t>
          </a:r>
          <a:r>
            <a:rPr lang="id-ID" sz="2200" kern="1200" dirty="0" err="1">
              <a:latin typeface="Cambria" panose="02040503050406030204" pitchFamily="18" charset="0"/>
            </a:rPr>
            <a:t>ketidakpatutan</a:t>
          </a:r>
          <a:r>
            <a:rPr lang="id-ID" sz="2200" kern="1200" dirty="0">
              <a:latin typeface="Cambria" panose="02040503050406030204" pitchFamily="18" charset="0"/>
            </a:rPr>
            <a:t> atau </a:t>
          </a:r>
          <a:r>
            <a:rPr lang="id-ID" sz="2200" kern="1200" dirty="0" err="1">
              <a:latin typeface="Cambria" panose="02040503050406030204" pitchFamily="18" charset="0"/>
            </a:rPr>
            <a:t>ketidakhati</a:t>
          </a:r>
          <a:r>
            <a:rPr lang="id-ID" sz="2200" kern="1200" dirty="0">
              <a:latin typeface="Cambria" panose="02040503050406030204" pitchFamily="18" charset="0"/>
            </a:rPr>
            <a:t>-hatian (1366 </a:t>
          </a:r>
          <a:r>
            <a:rPr lang="id-ID" sz="2200" kern="1200" dirty="0" err="1">
              <a:latin typeface="Cambria" panose="02040503050406030204" pitchFamily="18" charset="0"/>
            </a:rPr>
            <a:t>KUHPerdata</a:t>
          </a:r>
          <a:r>
            <a:rPr lang="id-ID" sz="2200" kern="1200" dirty="0">
              <a:latin typeface="Cambria" panose="02040503050406030204" pitchFamily="18" charset="0"/>
            </a:rPr>
            <a:t>)</a:t>
          </a:r>
        </a:p>
      </dsp:txBody>
      <dsp:txXfrm>
        <a:off x="683797" y="1679308"/>
        <a:ext cx="5645984" cy="1321904"/>
      </dsp:txXfrm>
    </dsp:sp>
    <dsp:sp modelId="{097E14EB-7F8F-4347-AA04-7F5C14B06964}">
      <dsp:nvSpPr>
        <dsp:cNvPr id="0" name=""/>
        <dsp:cNvSpPr/>
      </dsp:nvSpPr>
      <dsp:spPr>
        <a:xfrm>
          <a:off x="1285342" y="3276364"/>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a:latin typeface="Cambria" panose="02040503050406030204" pitchFamily="18" charset="0"/>
            </a:rPr>
            <a:t>Setiap pengguna dapat menggugat ganti kerugian kepada korporasi dan/atau instansi pemerintah yang membocorkan data tersebut</a:t>
          </a:r>
        </a:p>
      </dsp:txBody>
      <dsp:txXfrm>
        <a:off x="1326468" y="3317490"/>
        <a:ext cx="5645984" cy="1321904"/>
      </dsp:txXfrm>
    </dsp:sp>
    <dsp:sp modelId="{4F953B6E-34CB-6E40-B46A-204E7BD6DC61}">
      <dsp:nvSpPr>
        <dsp:cNvPr id="0" name=""/>
        <dsp:cNvSpPr/>
      </dsp:nvSpPr>
      <dsp:spPr>
        <a:xfrm>
          <a:off x="6370907" y="1064818"/>
          <a:ext cx="912701" cy="91270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d-ID" sz="3600" kern="1200">
            <a:latin typeface="Cambria" panose="02040503050406030204" pitchFamily="18" charset="0"/>
          </a:endParaRPr>
        </a:p>
      </dsp:txBody>
      <dsp:txXfrm>
        <a:off x="6576265" y="1064818"/>
        <a:ext cx="501985" cy="686808"/>
      </dsp:txXfrm>
    </dsp:sp>
    <dsp:sp modelId="{AB155546-41E2-9E44-9F72-A26110B56E27}">
      <dsp:nvSpPr>
        <dsp:cNvPr id="0" name=""/>
        <dsp:cNvSpPr/>
      </dsp:nvSpPr>
      <dsp:spPr>
        <a:xfrm>
          <a:off x="7013579" y="2693639"/>
          <a:ext cx="912701" cy="91270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d-ID" sz="3600" kern="1200">
            <a:latin typeface="Cambria" panose="02040503050406030204" pitchFamily="18" charset="0"/>
          </a:endParaRPr>
        </a:p>
      </dsp:txBody>
      <dsp:txXfrm>
        <a:off x="7218937" y="2693639"/>
        <a:ext cx="501985" cy="6868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ED955-90DE-2C4C-AF9B-34EF76344BE5}">
      <dsp:nvSpPr>
        <dsp:cNvPr id="0" name=""/>
        <dsp:cNvSpPr/>
      </dsp:nvSpPr>
      <dsp:spPr>
        <a:xfrm>
          <a:off x="0" y="0"/>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dirty="0">
              <a:latin typeface="Cambria" panose="02040503050406030204" pitchFamily="18" charset="0"/>
            </a:rPr>
            <a:t>Korporasi menurut PP 71/2019 seharusnya dapat diberikan sanksi administratif oleh </a:t>
          </a:r>
          <a:r>
            <a:rPr lang="id-ID" sz="1800" kern="1200" dirty="0" err="1">
              <a:latin typeface="Cambria" panose="02040503050406030204" pitchFamily="18" charset="0"/>
            </a:rPr>
            <a:t>Kominfo</a:t>
          </a:r>
          <a:r>
            <a:rPr lang="id-ID" sz="1800" kern="1200" dirty="0">
              <a:latin typeface="Cambria" panose="02040503050406030204" pitchFamily="18" charset="0"/>
            </a:rPr>
            <a:t>, dan juga dapat diadukan oleh BPKN kepada Menteri Perdagangan untuk dimasukkan sebagai </a:t>
          </a:r>
          <a:r>
            <a:rPr lang="id-ID" sz="1800" kern="1200" dirty="0" err="1">
              <a:latin typeface="Cambria" panose="02040503050406030204" pitchFamily="18" charset="0"/>
            </a:rPr>
            <a:t>blacklist</a:t>
          </a:r>
          <a:r>
            <a:rPr lang="id-ID" sz="1800" kern="1200" dirty="0">
              <a:latin typeface="Cambria" panose="02040503050406030204" pitchFamily="18" charset="0"/>
            </a:rPr>
            <a:t>.</a:t>
          </a:r>
        </a:p>
      </dsp:txBody>
      <dsp:txXfrm>
        <a:off x="41126" y="41126"/>
        <a:ext cx="5768416" cy="1321904"/>
      </dsp:txXfrm>
    </dsp:sp>
    <dsp:sp modelId="{82DA5BD5-64FF-DB46-B241-C3D179111ACF}">
      <dsp:nvSpPr>
        <dsp:cNvPr id="0" name=""/>
        <dsp:cNvSpPr/>
      </dsp:nvSpPr>
      <dsp:spPr>
        <a:xfrm>
          <a:off x="642671" y="1638182"/>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dirty="0">
              <a:latin typeface="Cambria" panose="02040503050406030204" pitchFamily="18" charset="0"/>
            </a:rPr>
            <a:t>Masyarakat berhak meminta kejelasan dan akuntabilitas dalam proses pencegahan dan penegakan hukumnya, serta mempertanyakan mengapa situasi kebocoran data pribadi seakan terus berulang kali terjadi.</a:t>
          </a:r>
        </a:p>
      </dsp:txBody>
      <dsp:txXfrm>
        <a:off x="683797" y="1679308"/>
        <a:ext cx="5645984" cy="1321904"/>
      </dsp:txXfrm>
    </dsp:sp>
    <dsp:sp modelId="{097E14EB-7F8F-4347-AA04-7F5C14B06964}">
      <dsp:nvSpPr>
        <dsp:cNvPr id="0" name=""/>
        <dsp:cNvSpPr/>
      </dsp:nvSpPr>
      <dsp:spPr>
        <a:xfrm>
          <a:off x="1285342" y="3276364"/>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dirty="0">
              <a:latin typeface="Cambria" panose="02040503050406030204" pitchFamily="18" charset="0"/>
            </a:rPr>
            <a:t>Setiap warga negara yang dirugikan dapat menggugat PMH kepada instansi yang terkait, karena tidak menjalankan kewenangannya sebagaimana mestinya.</a:t>
          </a:r>
        </a:p>
      </dsp:txBody>
      <dsp:txXfrm>
        <a:off x="1326468" y="3317490"/>
        <a:ext cx="5645984" cy="1321904"/>
      </dsp:txXfrm>
    </dsp:sp>
    <dsp:sp modelId="{4F953B6E-34CB-6E40-B46A-204E7BD6DC61}">
      <dsp:nvSpPr>
        <dsp:cNvPr id="0" name=""/>
        <dsp:cNvSpPr/>
      </dsp:nvSpPr>
      <dsp:spPr>
        <a:xfrm>
          <a:off x="6370907" y="1064818"/>
          <a:ext cx="912701" cy="91270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d-ID" sz="3600" kern="1200">
            <a:latin typeface="Cambria" panose="02040503050406030204" pitchFamily="18" charset="0"/>
          </a:endParaRPr>
        </a:p>
      </dsp:txBody>
      <dsp:txXfrm>
        <a:off x="6576265" y="1064818"/>
        <a:ext cx="501985" cy="686808"/>
      </dsp:txXfrm>
    </dsp:sp>
    <dsp:sp modelId="{AB155546-41E2-9E44-9F72-A26110B56E27}">
      <dsp:nvSpPr>
        <dsp:cNvPr id="0" name=""/>
        <dsp:cNvSpPr/>
      </dsp:nvSpPr>
      <dsp:spPr>
        <a:xfrm>
          <a:off x="7013579" y="2693639"/>
          <a:ext cx="912701" cy="91270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d-ID" sz="3600" kern="1200">
            <a:latin typeface="Cambria" panose="02040503050406030204" pitchFamily="18" charset="0"/>
          </a:endParaRPr>
        </a:p>
      </dsp:txBody>
      <dsp:txXfrm>
        <a:off x="7218937" y="2693639"/>
        <a:ext cx="501985" cy="6868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ED955-90DE-2C4C-AF9B-34EF76344BE5}">
      <dsp:nvSpPr>
        <dsp:cNvPr id="0" name=""/>
        <dsp:cNvSpPr/>
      </dsp:nvSpPr>
      <dsp:spPr>
        <a:xfrm>
          <a:off x="0" y="0"/>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id-ID" sz="2100" kern="1200" dirty="0">
              <a:latin typeface="Cambria" panose="02040503050406030204" pitchFamily="18" charset="0"/>
            </a:rPr>
            <a:t>Mengoptimalkan ketentuan pasal 30 dan 32 dalam UU ITE, mengenai akses ilegal dan interferensi data.</a:t>
          </a:r>
        </a:p>
      </dsp:txBody>
      <dsp:txXfrm>
        <a:off x="41126" y="41126"/>
        <a:ext cx="5768416" cy="1321904"/>
      </dsp:txXfrm>
    </dsp:sp>
    <dsp:sp modelId="{82DA5BD5-64FF-DB46-B241-C3D179111ACF}">
      <dsp:nvSpPr>
        <dsp:cNvPr id="0" name=""/>
        <dsp:cNvSpPr/>
      </dsp:nvSpPr>
      <dsp:spPr>
        <a:xfrm>
          <a:off x="642671" y="1638182"/>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id-ID" sz="2100" kern="1200" dirty="0">
              <a:latin typeface="Cambria" panose="02040503050406030204" pitchFamily="18" charset="0"/>
            </a:rPr>
            <a:t>Ketentuan pidana dalam UU Perlindungan Data Pribadi</a:t>
          </a:r>
        </a:p>
      </dsp:txBody>
      <dsp:txXfrm>
        <a:off x="683797" y="1679308"/>
        <a:ext cx="5645984" cy="1321904"/>
      </dsp:txXfrm>
    </dsp:sp>
    <dsp:sp modelId="{097E14EB-7F8F-4347-AA04-7F5C14B06964}">
      <dsp:nvSpPr>
        <dsp:cNvPr id="0" name=""/>
        <dsp:cNvSpPr/>
      </dsp:nvSpPr>
      <dsp:spPr>
        <a:xfrm>
          <a:off x="1285342" y="3276364"/>
          <a:ext cx="7283609" cy="140415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id-ID" sz="2100" kern="1200" dirty="0">
              <a:latin typeface="Cambria" panose="02040503050406030204" pitchFamily="18" charset="0"/>
            </a:rPr>
            <a:t>Penawaran data pribadi yang diperoleh secara melawan hukum adalah laksana memperdagangkan barang curian di pasar gelap sebagaimana diatur dalam pasal 480 KUHP.</a:t>
          </a:r>
        </a:p>
      </dsp:txBody>
      <dsp:txXfrm>
        <a:off x="1326468" y="3317490"/>
        <a:ext cx="5645984" cy="1321904"/>
      </dsp:txXfrm>
    </dsp:sp>
    <dsp:sp modelId="{4F953B6E-34CB-6E40-B46A-204E7BD6DC61}">
      <dsp:nvSpPr>
        <dsp:cNvPr id="0" name=""/>
        <dsp:cNvSpPr/>
      </dsp:nvSpPr>
      <dsp:spPr>
        <a:xfrm>
          <a:off x="6370907" y="1064818"/>
          <a:ext cx="912701" cy="91270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d-ID" sz="3600" kern="1200">
            <a:latin typeface="Cambria" panose="02040503050406030204" pitchFamily="18" charset="0"/>
          </a:endParaRPr>
        </a:p>
      </dsp:txBody>
      <dsp:txXfrm>
        <a:off x="6576265" y="1064818"/>
        <a:ext cx="501985" cy="686808"/>
      </dsp:txXfrm>
    </dsp:sp>
    <dsp:sp modelId="{AB155546-41E2-9E44-9F72-A26110B56E27}">
      <dsp:nvSpPr>
        <dsp:cNvPr id="0" name=""/>
        <dsp:cNvSpPr/>
      </dsp:nvSpPr>
      <dsp:spPr>
        <a:xfrm>
          <a:off x="7013579" y="2693639"/>
          <a:ext cx="912701" cy="912701"/>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d-ID" sz="3600" kern="1200">
            <a:latin typeface="Cambria" panose="02040503050406030204" pitchFamily="18" charset="0"/>
          </a:endParaRPr>
        </a:p>
      </dsp:txBody>
      <dsp:txXfrm>
        <a:off x="7218937" y="2693639"/>
        <a:ext cx="501985" cy="68680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Aspek Hukum dalam Keamanan Siber (</a:t>
            </a: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Cybersecurity</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Law)</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ECD90CCC-96EF-AF4A-A4D6-1E394BAD3A98}"/>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7. Man in </a:t>
            </a:r>
            <a:r>
              <a:rPr lang="id-ID" dirty="0" err="1">
                <a:latin typeface="Cambria" panose="02040503050406030204" pitchFamily="18" charset="0"/>
              </a:rPr>
              <a:t>the</a:t>
            </a:r>
            <a:r>
              <a:rPr lang="id-ID" dirty="0">
                <a:latin typeface="Cambria" panose="02040503050406030204" pitchFamily="18" charset="0"/>
              </a:rPr>
              <a:t> </a:t>
            </a:r>
            <a:r>
              <a:rPr lang="id-ID" dirty="0" err="1">
                <a:latin typeface="Cambria" panose="02040503050406030204" pitchFamily="18" charset="0"/>
              </a:rPr>
              <a:t>Middle</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Dilakukan dengan menyusup ke dalam komunikasi antara dua pihak. Tak hanya bisa menyadap, kejahatan ini juga dapat mengintersepsi, memodifikasi, atau mencuri data yang ditransmisikan.</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Sering terjadi dalam jaringan yang tidak aman, seperti </a:t>
            </a:r>
            <a:r>
              <a:rPr lang="id-ID" dirty="0" err="1">
                <a:solidFill>
                  <a:schemeClr val="tx1"/>
                </a:solidFill>
                <a:latin typeface="Cambria" panose="02040503050406030204" pitchFamily="18" charset="0"/>
                <a:cs typeface="Arial" panose="020B0604020202020204" pitchFamily="34" charset="0"/>
              </a:rPr>
              <a:t>WiFi</a:t>
            </a:r>
            <a:r>
              <a:rPr lang="id-ID" dirty="0">
                <a:solidFill>
                  <a:schemeClr val="tx1"/>
                </a:solidFill>
                <a:latin typeface="Cambria" panose="02040503050406030204" pitchFamily="18" charset="0"/>
                <a:cs typeface="Arial" panose="020B0604020202020204" pitchFamily="34" charset="0"/>
              </a:rPr>
              <a:t> publik, nantinya penyerang dapat mengintersepsi data yang dikirim antara perangkat pengguna dan titik akses.</a:t>
            </a:r>
          </a:p>
        </p:txBody>
      </p:sp>
    </p:spTree>
    <p:extLst>
      <p:ext uri="{BB962C8B-B14F-4D97-AF65-F5344CB8AC3E}">
        <p14:creationId xmlns:p14="http://schemas.microsoft.com/office/powerpoint/2010/main" val="40677372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Kasus Serangan </a:t>
            </a:r>
            <a:r>
              <a:rPr lang="id-ID" dirty="0" err="1">
                <a:latin typeface="Cambria" panose="02040503050406030204" pitchFamily="18" charset="0"/>
              </a:rPr>
              <a:t>Ransomware</a:t>
            </a:r>
            <a:endParaRPr lang="id-ID" dirty="0"/>
          </a:p>
        </p:txBody>
      </p:sp>
      <p:graphicFrame>
        <p:nvGraphicFramePr>
          <p:cNvPr id="2" name="Diagram 1">
            <a:extLst>
              <a:ext uri="{FF2B5EF4-FFF2-40B4-BE49-F238E27FC236}">
                <a16:creationId xmlns:a16="http://schemas.microsoft.com/office/drawing/2014/main" id="{F95CB6A7-E3F3-5E40-99DD-5D6B7713F02C}"/>
              </a:ext>
            </a:extLst>
          </p:cNvPr>
          <p:cNvGraphicFramePr/>
          <p:nvPr>
            <p:extLst>
              <p:ext uri="{D42A27DB-BD31-4B8C-83A1-F6EECF244321}">
                <p14:modId xmlns:p14="http://schemas.microsoft.com/office/powerpoint/2010/main" val="1899310456"/>
              </p:ext>
            </p:extLst>
          </p:nvPr>
        </p:nvGraphicFramePr>
        <p:xfrm>
          <a:off x="395536" y="1556792"/>
          <a:ext cx="8424936"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876648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Pertanggungjawaban Hukum Terhadap Kebocoran Data Pribadi</a:t>
            </a:r>
            <a:endParaRPr lang="id-ID" dirty="0"/>
          </a:p>
        </p:txBody>
      </p:sp>
      <p:graphicFrame>
        <p:nvGraphicFramePr>
          <p:cNvPr id="6" name="Diagram 5">
            <a:extLst>
              <a:ext uri="{FF2B5EF4-FFF2-40B4-BE49-F238E27FC236}">
                <a16:creationId xmlns:a16="http://schemas.microsoft.com/office/drawing/2014/main" id="{03EFC362-F6D3-A049-825C-3F8E738CA45D}"/>
              </a:ext>
            </a:extLst>
          </p:cNvPr>
          <p:cNvGraphicFramePr/>
          <p:nvPr>
            <p:extLst>
              <p:ext uri="{D42A27DB-BD31-4B8C-83A1-F6EECF244321}">
                <p14:modId xmlns:p14="http://schemas.microsoft.com/office/powerpoint/2010/main" val="2149155686"/>
              </p:ext>
            </p:extLst>
          </p:nvPr>
        </p:nvGraphicFramePr>
        <p:xfrm>
          <a:off x="1115616" y="1628800"/>
          <a:ext cx="6504384" cy="4876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996568"/>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err="1">
                <a:latin typeface="Cambria" panose="02040503050406030204" pitchFamily="18" charset="0"/>
              </a:rPr>
              <a:t>Tanggungjawab</a:t>
            </a:r>
            <a:r>
              <a:rPr lang="id-ID" dirty="0">
                <a:latin typeface="Cambria" panose="02040503050406030204" pitchFamily="18" charset="0"/>
              </a:rPr>
              <a:t> Perdata</a:t>
            </a:r>
            <a:endParaRPr lang="id-ID" dirty="0"/>
          </a:p>
        </p:txBody>
      </p:sp>
      <p:graphicFrame>
        <p:nvGraphicFramePr>
          <p:cNvPr id="2" name="Diagram 1">
            <a:extLst>
              <a:ext uri="{FF2B5EF4-FFF2-40B4-BE49-F238E27FC236}">
                <a16:creationId xmlns:a16="http://schemas.microsoft.com/office/drawing/2014/main" id="{96F3F5AF-005F-5446-A171-A32EFAAF8283}"/>
              </a:ext>
            </a:extLst>
          </p:cNvPr>
          <p:cNvGraphicFramePr/>
          <p:nvPr>
            <p:extLst>
              <p:ext uri="{D42A27DB-BD31-4B8C-83A1-F6EECF244321}">
                <p14:modId xmlns:p14="http://schemas.microsoft.com/office/powerpoint/2010/main" val="169806397"/>
              </p:ext>
            </p:extLst>
          </p:nvPr>
        </p:nvGraphicFramePr>
        <p:xfrm>
          <a:off x="323528" y="1556792"/>
          <a:ext cx="856895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464088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err="1">
                <a:latin typeface="Cambria" panose="02040503050406030204" pitchFamily="18" charset="0"/>
              </a:rPr>
              <a:t>Tanggungjawab</a:t>
            </a:r>
            <a:r>
              <a:rPr lang="id-ID" dirty="0">
                <a:latin typeface="Cambria" panose="02040503050406030204" pitchFamily="18" charset="0"/>
              </a:rPr>
              <a:t> Administratif</a:t>
            </a:r>
            <a:endParaRPr lang="id-ID" dirty="0"/>
          </a:p>
        </p:txBody>
      </p:sp>
      <p:graphicFrame>
        <p:nvGraphicFramePr>
          <p:cNvPr id="2" name="Diagram 1">
            <a:extLst>
              <a:ext uri="{FF2B5EF4-FFF2-40B4-BE49-F238E27FC236}">
                <a16:creationId xmlns:a16="http://schemas.microsoft.com/office/drawing/2014/main" id="{96F3F5AF-005F-5446-A171-A32EFAAF8283}"/>
              </a:ext>
            </a:extLst>
          </p:cNvPr>
          <p:cNvGraphicFramePr/>
          <p:nvPr>
            <p:extLst>
              <p:ext uri="{D42A27DB-BD31-4B8C-83A1-F6EECF244321}">
                <p14:modId xmlns:p14="http://schemas.microsoft.com/office/powerpoint/2010/main" val="2815124381"/>
              </p:ext>
            </p:extLst>
          </p:nvPr>
        </p:nvGraphicFramePr>
        <p:xfrm>
          <a:off x="323528" y="1556792"/>
          <a:ext cx="856895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750405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err="1">
                <a:latin typeface="Cambria" panose="02040503050406030204" pitchFamily="18" charset="0"/>
              </a:rPr>
              <a:t>Tanggungjawab</a:t>
            </a:r>
            <a:r>
              <a:rPr lang="id-ID" dirty="0">
                <a:latin typeface="Cambria" panose="02040503050406030204" pitchFamily="18" charset="0"/>
              </a:rPr>
              <a:t> Pidana</a:t>
            </a:r>
            <a:endParaRPr lang="id-ID" dirty="0"/>
          </a:p>
        </p:txBody>
      </p:sp>
      <p:graphicFrame>
        <p:nvGraphicFramePr>
          <p:cNvPr id="2" name="Diagram 1">
            <a:extLst>
              <a:ext uri="{FF2B5EF4-FFF2-40B4-BE49-F238E27FC236}">
                <a16:creationId xmlns:a16="http://schemas.microsoft.com/office/drawing/2014/main" id="{96F3F5AF-005F-5446-A171-A32EFAAF8283}"/>
              </a:ext>
            </a:extLst>
          </p:cNvPr>
          <p:cNvGraphicFramePr/>
          <p:nvPr>
            <p:extLst>
              <p:ext uri="{D42A27DB-BD31-4B8C-83A1-F6EECF244321}">
                <p14:modId xmlns:p14="http://schemas.microsoft.com/office/powerpoint/2010/main" val="1036137103"/>
              </p:ext>
            </p:extLst>
          </p:nvPr>
        </p:nvGraphicFramePr>
        <p:xfrm>
          <a:off x="323528" y="1556792"/>
          <a:ext cx="856895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4089457"/>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BSSN JADI LEMBAGA UTAMA KEAMANAN SIBER</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Dibentuk dengan Peraturan Presiden (Perpres) Nomor 53 Tahun 2017 tentang Badan Siber dan Sandi Negara.</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Bertugas melaksanakan keamanan siber secara efektif dengan </a:t>
            </a:r>
            <a:r>
              <a:rPr lang="id-ID" dirty="0" err="1">
                <a:solidFill>
                  <a:schemeClr val="tx1"/>
                </a:solidFill>
                <a:latin typeface="Cambria" panose="02040503050406030204" pitchFamily="18" charset="0"/>
                <a:cs typeface="Arial" panose="020B0604020202020204" pitchFamily="34" charset="0"/>
              </a:rPr>
              <a:t>mengkoordinir</a:t>
            </a:r>
            <a:r>
              <a:rPr lang="id-ID" dirty="0">
                <a:solidFill>
                  <a:schemeClr val="tx1"/>
                </a:solidFill>
                <a:latin typeface="Cambria" panose="02040503050406030204" pitchFamily="18" charset="0"/>
                <a:cs typeface="Arial" panose="020B0604020202020204" pitchFamily="34" charset="0"/>
              </a:rPr>
              <a:t> semua unsur yang terkait dengan keamanan siber. Baik itu untuk deteksi, pemantauan, penanggulangan, pemulihan, evaluasi, atas insiden atau serangan siber.</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BSSN merupakan peleburan dari dua institusi, yaitu Lembaga Sandi Negara dan Direktorat Keamanan Informasi serta Direktorat Jenderal Aplikasi Informatika (</a:t>
            </a:r>
            <a:r>
              <a:rPr lang="id-ID" dirty="0" err="1">
                <a:solidFill>
                  <a:schemeClr val="tx1"/>
                </a:solidFill>
                <a:latin typeface="Cambria" panose="02040503050406030204" pitchFamily="18" charset="0"/>
                <a:cs typeface="Arial" panose="020B0604020202020204" pitchFamily="34" charset="0"/>
              </a:rPr>
              <a:t>Aptika</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Kominfo</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13792277"/>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Kemajuan teknologi ini hadir bersamaan dengan bertambahnya kompleksitas ancaman </a:t>
            </a:r>
            <a:r>
              <a:rPr lang="id-ID" dirty="0" err="1">
                <a:solidFill>
                  <a:schemeClr val="tx1"/>
                </a:solidFill>
                <a:latin typeface="Cambria" panose="02040503050406030204" pitchFamily="18" charset="0"/>
                <a:cs typeface="Arial" panose="020B0604020202020204" pitchFamily="34" charset="0"/>
              </a:rPr>
              <a:t>cybersecurity</a:t>
            </a:r>
            <a:r>
              <a:rPr lang="id-ID" dirty="0">
                <a:solidFill>
                  <a:schemeClr val="tx1"/>
                </a:solidFill>
                <a:latin typeface="Cambria" panose="02040503050406030204" pitchFamily="18" charset="0"/>
                <a:cs typeface="Arial" panose="020B0604020202020204" pitchFamily="34" charset="0"/>
              </a:rPr>
              <a:t>. Sehingga, Anda perlu memahami berbagai jenis ancaman untuk melindungi data pribadi dan korporat. Berikut adalah penjelasan lebih detail mengenai tujuh jenis ancaman </a:t>
            </a:r>
            <a:r>
              <a:rPr lang="id-ID" dirty="0" err="1">
                <a:solidFill>
                  <a:schemeClr val="tx1"/>
                </a:solidFill>
                <a:latin typeface="Cambria" panose="02040503050406030204" pitchFamily="18" charset="0"/>
                <a:cs typeface="Arial" panose="020B0604020202020204" pitchFamily="34" charset="0"/>
              </a:rPr>
              <a:t>cybersecurity</a:t>
            </a:r>
            <a:r>
              <a:rPr lang="id-ID" dirty="0">
                <a:solidFill>
                  <a:schemeClr val="tx1"/>
                </a:solidFill>
                <a:latin typeface="Cambria" panose="02040503050406030204" pitchFamily="18" charset="0"/>
                <a:cs typeface="Arial" panose="020B0604020202020204" pitchFamily="34" charset="0"/>
              </a:rPr>
              <a:t> yang harus Anda waspadai.</a:t>
            </a: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Jenis Ancaman </a:t>
            </a:r>
            <a:r>
              <a:rPr lang="id-ID" dirty="0" err="1">
                <a:latin typeface="Cambria" panose="02040503050406030204" pitchFamily="18" charset="0"/>
              </a:rPr>
              <a:t>Cybersecurity</a:t>
            </a:r>
            <a:r>
              <a:rPr lang="id-ID" dirty="0">
                <a:latin typeface="Cambria" panose="02040503050406030204" pitchFamily="18" charset="0"/>
              </a:rPr>
              <a:t> terhadap Keamanan Data</a:t>
            </a:r>
            <a:endParaRPr lang="id-ID" dirty="0"/>
          </a:p>
        </p:txBody>
      </p:sp>
      <p:graphicFrame>
        <p:nvGraphicFramePr>
          <p:cNvPr id="2" name="Diagram 1">
            <a:extLst>
              <a:ext uri="{FF2B5EF4-FFF2-40B4-BE49-F238E27FC236}">
                <a16:creationId xmlns:a16="http://schemas.microsoft.com/office/drawing/2014/main" id="{3CE2B87B-1726-8A4B-8762-A5674B16F442}"/>
              </a:ext>
            </a:extLst>
          </p:cNvPr>
          <p:cNvGraphicFramePr/>
          <p:nvPr>
            <p:extLst>
              <p:ext uri="{D42A27DB-BD31-4B8C-83A1-F6EECF244321}">
                <p14:modId xmlns:p14="http://schemas.microsoft.com/office/powerpoint/2010/main" val="3557466951"/>
              </p:ext>
            </p:extLst>
          </p:nvPr>
        </p:nvGraphicFramePr>
        <p:xfrm>
          <a:off x="251520" y="1685032"/>
          <a:ext cx="864096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1. </a:t>
            </a:r>
            <a:r>
              <a:rPr lang="id-ID" dirty="0" err="1">
                <a:latin typeface="Cambria" panose="02040503050406030204" pitchFamily="18" charset="0"/>
              </a:rPr>
              <a:t>Ransomware</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Jenis </a:t>
            </a:r>
            <a:r>
              <a:rPr lang="id-ID" dirty="0" err="1">
                <a:solidFill>
                  <a:schemeClr val="tx1"/>
                </a:solidFill>
                <a:latin typeface="Cambria" panose="02040503050406030204" pitchFamily="18" charset="0"/>
                <a:cs typeface="Arial" panose="020B0604020202020204" pitchFamily="34" charset="0"/>
              </a:rPr>
              <a:t>malware</a:t>
            </a:r>
            <a:r>
              <a:rPr lang="id-ID" dirty="0">
                <a:solidFill>
                  <a:schemeClr val="tx1"/>
                </a:solidFill>
                <a:latin typeface="Cambria" panose="02040503050406030204" pitchFamily="18" charset="0"/>
                <a:cs typeface="Arial" panose="020B0604020202020204" pitchFamily="34" charset="0"/>
              </a:rPr>
              <a:t> yang bekerja dengan cara mengenkripsi </a:t>
            </a:r>
            <a:r>
              <a:rPr lang="id-ID" dirty="0" err="1">
                <a:solidFill>
                  <a:schemeClr val="tx1"/>
                </a:solidFill>
                <a:latin typeface="Cambria" panose="02040503050406030204" pitchFamily="18" charset="0"/>
                <a:cs typeface="Arial" panose="020B0604020202020204" pitchFamily="34" charset="0"/>
              </a:rPr>
              <a:t>file</a:t>
            </a:r>
            <a:r>
              <a:rPr lang="id-ID" dirty="0">
                <a:solidFill>
                  <a:schemeClr val="tx1"/>
                </a:solidFill>
                <a:latin typeface="Cambria" panose="02040503050406030204" pitchFamily="18" charset="0"/>
                <a:cs typeface="Arial" panose="020B0604020202020204" pitchFamily="34" charset="0"/>
              </a:rPr>
              <a:t> Anda, kemudian membuatnya tidak dapat diakses tanpa kunci </a:t>
            </a:r>
            <a:r>
              <a:rPr lang="id-ID" dirty="0" err="1">
                <a:solidFill>
                  <a:schemeClr val="tx1"/>
                </a:solidFill>
                <a:latin typeface="Cambria" panose="02040503050406030204" pitchFamily="18" charset="0"/>
                <a:cs typeface="Arial" panose="020B0604020202020204" pitchFamily="34" charset="0"/>
              </a:rPr>
              <a:t>dekripsi</a:t>
            </a:r>
            <a:r>
              <a:rPr lang="id-ID" dirty="0">
                <a:solidFill>
                  <a:schemeClr val="tx1"/>
                </a:solidFill>
                <a:latin typeface="Cambria" panose="02040503050406030204" pitchFamily="18" charset="0"/>
                <a:cs typeface="Arial" panose="020B0604020202020204" pitchFamily="34" charset="0"/>
              </a:rPr>
              <a:t>.</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Pelaku serangan ini biasanya menuntut pembayaran tebusan dan sering kali dalam bentuk </a:t>
            </a:r>
            <a:r>
              <a:rPr lang="id-ID" dirty="0" err="1">
                <a:solidFill>
                  <a:schemeClr val="tx1"/>
                </a:solidFill>
                <a:latin typeface="Cambria" panose="02040503050406030204" pitchFamily="18" charset="0"/>
                <a:cs typeface="Arial" panose="020B0604020202020204" pitchFamily="34" charset="0"/>
              </a:rPr>
              <a:t>cryptocurrency</a:t>
            </a:r>
            <a:r>
              <a:rPr lang="id-ID" dirty="0">
                <a:solidFill>
                  <a:schemeClr val="tx1"/>
                </a:solidFill>
                <a:latin typeface="Cambria" panose="02040503050406030204" pitchFamily="18" charset="0"/>
                <a:cs typeface="Arial" panose="020B0604020202020204" pitchFamily="34" charset="0"/>
              </a:rPr>
              <a:t>, sebelum akhirnya mau memberikan kunci </a:t>
            </a:r>
            <a:r>
              <a:rPr lang="id-ID" dirty="0" err="1">
                <a:solidFill>
                  <a:schemeClr val="tx1"/>
                </a:solidFill>
                <a:latin typeface="Cambria" panose="02040503050406030204" pitchFamily="18" charset="0"/>
                <a:cs typeface="Arial" panose="020B0604020202020204" pitchFamily="34" charset="0"/>
              </a:rPr>
              <a:t>dekripsi</a:t>
            </a:r>
            <a:r>
              <a:rPr lang="id-ID" dirty="0">
                <a:solidFill>
                  <a:schemeClr val="tx1"/>
                </a:solidFill>
                <a:latin typeface="Cambria" panose="02040503050406030204" pitchFamily="18" charset="0"/>
                <a:cs typeface="Arial" panose="020B0604020202020204" pitchFamily="34" charset="0"/>
              </a:rPr>
              <a:t> tersebut.</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Arial" pitchFamily="34" charset="0"/>
              <a:buChar char="•"/>
            </a:pPr>
            <a:r>
              <a:rPr lang="id-ID" dirty="0" err="1">
                <a:solidFill>
                  <a:schemeClr val="tx1"/>
                </a:solidFill>
                <a:latin typeface="Cambria" panose="02040503050406030204" pitchFamily="18" charset="0"/>
                <a:cs typeface="Arial" panose="020B0604020202020204" pitchFamily="34" charset="0"/>
              </a:rPr>
              <a:t>Ransomware</a:t>
            </a:r>
            <a:r>
              <a:rPr lang="id-ID" dirty="0">
                <a:solidFill>
                  <a:schemeClr val="tx1"/>
                </a:solidFill>
                <a:latin typeface="Cambria" panose="02040503050406030204" pitchFamily="18" charset="0"/>
                <a:cs typeface="Arial" panose="020B0604020202020204" pitchFamily="34" charset="0"/>
              </a:rPr>
              <a:t> dapat menyebar melalui lampiran email, iklan berbahaya, atau melalui jaringan yang telah dikompromikan. Serangan ini bukan hanya merugikan secara finansial, tetapi juga dapat menyebabkan kerugian data bagi bisnis dan sifatnya tidak tergantikan.</a:t>
            </a:r>
          </a:p>
        </p:txBody>
      </p:sp>
    </p:spTree>
    <p:extLst>
      <p:ext uri="{BB962C8B-B14F-4D97-AF65-F5344CB8AC3E}">
        <p14:creationId xmlns:p14="http://schemas.microsoft.com/office/powerpoint/2010/main" val="333198229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2. </a:t>
            </a:r>
            <a:r>
              <a:rPr lang="id-ID" dirty="0" err="1">
                <a:latin typeface="Cambria" panose="02040503050406030204" pitchFamily="18" charset="0"/>
              </a:rPr>
              <a:t>Malware</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Perangkat lunak berbahaya yang terbagi menjadi berbagai bentuk, termasuk virus, </a:t>
            </a:r>
            <a:r>
              <a:rPr lang="id-ID" dirty="0" err="1">
                <a:solidFill>
                  <a:schemeClr val="tx1"/>
                </a:solidFill>
                <a:latin typeface="Cambria" panose="02040503050406030204" pitchFamily="18" charset="0"/>
                <a:cs typeface="Arial" panose="020B0604020202020204" pitchFamily="34" charset="0"/>
              </a:rPr>
              <a:t>worm</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trojan</a:t>
            </a:r>
            <a:r>
              <a:rPr lang="id-ID" dirty="0">
                <a:solidFill>
                  <a:schemeClr val="tx1"/>
                </a:solidFill>
                <a:latin typeface="Cambria" panose="02040503050406030204" pitchFamily="18" charset="0"/>
                <a:cs typeface="Arial" panose="020B0604020202020204" pitchFamily="34" charset="0"/>
              </a:rPr>
              <a:t>, dan jenis perangkat lunak berbahaya lainnya.</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Virus dapat merusak atau mengubah data pada komputer tanpa sepengetahuan atau izin pengguna.</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Sementara itu, </a:t>
            </a:r>
            <a:r>
              <a:rPr lang="id-ID" dirty="0" err="1">
                <a:solidFill>
                  <a:schemeClr val="tx1"/>
                </a:solidFill>
                <a:latin typeface="Cambria" panose="02040503050406030204" pitchFamily="18" charset="0"/>
                <a:cs typeface="Arial" panose="020B0604020202020204" pitchFamily="34" charset="0"/>
              </a:rPr>
              <a:t>worm</a:t>
            </a:r>
            <a:r>
              <a:rPr lang="id-ID" dirty="0">
                <a:solidFill>
                  <a:schemeClr val="tx1"/>
                </a:solidFill>
                <a:latin typeface="Cambria" panose="02040503050406030204" pitchFamily="18" charset="0"/>
                <a:cs typeface="Arial" panose="020B0604020202020204" pitchFamily="34" charset="0"/>
              </a:rPr>
              <a:t> menyebar melalui jaringan, menggandakan dirinya, dan dapat menyebabkan kerusakan ekstensif. Lalu, </a:t>
            </a:r>
            <a:r>
              <a:rPr lang="id-ID" dirty="0" err="1">
                <a:solidFill>
                  <a:schemeClr val="tx1"/>
                </a:solidFill>
                <a:latin typeface="Cambria" panose="02040503050406030204" pitchFamily="18" charset="0"/>
                <a:cs typeface="Arial" panose="020B0604020202020204" pitchFamily="34" charset="0"/>
              </a:rPr>
              <a:t>trojan</a:t>
            </a:r>
            <a:r>
              <a:rPr lang="id-ID" dirty="0">
                <a:solidFill>
                  <a:schemeClr val="tx1"/>
                </a:solidFill>
                <a:latin typeface="Cambria" panose="02040503050406030204" pitchFamily="18" charset="0"/>
                <a:cs typeface="Arial" panose="020B0604020202020204" pitchFamily="34" charset="0"/>
              </a:rPr>
              <a:t> menyamar sebagai perangkat lunak yang sah, tetapi melakukan aktivitas berbahaya di </a:t>
            </a:r>
            <a:r>
              <a:rPr lang="id-ID" dirty="0" err="1">
                <a:solidFill>
                  <a:schemeClr val="tx1"/>
                </a:solidFill>
                <a:latin typeface="Cambria" panose="02040503050406030204" pitchFamily="18" charset="0"/>
                <a:cs typeface="Arial" panose="020B0604020202020204" pitchFamily="34" charset="0"/>
              </a:rPr>
              <a:t>background</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08223307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3. </a:t>
            </a:r>
            <a:r>
              <a:rPr lang="id-ID" dirty="0" err="1">
                <a:latin typeface="Cambria" panose="02040503050406030204" pitchFamily="18" charset="0"/>
              </a:rPr>
              <a:t>Phising</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Salah satu jenis ancaman </a:t>
            </a:r>
            <a:r>
              <a:rPr lang="id-ID" dirty="0" err="1">
                <a:solidFill>
                  <a:schemeClr val="tx1"/>
                </a:solidFill>
                <a:latin typeface="Cambria" panose="02040503050406030204" pitchFamily="18" charset="0"/>
                <a:cs typeface="Arial" panose="020B0604020202020204" pitchFamily="34" charset="0"/>
              </a:rPr>
              <a:t>cybersecurity</a:t>
            </a:r>
            <a:r>
              <a:rPr lang="id-ID" dirty="0">
                <a:solidFill>
                  <a:schemeClr val="tx1"/>
                </a:solidFill>
                <a:latin typeface="Cambria" panose="02040503050406030204" pitchFamily="18" charset="0"/>
                <a:cs typeface="Arial" panose="020B0604020202020204" pitchFamily="34" charset="0"/>
              </a:rPr>
              <a:t> yang dilakukan dengan email atau pesan yang tampak sah untuk mengelabui penerima. Tujuannya adalah supaya Anda mau memberikan informasi pribadi, seperti kata sandi atau nomor kartu kredit.</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Pelaku serangan ini sering kali merancang email atau situs web yang menyerupai lembaga keuangan, layanan </a:t>
            </a:r>
            <a:r>
              <a:rPr lang="id-ID" dirty="0" err="1">
                <a:solidFill>
                  <a:schemeClr val="tx1"/>
                </a:solidFill>
                <a:latin typeface="Cambria" panose="02040503050406030204" pitchFamily="18" charset="0"/>
                <a:cs typeface="Arial" panose="020B0604020202020204" pitchFamily="34" charset="0"/>
              </a:rPr>
              <a:t>online</a:t>
            </a:r>
            <a:r>
              <a:rPr lang="id-ID" dirty="0">
                <a:solidFill>
                  <a:schemeClr val="tx1"/>
                </a:solidFill>
                <a:latin typeface="Cambria" panose="02040503050406030204" pitchFamily="18" charset="0"/>
                <a:cs typeface="Arial" panose="020B0604020202020204" pitchFamily="34" charset="0"/>
              </a:rPr>
              <a:t>, atau bahkan kontak pribadi Anda. Tidak heran kalau metode ini sangat meyakinkan dan sering kali memanfaatkan rasa takut untuk memancing korban.</a:t>
            </a:r>
          </a:p>
        </p:txBody>
      </p:sp>
    </p:spTree>
    <p:extLst>
      <p:ext uri="{BB962C8B-B14F-4D97-AF65-F5344CB8AC3E}">
        <p14:creationId xmlns:p14="http://schemas.microsoft.com/office/powerpoint/2010/main" val="112951163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4. </a:t>
            </a:r>
            <a:r>
              <a:rPr lang="id-ID" dirty="0" err="1">
                <a:latin typeface="Cambria" panose="02040503050406030204" pitchFamily="18" charset="0"/>
              </a:rPr>
              <a:t>Spoofing</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Salah satu ancaman keamanan siber yang terjadi ketika seseorang atau sesuatu menyamar sebagai orang atau entitas lain. Ini bisa dilakukan dengan membuat alamat email palsu, situs web yang dibuat untuk menyerupai situs asli, bahkan paket data yang disamarkan dalam jaringan.</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Tujuan melakukan </a:t>
            </a:r>
            <a:r>
              <a:rPr lang="id-ID" dirty="0" err="1">
                <a:solidFill>
                  <a:schemeClr val="tx1"/>
                </a:solidFill>
                <a:latin typeface="Cambria" panose="02040503050406030204" pitchFamily="18" charset="0"/>
                <a:cs typeface="Arial" panose="020B0604020202020204" pitchFamily="34" charset="0"/>
              </a:rPr>
              <a:t>spoofing</a:t>
            </a:r>
            <a:r>
              <a:rPr lang="id-ID" dirty="0">
                <a:solidFill>
                  <a:schemeClr val="tx1"/>
                </a:solidFill>
                <a:latin typeface="Cambria" panose="02040503050406030204" pitchFamily="18" charset="0"/>
                <a:cs typeface="Arial" panose="020B0604020202020204" pitchFamily="34" charset="0"/>
              </a:rPr>
              <a:t> adalah untuk mendapatkan kepercayaan korban, mengakses sistem, mencuri data, atau menyebarkan </a:t>
            </a:r>
            <a:r>
              <a:rPr lang="id-ID" dirty="0" err="1">
                <a:solidFill>
                  <a:schemeClr val="tx1"/>
                </a:solidFill>
                <a:latin typeface="Cambria" panose="02040503050406030204" pitchFamily="18" charset="0"/>
                <a:cs typeface="Arial" panose="020B0604020202020204" pitchFamily="34" charset="0"/>
              </a:rPr>
              <a:t>malware</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4031950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5. </a:t>
            </a:r>
            <a:r>
              <a:rPr lang="id-ID" dirty="0" err="1">
                <a:latin typeface="Cambria" panose="02040503050406030204" pitchFamily="18" charset="0"/>
              </a:rPr>
              <a:t>Social</a:t>
            </a:r>
            <a:r>
              <a:rPr lang="id-ID" dirty="0">
                <a:latin typeface="Cambria" panose="02040503050406030204" pitchFamily="18" charset="0"/>
              </a:rPr>
              <a:t> </a:t>
            </a:r>
            <a:r>
              <a:rPr lang="id-ID" dirty="0" err="1">
                <a:latin typeface="Cambria" panose="02040503050406030204" pitchFamily="18" charset="0"/>
              </a:rPr>
              <a:t>engineering</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Teknik </a:t>
            </a:r>
            <a:r>
              <a:rPr lang="id-ID" dirty="0" err="1">
                <a:solidFill>
                  <a:schemeClr val="tx1"/>
                </a:solidFill>
                <a:latin typeface="Cambria" panose="02040503050406030204" pitchFamily="18" charset="0"/>
                <a:cs typeface="Arial" panose="020B0604020202020204" pitchFamily="34" charset="0"/>
              </a:rPr>
              <a:t>social</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engineering</a:t>
            </a:r>
            <a:r>
              <a:rPr lang="id-ID" dirty="0">
                <a:solidFill>
                  <a:schemeClr val="tx1"/>
                </a:solidFill>
                <a:latin typeface="Cambria" panose="02040503050406030204" pitchFamily="18" charset="0"/>
                <a:cs typeface="Arial" panose="020B0604020202020204" pitchFamily="34" charset="0"/>
              </a:rPr>
              <a:t> dilakukan dengan mengandalkan interaksi manusia untuk mendapatkan informasi sensitif, misalnya kata sandi atau akses ke sistem.</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Penipu bisa menggunakan informasi tersebut untuk membangun kepercayaan dan meyakinkan korbannya supaya mau memberikan informasi atau akses yang tidak seharusnya mereka berikan.</a:t>
            </a:r>
          </a:p>
        </p:txBody>
      </p:sp>
    </p:spTree>
    <p:extLst>
      <p:ext uri="{BB962C8B-B14F-4D97-AF65-F5344CB8AC3E}">
        <p14:creationId xmlns:p14="http://schemas.microsoft.com/office/powerpoint/2010/main" val="347541627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6. Pencurian data</a:t>
            </a:r>
            <a:endParaRPr lang="id-ID" dirty="0"/>
          </a:p>
        </p:txBody>
      </p:sp>
      <p:sp>
        <p:nvSpPr>
          <p:cNvPr id="4" name="Content Placeholder 2"/>
          <p:cNvSpPr txBox="1">
            <a:spLocks/>
          </p:cNvSpPr>
          <p:nvPr/>
        </p:nvSpPr>
        <p:spPr>
          <a:xfrm>
            <a:off x="611560" y="1772816"/>
            <a:ext cx="8229600"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Melibatkan akses ilegal dan pengambilan data pribadi atau korporat, seperti catatan keuangan, informasi pelanggan, atau rahasia perdagangan.</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Bisa dilakukan dengan berbagai cara, termasuk serangan siber, pencurian fisik perangkat, atau kebocoran dari sumber internal.</a:t>
            </a:r>
          </a:p>
        </p:txBody>
      </p:sp>
    </p:spTree>
    <p:extLst>
      <p:ext uri="{BB962C8B-B14F-4D97-AF65-F5344CB8AC3E}">
        <p14:creationId xmlns:p14="http://schemas.microsoft.com/office/powerpoint/2010/main" val="415030838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2994</TotalTime>
  <Words>819</Words>
  <Application>Microsoft Macintosh PowerPoint</Application>
  <PresentationFormat>Tampilan Layar (4:3)</PresentationFormat>
  <Paragraphs>63</Paragraphs>
  <Slides>17</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17</vt:i4>
      </vt:variant>
    </vt:vector>
  </HeadingPairs>
  <TitlesOfParts>
    <vt:vector size="23"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472</cp:revision>
  <cp:lastPrinted>2017-08-29T02:54:51Z</cp:lastPrinted>
  <dcterms:created xsi:type="dcterms:W3CDTF">2010-04-18T12:06:30Z</dcterms:created>
  <dcterms:modified xsi:type="dcterms:W3CDTF">2025-04-23T03:00:23Z</dcterms:modified>
</cp:coreProperties>
</file>