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  <p:sldMasterId id="2147483694" r:id="rId2"/>
  </p:sldMasterIdLst>
  <p:handoutMasterIdLst>
    <p:handoutMasterId r:id="rId17"/>
  </p:handoutMasterIdLst>
  <p:sldIdLst>
    <p:sldId id="276" r:id="rId3"/>
    <p:sldId id="261" r:id="rId4"/>
    <p:sldId id="263" r:id="rId5"/>
    <p:sldId id="264" r:id="rId6"/>
    <p:sldId id="267" r:id="rId7"/>
    <p:sldId id="268" r:id="rId8"/>
    <p:sldId id="269" r:id="rId9"/>
    <p:sldId id="270" r:id="rId10"/>
    <p:sldId id="271" r:id="rId11"/>
    <p:sldId id="272" r:id="rId12"/>
    <p:sldId id="273" r:id="rId13"/>
    <p:sldId id="274" r:id="rId14"/>
    <p:sldId id="265" r:id="rId15"/>
    <p:sldId id="266" r:id="rId16"/>
  </p:sldIdLst>
  <p:sldSz cx="9144000" cy="5143500" type="screen16x9"/>
  <p:notesSz cx="6858000" cy="9144000"/>
  <p:defaultTextStyle>
    <a:defPPr>
      <a:defRPr lang="en-US"/>
    </a:defPPr>
    <a:lvl1pPr marL="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1pPr>
    <a:lvl2pPr marL="34289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2pPr>
    <a:lvl3pPr marL="685783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3pPr>
    <a:lvl4pPr marL="1028675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4pPr>
    <a:lvl5pPr marL="1371566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5pPr>
    <a:lvl6pPr marL="1714457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6pPr>
    <a:lvl7pPr marL="2057348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7pPr>
    <a:lvl8pPr marL="2400240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8pPr>
    <a:lvl9pPr marL="2743132" algn="l" defTabSz="685783" rtl="0" eaLnBrk="1" latinLnBrk="0" hangingPunct="1">
      <a:defRPr sz="135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7264A"/>
    <a:srgbClr val="013D7A"/>
    <a:srgbClr val="0432FF"/>
    <a:srgbClr val="001643"/>
    <a:srgbClr val="0020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50000"/>
  </p:normalViewPr>
  <p:slideViewPr>
    <p:cSldViewPr snapToGrid="0" snapToObjects="1">
      <p:cViewPr varScale="1">
        <p:scale>
          <a:sx n="55" d="100"/>
          <a:sy n="55" d="100"/>
        </p:scale>
        <p:origin x="54" y="57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18" d="100"/>
          <a:sy n="118" d="100"/>
        </p:scale>
        <p:origin x="4464" y="224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10" Type="http://schemas.openxmlformats.org/officeDocument/2006/relationships/slide" Target="slides/slide8.xml"/><Relationship Id="rId19" Type="http://schemas.openxmlformats.org/officeDocument/2006/relationships/viewProps" Target="view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D5F908C-B9F1-4060-A9A1-A5F119789841}" type="doc">
      <dgm:prSet loTypeId="urn:microsoft.com/office/officeart/2005/8/layout/chevron1" loCatId="process" qsTypeId="urn:microsoft.com/office/officeart/2005/8/quickstyle/simple1" qsCatId="simple" csTypeId="urn:microsoft.com/office/officeart/2005/8/colors/accent1_2" csCatId="accent1" phldr="1"/>
      <dgm:spPr/>
    </dgm:pt>
    <dgm:pt modelId="{18C007BC-2D0E-4577-B12B-D93E933C62ED}">
      <dgm:prSet phldrT="[Text]"/>
      <dgm:spPr/>
      <dgm:t>
        <a:bodyPr/>
        <a:lstStyle/>
        <a:p>
          <a:r>
            <a:rPr lang="en-US" dirty="0" err="1" smtClean="0"/>
            <a:t>Mengapa</a:t>
          </a:r>
          <a:r>
            <a:rPr lang="en-US" dirty="0" smtClean="0"/>
            <a:t> </a:t>
          </a:r>
          <a:r>
            <a:rPr lang="en-US" dirty="0" err="1" smtClean="0"/>
            <a:t>beretika</a:t>
          </a:r>
          <a:r>
            <a:rPr lang="en-US" dirty="0" smtClean="0"/>
            <a:t>?</a:t>
          </a:r>
          <a:endParaRPr lang="en-US" dirty="0"/>
        </a:p>
      </dgm:t>
    </dgm:pt>
    <dgm:pt modelId="{2E3A5FE9-6FA3-45A2-8AF4-5CB5BB434483}" type="parTrans" cxnId="{DA2BA785-2142-40E4-B1C8-87C30E3A9AE4}">
      <dgm:prSet/>
      <dgm:spPr/>
      <dgm:t>
        <a:bodyPr/>
        <a:lstStyle/>
        <a:p>
          <a:endParaRPr lang="en-US"/>
        </a:p>
      </dgm:t>
    </dgm:pt>
    <dgm:pt modelId="{4B508CC4-F543-4778-A956-B36C90482CF1}" type="sibTrans" cxnId="{DA2BA785-2142-40E4-B1C8-87C30E3A9AE4}">
      <dgm:prSet/>
      <dgm:spPr/>
      <dgm:t>
        <a:bodyPr/>
        <a:lstStyle/>
        <a:p>
          <a:endParaRPr lang="en-US"/>
        </a:p>
      </dgm:t>
    </dgm:pt>
    <dgm:pt modelId="{8361D5BC-7D90-4523-9911-D87B32BECADA}">
      <dgm:prSet phldrT="[Text]"/>
      <dgm:spPr/>
      <dgm:t>
        <a:bodyPr/>
        <a:lstStyle/>
        <a:p>
          <a:r>
            <a:rPr lang="en-US" dirty="0" err="1" smtClean="0"/>
            <a:t>Keharusan</a:t>
          </a:r>
          <a:r>
            <a:rPr lang="en-US" dirty="0" smtClean="0"/>
            <a:t> </a:t>
          </a:r>
          <a:r>
            <a:rPr lang="en-US" dirty="0" err="1" smtClean="0"/>
            <a:t>menaati</a:t>
          </a:r>
          <a:r>
            <a:rPr lang="en-US" dirty="0" smtClean="0"/>
            <a:t> </a:t>
          </a:r>
          <a:r>
            <a:rPr lang="en-US" dirty="0" err="1" smtClean="0"/>
            <a:t>peraturan</a:t>
          </a:r>
          <a:endParaRPr lang="en-US" dirty="0"/>
        </a:p>
      </dgm:t>
    </dgm:pt>
    <dgm:pt modelId="{099758CB-533F-4B41-B688-AC59681293CB}" type="parTrans" cxnId="{C2A34587-9121-4C0B-B325-C4D4DB95ADA7}">
      <dgm:prSet/>
      <dgm:spPr/>
      <dgm:t>
        <a:bodyPr/>
        <a:lstStyle/>
        <a:p>
          <a:endParaRPr lang="en-US"/>
        </a:p>
      </dgm:t>
    </dgm:pt>
    <dgm:pt modelId="{CD4074AE-CD74-4FFD-9F2A-F41F55DC3F0E}" type="sibTrans" cxnId="{C2A34587-9121-4C0B-B325-C4D4DB95ADA7}">
      <dgm:prSet/>
      <dgm:spPr/>
      <dgm:t>
        <a:bodyPr/>
        <a:lstStyle/>
        <a:p>
          <a:endParaRPr lang="en-US"/>
        </a:p>
      </dgm:t>
    </dgm:pt>
    <dgm:pt modelId="{E92CA0F7-D795-4A28-AD3D-B175378513E2}">
      <dgm:prSet phldrT="[Text]"/>
      <dgm:spPr/>
      <dgm:t>
        <a:bodyPr/>
        <a:lstStyle/>
        <a:p>
          <a:r>
            <a:rPr lang="en-US" dirty="0" err="1" smtClean="0"/>
            <a:t>Memperoleh</a:t>
          </a:r>
          <a:r>
            <a:rPr lang="en-US" dirty="0" smtClean="0"/>
            <a:t> </a:t>
          </a:r>
          <a:r>
            <a:rPr lang="en-US" dirty="0" err="1" smtClean="0"/>
            <a:t>manfaat</a:t>
          </a:r>
          <a:endParaRPr lang="en-US" dirty="0"/>
        </a:p>
      </dgm:t>
    </dgm:pt>
    <dgm:pt modelId="{09FFCBCD-963A-42F4-B1F9-4CBD2921777A}" type="parTrans" cxnId="{D21676AA-97AB-4F96-A004-E59170D2575B}">
      <dgm:prSet/>
      <dgm:spPr/>
      <dgm:t>
        <a:bodyPr/>
        <a:lstStyle/>
        <a:p>
          <a:endParaRPr lang="en-US"/>
        </a:p>
      </dgm:t>
    </dgm:pt>
    <dgm:pt modelId="{6CE167DB-07E7-41A4-9258-CF6E3F8E6532}" type="sibTrans" cxnId="{D21676AA-97AB-4F96-A004-E59170D2575B}">
      <dgm:prSet/>
      <dgm:spPr/>
      <dgm:t>
        <a:bodyPr/>
        <a:lstStyle/>
        <a:p>
          <a:endParaRPr lang="en-US"/>
        </a:p>
      </dgm:t>
    </dgm:pt>
    <dgm:pt modelId="{3FF3B28A-AD9A-407F-9A95-F653511FB2CC}">
      <dgm:prSet/>
      <dgm:spPr/>
      <dgm:t>
        <a:bodyPr/>
        <a:lstStyle/>
        <a:p>
          <a:r>
            <a:rPr lang="en-US" dirty="0" err="1" smtClean="0"/>
            <a:t>Menaikkan</a:t>
          </a:r>
          <a:r>
            <a:rPr lang="en-US" dirty="0" smtClean="0"/>
            <a:t> </a:t>
          </a:r>
          <a:r>
            <a:rPr lang="en-US" dirty="0" err="1" smtClean="0"/>
            <a:t>nilai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endParaRPr lang="en-US" dirty="0"/>
        </a:p>
      </dgm:t>
    </dgm:pt>
    <dgm:pt modelId="{77024C5C-F82A-489C-9D21-59CABA22DA21}" type="parTrans" cxnId="{7C8ADB03-A7E6-4115-8851-9CF53C3B9E0B}">
      <dgm:prSet/>
      <dgm:spPr/>
      <dgm:t>
        <a:bodyPr/>
        <a:lstStyle/>
        <a:p>
          <a:endParaRPr lang="en-US"/>
        </a:p>
      </dgm:t>
    </dgm:pt>
    <dgm:pt modelId="{BFCCB55C-5199-4906-A405-0E35440FEF86}" type="sibTrans" cxnId="{7C8ADB03-A7E6-4115-8851-9CF53C3B9E0B}">
      <dgm:prSet/>
      <dgm:spPr/>
      <dgm:t>
        <a:bodyPr/>
        <a:lstStyle/>
        <a:p>
          <a:endParaRPr lang="en-US"/>
        </a:p>
      </dgm:t>
    </dgm:pt>
    <dgm:pt modelId="{BD14445A-BCF8-4C96-AF84-4421B0380535}">
      <dgm:prSet/>
      <dgm:spPr/>
      <dgm:t>
        <a:bodyPr/>
        <a:lstStyle/>
        <a:p>
          <a:r>
            <a:rPr lang="en-US" dirty="0" err="1" smtClean="0"/>
            <a:t>Meningkatkan</a:t>
          </a:r>
          <a:r>
            <a:rPr lang="en-US" dirty="0" smtClean="0"/>
            <a:t> </a:t>
          </a:r>
          <a:r>
            <a:rPr lang="en-US" dirty="0" err="1" smtClean="0"/>
            <a:t>reputasi</a:t>
          </a:r>
          <a:r>
            <a:rPr lang="en-US" dirty="0" smtClean="0"/>
            <a:t> </a:t>
          </a:r>
          <a:r>
            <a:rPr lang="en-US" dirty="0" err="1" smtClean="0"/>
            <a:t>perusahaan</a:t>
          </a:r>
          <a:endParaRPr lang="en-US" dirty="0"/>
        </a:p>
      </dgm:t>
    </dgm:pt>
    <dgm:pt modelId="{B1074B06-653B-447C-B0C2-EC066DAC080C}" type="parTrans" cxnId="{CAF8A4B4-7F65-48CA-B2EA-74F3589BE8C2}">
      <dgm:prSet/>
      <dgm:spPr/>
      <dgm:t>
        <a:bodyPr/>
        <a:lstStyle/>
        <a:p>
          <a:endParaRPr lang="en-US"/>
        </a:p>
      </dgm:t>
    </dgm:pt>
    <dgm:pt modelId="{19FFFC9A-DD95-423D-AB35-7017175F9772}" type="sibTrans" cxnId="{CAF8A4B4-7F65-48CA-B2EA-74F3589BE8C2}">
      <dgm:prSet/>
      <dgm:spPr/>
      <dgm:t>
        <a:bodyPr/>
        <a:lstStyle/>
        <a:p>
          <a:endParaRPr lang="en-US"/>
        </a:p>
      </dgm:t>
    </dgm:pt>
    <dgm:pt modelId="{C4215597-19CD-4809-99B7-E21A2E221B2E}">
      <dgm:prSet/>
      <dgm:spPr/>
      <dgm:t>
        <a:bodyPr/>
        <a:lstStyle/>
        <a:p>
          <a:r>
            <a:rPr lang="en-US" dirty="0" smtClean="0"/>
            <a:t>Basis </a:t>
          </a:r>
          <a:r>
            <a:rPr lang="en-US" dirty="0" err="1" smtClean="0"/>
            <a:t>penjualan</a:t>
          </a:r>
          <a:r>
            <a:rPr lang="en-US" dirty="0" smtClean="0"/>
            <a:t> </a:t>
          </a:r>
          <a:r>
            <a:rPr lang="en-US" dirty="0" err="1" smtClean="0"/>
            <a:t>meluas</a:t>
          </a:r>
          <a:endParaRPr lang="en-US" dirty="0"/>
        </a:p>
      </dgm:t>
    </dgm:pt>
    <dgm:pt modelId="{C4A7B6A6-793B-412A-A411-E39500D17750}" type="parTrans" cxnId="{649219E8-6B4A-4510-A249-9674AB0E4C16}">
      <dgm:prSet/>
      <dgm:spPr/>
      <dgm:t>
        <a:bodyPr/>
        <a:lstStyle/>
        <a:p>
          <a:endParaRPr lang="en-US"/>
        </a:p>
      </dgm:t>
    </dgm:pt>
    <dgm:pt modelId="{D890E4BC-BF09-40D0-BF53-A4805E772FF7}" type="sibTrans" cxnId="{649219E8-6B4A-4510-A249-9674AB0E4C16}">
      <dgm:prSet/>
      <dgm:spPr/>
      <dgm:t>
        <a:bodyPr/>
        <a:lstStyle/>
        <a:p>
          <a:endParaRPr lang="en-US"/>
        </a:p>
      </dgm:t>
    </dgm:pt>
    <dgm:pt modelId="{8CFB4087-930E-41C8-A10B-15433BE5F747}">
      <dgm:prSet/>
      <dgm:spPr/>
      <dgm:t>
        <a:bodyPr/>
        <a:lstStyle/>
        <a:p>
          <a:r>
            <a:rPr lang="en-US" dirty="0" err="1" smtClean="0"/>
            <a:t>Laba</a:t>
          </a:r>
          <a:r>
            <a:rPr lang="en-US" dirty="0" smtClean="0"/>
            <a:t> </a:t>
          </a:r>
          <a:r>
            <a:rPr lang="en-US" dirty="0" err="1" smtClean="0"/>
            <a:t>meningkat</a:t>
          </a:r>
          <a:endParaRPr lang="en-US" dirty="0"/>
        </a:p>
      </dgm:t>
    </dgm:pt>
    <dgm:pt modelId="{1EA9488A-85AB-4BB8-AF24-9FB9A0A32949}" type="parTrans" cxnId="{1913B4AF-190E-4FF8-B887-8951B1CCDD0A}">
      <dgm:prSet/>
      <dgm:spPr/>
      <dgm:t>
        <a:bodyPr/>
        <a:lstStyle/>
        <a:p>
          <a:endParaRPr lang="en-US"/>
        </a:p>
      </dgm:t>
    </dgm:pt>
    <dgm:pt modelId="{1DE65EC9-6EC3-4EF2-B82C-C63D32844AF3}" type="sibTrans" cxnId="{1913B4AF-190E-4FF8-B887-8951B1CCDD0A}">
      <dgm:prSet/>
      <dgm:spPr/>
      <dgm:t>
        <a:bodyPr/>
        <a:lstStyle/>
        <a:p>
          <a:endParaRPr lang="en-US"/>
        </a:p>
      </dgm:t>
    </dgm:pt>
    <dgm:pt modelId="{F6DAD68F-5E19-441A-BCC0-C46233A7590F}" type="pres">
      <dgm:prSet presAssocID="{DD5F908C-B9F1-4060-A9A1-A5F119789841}" presName="Name0" presStyleCnt="0">
        <dgm:presLayoutVars>
          <dgm:dir/>
          <dgm:animLvl val="lvl"/>
          <dgm:resizeHandles val="exact"/>
        </dgm:presLayoutVars>
      </dgm:prSet>
      <dgm:spPr/>
    </dgm:pt>
    <dgm:pt modelId="{17E370B9-30A3-42ED-A9B5-44F3AF553387}" type="pres">
      <dgm:prSet presAssocID="{18C007BC-2D0E-4577-B12B-D93E933C62ED}" presName="parTxOnly" presStyleLbl="node1" presStyleIdx="0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8F0FF5F-5668-466E-A25C-E491FBBBE2A4}" type="pres">
      <dgm:prSet presAssocID="{4B508CC4-F543-4778-A956-B36C90482CF1}" presName="parTxOnlySpace" presStyleCnt="0"/>
      <dgm:spPr/>
    </dgm:pt>
    <dgm:pt modelId="{881350A7-D01F-47AB-BC15-3EE264EE8FE2}" type="pres">
      <dgm:prSet presAssocID="{8361D5BC-7D90-4523-9911-D87B32BECADA}" presName="parTxOnly" presStyleLbl="node1" presStyleIdx="1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4BEBFCC-9387-4772-B0C2-019F715267D4}" type="pres">
      <dgm:prSet presAssocID="{CD4074AE-CD74-4FFD-9F2A-F41F55DC3F0E}" presName="parTxOnlySpace" presStyleCnt="0"/>
      <dgm:spPr/>
    </dgm:pt>
    <dgm:pt modelId="{46C23E89-15EB-4C4E-9C8C-400796A19B1E}" type="pres">
      <dgm:prSet presAssocID="{E92CA0F7-D795-4A28-AD3D-B175378513E2}" presName="parTxOnly" presStyleLbl="node1" presStyleIdx="2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F7DBF0-87FE-40B9-9A33-E5593E54000B}" type="pres">
      <dgm:prSet presAssocID="{6CE167DB-07E7-41A4-9258-CF6E3F8E6532}" presName="parTxOnlySpace" presStyleCnt="0"/>
      <dgm:spPr/>
    </dgm:pt>
    <dgm:pt modelId="{EAB8EA74-3AEE-4308-9389-12904A3E1FDD}" type="pres">
      <dgm:prSet presAssocID="{3FF3B28A-AD9A-407F-9A95-F653511FB2CC}" presName="parTxOnly" presStyleLbl="node1" presStyleIdx="3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C33E3E-7CA9-4891-88A2-CDD2760A008F}" type="pres">
      <dgm:prSet presAssocID="{BFCCB55C-5199-4906-A405-0E35440FEF86}" presName="parTxOnlySpace" presStyleCnt="0"/>
      <dgm:spPr/>
    </dgm:pt>
    <dgm:pt modelId="{28E2748E-E0DD-4491-8210-CAC3E630EE54}" type="pres">
      <dgm:prSet presAssocID="{BD14445A-BCF8-4C96-AF84-4421B0380535}" presName="parTxOnly" presStyleLbl="node1" presStyleIdx="4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317FEC6-3C07-4C77-8FB9-DDC84F9CC6BB}" type="pres">
      <dgm:prSet presAssocID="{19FFFC9A-DD95-423D-AB35-7017175F9772}" presName="parTxOnlySpace" presStyleCnt="0"/>
      <dgm:spPr/>
    </dgm:pt>
    <dgm:pt modelId="{AFC6260D-0329-4234-AFA5-F1B8599E5F8A}" type="pres">
      <dgm:prSet presAssocID="{C4215597-19CD-4809-99B7-E21A2E221B2E}" presName="parTxOnly" presStyleLbl="node1" presStyleIdx="5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CB6D2E-9EA3-4126-AB3F-952AFA477D58}" type="pres">
      <dgm:prSet presAssocID="{D890E4BC-BF09-40D0-BF53-A4805E772FF7}" presName="parTxOnlySpace" presStyleCnt="0"/>
      <dgm:spPr/>
    </dgm:pt>
    <dgm:pt modelId="{173A217C-FA4F-462D-B6D3-86F128CB88CD}" type="pres">
      <dgm:prSet presAssocID="{8CFB4087-930E-41C8-A10B-15433BE5F747}" presName="parTxOnly" presStyleLbl="node1" presStyleIdx="6" presStyleCnt="7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C2A34587-9121-4C0B-B325-C4D4DB95ADA7}" srcId="{DD5F908C-B9F1-4060-A9A1-A5F119789841}" destId="{8361D5BC-7D90-4523-9911-D87B32BECADA}" srcOrd="1" destOrd="0" parTransId="{099758CB-533F-4B41-B688-AC59681293CB}" sibTransId="{CD4074AE-CD74-4FFD-9F2A-F41F55DC3F0E}"/>
    <dgm:cxn modelId="{FF333A68-A5AC-49C5-A3FA-1546B993F65B}" type="presOf" srcId="{DD5F908C-B9F1-4060-A9A1-A5F119789841}" destId="{F6DAD68F-5E19-441A-BCC0-C46233A7590F}" srcOrd="0" destOrd="0" presId="urn:microsoft.com/office/officeart/2005/8/layout/chevron1"/>
    <dgm:cxn modelId="{CAF8A4B4-7F65-48CA-B2EA-74F3589BE8C2}" srcId="{DD5F908C-B9F1-4060-A9A1-A5F119789841}" destId="{BD14445A-BCF8-4C96-AF84-4421B0380535}" srcOrd="4" destOrd="0" parTransId="{B1074B06-653B-447C-B0C2-EC066DAC080C}" sibTransId="{19FFFC9A-DD95-423D-AB35-7017175F9772}"/>
    <dgm:cxn modelId="{6E9299D9-6AE7-4DA0-B94A-60F9BAEB1AA3}" type="presOf" srcId="{E92CA0F7-D795-4A28-AD3D-B175378513E2}" destId="{46C23E89-15EB-4C4E-9C8C-400796A19B1E}" srcOrd="0" destOrd="0" presId="urn:microsoft.com/office/officeart/2005/8/layout/chevron1"/>
    <dgm:cxn modelId="{24EC4B0E-3A07-4D9A-9AF9-61BEE28267A9}" type="presOf" srcId="{BD14445A-BCF8-4C96-AF84-4421B0380535}" destId="{28E2748E-E0DD-4491-8210-CAC3E630EE54}" srcOrd="0" destOrd="0" presId="urn:microsoft.com/office/officeart/2005/8/layout/chevron1"/>
    <dgm:cxn modelId="{4EF4C155-E141-4B77-B01B-54DDF6A7E4D7}" type="presOf" srcId="{18C007BC-2D0E-4577-B12B-D93E933C62ED}" destId="{17E370B9-30A3-42ED-A9B5-44F3AF553387}" srcOrd="0" destOrd="0" presId="urn:microsoft.com/office/officeart/2005/8/layout/chevron1"/>
    <dgm:cxn modelId="{649219E8-6B4A-4510-A249-9674AB0E4C16}" srcId="{DD5F908C-B9F1-4060-A9A1-A5F119789841}" destId="{C4215597-19CD-4809-99B7-E21A2E221B2E}" srcOrd="5" destOrd="0" parTransId="{C4A7B6A6-793B-412A-A411-E39500D17750}" sibTransId="{D890E4BC-BF09-40D0-BF53-A4805E772FF7}"/>
    <dgm:cxn modelId="{23B14E26-116F-44CE-8C02-F660F0FD9629}" type="presOf" srcId="{3FF3B28A-AD9A-407F-9A95-F653511FB2CC}" destId="{EAB8EA74-3AEE-4308-9389-12904A3E1FDD}" srcOrd="0" destOrd="0" presId="urn:microsoft.com/office/officeart/2005/8/layout/chevron1"/>
    <dgm:cxn modelId="{591C7270-5B9E-42F1-8A9D-FFD287FA8748}" type="presOf" srcId="{C4215597-19CD-4809-99B7-E21A2E221B2E}" destId="{AFC6260D-0329-4234-AFA5-F1B8599E5F8A}" srcOrd="0" destOrd="0" presId="urn:microsoft.com/office/officeart/2005/8/layout/chevron1"/>
    <dgm:cxn modelId="{D21676AA-97AB-4F96-A004-E59170D2575B}" srcId="{DD5F908C-B9F1-4060-A9A1-A5F119789841}" destId="{E92CA0F7-D795-4A28-AD3D-B175378513E2}" srcOrd="2" destOrd="0" parTransId="{09FFCBCD-963A-42F4-B1F9-4CBD2921777A}" sibTransId="{6CE167DB-07E7-41A4-9258-CF6E3F8E6532}"/>
    <dgm:cxn modelId="{7C8ADB03-A7E6-4115-8851-9CF53C3B9E0B}" srcId="{DD5F908C-B9F1-4060-A9A1-A5F119789841}" destId="{3FF3B28A-AD9A-407F-9A95-F653511FB2CC}" srcOrd="3" destOrd="0" parTransId="{77024C5C-F82A-489C-9D21-59CABA22DA21}" sibTransId="{BFCCB55C-5199-4906-A405-0E35440FEF86}"/>
    <dgm:cxn modelId="{056A3A95-E2C5-40A2-B2B9-028B5CFCE714}" type="presOf" srcId="{8CFB4087-930E-41C8-A10B-15433BE5F747}" destId="{173A217C-FA4F-462D-B6D3-86F128CB88CD}" srcOrd="0" destOrd="0" presId="urn:microsoft.com/office/officeart/2005/8/layout/chevron1"/>
    <dgm:cxn modelId="{C99CDDD3-9436-4671-BE03-201E54E403EF}" type="presOf" srcId="{8361D5BC-7D90-4523-9911-D87B32BECADA}" destId="{881350A7-D01F-47AB-BC15-3EE264EE8FE2}" srcOrd="0" destOrd="0" presId="urn:microsoft.com/office/officeart/2005/8/layout/chevron1"/>
    <dgm:cxn modelId="{DA2BA785-2142-40E4-B1C8-87C30E3A9AE4}" srcId="{DD5F908C-B9F1-4060-A9A1-A5F119789841}" destId="{18C007BC-2D0E-4577-B12B-D93E933C62ED}" srcOrd="0" destOrd="0" parTransId="{2E3A5FE9-6FA3-45A2-8AF4-5CB5BB434483}" sibTransId="{4B508CC4-F543-4778-A956-B36C90482CF1}"/>
    <dgm:cxn modelId="{1913B4AF-190E-4FF8-B887-8951B1CCDD0A}" srcId="{DD5F908C-B9F1-4060-A9A1-A5F119789841}" destId="{8CFB4087-930E-41C8-A10B-15433BE5F747}" srcOrd="6" destOrd="0" parTransId="{1EA9488A-85AB-4BB8-AF24-9FB9A0A32949}" sibTransId="{1DE65EC9-6EC3-4EF2-B82C-C63D32844AF3}"/>
    <dgm:cxn modelId="{A700F506-A080-4779-8241-FBF812E5A798}" type="presParOf" srcId="{F6DAD68F-5E19-441A-BCC0-C46233A7590F}" destId="{17E370B9-30A3-42ED-A9B5-44F3AF553387}" srcOrd="0" destOrd="0" presId="urn:microsoft.com/office/officeart/2005/8/layout/chevron1"/>
    <dgm:cxn modelId="{B274A33C-C772-4ADF-B3D3-88A1D41DE7B1}" type="presParOf" srcId="{F6DAD68F-5E19-441A-BCC0-C46233A7590F}" destId="{88F0FF5F-5668-466E-A25C-E491FBBBE2A4}" srcOrd="1" destOrd="0" presId="urn:microsoft.com/office/officeart/2005/8/layout/chevron1"/>
    <dgm:cxn modelId="{ECA5AE60-0ACF-49C1-9CF6-2DD5C7273498}" type="presParOf" srcId="{F6DAD68F-5E19-441A-BCC0-C46233A7590F}" destId="{881350A7-D01F-47AB-BC15-3EE264EE8FE2}" srcOrd="2" destOrd="0" presId="urn:microsoft.com/office/officeart/2005/8/layout/chevron1"/>
    <dgm:cxn modelId="{947C4F10-B209-468C-A75B-5FF8116FB276}" type="presParOf" srcId="{F6DAD68F-5E19-441A-BCC0-C46233A7590F}" destId="{D4BEBFCC-9387-4772-B0C2-019F715267D4}" srcOrd="3" destOrd="0" presId="urn:microsoft.com/office/officeart/2005/8/layout/chevron1"/>
    <dgm:cxn modelId="{BCDCD34F-4D09-4E50-8067-A6F23739CA06}" type="presParOf" srcId="{F6DAD68F-5E19-441A-BCC0-C46233A7590F}" destId="{46C23E89-15EB-4C4E-9C8C-400796A19B1E}" srcOrd="4" destOrd="0" presId="urn:microsoft.com/office/officeart/2005/8/layout/chevron1"/>
    <dgm:cxn modelId="{747CA8C1-DD53-40B6-81E6-0E21403A0ACE}" type="presParOf" srcId="{F6DAD68F-5E19-441A-BCC0-C46233A7590F}" destId="{A4F7DBF0-87FE-40B9-9A33-E5593E54000B}" srcOrd="5" destOrd="0" presId="urn:microsoft.com/office/officeart/2005/8/layout/chevron1"/>
    <dgm:cxn modelId="{BFD595C4-FFF2-48E4-BFD1-F7D31C236A92}" type="presParOf" srcId="{F6DAD68F-5E19-441A-BCC0-C46233A7590F}" destId="{EAB8EA74-3AEE-4308-9389-12904A3E1FDD}" srcOrd="6" destOrd="0" presId="urn:microsoft.com/office/officeart/2005/8/layout/chevron1"/>
    <dgm:cxn modelId="{3D2FDCD9-EB8E-49FD-A8CD-B76592C49C9F}" type="presParOf" srcId="{F6DAD68F-5E19-441A-BCC0-C46233A7590F}" destId="{B7C33E3E-7CA9-4891-88A2-CDD2760A008F}" srcOrd="7" destOrd="0" presId="urn:microsoft.com/office/officeart/2005/8/layout/chevron1"/>
    <dgm:cxn modelId="{9949F927-D85D-4AE5-893B-151C0474D769}" type="presParOf" srcId="{F6DAD68F-5E19-441A-BCC0-C46233A7590F}" destId="{28E2748E-E0DD-4491-8210-CAC3E630EE54}" srcOrd="8" destOrd="0" presId="urn:microsoft.com/office/officeart/2005/8/layout/chevron1"/>
    <dgm:cxn modelId="{D8C1C12B-F377-49BA-8E15-A6B5AF3C7D6E}" type="presParOf" srcId="{F6DAD68F-5E19-441A-BCC0-C46233A7590F}" destId="{8317FEC6-3C07-4C77-8FB9-DDC84F9CC6BB}" srcOrd="9" destOrd="0" presId="urn:microsoft.com/office/officeart/2005/8/layout/chevron1"/>
    <dgm:cxn modelId="{27593075-71C6-4509-80D7-0A32AF429CF9}" type="presParOf" srcId="{F6DAD68F-5E19-441A-BCC0-C46233A7590F}" destId="{AFC6260D-0329-4234-AFA5-F1B8599E5F8A}" srcOrd="10" destOrd="0" presId="urn:microsoft.com/office/officeart/2005/8/layout/chevron1"/>
    <dgm:cxn modelId="{7E7E7FF1-5996-488E-83CF-3581A6D8CBAE}" type="presParOf" srcId="{F6DAD68F-5E19-441A-BCC0-C46233A7590F}" destId="{4BCB6D2E-9EA3-4126-AB3F-952AFA477D58}" srcOrd="11" destOrd="0" presId="urn:microsoft.com/office/officeart/2005/8/layout/chevron1"/>
    <dgm:cxn modelId="{B89C7414-C5A8-4591-9952-4610770593DD}" type="presParOf" srcId="{F6DAD68F-5E19-441A-BCC0-C46233A7590F}" destId="{173A217C-FA4F-462D-B6D3-86F128CB88CD}" srcOrd="12" destOrd="0" presId="urn:microsoft.com/office/officeart/2005/8/layout/chevron1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hevron1">
  <dgm:title val=""/>
  <dgm:desc val=""/>
  <dgm:catLst>
    <dgm:cat type="process" pri="9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des" func="maxDepth" op="gte" val="2">
        <dgm:constrLst>
          <dgm:constr type="h" for="ch" forName="composite" refType="h"/>
          <dgm:constr type="w" for="ch" forName="composite" refType="w"/>
          <dgm:constr type="w" for="des" forName="parTx"/>
          <dgm:constr type="h" for="des" forName="parTx" op="equ"/>
          <dgm:constr type="w" for="des" forName="desTx"/>
          <dgm:constr type="h" for="des" forName="desTx" op="equ"/>
          <dgm:constr type="primFontSz" for="des" forName="parTx" val="65"/>
          <dgm:constr type="secFontSz" for="des" forName="desTx" refType="primFontSz" refFor="des" refForName="parTx" op="equ"/>
          <dgm:constr type="h" for="des" forName="parTx" refType="primFontSz" refFor="des" refForName="parTx" fact="1.5"/>
          <dgm:constr type="h" for="des" forName="desTx" refType="primFontSz" refFor="des" refForName="parTx" fact="0.5"/>
          <dgm:constr type="w" for="ch" forName="space" op="equ" val="-6"/>
        </dgm:constrLst>
        <dgm:ruleLst>
          <dgm:rule type="w" for="ch" forName="composite" val="0" fact="NaN" max="NaN"/>
          <dgm:rule type="primFontSz" for="des" forName="parTx" val="5" fact="NaN" max="NaN"/>
        </dgm:ruleLst>
        <dgm:forEach name="Name6" axis="ch" ptType="node"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hoose name="Name7">
              <dgm:if name="Name8" func="var" arg="dir" op="equ" val="norm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if>
              <dgm:else name="Name9">
                <dgm:constrLst>
                  <dgm:constr type="l" for="ch" forName="parTx"/>
                  <dgm:constr type="w" for="ch" forName="parTx" refType="w"/>
                  <dgm:constr type="t" for="ch" forName="parTx"/>
                  <dgm:constr type="l" for="ch" forName="desTx" refType="w" fact="0.2"/>
                  <dgm:constr type="w" for="ch" forName="desTx" refType="w" refFor="ch" refForName="parTx" fact="0.8"/>
                  <dgm:constr type="t" for="ch" forName="desTx" refType="h" refFor="ch" refForName="parTx" fact="1.125"/>
                </dgm:constrLst>
              </dgm:else>
            </dgm:choose>
            <dgm:ruleLst>
              <dgm:rule type="h" val="INF" fact="NaN" max="NaN"/>
            </dgm:ruleLst>
            <dgm:layoutNode name="parTx">
              <dgm:varLst>
                <dgm:chMax val="0"/>
                <dgm:chPref val="0"/>
                <dgm:bulletEnabled val="1"/>
              </dgm:varLst>
              <dgm:alg type="tx"/>
              <dgm:choose name="Name10">
                <dgm:if name="Name11" func="var" arg="dir" op="equ" val="norm">
                  <dgm:shape xmlns:r="http://schemas.openxmlformats.org/officeDocument/2006/relationships" type="chevron" r:blip="">
                    <dgm:adjLst/>
                  </dgm:shape>
                </dgm:if>
                <dgm:else name="Name12">
                  <dgm:shape xmlns:r="http://schemas.openxmlformats.org/officeDocument/2006/relationships" rot="180" type="chevron" r:blip="">
                    <dgm:adjLst/>
                  </dgm:shape>
                </dgm:else>
              </dgm:choose>
              <dgm:presOf axis="self" ptType="node"/>
              <dgm:choose name="Name13">
                <dgm:if name="Name14" func="var" arg="dir" op="equ" val="norm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315"/>
                    <dgm:constr type="rMarg" refType="primFontSz" fact="0.105"/>
                  </dgm:constrLst>
                </dgm:if>
                <dgm:else name="Name15">
                  <dgm:constrLst>
                    <dgm:constr type="h" refType="w" op="lte" fact="0.4"/>
                    <dgm:constr type="h"/>
                    <dgm:constr type="tMarg" refType="primFontSz" fact="0.105"/>
                    <dgm:constr type="bMarg" refType="primFontSz" fact="0.105"/>
                    <dgm:constr type="lMarg" refType="primFontSz" fact="0.105"/>
                    <dgm:constr type="rMarg" refType="primFontSz" fact="0.315"/>
                  </dgm:constrLst>
                </dgm:else>
              </dgm:choose>
              <dgm:ruleLst>
                <dgm:rule type="h" val="INF" fact="NaN" max="NaN"/>
              </dgm:ruleLst>
            </dgm:layoutNode>
            <dgm:layoutNode name="desTx" styleLbl="revTx">
              <dgm:varLst>
                <dgm:bulletEnabled val="1"/>
              </dgm:varLst>
              <dgm:alg type="tx">
                <dgm:param type="stBulletLvl" val="1"/>
              </dgm:alg>
              <dgm:choose name="Name16">
                <dgm:if name="Name17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18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secFontSz" val="65"/>
                <dgm:constr type="primFontSz" refType="secFontSz"/>
                <dgm:constr type="h"/>
                <dgm:constr type="tMarg"/>
                <dgm:constr type="bMarg"/>
                <dgm:constr type="rMarg"/>
                <dgm:constr type="lMarg"/>
              </dgm:constrLst>
              <dgm:ruleLst>
                <dgm:rule type="h" val="INF" fact="NaN" max="NaN"/>
              </dgm:ruleLst>
            </dgm:layoutNode>
          </dgm:layoutNode>
          <dgm:forEach name="Name19" axis="followSib" ptType="sibTrans" cnt="1">
            <dgm:layoutNode name="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20">
        <dgm:constrLst>
          <dgm:constr type="w" for="ch" forName="parTxOnly" refType="w"/>
          <dgm:constr type="h" for="des" forName="parTxOnly" op="equ"/>
          <dgm:constr type="primFontSz" for="des" forName="parTxOnly" op="equ" val="65"/>
          <dgm:constr type="w" for="ch" forName="parTxOnlySpace" refType="w" refFor="ch" refForName="parTxOnly" fact="-0.1"/>
        </dgm:constrLst>
        <dgm:ruleLst/>
        <dgm:forEach name="Name21" axis="ch" ptType="node">
          <dgm:layoutNode name="parTxOnly">
            <dgm:varLst>
              <dgm:chMax val="0"/>
              <dgm:chPref val="0"/>
              <dgm:bulletEnabled val="1"/>
            </dgm:varLst>
            <dgm:alg type="tx"/>
            <dgm:choose name="Name22">
              <dgm:if name="Name23" func="var" arg="dir" op="equ" val="norm">
                <dgm:shape xmlns:r="http://schemas.openxmlformats.org/officeDocument/2006/relationships" type="chevron" r:blip="">
                  <dgm:adjLst/>
                </dgm:shape>
              </dgm:if>
              <dgm:else name="Name24">
                <dgm:shape xmlns:r="http://schemas.openxmlformats.org/officeDocument/2006/relationships" rot="180" type="chevron" r:blip="">
                  <dgm:adjLst/>
                </dgm:shape>
              </dgm:else>
            </dgm:choose>
            <dgm:presOf axis="self" ptType="node"/>
            <dgm:choose name="Name25">
              <dgm:if name="Name26" func="var" arg="dir" op="equ" val="norm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315"/>
                  <dgm:constr type="rMarg" refType="primFontSz" fact="0.105"/>
                </dgm:constrLst>
              </dgm:if>
              <dgm:else name="Name27">
                <dgm:constrLst>
                  <dgm:constr type="h" refType="w" op="equ" fact="0.4"/>
                  <dgm:constr type="tMarg" refType="primFontSz" fact="0.105"/>
                  <dgm:constr type="bMarg" refType="primFontSz" fact="0.105"/>
                  <dgm:constr type="lMarg" refType="primFontSz" fact="0.105"/>
                  <dgm:constr type="rMarg" refType="primFontSz" fact="0.315"/>
                </dgm:constrLst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TxOnly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E78417C-E651-FF4A-A3E7-8550CD1D1D0C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4214E93-6746-CE4C-AD0B-715A9D9038C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1909610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4" Type="http://schemas.openxmlformats.org/officeDocument/2006/relationships/image" Target="../media/image3.png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2.wdp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8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microsoft.com/office/2007/relationships/hdphoto" Target="../media/hdphoto1.wdp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12004882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1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27962" y="4432829"/>
            <a:ext cx="1840323" cy="444137"/>
          </a:xfrm>
          <a:prstGeom prst="rect">
            <a:avLst/>
          </a:prstGeom>
        </p:spPr>
      </p:pic>
      <p:sp>
        <p:nvSpPr>
          <p:cNvPr id="10" name="Rectangle 9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Rectangle 10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7" name="Text Placeholder 6"/>
          <p:cNvSpPr>
            <a:spLocks noGrp="1"/>
          </p:cNvSpPr>
          <p:nvPr>
            <p:ph type="body" sz="quarter" idx="12" hasCustomPrompt="1"/>
          </p:nvPr>
        </p:nvSpPr>
        <p:spPr>
          <a:xfrm>
            <a:off x="2590801" y="1411288"/>
            <a:ext cx="5803900" cy="328500"/>
          </a:xfrm>
        </p:spPr>
        <p:txBody>
          <a:bodyPr>
            <a:noAutofit/>
          </a:bodyPr>
          <a:lstStyle>
            <a:lvl1pPr marL="0" indent="0" algn="r">
              <a:buNone/>
              <a:defRPr sz="2800" b="1" baseline="0">
                <a:solidFill>
                  <a:schemeClr val="bg1"/>
                </a:solidFill>
              </a:defRPr>
            </a:lvl1pPr>
            <a:lvl2pPr marL="342900" indent="0" algn="r">
              <a:buNone/>
              <a:defRPr/>
            </a:lvl2pPr>
            <a:lvl3pPr marL="685800" indent="0" algn="r">
              <a:buNone/>
              <a:defRPr/>
            </a:lvl3pPr>
            <a:lvl4pPr marL="1028700" indent="0" algn="r">
              <a:buNone/>
              <a:defRPr/>
            </a:lvl4pPr>
            <a:lvl5pPr marL="1371600" indent="0" algn="r">
              <a:buNone/>
              <a:defRPr/>
            </a:lvl5pPr>
          </a:lstStyle>
          <a:p>
            <a:pPr lvl="0"/>
            <a:r>
              <a:rPr lang="en-US" dirty="0" smtClean="0"/>
              <a:t>JUDUL BESAR JUDUL BESAR</a:t>
            </a:r>
          </a:p>
        </p:txBody>
      </p:sp>
      <p:sp>
        <p:nvSpPr>
          <p:cNvPr id="15" name="Picture Placeholder 14"/>
          <p:cNvSpPr>
            <a:spLocks noGrp="1"/>
          </p:cNvSpPr>
          <p:nvPr>
            <p:ph type="pic" sz="quarter" idx="13"/>
          </p:nvPr>
        </p:nvSpPr>
        <p:spPr>
          <a:xfrm>
            <a:off x="563563" y="708992"/>
            <a:ext cx="1854200" cy="3385172"/>
          </a:xfrm>
        </p:spPr>
        <p:txBody>
          <a:bodyPr/>
          <a:lstStyle/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17" name="Text Placeholder 16"/>
          <p:cNvSpPr>
            <a:spLocks noGrp="1"/>
          </p:cNvSpPr>
          <p:nvPr>
            <p:ph type="body" sz="quarter" idx="14" hasCustomPrompt="1"/>
          </p:nvPr>
        </p:nvSpPr>
        <p:spPr>
          <a:xfrm>
            <a:off x="2795588" y="2922588"/>
            <a:ext cx="2035175" cy="1171575"/>
          </a:xfrm>
        </p:spPr>
        <p:txBody>
          <a:bodyPr/>
          <a:lstStyle>
            <a:lvl1pPr marL="0" indent="0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err="1" smtClean="0"/>
              <a:t>Nama</a:t>
            </a:r>
            <a:r>
              <a:rPr lang="en-US" dirty="0" smtClean="0"/>
              <a:t> </a:t>
            </a:r>
            <a:r>
              <a:rPr lang="en-US" dirty="0" err="1" smtClean="0"/>
              <a:t>Penulis</a:t>
            </a:r>
            <a:endParaRPr lang="en-US" dirty="0" smtClean="0"/>
          </a:p>
          <a:p>
            <a:pPr lvl="0"/>
            <a:r>
              <a:rPr lang="en-US" dirty="0" smtClean="0"/>
              <a:t>N </a:t>
            </a:r>
            <a:r>
              <a:rPr lang="en-US" dirty="0" err="1" smtClean="0"/>
              <a:t>Penulis</a:t>
            </a:r>
            <a:endParaRPr lang="en-US" dirty="0" smtClean="0"/>
          </a:p>
        </p:txBody>
      </p:sp>
      <p:sp>
        <p:nvSpPr>
          <p:cNvPr id="19" name="Text Placeholder 18"/>
          <p:cNvSpPr>
            <a:spLocks noGrp="1"/>
          </p:cNvSpPr>
          <p:nvPr>
            <p:ph type="body" sz="quarter" idx="15" hasCustomPrompt="1"/>
          </p:nvPr>
        </p:nvSpPr>
        <p:spPr>
          <a:xfrm>
            <a:off x="3167063" y="1780248"/>
            <a:ext cx="5227637" cy="309672"/>
          </a:xfrm>
        </p:spPr>
        <p:txBody>
          <a:bodyPr/>
          <a:lstStyle>
            <a:lvl1pPr marL="0" indent="0" algn="r">
              <a:buNone/>
              <a:defRPr baseline="0">
                <a:solidFill>
                  <a:srgbClr val="00B0F0"/>
                </a:solidFill>
              </a:defRPr>
            </a:lvl1pPr>
          </a:lstStyle>
          <a:p>
            <a:pPr lvl="0"/>
            <a:r>
              <a:rPr lang="en-US" dirty="0" smtClean="0"/>
              <a:t>JUDUL KECIL JUDUL</a:t>
            </a:r>
          </a:p>
        </p:txBody>
      </p:sp>
      <p:sp>
        <p:nvSpPr>
          <p:cNvPr id="21" name="Text Placeholder 20"/>
          <p:cNvSpPr>
            <a:spLocks noGrp="1"/>
          </p:cNvSpPr>
          <p:nvPr>
            <p:ph type="body" sz="quarter" idx="16" hasCustomPrompt="1"/>
          </p:nvPr>
        </p:nvSpPr>
        <p:spPr>
          <a:xfrm>
            <a:off x="7189304" y="2286952"/>
            <a:ext cx="1205396" cy="378446"/>
          </a:xfrm>
        </p:spPr>
        <p:txBody>
          <a:bodyPr/>
          <a:lstStyle>
            <a:lvl1pPr marL="0" indent="0" algn="r">
              <a:buNone/>
              <a:defRPr baseline="0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err="1" smtClean="0"/>
              <a:t>Edisi</a:t>
            </a:r>
            <a:r>
              <a:rPr lang="en-US" dirty="0" smtClean="0"/>
              <a:t> 00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319122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grpId="0" nodeType="afterEffect" nodePh="1">
                                  <p:stCondLst>
                                    <p:cond delay="0"/>
                                  </p:stCondLst>
                                  <p:endCondLst>
                                    <p:cond evt="begin" delay="0">
                                      <p:tn val="5"/>
                                    </p:cond>
                                  </p:end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1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3" dur="5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Top)">
                                      <p:cBhvr>
                                        <p:cTn id="16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500"/>
                        <p:tgtEl>
                          <p:spTgt spid="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/>
      <p:bldP spid="17" grpId="0">
        <p:tmplLst>
          <p:tmpl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7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7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9" grpId="0" build="p">
        <p:tmplLst>
          <p:tmpl lvl="1">
            <p:tnLst>
              <p:par>
                <p:cTn presetID="12" presetClass="entr" presetSubtype="1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Top)">
                      <p:cBhvr>
                        <p:cTn dur="500"/>
                        <p:tgtEl>
                          <p:spTgt spid="1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21" grpId="0" build="p">
        <p:tmplLst>
          <p:tmpl lvl="1">
            <p:tnLst>
              <p:par>
                <p:cTn presetID="10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1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21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ctangle 20"/>
          <p:cNvSpPr/>
          <p:nvPr userDrawn="1"/>
        </p:nvSpPr>
        <p:spPr>
          <a:xfrm>
            <a:off x="0" y="2800350"/>
            <a:ext cx="9144000" cy="144780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72437" y="4516540"/>
            <a:ext cx="1378066" cy="386930"/>
          </a:xfrm>
          <a:prstGeom prst="rect">
            <a:avLst/>
          </a:prstGeom>
        </p:spPr>
      </p:pic>
      <p:sp>
        <p:nvSpPr>
          <p:cNvPr id="18" name="Text Placeholder 17"/>
          <p:cNvSpPr>
            <a:spLocks noGrp="1"/>
          </p:cNvSpPr>
          <p:nvPr>
            <p:ph type="body" sz="quarter" idx="10" hasCustomPrompt="1"/>
          </p:nvPr>
        </p:nvSpPr>
        <p:spPr>
          <a:xfrm>
            <a:off x="1815037" y="2800350"/>
            <a:ext cx="7242313" cy="1447800"/>
          </a:xfrm>
          <a:noFill/>
        </p:spPr>
        <p:txBody>
          <a:bodyPr lIns="360000" anchor="ctr">
            <a:normAutofit/>
          </a:bodyPr>
          <a:lstStyle>
            <a:lvl1pPr marL="0" indent="0">
              <a:buNone/>
              <a:defRPr sz="28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20" name="Text Placeholder 19"/>
          <p:cNvSpPr>
            <a:spLocks noGrp="1"/>
          </p:cNvSpPr>
          <p:nvPr>
            <p:ph type="body" sz="quarter" idx="11" hasCustomPrompt="1"/>
          </p:nvPr>
        </p:nvSpPr>
        <p:spPr>
          <a:xfrm>
            <a:off x="6394175" y="2216005"/>
            <a:ext cx="2213252" cy="584345"/>
          </a:xfrm>
        </p:spPr>
        <p:txBody>
          <a:bodyPr anchor="ctr">
            <a:noAutofit/>
          </a:bodyPr>
          <a:lstStyle>
            <a:lvl1pPr marL="0" indent="0" algn="r">
              <a:buNone/>
              <a:defRPr sz="4400">
                <a:solidFill>
                  <a:srgbClr val="013D7A"/>
                </a:solidFill>
              </a:defRPr>
            </a:lvl1pPr>
          </a:lstStyle>
          <a:p>
            <a:pPr lvl="0"/>
            <a:r>
              <a:rPr lang="en-US" dirty="0" smtClean="0"/>
              <a:t>BAB 00</a:t>
            </a:r>
          </a:p>
        </p:txBody>
      </p:sp>
      <p:grpSp>
        <p:nvGrpSpPr>
          <p:cNvPr id="30" name="Group 29"/>
          <p:cNvGrpSpPr/>
          <p:nvPr userDrawn="1"/>
        </p:nvGrpSpPr>
        <p:grpSpPr>
          <a:xfrm>
            <a:off x="43473" y="2800350"/>
            <a:ext cx="1771564" cy="1447800"/>
            <a:chOff x="7372437" y="2800350"/>
            <a:chExt cx="1771564" cy="1447800"/>
          </a:xfrm>
        </p:grpSpPr>
        <p:sp>
          <p:nvSpPr>
            <p:cNvPr id="29" name="Rectangle 28"/>
            <p:cNvSpPr/>
            <p:nvPr userDrawn="1"/>
          </p:nvSpPr>
          <p:spPr>
            <a:xfrm>
              <a:off x="7372437" y="2800350"/>
              <a:ext cx="1771564" cy="144780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24" name="Picture 23"/>
            <p:cNvPicPr>
              <a:picLocks noChangeAspect="1"/>
            </p:cNvPicPr>
            <p:nvPr userDrawn="1"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7750276" y="3042277"/>
              <a:ext cx="1041850" cy="974634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923762849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4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#ppt_h*1.125000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up)">
                                      <p:cBhvr>
                                        <p:cTn id="15" dur="500"/>
                                        <p:tgtEl>
                                          <p:spTgt spid="2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3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900" decel="100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  <p:bldP spid="18" grpId="0">
        <p:tmplLst>
          <p:tmpl>
            <p:tnLst>
              <p:par>
                <p:cTn presetID="37" presetClass="entr" presetSubtype="0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8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8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8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900" decel="100000" fill="hold"/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1"/>
                          </p:val>
                        </p:tav>
                        <p:tav tm="100000">
                          <p:val>
                            <p:strVal val="#ppt_y-.03"/>
                          </p:val>
                        </p:tav>
                      </p:tavLst>
                    </p:anim>
                    <p:anim calcmode="lin" valueType="num">
                      <p:cBhvr>
                        <p:cTn dur="100" accel="100000" fill="hold">
                          <p:stCondLst>
                            <p:cond delay="900"/>
                          </p:stCondLst>
                        </p:cTn>
                        <p:tgtEl>
                          <p:spTgt spid="18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03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  <p:bldP spid="20" grpId="0" build="p">
        <p:tmplLst>
          <p:tmpl lvl="1"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20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 calcmode="lin" valueType="num">
                      <p:cBhvr additive="base">
                        <p:cTn dur="500"/>
                        <p:tgtEl>
                          <p:spTgt spid="20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+#ppt_h*1.125000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  <p:animEffect transition="in" filter="wipe(up)">
                      <p:cBhvr>
                        <p:cTn dur="500"/>
                        <p:tgtEl>
                          <p:spTgt spid="20"/>
                        </p:tgtEl>
                      </p:cBhvr>
                    </p:animEffect>
                  </p:childTnLst>
                </p:cTn>
              </p:par>
            </p:tnLst>
          </p:tmpl>
        </p:tmplLst>
      </p:bldP>
    </p:bld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961195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23000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38413124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9664947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7183050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2535140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prstClr val="white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prstClr val="white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>
              <a:solidFill>
                <a:prstClr val="black"/>
              </a:solidFill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>
              <a:solidFill>
                <a:prstClr val="black"/>
              </a:solidFill>
            </a:endParaRPr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prstClr val="white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prstClr val="white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prstClr val="white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prstClr val="white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2999085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dirty="0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dirty="0" err="1" smtClean="0">
                <a:solidFill>
                  <a:prstClr val="white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72818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>
              <a:alpha val="81961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12" name="Rectangle 11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2060">
                <a:alpha val="81961"/>
              </a:srgb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0" name="Picture 9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15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840950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9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9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9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15" grpId="0" build="p">
        <p:tmplLst>
          <p:tmpl lvl="1">
            <p:tnLst>
              <p:par>
                <p:cTn presetID="47" presetClass="entr" presetSubtype="0" fill="hold" nodeType="click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15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fade">
                      <p:cBhvr>
                        <p:cTn dur="1000"/>
                        <p:tgtEl>
                          <p:spTgt spid="15"/>
                        </p:tgtEl>
                      </p:cBhvr>
                    </p:animEffect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ppt_x</p:attrName>
                        </p:attrNameLst>
                      </p:cBhvr>
                      <p:tavLst>
                        <p:tav tm="0">
                          <p:val>
                            <p:strVal val="#ppt_x"/>
                          </p:val>
                        </p:tav>
                        <p:tav tm="100000">
                          <p:val>
                            <p:strVal val="#ppt_x"/>
                          </p:val>
                        </p:tav>
                      </p:tavLst>
                    </p:anim>
                    <p:anim calcmode="lin" valueType="num">
                      <p:cBhvr>
                        <p:cTn dur="1000" fill="hold"/>
                        <p:tgtEl>
                          <p:spTgt spid="15"/>
                        </p:tgtEl>
                        <p:attrNameLst>
                          <p:attrName>ppt_y</p:attrName>
                        </p:attrNameLst>
                      </p:cBhvr>
                      <p:tavLst>
                        <p:tav tm="0">
                          <p:val>
                            <p:strVal val="#ppt_y-.1"/>
                          </p:val>
                        </p:tav>
                        <p:tav tm="100000">
                          <p:val>
                            <p:strVal val="#ppt_y"/>
                          </p:val>
                        </p:tav>
                      </p:tavLst>
                    </p:anim>
                  </p:childTnLst>
                </p:cTn>
              </p:par>
            </p:tnLst>
          </p:tmpl>
        </p:tmplLst>
      </p:bldP>
    </p:bld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ctangle 15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6956429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Title and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61021530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85750"/>
            <a:ext cx="9144000" cy="704850"/>
          </a:xfrm>
          <a:prstGeom prst="rect">
            <a:avLst/>
          </a:pr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8"/>
          <p:cNvSpPr>
            <a:spLocks noGrp="1"/>
          </p:cNvSpPr>
          <p:nvPr>
            <p:ph type="body" sz="quarter" idx="10"/>
          </p:nvPr>
        </p:nvSpPr>
        <p:spPr>
          <a:xfrm>
            <a:off x="1517650" y="285750"/>
            <a:ext cx="7175500" cy="704850"/>
          </a:xfrm>
        </p:spPr>
        <p:txBody>
          <a:bodyPr anchor="ctr">
            <a:normAutofit/>
          </a:bodyPr>
          <a:lstStyle>
            <a:lvl1pPr marL="0" indent="0" algn="r">
              <a:buNone/>
              <a:defRPr sz="2400" b="1">
                <a:solidFill>
                  <a:schemeClr val="bg1"/>
                </a:solidFill>
              </a:defRPr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grpSp>
        <p:nvGrpSpPr>
          <p:cNvPr id="4" name="Group 3"/>
          <p:cNvGrpSpPr/>
          <p:nvPr userDrawn="1"/>
        </p:nvGrpSpPr>
        <p:grpSpPr>
          <a:xfrm>
            <a:off x="1" y="285750"/>
            <a:ext cx="881270" cy="704850"/>
            <a:chOff x="1" y="285750"/>
            <a:chExt cx="881270" cy="704850"/>
          </a:xfrm>
        </p:grpSpPr>
        <p:sp>
          <p:nvSpPr>
            <p:cNvPr id="5" name="Rectangle 4"/>
            <p:cNvSpPr/>
            <p:nvPr userDrawn="1"/>
          </p:nvSpPr>
          <p:spPr>
            <a:xfrm>
              <a:off x="1" y="285750"/>
              <a:ext cx="881270" cy="704850"/>
            </a:xfrm>
            <a:prstGeom prst="rect">
              <a:avLst/>
            </a:prstGeom>
            <a:solidFill>
              <a:srgbClr val="0070C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6" name="Picture 5"/>
            <p:cNvPicPr>
              <a:picLocks noChangeAspect="1"/>
            </p:cNvPicPr>
            <p:nvPr userDrawn="1"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041" t="6968" r="68107" b="12207"/>
            <a:stretch/>
          </p:blipFill>
          <p:spPr>
            <a:xfrm>
              <a:off x="122721" y="349940"/>
              <a:ext cx="616226" cy="576470"/>
            </a:xfrm>
            <a:prstGeom prst="rect">
              <a:avLst/>
            </a:prstGeom>
          </p:spPr>
        </p:pic>
      </p:grpSp>
      <p:sp>
        <p:nvSpPr>
          <p:cNvPr id="7" name="Text Placeholder 14"/>
          <p:cNvSpPr>
            <a:spLocks noGrp="1"/>
          </p:cNvSpPr>
          <p:nvPr>
            <p:ph type="body" sz="quarter" idx="11"/>
          </p:nvPr>
        </p:nvSpPr>
        <p:spPr>
          <a:xfrm>
            <a:off x="390939" y="1206500"/>
            <a:ext cx="8302211" cy="3378200"/>
          </a:xfrm>
        </p:spPr>
        <p:txBody>
          <a:bodyPr/>
          <a:lstStyle>
            <a:lvl1pPr marL="342900" indent="-342900">
              <a:buFont typeface="Wingdings" charset="2"/>
              <a:buChar char="§"/>
              <a:defRPr/>
            </a:lvl1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5530019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4" presetClass="entr" presetSubtype="0" accel="100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1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lide(fromBottom)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>
        <p:tmplLst>
          <p:tmpl>
            <p:tnLst>
              <p:par>
                <p:cTn presetID="12" presetClass="entr" presetSubtype="4" fill="hold" nodeType="withEffect">
                  <p:stCondLst>
                    <p:cond delay="0"/>
                  </p:stCondLst>
                  <p:childTnLst>
                    <p:set>
                      <p:cBhvr>
                        <p:cTn dur="1" fill="hold">
                          <p:stCondLst>
                            <p:cond delay="0"/>
                          </p:stCondLst>
                        </p:cTn>
                        <p:tgtEl>
                          <p:spTgt spid="3"/>
                        </p:tgtEl>
                        <p:attrNameLst>
                          <p:attrName>style.visibility</p:attrName>
                        </p:attrNameLst>
                      </p:cBhvr>
                      <p:to>
                        <p:strVal val="visible"/>
                      </p:to>
                    </p:set>
                    <p:animEffect transition="in" filter="slide(fromBottom)">
                      <p:cBhvr>
                        <p:cTn dur="1000"/>
                        <p:tgtEl>
                          <p:spTgt spid="3"/>
                        </p:tgtEl>
                      </p:cBhvr>
                    </p:animEffect>
                  </p:childTnLst>
                </p:cTn>
              </p:par>
            </p:tnLst>
          </p:tmpl>
        </p:tmplLst>
      </p:bldP>
      <p:bldP spid="7" grpId="0" build="p"/>
    </p:bld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4903470"/>
            <a:ext cx="3276600" cy="24003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 userDrawn="1"/>
        </p:nvSpPr>
        <p:spPr>
          <a:xfrm>
            <a:off x="3276600" y="4903470"/>
            <a:ext cx="5867400" cy="240030"/>
          </a:xfrm>
          <a:prstGeom prst="rect">
            <a:avLst/>
          </a:prstGeom>
          <a:solidFill>
            <a:srgbClr val="92D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 userDrawn="1"/>
        </p:nvSpPr>
        <p:spPr>
          <a:xfrm>
            <a:off x="3382135" y="4896527"/>
            <a:ext cx="1885443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050" dirty="0" err="1" smtClean="0">
                <a:solidFill>
                  <a:srgbClr val="17264A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1050" dirty="0">
              <a:solidFill>
                <a:srgbClr val="17264A"/>
              </a:solidFill>
              <a:latin typeface="Helvetica" charset="0"/>
              <a:ea typeface="Helvetica" charset="0"/>
              <a:cs typeface="Helvetica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3455736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ection Header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21595368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1"/>
          <p:cNvSpPr txBox="1">
            <a:spLocks/>
          </p:cNvSpPr>
          <p:nvPr userDrawn="1"/>
        </p:nvSpPr>
        <p:spPr>
          <a:xfrm>
            <a:off x="2370966" y="2124853"/>
            <a:ext cx="4402068" cy="394610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2500" lnSpcReduction="1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2400" spc="600" dirty="0" err="1" smtClean="0">
                <a:solidFill>
                  <a:schemeClr val="bg1"/>
                </a:solidFill>
                <a:latin typeface="Helvetica Light" charset="0"/>
                <a:ea typeface="Helvetica Light" charset="0"/>
                <a:cs typeface="Helvetica Light" charset="0"/>
              </a:rPr>
              <a:t>Kunjungi</a:t>
            </a:r>
            <a:endParaRPr lang="en-US" sz="2400" spc="600" dirty="0">
              <a:solidFill>
                <a:schemeClr val="bg1"/>
              </a:solidFill>
              <a:latin typeface="Helvetica Light" charset="0"/>
              <a:ea typeface="Helvetica Light" charset="0"/>
              <a:cs typeface="Helvetica Light" charset="0"/>
            </a:endParaRPr>
          </a:p>
        </p:txBody>
      </p:sp>
      <p:sp>
        <p:nvSpPr>
          <p:cNvPr id="10" name="TextBox 9"/>
          <p:cNvSpPr txBox="1"/>
          <p:nvPr userDrawn="1"/>
        </p:nvSpPr>
        <p:spPr>
          <a:xfrm>
            <a:off x="3999506" y="89054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 rotWithShape="1">
          <a:blip r:embed="rId3" cstate="print">
            <a:duotone>
              <a:prstClr val="black"/>
              <a:schemeClr val="bg1">
                <a:tint val="45000"/>
                <a:satMod val="400000"/>
              </a:schemeClr>
            </a:duotone>
            <a:alphaModFix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colorTemperature colorTemp="8461"/>
                    </a14:imgEffect>
                    <a14:imgEffect>
                      <a14:saturation sat="400000"/>
                    </a14:imgEffect>
                    <a14:imgEffect>
                      <a14:brightnessContrast bright="100000" contras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988" t="3734" r="69997" b="6060"/>
          <a:stretch/>
        </p:blipFill>
        <p:spPr>
          <a:xfrm>
            <a:off x="3795165" y="564999"/>
            <a:ext cx="1553670" cy="1553670"/>
          </a:xfrm>
          <a:prstGeom prst="rect">
            <a:avLst/>
          </a:prstGeom>
        </p:spPr>
      </p:pic>
      <p:sp>
        <p:nvSpPr>
          <p:cNvPr id="18" name="TextBox 17"/>
          <p:cNvSpPr txBox="1"/>
          <p:nvPr userDrawn="1"/>
        </p:nvSpPr>
        <p:spPr>
          <a:xfrm>
            <a:off x="2144389" y="2581343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rgbClr val="002060"/>
                </a:solidFill>
                <a:latin typeface="Helvetica" charset="0"/>
                <a:ea typeface="Helvetica" charset="0"/>
                <a:cs typeface="Helvetica" charset="0"/>
              </a:rPr>
              <a:t>www.penerbitsalemba.com</a:t>
            </a:r>
            <a:endParaRPr lang="en-US" sz="2400" dirty="0"/>
          </a:p>
        </p:txBody>
      </p:sp>
      <p:grpSp>
        <p:nvGrpSpPr>
          <p:cNvPr id="4" name="Group 3"/>
          <p:cNvGrpSpPr/>
          <p:nvPr userDrawn="1"/>
        </p:nvGrpSpPr>
        <p:grpSpPr>
          <a:xfrm>
            <a:off x="2799173" y="3247475"/>
            <a:ext cx="4516027" cy="1581270"/>
            <a:chOff x="2257007" y="3296026"/>
            <a:chExt cx="5066285" cy="1773941"/>
          </a:xfrm>
        </p:grpSpPr>
        <p:grpSp>
          <p:nvGrpSpPr>
            <p:cNvPr id="19" name="Group 18"/>
            <p:cNvGrpSpPr/>
            <p:nvPr userDrawn="1"/>
          </p:nvGrpSpPr>
          <p:grpSpPr>
            <a:xfrm>
              <a:off x="2325279" y="3296026"/>
              <a:ext cx="4998013" cy="1773941"/>
              <a:chOff x="2325279" y="2876550"/>
              <a:chExt cx="4998013" cy="1773941"/>
            </a:xfrm>
          </p:grpSpPr>
          <p:grpSp>
            <p:nvGrpSpPr>
              <p:cNvPr id="12" name="Group 11"/>
              <p:cNvGrpSpPr/>
              <p:nvPr userDrawn="1"/>
            </p:nvGrpSpPr>
            <p:grpSpPr>
              <a:xfrm>
                <a:off x="2325279" y="2876550"/>
                <a:ext cx="4991140" cy="602365"/>
                <a:chOff x="1677916" y="2876550"/>
                <a:chExt cx="6932684" cy="836684"/>
              </a:xfrm>
            </p:grpSpPr>
            <p:pic>
              <p:nvPicPr>
                <p:cNvPr id="13" name="Picture 12" descr="fb.png"/>
                <p:cNvPicPr>
                  <a:picLocks noChangeAspect="1"/>
                </p:cNvPicPr>
                <p:nvPr/>
              </p:nvPicPr>
              <p:blipFill>
                <a:blip r:embed="rId5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677916" y="3028950"/>
                  <a:ext cx="531884" cy="531884"/>
                </a:xfrm>
                <a:prstGeom prst="rect">
                  <a:avLst/>
                </a:prstGeom>
              </p:spPr>
            </p:pic>
            <p:sp>
              <p:nvSpPr>
                <p:cNvPr id="14" name="Text Placeholder 1"/>
                <p:cNvSpPr txBox="1">
                  <a:spLocks/>
                </p:cNvSpPr>
                <p:nvPr/>
              </p:nvSpPr>
              <p:spPr>
                <a:xfrm>
                  <a:off x="2286000" y="2876550"/>
                  <a:ext cx="6324600" cy="836684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en-US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Fan Page</a:t>
                  </a:r>
                  <a:endParaRPr lang="id-ID" sz="2400" b="1" dirty="0" smtClean="0">
                    <a:solidFill>
                      <a:schemeClr val="bg1"/>
                    </a:solidFill>
                    <a:latin typeface="Myriad Pro" pitchFamily="34" charset="0"/>
                  </a:endParaRPr>
                </a:p>
                <a:p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www.facebook.com/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</a:t>
                  </a:r>
                  <a:r>
                    <a:rPr lang="en-US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.</a:t>
                  </a:r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  <p:grpSp>
            <p:nvGrpSpPr>
              <p:cNvPr id="15" name="Group 14"/>
              <p:cNvGrpSpPr/>
              <p:nvPr userDrawn="1"/>
            </p:nvGrpSpPr>
            <p:grpSpPr>
              <a:xfrm>
                <a:off x="2349821" y="3478915"/>
                <a:ext cx="4973471" cy="1171576"/>
                <a:chOff x="1702458" y="3777628"/>
                <a:chExt cx="6908142" cy="1627316"/>
              </a:xfrm>
            </p:grpSpPr>
            <p:pic>
              <p:nvPicPr>
                <p:cNvPr id="16" name="Picture 15" descr="tw.png"/>
                <p:cNvPicPr>
                  <a:picLocks noChangeAspect="1"/>
                </p:cNvPicPr>
                <p:nvPr/>
              </p:nvPicPr>
              <p:blipFill>
                <a:blip r:embed="rId6" cstate="print">
                  <a:clrChange>
                    <a:clrFrom>
                      <a:srgbClr val="FFFFFF"/>
                    </a:clrFrom>
                    <a:clrTo>
                      <a:srgbClr val="FFFFFF">
                        <a:alpha val="0"/>
                      </a:srgbClr>
                    </a:clrTo>
                  </a:clrChange>
                  <a:biLevel thresh="25000"/>
                </a:blip>
                <a:stretch>
                  <a:fillRect/>
                </a:stretch>
              </p:blipFill>
              <p:spPr>
                <a:xfrm>
                  <a:off x="1702458" y="3943057"/>
                  <a:ext cx="482800" cy="482800"/>
                </a:xfrm>
                <a:prstGeom prst="rect">
                  <a:avLst/>
                </a:prstGeom>
              </p:spPr>
            </p:pic>
            <p:sp>
              <p:nvSpPr>
                <p:cNvPr id="17" name="Text Placeholder 1"/>
                <p:cNvSpPr txBox="1">
                  <a:spLocks/>
                </p:cNvSpPr>
                <p:nvPr/>
              </p:nvSpPr>
              <p:spPr>
                <a:xfrm>
                  <a:off x="2286000" y="3777628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@penerbitsalemba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  <p:sp>
              <p:nvSpPr>
                <p:cNvPr id="20" name="Text Placeholder 1"/>
                <p:cNvSpPr txBox="1">
                  <a:spLocks/>
                </p:cNvSpPr>
                <p:nvPr userDrawn="1"/>
              </p:nvSpPr>
              <p:spPr>
                <a:xfrm>
                  <a:off x="2286000" y="4591286"/>
                  <a:ext cx="6324600" cy="813658"/>
                </a:xfrm>
                <a:prstGeom prst="rect">
                  <a:avLst/>
                </a:prstGeom>
              </p:spPr>
              <p:txBody>
                <a:bodyPr vert="horz" anchor="t">
                  <a:normAutofit fontScale="70000" lnSpcReduction="20000"/>
                </a:bodyPr>
                <a:lstStyle/>
                <a:p>
                  <a:r>
                    <a:rPr lang="id-ID" sz="2400" b="1" dirty="0" smtClean="0">
                      <a:solidFill>
                        <a:schemeClr val="bg1"/>
                      </a:solidFill>
                      <a:latin typeface="Myriad Pro" pitchFamily="34" charset="0"/>
                    </a:rPr>
                    <a:t>Follow Us On</a:t>
                  </a:r>
                </a:p>
                <a:p>
                  <a:r>
                    <a:rPr lang="id-ID" sz="2400" dirty="0" err="1" smtClean="0">
                      <a:solidFill>
                        <a:schemeClr val="bg1"/>
                      </a:solidFill>
                      <a:latin typeface="Myriad Pro" pitchFamily="34" charset="0"/>
                    </a:rPr>
                    <a:t>penerbitsalemba</a:t>
                  </a:r>
                  <a:endParaRPr lang="id-ID" sz="2400" dirty="0">
                    <a:solidFill>
                      <a:schemeClr val="bg1"/>
                    </a:solidFill>
                    <a:latin typeface="Myriad Pro" pitchFamily="34" charset="0"/>
                  </a:endParaRPr>
                </a:p>
              </p:txBody>
            </p:sp>
          </p:grpSp>
        </p:grp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257007" y="4577117"/>
              <a:ext cx="533216" cy="39991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713258270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" fill="hold">
                            <p:stCondLst>
                              <p:cond delay="500"/>
                            </p:stCondLst>
                            <p:childTnLst>
                              <p:par>
                                <p:cTn id="12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8" grpId="0"/>
    </p:bld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Moon 10"/>
          <p:cNvSpPr/>
          <p:nvPr userDrawn="1"/>
        </p:nvSpPr>
        <p:spPr>
          <a:xfrm rot="16200000">
            <a:off x="3429000" y="1352550"/>
            <a:ext cx="2286000" cy="4572000"/>
          </a:xfrm>
          <a:prstGeom prst="moon">
            <a:avLst>
              <a:gd name="adj" fmla="val 8957"/>
            </a:avLst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47207" y="2804738"/>
            <a:ext cx="2249586" cy="542908"/>
          </a:xfrm>
          <a:prstGeom prst="rect">
            <a:avLst/>
          </a:prstGeom>
        </p:spPr>
      </p:pic>
      <p:sp>
        <p:nvSpPr>
          <p:cNvPr id="13" name="TextBox 12"/>
          <p:cNvSpPr txBox="1"/>
          <p:nvPr userDrawn="1"/>
        </p:nvSpPr>
        <p:spPr>
          <a:xfrm>
            <a:off x="2144389" y="2281518"/>
            <a:ext cx="4855221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b="1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Terima</a:t>
            </a:r>
            <a:r>
              <a:rPr lang="en-US" sz="2800" b="1" baseline="0" dirty="0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 </a:t>
            </a:r>
            <a:r>
              <a:rPr lang="en-US" sz="2800" b="1" baseline="0" dirty="0" err="1" smtClean="0">
                <a:solidFill>
                  <a:schemeClr val="bg1"/>
                </a:solidFill>
                <a:latin typeface="Helvetica" charset="0"/>
                <a:ea typeface="Helvetica" charset="0"/>
                <a:cs typeface="Helvetica" charset="0"/>
              </a:rPr>
              <a:t>Kasih</a:t>
            </a:r>
            <a:endParaRPr lang="en-US" sz="2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33633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5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13" grpId="0"/>
    </p:bld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11" Type="http://schemas.openxmlformats.org/officeDocument/2006/relationships/theme" Target="../theme/theme2.xml"/><Relationship Id="rId5" Type="http://schemas.openxmlformats.org/officeDocument/2006/relationships/slideLayout" Target="../slideLayouts/slideLayout14.xml"/><Relationship Id="rId10" Type="http://schemas.openxmlformats.org/officeDocument/2006/relationships/slideLayout" Target="../slideLayouts/slideLayout19.xml"/><Relationship Id="rId4" Type="http://schemas.openxmlformats.org/officeDocument/2006/relationships/slideLayout" Target="../slideLayouts/slideLayout13.xml"/><Relationship Id="rId9" Type="http://schemas.openxmlformats.org/officeDocument/2006/relationships/slideLayout" Target="../slideLayouts/slideLayout18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/>
              <a:t>3/2/2018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80573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75" r:id="rId3"/>
    <p:sldLayoutId id="2147483676" r:id="rId4"/>
    <p:sldLayoutId id="2147483663" r:id="rId5"/>
    <p:sldLayoutId id="2147483673" r:id="rId6"/>
    <p:sldLayoutId id="2147483674" r:id="rId7"/>
    <p:sldLayoutId id="2147483664" r:id="rId8"/>
    <p:sldLayoutId id="2147483665" r:id="rId9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273844"/>
            <a:ext cx="7886700" cy="99417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3FFE4B-1917-0740-A742-B269246D8E67}" type="datetimeFigureOut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3/2/2018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59DBE01-E8BE-8540-9AE1-D9FACD76B94E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en-US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3526164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5" r:id="rId1"/>
    <p:sldLayoutId id="2147483696" r:id="rId2"/>
    <p:sldLayoutId id="2147483697" r:id="rId3"/>
    <p:sldLayoutId id="2147483698" r:id="rId4"/>
    <p:sldLayoutId id="2147483699" r:id="rId5"/>
    <p:sldLayoutId id="2147483700" r:id="rId6"/>
    <p:sldLayoutId id="2147483701" r:id="rId7"/>
    <p:sldLayoutId id="2147483702" r:id="rId8"/>
    <p:sldLayoutId id="2147483703" r:id="rId9"/>
    <p:sldLayoutId id="2147483704" r:id="rId10"/>
  </p:sldLayoutIdLst>
  <p:timing>
    <p:tnLst>
      <p:par>
        <p:cTn id="1" dur="indefinite" restart="never" nodeType="tmRoot"/>
      </p:par>
    </p:tnLst>
  </p:timing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b="1" i="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Helvetica" charset="0"/>
          <a:ea typeface="Helvetica" charset="0"/>
          <a:cs typeface="Helvetica" charset="0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0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emf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emf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5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90801" y="1411288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ETIKA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4"/>
          </p:nvPr>
        </p:nvSpPr>
        <p:spPr/>
        <p:txBody>
          <a:bodyPr/>
          <a:lstStyle/>
          <a:p>
            <a:r>
              <a:rPr lang="en-US" dirty="0" err="1" smtClean="0"/>
              <a:t>Soemarso</a:t>
            </a:r>
            <a:r>
              <a:rPr lang="en-US" dirty="0" smtClean="0"/>
              <a:t> SR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5"/>
          </p:nvPr>
        </p:nvSpPr>
        <p:spPr>
          <a:xfrm>
            <a:off x="3167063" y="1780248"/>
            <a:ext cx="5904318" cy="309672"/>
          </a:xfrm>
        </p:spPr>
        <p:txBody>
          <a:bodyPr>
            <a:normAutofit fontScale="92500" lnSpcReduction="20000"/>
          </a:bodyPr>
          <a:lstStyle/>
          <a:p>
            <a:pPr algn="ctr"/>
            <a:r>
              <a:rPr lang="en-US" dirty="0" err="1"/>
              <a:t>d</a:t>
            </a:r>
            <a:r>
              <a:rPr lang="en-US" dirty="0" err="1" smtClean="0"/>
              <a:t>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Profesi</a:t>
            </a:r>
            <a:r>
              <a:rPr lang="en-US" dirty="0" smtClean="0"/>
              <a:t> </a:t>
            </a:r>
            <a:r>
              <a:rPr lang="en-US" dirty="0" err="1" smtClean="0"/>
              <a:t>Akuntan</a:t>
            </a:r>
            <a:endParaRPr lang="en-US" dirty="0"/>
          </a:p>
        </p:txBody>
      </p:sp>
      <p:sp>
        <p:nvSpPr>
          <p:cNvPr id="8" name="Text Placeholder 1"/>
          <p:cNvSpPr>
            <a:spLocks noGrp="1"/>
          </p:cNvSpPr>
          <p:nvPr>
            <p:ph type="body" sz="quarter" idx="12"/>
          </p:nvPr>
        </p:nvSpPr>
        <p:spPr>
          <a:xfrm>
            <a:off x="2588826" y="2082054"/>
            <a:ext cx="6555174" cy="328500"/>
          </a:xfrm>
        </p:spPr>
        <p:txBody>
          <a:bodyPr/>
          <a:lstStyle/>
          <a:p>
            <a:pPr algn="ctr"/>
            <a:r>
              <a:rPr lang="en-US" dirty="0" smtClean="0"/>
              <a:t>DAN TATA KELOLA PERUSAHAAN</a:t>
            </a:r>
          </a:p>
        </p:txBody>
      </p:sp>
      <p:pic>
        <p:nvPicPr>
          <p:cNvPr id="10" name="Picture Placeholder 9"/>
          <p:cNvPicPr>
            <a:picLocks noGrp="1" noChangeAspect="1"/>
          </p:cNvPicPr>
          <p:nvPr>
            <p:ph type="pic" sz="quarter" idx="1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840" r="18840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558405643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BAGAIMANA 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Pengorganisasian</a:t>
            </a:r>
            <a:r>
              <a:rPr lang="en-US" dirty="0" smtClean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penjabaran</a:t>
            </a:r>
            <a:r>
              <a:rPr lang="en-US" dirty="0"/>
              <a:t> </a:t>
            </a:r>
            <a:r>
              <a:rPr lang="en-US" dirty="0" err="1"/>
              <a:t>konsep</a:t>
            </a:r>
            <a:r>
              <a:rPr lang="en-US" dirty="0"/>
              <a:t> </a:t>
            </a:r>
            <a:r>
              <a:rPr lang="en-US" dirty="0" err="1"/>
              <a:t>pemikiran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beretika</a:t>
            </a:r>
            <a:r>
              <a:rPr lang="en-US" dirty="0"/>
              <a:t> </a:t>
            </a:r>
            <a:r>
              <a:rPr lang="en-US" dirty="0" err="1"/>
              <a:t>ke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struktur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. </a:t>
            </a:r>
            <a:endParaRPr lang="en-US" dirty="0" smtClean="0"/>
          </a:p>
          <a:p>
            <a:endParaRPr lang="en-US" dirty="0"/>
          </a:p>
          <a:p>
            <a:r>
              <a:rPr lang="en-US" dirty="0" err="1"/>
              <a:t>Pengembangan</a:t>
            </a:r>
            <a:r>
              <a:rPr lang="en-US" dirty="0"/>
              <a:t> </a:t>
            </a:r>
            <a:r>
              <a:rPr lang="en-US" dirty="0" err="1"/>
              <a:t>organisasi</a:t>
            </a:r>
            <a:r>
              <a:rPr lang="en-US" dirty="0"/>
              <a:t> </a:t>
            </a:r>
            <a:r>
              <a:rPr lang="en-US" dirty="0" err="1"/>
              <a:t>beretika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tanggung</a:t>
            </a:r>
            <a:r>
              <a:rPr lang="en-US" dirty="0"/>
              <a:t> </a:t>
            </a:r>
            <a:r>
              <a:rPr lang="en-US" dirty="0" err="1"/>
              <a:t>jawab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direksi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dewan</a:t>
            </a:r>
            <a:r>
              <a:rPr lang="en-US" dirty="0"/>
              <a:t> (</a:t>
            </a:r>
            <a:r>
              <a:rPr lang="en-US" i="1" dirty="0"/>
              <a:t>two board system</a:t>
            </a:r>
            <a:r>
              <a:rPr lang="en-US" dirty="0"/>
              <a:t>). </a:t>
            </a:r>
          </a:p>
        </p:txBody>
      </p:sp>
    </p:spTree>
    <p:extLst>
      <p:ext uri="{BB962C8B-B14F-4D97-AF65-F5344CB8AC3E}">
        <p14:creationId xmlns:p14="http://schemas.microsoft.com/office/powerpoint/2010/main" val="3690490783"/>
      </p:ext>
    </p:extLst>
  </p:cSld>
  <p:clrMapOvr>
    <a:masterClrMapping/>
  </p:clrMapOvr>
  <p:transition spd="slow">
    <p:push/>
  </p:transition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BAGAIMANA </a:t>
            </a:r>
            <a:r>
              <a:rPr lang="en-US" dirty="0" smtClean="0"/>
              <a:t>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>
          <a:xfrm>
            <a:off x="390939" y="1115060"/>
            <a:ext cx="1994909" cy="30734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en-US" sz="1600" dirty="0" err="1" smtClean="0"/>
              <a:t>Organisasi</a:t>
            </a:r>
            <a:r>
              <a:rPr lang="en-US" sz="1600" dirty="0" smtClean="0"/>
              <a:t> </a:t>
            </a:r>
            <a:r>
              <a:rPr lang="en-US" sz="1600" dirty="0" err="1" smtClean="0"/>
              <a:t>Beretika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54611" y="1115060"/>
            <a:ext cx="5056956" cy="3749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4184572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BAGAIMANA </a:t>
            </a:r>
            <a:r>
              <a:rPr lang="en-US" dirty="0" smtClean="0"/>
              <a:t>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Kebijakan</a:t>
            </a:r>
            <a:r>
              <a:rPr lang="en-US" dirty="0" smtClean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prosedur</a:t>
            </a:r>
            <a:r>
              <a:rPr lang="en-US" dirty="0"/>
              <a:t>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melalui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</a:t>
            </a:r>
            <a:r>
              <a:rPr lang="en-US" dirty="0" err="1"/>
              <a:t>beretika</a:t>
            </a:r>
            <a:r>
              <a:rPr lang="en-US" dirty="0"/>
              <a:t> (</a:t>
            </a:r>
            <a:r>
              <a:rPr lang="en-US" i="1" dirty="0"/>
              <a:t>ethical decision making</a:t>
            </a:r>
            <a:r>
              <a:rPr lang="en-US" dirty="0"/>
              <a:t>),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pengambilan</a:t>
            </a:r>
            <a:r>
              <a:rPr lang="en-US" dirty="0"/>
              <a:t> </a:t>
            </a:r>
            <a:r>
              <a:rPr lang="en-US" dirty="0" err="1"/>
              <a:t>keputusan</a:t>
            </a:r>
            <a:r>
              <a:rPr lang="en-US" dirty="0"/>
              <a:t> yang </a:t>
            </a:r>
            <a:r>
              <a:rPr lang="en-US" dirty="0" err="1"/>
              <a:t>telah</a:t>
            </a:r>
            <a:r>
              <a:rPr lang="en-US" dirty="0"/>
              <a:t> </a:t>
            </a:r>
            <a:r>
              <a:rPr lang="en-US" dirty="0" err="1"/>
              <a:t>memperhatikan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memperhitungkan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para </a:t>
            </a:r>
            <a:r>
              <a:rPr lang="en-US" i="1" dirty="0"/>
              <a:t>stakeholder</a:t>
            </a:r>
            <a:r>
              <a:rPr lang="en-US" dirty="0"/>
              <a:t>. </a:t>
            </a:r>
            <a:endParaRPr lang="en-US" dirty="0" smtClean="0"/>
          </a:p>
          <a:p>
            <a:pPr marL="0" indent="0">
              <a:buNone/>
            </a:pPr>
            <a:endParaRPr lang="en-US" dirty="0" smtClean="0"/>
          </a:p>
          <a:p>
            <a:r>
              <a:rPr lang="en-US" dirty="0" smtClean="0"/>
              <a:t>Perusahaan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menyediakan</a:t>
            </a:r>
            <a:r>
              <a:rPr lang="en-US" dirty="0"/>
              <a:t> </a:t>
            </a:r>
            <a:r>
              <a:rPr lang="en-US" dirty="0" err="1"/>
              <a:t>instrumen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memonitor</a:t>
            </a:r>
            <a:r>
              <a:rPr lang="en-US" dirty="0"/>
              <a:t> </a:t>
            </a:r>
            <a:r>
              <a:rPr lang="en-US" dirty="0" err="1"/>
              <a:t>pelaksanaan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hadiah</a:t>
            </a:r>
            <a:r>
              <a:rPr lang="en-US" dirty="0"/>
              <a:t>/</a:t>
            </a:r>
            <a:r>
              <a:rPr lang="en-US" dirty="0" err="1"/>
              <a:t>hukuman</a:t>
            </a:r>
            <a:r>
              <a:rPr lang="en-US" dirty="0"/>
              <a:t> </a:t>
            </a:r>
            <a:r>
              <a:rPr lang="en-US" dirty="0" err="1"/>
              <a:t>bagi</a:t>
            </a:r>
            <a:r>
              <a:rPr lang="en-US" dirty="0"/>
              <a:t> </a:t>
            </a:r>
            <a:r>
              <a:rPr lang="en-US" dirty="0" err="1"/>
              <a:t>kepatuhan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pelanggaran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. 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85722318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4073922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890407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BISNIS 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smtClean="0"/>
              <a:t>BAB </a:t>
            </a:r>
            <a:r>
              <a:rPr lang="en-US" dirty="0"/>
              <a:t>9</a:t>
            </a:r>
          </a:p>
        </p:txBody>
      </p:sp>
    </p:spTree>
    <p:extLst>
      <p:ext uri="{BB962C8B-B14F-4D97-AF65-F5344CB8AC3E}">
        <p14:creationId xmlns:p14="http://schemas.microsoft.com/office/powerpoint/2010/main" val="845563291"/>
      </p:ext>
    </p:extLst>
  </p:cSld>
  <p:clrMapOvr>
    <a:masterClrMapping/>
  </p:clrMapOvr>
  <p:transition spd="slow">
    <p:push dir="r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BISNIS BERETIKA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Pandangan</a:t>
            </a:r>
            <a:r>
              <a:rPr lang="en-US" dirty="0" smtClean="0"/>
              <a:t> </a:t>
            </a:r>
            <a:r>
              <a:rPr lang="en-US" dirty="0" err="1" smtClean="0"/>
              <a:t>tentang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r>
              <a:rPr lang="en-US" dirty="0" err="1" smtClean="0"/>
              <a:t>Skandal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endParaRPr lang="en-US" dirty="0" smtClean="0"/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 smtClean="0"/>
              <a:t>dalam</a:t>
            </a:r>
            <a:r>
              <a:rPr lang="en-US" dirty="0" smtClean="0"/>
              <a:t> </a:t>
            </a:r>
            <a:r>
              <a:rPr lang="en-US" dirty="0" err="1" smtClean="0"/>
              <a:t>Bisnis</a:t>
            </a:r>
            <a:r>
              <a:rPr lang="en-US" dirty="0" smtClean="0"/>
              <a:t> (</a:t>
            </a:r>
            <a:r>
              <a:rPr lang="en-US" dirty="0" err="1" smtClean="0"/>
              <a:t>Siapa</a:t>
            </a:r>
            <a:r>
              <a:rPr lang="en-US" dirty="0" smtClean="0"/>
              <a:t> </a:t>
            </a:r>
            <a:r>
              <a:rPr lang="en-US" dirty="0" err="1" smtClean="0"/>
              <a:t>dan</a:t>
            </a:r>
            <a:r>
              <a:rPr lang="en-US" dirty="0" smtClean="0"/>
              <a:t> </a:t>
            </a:r>
            <a:r>
              <a:rPr lang="en-US" dirty="0" err="1" smtClean="0"/>
              <a:t>Apa</a:t>
            </a:r>
            <a:r>
              <a:rPr lang="en-US" dirty="0" smtClean="0"/>
              <a:t>)</a:t>
            </a:r>
          </a:p>
          <a:p>
            <a:r>
              <a:rPr lang="en-US" dirty="0" err="1" smtClean="0"/>
              <a:t>Mengapa</a:t>
            </a:r>
            <a:r>
              <a:rPr lang="en-US" dirty="0" smtClean="0"/>
              <a:t> </a:t>
            </a:r>
            <a:r>
              <a:rPr lang="en-US" dirty="0" err="1" smtClean="0"/>
              <a:t>Beretika</a:t>
            </a:r>
            <a:endParaRPr lang="en-US" dirty="0" smtClean="0"/>
          </a:p>
          <a:p>
            <a:r>
              <a:rPr lang="en-US" dirty="0" err="1" smtClean="0"/>
              <a:t>Bagaimana</a:t>
            </a:r>
            <a:r>
              <a:rPr lang="en-US" dirty="0" smtClean="0"/>
              <a:t> </a:t>
            </a:r>
            <a:r>
              <a:rPr lang="en-US" dirty="0" err="1" smtClean="0"/>
              <a:t>Beretika</a:t>
            </a: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057467587"/>
      </p:ext>
    </p:extLst>
  </p:cSld>
  <p:clrMapOvr>
    <a:masterClrMapping/>
  </p:clrMapOvr>
  <p:transition spd="slow">
    <p:push dir="d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PANDANGAN TENTANG BISNIS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Sistem</a:t>
            </a:r>
            <a:r>
              <a:rPr lang="en-US" dirty="0" smtClean="0"/>
              <a:t> </a:t>
            </a:r>
            <a:r>
              <a:rPr lang="en-US" dirty="0" err="1"/>
              <a:t>ekonomi</a:t>
            </a:r>
            <a:r>
              <a:rPr lang="en-US" dirty="0"/>
              <a:t> </a:t>
            </a:r>
            <a:r>
              <a:rPr lang="en-US" dirty="0" err="1"/>
              <a:t>pasar</a:t>
            </a:r>
            <a:r>
              <a:rPr lang="en-US" dirty="0"/>
              <a:t> </a:t>
            </a:r>
            <a:r>
              <a:rPr lang="en-US" dirty="0" err="1"/>
              <a:t>mengubah</a:t>
            </a:r>
            <a:r>
              <a:rPr lang="en-US" dirty="0"/>
              <a:t> </a:t>
            </a:r>
            <a:r>
              <a:rPr lang="en-US" dirty="0" err="1"/>
              <a:t>pandangan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 smtClean="0"/>
              <a:t>.</a:t>
            </a:r>
          </a:p>
          <a:p>
            <a:r>
              <a:rPr lang="en-US" dirty="0" err="1" smtClean="0"/>
              <a:t>Kemakmuran</a:t>
            </a:r>
            <a:r>
              <a:rPr lang="en-US" dirty="0" smtClean="0"/>
              <a:t> </a:t>
            </a:r>
            <a:r>
              <a:rPr lang="en-US" dirty="0"/>
              <a:t>yang </a:t>
            </a:r>
            <a:r>
              <a:rPr lang="en-US" dirty="0" err="1"/>
              <a:t>dihasilkan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</a:t>
            </a:r>
            <a:r>
              <a:rPr lang="en-US" dirty="0" err="1"/>
              <a:t>kedudukan</a:t>
            </a:r>
            <a:r>
              <a:rPr lang="en-US" dirty="0"/>
              <a:t> </a:t>
            </a:r>
            <a:r>
              <a:rPr lang="en-US" dirty="0" err="1"/>
              <a:t>pengusaha</a:t>
            </a:r>
            <a:r>
              <a:rPr lang="en-US" dirty="0"/>
              <a:t> </a:t>
            </a:r>
            <a:r>
              <a:rPr lang="en-US" dirty="0" err="1"/>
              <a:t>menjadi</a:t>
            </a:r>
            <a:r>
              <a:rPr lang="en-US" dirty="0"/>
              <a:t> </a:t>
            </a:r>
            <a:r>
              <a:rPr lang="en-US" dirty="0" err="1"/>
              <a:t>lebih</a:t>
            </a:r>
            <a:r>
              <a:rPr lang="en-US" dirty="0"/>
              <a:t> </a:t>
            </a:r>
            <a:r>
              <a:rPr lang="en-US" dirty="0" err="1"/>
              <a:t>terpandang</a:t>
            </a:r>
            <a:r>
              <a:rPr lang="en-US" dirty="0"/>
              <a:t> di </a:t>
            </a:r>
            <a:r>
              <a:rPr lang="en-US" dirty="0" err="1"/>
              <a:t>mata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 </a:t>
            </a:r>
            <a:r>
              <a:rPr lang="en-US" dirty="0" err="1"/>
              <a:t>dibandingkan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masa</a:t>
            </a:r>
            <a:r>
              <a:rPr lang="en-US" dirty="0"/>
              <a:t> </a:t>
            </a:r>
            <a:r>
              <a:rPr lang="en-US" dirty="0" err="1"/>
              <a:t>sebelumnya</a:t>
            </a:r>
            <a:r>
              <a:rPr lang="en-US" dirty="0" smtClean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29033333"/>
      </p:ext>
    </p:extLst>
  </p:cSld>
  <p:clrMapOvr>
    <a:masterClrMapping/>
  </p:clrMapOvr>
  <p:transition spd="slow">
    <p:push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SKANDAL BISNIS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>
            <a:normAutofit fontScale="92500"/>
          </a:bodyPr>
          <a:lstStyle/>
          <a:p>
            <a:r>
              <a:rPr lang="en-US" dirty="0" err="1"/>
              <a:t>S</a:t>
            </a:r>
            <a:r>
              <a:rPr lang="en-US" dirty="0" err="1" smtClean="0"/>
              <a:t>emangat</a:t>
            </a:r>
            <a:r>
              <a:rPr lang="en-US" dirty="0" smtClean="0"/>
              <a:t> </a:t>
            </a:r>
            <a:r>
              <a:rPr lang="en-US" dirty="0" err="1"/>
              <a:t>mencari</a:t>
            </a:r>
            <a:r>
              <a:rPr lang="en-US" dirty="0"/>
              <a:t> </a:t>
            </a:r>
            <a:r>
              <a:rPr lang="en-US" dirty="0" err="1"/>
              <a:t>kesejahteraan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yang </a:t>
            </a:r>
            <a:r>
              <a:rPr lang="en-US" dirty="0" err="1"/>
              <a:t>bebas</a:t>
            </a:r>
            <a:r>
              <a:rPr lang="en-US" dirty="0"/>
              <a:t> </a:t>
            </a:r>
            <a:r>
              <a:rPr lang="en-US" dirty="0" err="1"/>
              <a:t>membuat</a:t>
            </a:r>
            <a:r>
              <a:rPr lang="en-US" dirty="0"/>
              <a:t> para </a:t>
            </a:r>
            <a:r>
              <a:rPr lang="en-US" dirty="0" err="1"/>
              <a:t>pebisnis</a:t>
            </a:r>
            <a:r>
              <a:rPr lang="en-US" dirty="0"/>
              <a:t> </a:t>
            </a:r>
            <a:r>
              <a:rPr lang="en-US" dirty="0" err="1"/>
              <a:t>melupakan</a:t>
            </a:r>
            <a:r>
              <a:rPr lang="en-US" dirty="0"/>
              <a:t> </a:t>
            </a:r>
            <a:r>
              <a:rPr lang="en-US" dirty="0" err="1"/>
              <a:t>cara</a:t>
            </a:r>
            <a:r>
              <a:rPr lang="en-US" dirty="0"/>
              <a:t> yang </a:t>
            </a:r>
            <a:r>
              <a:rPr lang="en-US" dirty="0" err="1"/>
              <a:t>bermartabat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.</a:t>
            </a:r>
          </a:p>
          <a:p>
            <a:r>
              <a:rPr lang="en-US" dirty="0" err="1" smtClean="0"/>
              <a:t>Perusakan</a:t>
            </a:r>
            <a:r>
              <a:rPr lang="en-US" dirty="0" smtClean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merupakan</a:t>
            </a:r>
            <a:r>
              <a:rPr lang="en-US" dirty="0"/>
              <a:t> </a:t>
            </a:r>
            <a:r>
              <a:rPr lang="en-US" dirty="0" err="1"/>
              <a:t>aspek</a:t>
            </a:r>
            <a:r>
              <a:rPr lang="en-US" dirty="0"/>
              <a:t> lain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tindakan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yang </a:t>
            </a:r>
            <a:r>
              <a:rPr lang="en-US" dirty="0" err="1"/>
              <a:t>merugikan</a:t>
            </a:r>
            <a:r>
              <a:rPr lang="en-US" dirty="0"/>
              <a:t> </a:t>
            </a:r>
            <a:r>
              <a:rPr lang="en-US" dirty="0" err="1"/>
              <a:t>alam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masyarakat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Lingkungan</a:t>
            </a:r>
            <a:r>
              <a:rPr lang="en-US" dirty="0" smtClean="0"/>
              <a:t> </a:t>
            </a:r>
            <a:r>
              <a:rPr lang="en-US" dirty="0" err="1"/>
              <a:t>hidup</a:t>
            </a:r>
            <a:r>
              <a:rPr lang="en-US" dirty="0"/>
              <a:t> </a:t>
            </a:r>
            <a:r>
              <a:rPr lang="en-US" dirty="0" err="1"/>
              <a:t>dianggap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</a:t>
            </a:r>
            <a:r>
              <a:rPr lang="en-US" dirty="0"/>
              <a:t> </a:t>
            </a:r>
            <a:r>
              <a:rPr lang="en-US" dirty="0" err="1"/>
              <a:t>pemegang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(</a:t>
            </a:r>
            <a:r>
              <a:rPr lang="en-US" i="1" dirty="0"/>
              <a:t>stakeholder</a:t>
            </a:r>
            <a:r>
              <a:rPr lang="en-US" dirty="0"/>
              <a:t>) yang </a:t>
            </a:r>
            <a:r>
              <a:rPr lang="en-US" dirty="0" err="1"/>
              <a:t>kepentingannya</a:t>
            </a:r>
            <a:r>
              <a:rPr lang="en-US" dirty="0"/>
              <a:t> </a:t>
            </a:r>
            <a:r>
              <a:rPr lang="en-US" dirty="0" err="1"/>
              <a:t>perlu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. </a:t>
            </a:r>
          </a:p>
          <a:p>
            <a:r>
              <a:rPr lang="en-US" dirty="0" err="1"/>
              <a:t>Pemisahan</a:t>
            </a:r>
            <a:r>
              <a:rPr lang="en-US" dirty="0"/>
              <a:t> </a:t>
            </a:r>
            <a:r>
              <a:rPr lang="en-US" dirty="0" err="1"/>
              <a:t>tugas</a:t>
            </a:r>
            <a:r>
              <a:rPr lang="en-US" dirty="0"/>
              <a:t> </a:t>
            </a:r>
            <a:r>
              <a:rPr lang="en-US" dirty="0" err="1"/>
              <a:t>antara</a:t>
            </a:r>
            <a:r>
              <a:rPr lang="en-US" dirty="0"/>
              <a:t> </a:t>
            </a:r>
            <a:r>
              <a:rPr lang="en-US" dirty="0" err="1"/>
              <a:t>pemegang</a:t>
            </a:r>
            <a:r>
              <a:rPr lang="en-US" dirty="0"/>
              <a:t> </a:t>
            </a:r>
            <a:r>
              <a:rPr lang="en-US" dirty="0" err="1"/>
              <a:t>saham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manajemen</a:t>
            </a:r>
            <a:r>
              <a:rPr lang="en-US" dirty="0"/>
              <a:t>, </a:t>
            </a:r>
            <a:r>
              <a:rPr lang="en-US" dirty="0" err="1"/>
              <a:t>akibat</a:t>
            </a:r>
            <a:r>
              <a:rPr lang="en-US" dirty="0"/>
              <a:t> </a:t>
            </a:r>
            <a:r>
              <a:rPr lang="en-US" dirty="0" err="1"/>
              <a:t>perkembangan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kepemilikan</a:t>
            </a:r>
            <a:r>
              <a:rPr lang="en-US" dirty="0"/>
              <a:t> </a:t>
            </a:r>
            <a:r>
              <a:rPr lang="en-US" dirty="0" err="1"/>
              <a:t>perusahaan</a:t>
            </a:r>
            <a:r>
              <a:rPr lang="en-US" dirty="0"/>
              <a:t> </a:t>
            </a:r>
            <a:r>
              <a:rPr lang="en-US" dirty="0" err="1"/>
              <a:t>mengakibatkan</a:t>
            </a:r>
            <a:r>
              <a:rPr lang="en-US" dirty="0"/>
              <a:t> </a:t>
            </a:r>
            <a:r>
              <a:rPr lang="en-US" dirty="0" err="1"/>
              <a:t>munculnya</a:t>
            </a:r>
            <a:r>
              <a:rPr lang="en-US" dirty="0"/>
              <a:t> </a:t>
            </a:r>
            <a:r>
              <a:rPr lang="en-US" dirty="0" err="1"/>
              <a:t>penipuan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kecurangan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pelaporan</a:t>
            </a:r>
            <a:r>
              <a:rPr lang="en-US" dirty="0"/>
              <a:t> </a:t>
            </a:r>
            <a:r>
              <a:rPr lang="en-US" dirty="0" err="1"/>
              <a:t>keuangan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3011388551"/>
      </p:ext>
    </p:extLst>
  </p:cSld>
  <p:clrMapOvr>
    <a:masterClrMapping/>
  </p:clrMapOvr>
  <p:transition spd="slow">
    <p:push/>
  </p:transition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ETIKA DALAM BISNIS (SIAPA, APA)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memandang</a:t>
            </a:r>
            <a:r>
              <a:rPr lang="en-US" dirty="0"/>
              <a:t> </a:t>
            </a:r>
            <a:r>
              <a:rPr lang="en-US" dirty="0" err="1"/>
              <a:t>etika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praksis</a:t>
            </a:r>
            <a:r>
              <a:rPr lang="en-US" dirty="0"/>
              <a:t> </a:t>
            </a:r>
            <a:r>
              <a:rPr lang="en-US" dirty="0" smtClean="0"/>
              <a:t>yang </a:t>
            </a:r>
            <a:r>
              <a:rPr lang="en-US" dirty="0" err="1"/>
              <a:t>berarti</a:t>
            </a:r>
            <a:r>
              <a:rPr lang="en-US" dirty="0"/>
              <a:t> </a:t>
            </a:r>
            <a:r>
              <a:rPr lang="en-US" dirty="0" err="1"/>
              <a:t>nilai-nilai</a:t>
            </a:r>
            <a:r>
              <a:rPr lang="en-US" dirty="0"/>
              <a:t>, </a:t>
            </a:r>
            <a:r>
              <a:rPr lang="en-US" dirty="0" err="1"/>
              <a:t>norma</a:t>
            </a:r>
            <a:r>
              <a:rPr lang="en-US" dirty="0"/>
              <a:t>,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moral </a:t>
            </a:r>
            <a:r>
              <a:rPr lang="en-US" dirty="0" err="1"/>
              <a:t>sejauh</a:t>
            </a:r>
            <a:r>
              <a:rPr lang="en-US" dirty="0"/>
              <a:t> </a:t>
            </a:r>
            <a:r>
              <a:rPr lang="en-US" dirty="0" err="1"/>
              <a:t>dipraktikkan</a:t>
            </a:r>
            <a:r>
              <a:rPr lang="en-US" dirty="0"/>
              <a:t>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/>
              <a:t>justru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dipraktikkan</a:t>
            </a:r>
            <a:r>
              <a:rPr lang="en-US" dirty="0"/>
              <a:t>, </a:t>
            </a:r>
            <a:r>
              <a:rPr lang="en-US" dirty="0" err="1"/>
              <a:t>walaupun</a:t>
            </a:r>
            <a:r>
              <a:rPr lang="en-US" dirty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dipraktikkan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err="1" smtClean="0"/>
              <a:t>Etika</a:t>
            </a:r>
            <a:r>
              <a:rPr lang="en-US" dirty="0" smtClean="0"/>
              <a:t> </a:t>
            </a:r>
            <a:r>
              <a:rPr lang="en-US" dirty="0" err="1"/>
              <a:t>seharusnya</a:t>
            </a:r>
            <a:r>
              <a:rPr lang="en-US" dirty="0"/>
              <a:t> </a:t>
            </a:r>
            <a:r>
              <a:rPr lang="en-US" dirty="0" err="1"/>
              <a:t>bukanlah</a:t>
            </a:r>
            <a:r>
              <a:rPr lang="en-US" dirty="0"/>
              <a:t> </a:t>
            </a:r>
            <a:r>
              <a:rPr lang="en-US" dirty="0" err="1"/>
              <a:t>sesuatu</a:t>
            </a:r>
            <a:r>
              <a:rPr lang="en-US" dirty="0"/>
              <a:t> yang </a:t>
            </a:r>
            <a:r>
              <a:rPr lang="en-US" dirty="0" err="1"/>
              <a:t>bersifat</a:t>
            </a:r>
            <a:r>
              <a:rPr lang="en-US" dirty="0"/>
              <a:t> </a:t>
            </a:r>
            <a:r>
              <a:rPr lang="en-US" dirty="0" err="1"/>
              <a:t>generik</a:t>
            </a:r>
            <a:r>
              <a:rPr lang="en-US" dirty="0"/>
              <a:t> </a:t>
            </a:r>
            <a:r>
              <a:rPr lang="en-US" dirty="0" err="1"/>
              <a:t>sehingga</a:t>
            </a:r>
            <a:r>
              <a:rPr lang="en-US" dirty="0"/>
              <a:t> </a:t>
            </a:r>
            <a:r>
              <a:rPr lang="en-US" dirty="0" err="1"/>
              <a:t>nantinya</a:t>
            </a:r>
            <a:r>
              <a:rPr lang="en-US" dirty="0"/>
              <a:t> </a:t>
            </a:r>
            <a:r>
              <a:rPr lang="en-US" dirty="0" err="1"/>
              <a:t>sulit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diukur</a:t>
            </a:r>
            <a:r>
              <a:rPr lang="en-US" dirty="0"/>
              <a:t>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yang </a:t>
            </a:r>
            <a:r>
              <a:rPr lang="en-US" dirty="0" err="1"/>
              <a:t>dasar</a:t>
            </a:r>
            <a:r>
              <a:rPr lang="en-US" dirty="0"/>
              <a:t> </a:t>
            </a:r>
            <a:r>
              <a:rPr lang="en-US" dirty="0" err="1"/>
              <a:t>rasionalitasnya</a:t>
            </a:r>
            <a:r>
              <a:rPr lang="en-US" dirty="0"/>
              <a:t> </a:t>
            </a:r>
            <a:r>
              <a:rPr lang="en-US" dirty="0" err="1"/>
              <a:t>kuat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531997341"/>
      </p:ext>
    </p:extLst>
  </p:cSld>
  <p:clrMapOvr>
    <a:masterClrMapping/>
  </p:clrMapOvr>
  <p:transition spd="slow">
    <p:push/>
  </p:transition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ETIKA DALAM BISNIS (SIAPA, APA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sz="quarter" idx="11"/>
          </p:nvPr>
        </p:nvSpPr>
        <p:spPr/>
        <p:txBody>
          <a:bodyPr/>
          <a:lstStyle/>
          <a:p>
            <a:r>
              <a:rPr lang="en-US" dirty="0" err="1" smtClean="0"/>
              <a:t>Inti</a:t>
            </a:r>
            <a:r>
              <a:rPr lang="en-US" dirty="0" smtClean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bisnis</a:t>
            </a:r>
            <a:r>
              <a:rPr lang="en-US" dirty="0"/>
              <a:t> (</a:t>
            </a:r>
            <a:r>
              <a:rPr lang="en-US" dirty="0" err="1"/>
              <a:t>usaha</a:t>
            </a:r>
            <a:r>
              <a:rPr lang="en-US" dirty="0"/>
              <a:t>) yang </a:t>
            </a:r>
            <a:r>
              <a:rPr lang="en-US" dirty="0" err="1"/>
              <a:t>beretika</a:t>
            </a:r>
            <a:r>
              <a:rPr lang="en-US" dirty="0"/>
              <a:t> (</a:t>
            </a:r>
            <a:r>
              <a:rPr lang="en-US" i="1" dirty="0"/>
              <a:t>ethical business</a:t>
            </a:r>
            <a:r>
              <a:rPr lang="en-US" dirty="0"/>
              <a:t>)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apabila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mencapai</a:t>
            </a:r>
            <a:r>
              <a:rPr lang="en-US" dirty="0"/>
              <a:t> </a:t>
            </a:r>
            <a:r>
              <a:rPr lang="en-US" dirty="0" err="1"/>
              <a:t>tujuannya</a:t>
            </a:r>
            <a:r>
              <a:rPr lang="en-US" dirty="0"/>
              <a:t>, </a:t>
            </a:r>
            <a:r>
              <a:rPr lang="en-US" dirty="0" err="1"/>
              <a:t>niat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perbuatan</a:t>
            </a:r>
            <a:r>
              <a:rPr lang="en-US" dirty="0"/>
              <a:t> yang </a:t>
            </a:r>
            <a:r>
              <a:rPr lang="en-US" dirty="0" err="1"/>
              <a:t>dilakukan</a:t>
            </a:r>
            <a:r>
              <a:rPr lang="en-US" dirty="0"/>
              <a:t> </a:t>
            </a:r>
            <a:r>
              <a:rPr lang="en-US" dirty="0" err="1"/>
              <a:t>selalu</a:t>
            </a:r>
            <a:r>
              <a:rPr lang="en-US" dirty="0"/>
              <a:t> </a:t>
            </a:r>
            <a:r>
              <a:rPr lang="en-US" dirty="0" err="1"/>
              <a:t>mengacu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perlindungan</a:t>
            </a:r>
            <a:r>
              <a:rPr lang="en-US" dirty="0"/>
              <a:t> </a:t>
            </a:r>
            <a:r>
              <a:rPr lang="en-US" dirty="0" err="1"/>
              <a:t>terhadap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kepentingan</a:t>
            </a:r>
            <a:r>
              <a:rPr lang="en-US" dirty="0"/>
              <a:t> para </a:t>
            </a:r>
            <a:r>
              <a:rPr lang="en-US" i="1" dirty="0"/>
              <a:t>stakeholder </a:t>
            </a:r>
            <a:r>
              <a:rPr lang="en-US" dirty="0" err="1"/>
              <a:t>khususnya</a:t>
            </a:r>
            <a:r>
              <a:rPr lang="en-US" dirty="0"/>
              <a:t>, </a:t>
            </a:r>
            <a:r>
              <a:rPr lang="en-US" dirty="0" err="1"/>
              <a:t>masyarakat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lingkungan</a:t>
            </a:r>
            <a:r>
              <a:rPr lang="en-US" dirty="0"/>
              <a:t> </a:t>
            </a:r>
            <a:r>
              <a:rPr lang="en-US" dirty="0" err="1"/>
              <a:t>pada</a:t>
            </a:r>
            <a:r>
              <a:rPr lang="en-US" dirty="0"/>
              <a:t> </a:t>
            </a:r>
            <a:r>
              <a:rPr lang="en-US" dirty="0" err="1"/>
              <a:t>umumnya</a:t>
            </a:r>
            <a:r>
              <a:rPr lang="en-US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947433778"/>
      </p:ext>
    </p:extLst>
  </p:cSld>
  <p:clrMapOvr>
    <a:masterClrMapping/>
  </p:clrMapOvr>
  <p:transition spd="slow">
    <p:push/>
  </p:transition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 smtClean="0"/>
              <a:t>MENGAPA BERETIKA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7650" y="1626470"/>
            <a:ext cx="6503825" cy="3252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47040" y="1095175"/>
            <a:ext cx="3230880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err="1" smtClean="0"/>
              <a:t>Faktor</a:t>
            </a:r>
            <a:r>
              <a:rPr lang="en-US" dirty="0" smtClean="0"/>
              <a:t> </a:t>
            </a:r>
            <a:r>
              <a:rPr lang="en-US" dirty="0" err="1" smtClean="0"/>
              <a:t>Penentu</a:t>
            </a:r>
            <a:r>
              <a:rPr lang="en-US" dirty="0" smtClean="0"/>
              <a:t> </a:t>
            </a:r>
            <a:r>
              <a:rPr lang="en-US" dirty="0" err="1" smtClean="0"/>
              <a:t>Reputasi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94367211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MENGAPA </a:t>
            </a:r>
            <a:r>
              <a:rPr lang="en-US" dirty="0" smtClean="0"/>
              <a:t>BERETIKA</a:t>
            </a:r>
            <a:endParaRPr lang="en-US" dirty="0"/>
          </a:p>
        </p:txBody>
      </p:sp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454121965"/>
              </p:ext>
            </p:extLst>
          </p:nvPr>
        </p:nvGraphicFramePr>
        <p:xfrm>
          <a:off x="254000" y="1371600"/>
          <a:ext cx="8747760" cy="312039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561295194"/>
      </p:ext>
    </p:extLst>
  </p:cSld>
  <p:clrMapOvr>
    <a:masterClrMapping/>
  </p:clrMapOvr>
  <p:transition spd="slow">
    <p:push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Graphic spid="4" grpId="0">
        <p:bldAsOne/>
      </p:bldGraphic>
    </p:bld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2.xml><?xml version="1.0" encoding="utf-8"?>
<a:theme xmlns:a="http://schemas.openxmlformats.org/drawingml/2006/main" name="2018_PPt-Templt._S-Empat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ster Slide Salemba 4" id="{E2E9F80D-7F49-B84F-912C-46A70656B55A}" vid="{60C3C06A-C8AD-CD47-A60B-36B436D526EC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2018_PPt-Templt._S-Empat</Template>
  <TotalTime>40</TotalTime>
  <Words>363</Words>
  <Application>Microsoft Office PowerPoint</Application>
  <PresentationFormat>On-screen Show (16:9)</PresentationFormat>
  <Paragraphs>45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14</vt:i4>
      </vt:variant>
    </vt:vector>
  </HeadingPairs>
  <TitlesOfParts>
    <vt:vector size="22" baseType="lpstr">
      <vt:lpstr>Arial</vt:lpstr>
      <vt:lpstr>Calibri</vt:lpstr>
      <vt:lpstr>Helvetica</vt:lpstr>
      <vt:lpstr>Helvetica Light</vt:lpstr>
      <vt:lpstr>Myriad Pro</vt:lpstr>
      <vt:lpstr>Wingdings</vt:lpstr>
      <vt:lpstr>Office Theme</vt:lpstr>
      <vt:lpstr>2018_PPt-Templt._S-Empat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Editor_TriUtami</dc:creator>
  <cp:lastModifiedBy>Editor_Tika</cp:lastModifiedBy>
  <cp:revision>13</cp:revision>
  <dcterms:created xsi:type="dcterms:W3CDTF">2018-03-01T05:22:42Z</dcterms:created>
  <dcterms:modified xsi:type="dcterms:W3CDTF">2018-03-02T08:00:22Z</dcterms:modified>
</cp:coreProperties>
</file>