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1" r:id="rId3"/>
    <p:sldId id="258" r:id="rId4"/>
    <p:sldId id="264" r:id="rId5"/>
    <p:sldId id="266" r:id="rId6"/>
    <p:sldId id="259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76" autoAdjust="0"/>
  </p:normalViewPr>
  <p:slideViewPr>
    <p:cSldViewPr>
      <p:cViewPr varScale="1">
        <p:scale>
          <a:sx n="69" d="100"/>
          <a:sy n="69" d="100"/>
        </p:scale>
        <p:origin x="-5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4447CF4-AD08-4B2D-B1E6-FD4ADBC3A4FD}" type="datetimeFigureOut">
              <a:rPr lang="id-ID" smtClean="0"/>
              <a:pPr/>
              <a:t>10/03/2015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7BC56D-7338-467F-A277-C07723896A3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 descr="C:\Users\Bimo\AppData\Local\Temp\Rar$DR99.200\template_m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29086" y="2357430"/>
            <a:ext cx="7772400" cy="1470025"/>
          </a:xfrm>
        </p:spPr>
        <p:txBody>
          <a:bodyPr>
            <a:normAutofit/>
          </a:bodyPr>
          <a:lstStyle/>
          <a:p>
            <a:r>
              <a:rPr lang="id-ID" dirty="0" smtClean="0"/>
              <a:t>Basis Data Terdistribusi</a:t>
            </a:r>
            <a:br>
              <a:rPr lang="id-ID" dirty="0" smtClean="0"/>
            </a:br>
            <a:r>
              <a:rPr lang="id-ID" dirty="0" smtClean="0"/>
              <a:t>	Integrasi Basis Data 	Terdistribusi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4670" y="4319606"/>
            <a:ext cx="6400800" cy="1752600"/>
          </a:xfrm>
        </p:spPr>
        <p:txBody>
          <a:bodyPr/>
          <a:lstStyle/>
          <a:p>
            <a:r>
              <a:rPr lang="id-ID" dirty="0" smtClean="0"/>
              <a:t>Antonius Bima Murti Wijaya, S.T., M.T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Membuat Koneksi menggunakan Jaringan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Minimal 2 buah komputer harus terhubung</a:t>
            </a:r>
          </a:p>
          <a:p>
            <a:r>
              <a:rPr lang="id-ID" dirty="0" smtClean="0"/>
              <a:t>Masing masing basis data harus memiliki user dengan global privilage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Tingkatan Integrasi Sistem Terdistribusi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Proses Bisnis</a:t>
            </a:r>
          </a:p>
          <a:p>
            <a:r>
              <a:rPr lang="id-ID" dirty="0" smtClean="0"/>
              <a:t>Antarmuka</a:t>
            </a:r>
          </a:p>
          <a:p>
            <a:r>
              <a:rPr lang="id-ID" dirty="0" smtClean="0"/>
              <a:t>Aplikasi</a:t>
            </a:r>
          </a:p>
          <a:p>
            <a:r>
              <a:rPr lang="id-ID" dirty="0" smtClean="0"/>
              <a:t>Basis data</a:t>
            </a:r>
          </a:p>
          <a:p>
            <a:endParaRPr lang="id-ID" dirty="0" smtClean="0"/>
          </a:p>
          <a:p>
            <a:pPr>
              <a:buNone/>
            </a:pPr>
            <a:r>
              <a:rPr lang="id-ID" dirty="0" smtClean="0"/>
              <a:t>Cara integrasi pada basis data terdistribusi:</a:t>
            </a:r>
          </a:p>
          <a:p>
            <a:pPr marL="457200" indent="-457200">
              <a:buAutoNum type="arabicPeriod"/>
            </a:pPr>
            <a:r>
              <a:rPr lang="id-ID" b="1" dirty="0" smtClean="0"/>
              <a:t>Menggunakan program aplikasi</a:t>
            </a:r>
            <a:r>
              <a:rPr lang="id-ID" dirty="0" smtClean="0"/>
              <a:t> artinya sistem manajemen basis data tidak tersentuh perubahan sama sekali</a:t>
            </a:r>
          </a:p>
          <a:p>
            <a:pPr marL="457200" indent="-457200">
              <a:buAutoNum type="arabicPeriod"/>
            </a:pPr>
            <a:r>
              <a:rPr lang="id-ID" b="1" dirty="0" smtClean="0"/>
              <a:t>Menggunakan DBMS</a:t>
            </a:r>
            <a:r>
              <a:rPr lang="id-ID" dirty="0" smtClean="0"/>
              <a:t> artinya dbms akan ditata atau di benahi sesuai spesifikasi terdistribusi.</a:t>
            </a:r>
          </a:p>
          <a:p>
            <a:pPr marL="457200" indent="-457200">
              <a:buNone/>
            </a:pPr>
            <a:r>
              <a:rPr lang="id-ID" dirty="0" smtClean="0"/>
              <a:t>WHEN????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Kapan menggunakan integrasi pada tingkatan aplikasi, dan kapan integrasi pada tingkatan DBMS?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Case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Dua buah perusahaan yakni perusahaan walmart dan perusahaan P&amp;G ingin mengadakan kerjasama dan mereka ingin mengintegrasikan basis data agar terjadi suatu sistem VMI (vendor manage inventory). Setiap perusahaan ingin menjaga privasinya masing-masing dan hanya membagikan data inventori saja. Tentukan cara integrasi mana yang sesuai untuk kasus ini dan mengapa?</a:t>
            </a:r>
            <a:endParaRPr lang="id-ID" dirty="0"/>
          </a:p>
        </p:txBody>
      </p:sp>
      <p:pic>
        <p:nvPicPr>
          <p:cNvPr id="1026" name="Picture 2" descr="D:\UNS-D3MIPA\BASIS DATA TERDISTRIBUSI\unduh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10150"/>
            <a:ext cx="2466975" cy="1847850"/>
          </a:xfrm>
          <a:prstGeom prst="rect">
            <a:avLst/>
          </a:prstGeom>
          <a:noFill/>
        </p:spPr>
      </p:pic>
      <p:pic>
        <p:nvPicPr>
          <p:cNvPr id="1027" name="Picture 3" descr="D:\UNS-D3MIPA\BASIS DATA TERDISTRIBUSI\69106-P-G_products_mediu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4714884"/>
            <a:ext cx="2928958" cy="19526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Insert,Update, Delete terdistribusi</a:t>
            </a:r>
            <a:br>
              <a:rPr lang="id-ID" dirty="0" smtClean="0"/>
            </a:br>
            <a:r>
              <a:rPr lang="id-ID" dirty="0" smtClean="0"/>
              <a:t>menggunakan program aplikasi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Program aplikasi bertugas untuk memanipulasi data dari aplikasi ke masing-masing basis data.</a:t>
            </a:r>
          </a:p>
          <a:p>
            <a:r>
              <a:rPr lang="id-ID" dirty="0" smtClean="0"/>
              <a:t>Program akan merubah koneksi basis data untuk merujuk basis data yang akan dimanipulasi datanya.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Display data terdistribusi menggunakan program aplikasi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Program aplikasi bertugas mengambil data dari masing-masing basis data</a:t>
            </a:r>
          </a:p>
          <a:p>
            <a:r>
              <a:rPr lang="id-ID" dirty="0" smtClean="0"/>
              <a:t>Program aplikasi merubah koneksi ke basis data yang dibutuhkan</a:t>
            </a:r>
          </a:p>
          <a:p>
            <a:r>
              <a:rPr lang="id-ID" dirty="0" smtClean="0"/>
              <a:t>Jika terdapat Join terdistribusi tugas aplikasi adalah menggabungkan data dari query query yang 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Insert update delete menggunakan DBMS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DBMS bertugas mengatur masuknya data ke basis data. </a:t>
            </a:r>
          </a:p>
          <a:p>
            <a:r>
              <a:rPr lang="id-ID" dirty="0" smtClean="0"/>
              <a:t>Program aplikasi hanya memasukkan data ke satu basis data dan DBMS menyebarkanya. </a:t>
            </a:r>
          </a:p>
          <a:p>
            <a:r>
              <a:rPr lang="id-ID" dirty="0" smtClean="0"/>
              <a:t>Hal ini dapat dilakukan dengan menggunakan trigger ataupun stored procedure.</a:t>
            </a:r>
          </a:p>
          <a:p>
            <a:pPr>
              <a:buNone/>
            </a:pPr>
            <a:endParaRPr lang="id-ID" dirty="0"/>
          </a:p>
        </p:txBody>
      </p:sp>
      <p:pic>
        <p:nvPicPr>
          <p:cNvPr id="2050" name="Picture 2" descr="D:\UNS-D3MIPA\BASIS DATA TERDISTRIBUSI\sql_server_2008_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929066"/>
            <a:ext cx="2359013" cy="1475494"/>
          </a:xfrm>
          <a:prstGeom prst="rect">
            <a:avLst/>
          </a:prstGeom>
          <a:noFill/>
        </p:spPr>
      </p:pic>
      <p:pic>
        <p:nvPicPr>
          <p:cNvPr id="2051" name="Picture 3" descr="D:\UNS-D3MIPA\BASIS DATA TERDISTRIBUSI\8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5765836"/>
            <a:ext cx="2286016" cy="1092164"/>
          </a:xfrm>
          <a:prstGeom prst="rect">
            <a:avLst/>
          </a:prstGeom>
          <a:noFill/>
        </p:spPr>
      </p:pic>
      <p:pic>
        <p:nvPicPr>
          <p:cNvPr id="2052" name="Picture 4" descr="D:\UNS-D3MIPA\BASIS DATA TERDISTRIBUSI\Oracle-logo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4643446"/>
            <a:ext cx="3589329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Display menggunakan DBMS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Query yang dikirimkan hanya sebuah query yang menggunakan join antar basis data diluar server lokal</a:t>
            </a:r>
          </a:p>
          <a:p>
            <a:r>
              <a:rPr lang="id-ID" dirty="0" smtClean="0"/>
              <a:t>Untuk melakukannya diperlukan pendaftaran terlebih dahulu IP yang akan diakses pada DBMS.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1920</TotalTime>
  <Words>284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Basis Data Terdistribusi  Integrasi Basis Data  Terdistribusi</vt:lpstr>
      <vt:lpstr>Membuat Koneksi menggunakan Jaringan</vt:lpstr>
      <vt:lpstr>Tingkatan Integrasi Sistem Terdistribusi</vt:lpstr>
      <vt:lpstr>Latihan</vt:lpstr>
      <vt:lpstr>Case</vt:lpstr>
      <vt:lpstr>Insert,Update, Delete terdistribusi menggunakan program aplikasi</vt:lpstr>
      <vt:lpstr>Display data terdistribusi menggunakan program aplikasi</vt:lpstr>
      <vt:lpstr>Insert update delete menggunakan DBMS</vt:lpstr>
      <vt:lpstr>Display menggunakan DBMS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Terdistribusi Integrasi pada  tingkat Aplikasi</dc:title>
  <dc:creator>Bimo</dc:creator>
  <cp:lastModifiedBy>Antonius Bima Murti Wijaya</cp:lastModifiedBy>
  <cp:revision>9</cp:revision>
  <dcterms:created xsi:type="dcterms:W3CDTF">2013-03-25T03:37:41Z</dcterms:created>
  <dcterms:modified xsi:type="dcterms:W3CDTF">2015-03-10T05:40:11Z</dcterms:modified>
</cp:coreProperties>
</file>