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90" r:id="rId5"/>
    <p:sldId id="297" r:id="rId6"/>
    <p:sldId id="308" r:id="rId7"/>
    <p:sldId id="307" r:id="rId8"/>
    <p:sldId id="310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6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pic>
        <p:nvPicPr>
          <p:cNvPr id="8" name="Picture 2" descr="http://rosodaras.files.wordpress.com/2009/10/ekspresi-bung-karno6.jpg?w=470&amp;h=312&amp;h=3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57232"/>
            <a:ext cx="5943600" cy="4038600"/>
          </a:xfrm>
          <a:prstGeom prst="rect">
            <a:avLst/>
          </a:prstGeom>
          <a:noFill/>
        </p:spPr>
      </p:pic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ke-2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2483" y="5715016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hingga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Kemerdekaan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membahas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3" name="Picture 12" descr="foto (2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214686"/>
            <a:ext cx="2071702" cy="2643206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42910" y="1785926"/>
            <a:ext cx="7839100" cy="4286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SEBELUM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ORDE LAMA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ORDE BARU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A REFORMASI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5984" y="500042"/>
            <a:ext cx="4647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PERIODISASI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00034" y="500042"/>
            <a:ext cx="7297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 SEBELUM KEMERDEKAAN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1571612"/>
            <a:ext cx="785818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endParaRPr lang="en-US" sz="40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melawan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penjajah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1752" y="1547826"/>
            <a:ext cx="8686800" cy="841248"/>
          </a:xfrm>
        </p:spPr>
        <p:txBody>
          <a:bodyPr/>
          <a:lstStyle/>
          <a:p>
            <a:pPr algn="l"/>
            <a:r>
              <a:rPr lang="en-US" sz="3200" dirty="0" smtClean="0">
                <a:latin typeface="Berlin Sans FB Demi" pitchFamily="34" charset="0"/>
              </a:rPr>
              <a:t>SIDANG-SIDANG BPUPKI</a:t>
            </a:r>
            <a:endParaRPr lang="en-US" sz="3200" dirty="0">
              <a:latin typeface="Berlin Sans FB Dem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324" y="2519362"/>
            <a:ext cx="840108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 PPKI DAN 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PROKLAMASI KEMERDEKAAN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4324" y="4019560"/>
            <a:ext cx="8329642" cy="15001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NEGARA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RIS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Republik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Indonesia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Serikat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5591196"/>
            <a:ext cx="8186766" cy="8382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TERBENTUKNYA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NKRI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1950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14290"/>
            <a:ext cx="868680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ERA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KEMERDEKAAN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9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9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1A90C523-F41B-490A-A536-6D46262EA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643042" y="214290"/>
            <a:ext cx="727712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ORDE LAMA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08161"/>
            <a:ext cx="62520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DEMOKRASI TERPIMPIN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708293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PEMILU I 29 September 1955</a:t>
            </a:r>
          </a:p>
          <a:p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RIS 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4429299"/>
            <a:ext cx="7592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DEKRIT PRESIDEN 5 </a:t>
            </a:r>
            <a:r>
              <a:rPr lang="en-US" sz="40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</a:t>
            </a:r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1959</a:t>
            </a:r>
            <a:endParaRPr lang="en-US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Minggu</a:t>
            </a:r>
            <a:r>
              <a:rPr lang="en-US" sz="3200" dirty="0" smtClean="0"/>
              <a:t> </a:t>
            </a:r>
            <a:r>
              <a:rPr lang="en-US" sz="3200" dirty="0" err="1" smtClean="0"/>
              <a:t>depan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membahas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ORBA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69AD-4D40-4296-8F66-D2BB8B6E9D1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357166"/>
            <a:ext cx="828680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Tugas</a:t>
            </a:r>
            <a:r>
              <a:rPr lang="en-US" sz="4000" dirty="0">
                <a:latin typeface="Cambria" pitchFamily="18" charset="0"/>
              </a:rPr>
              <a:t> 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071546"/>
            <a:ext cx="8501122" cy="489364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Akhir-akhir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semakin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banyak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bertentangan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Pancasila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misal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Konflik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kelompok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endParaRPr lang="en-US" sz="2400" dirty="0">
              <a:latin typeface="Cambria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Kejahatan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penganiayaan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perampokan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pembunuhan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pemerkosaan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Penyalahgunaan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wewenang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korupsi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kolusi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pemaksaan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Buat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artikel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analisis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mampu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menjawab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pertanyaan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Mengapa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kondisi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muncul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terjadi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Anda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rekomendasikan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mengantisipasi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mengatasi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184</Words>
  <Application>Microsoft Office PowerPoint</Application>
  <PresentationFormat>On-screen Show (4:3)</PresentationFormat>
  <Paragraphs>69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SIDANG-SIDANG BPUPKI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137</cp:revision>
  <dcterms:created xsi:type="dcterms:W3CDTF">2010-04-18T12:06:30Z</dcterms:created>
  <dcterms:modified xsi:type="dcterms:W3CDTF">2022-03-26T12:11:52Z</dcterms:modified>
</cp:coreProperties>
</file>