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- 15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K</a:t>
            </a:r>
            <a:r>
              <a:rPr lang="en-US" dirty="0" smtClean="0"/>
              <a:t>isi-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251</TotalTime>
  <Words>9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Desain Grafis Antarmuka</vt:lpstr>
      <vt:lpstr> Kisi-kisi soal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23</cp:revision>
  <dcterms:created xsi:type="dcterms:W3CDTF">2023-04-02T22:13:54Z</dcterms:created>
  <dcterms:modified xsi:type="dcterms:W3CDTF">2024-07-04T01:11:57Z</dcterms:modified>
</cp:coreProperties>
</file>