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C1619-DE74-4E02-824B-C2EC371071DB}" type="datetimeFigureOut">
              <a:rPr lang="en-US" smtClean="0"/>
              <a:t>6/2/2016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77CBE-6E3E-4A61-A3F2-62F90E718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4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7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01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B739B-1D12-4A8C-A96C-B3430D7AF09D}" type="datetimeFigureOut">
              <a:rPr lang="en-IN" smtClean="0"/>
              <a:t>02-06-2016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14</a:t>
            </a:r>
          </a:p>
        </p:txBody>
      </p:sp>
      <p:sp>
        <p:nvSpPr>
          <p:cNvPr id="176132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Liberation Sans" panose="020B0604020202020204" pitchFamily="34" charset="0"/>
                <a:cs typeface="Liberation Sans" panose="020B0604020202020204" pitchFamily="34" charset="0"/>
              </a:rPr>
              <a:t>Quantitative Data Analysis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674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6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Getting the Data Ready for Analysis</a:t>
            </a:r>
          </a:p>
        </p:txBody>
      </p:sp>
      <p:sp>
        <p:nvSpPr>
          <p:cNvPr id="180227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smtClean="0">
              <a:cs typeface="Liberation Sans" pitchFamily="34" charset="0"/>
            </a:endParaRPr>
          </a:p>
          <a:p>
            <a:pPr eaLnBrk="1" hangingPunct="1"/>
            <a:r>
              <a:rPr lang="en-GB" altLang="en-US" smtClean="0">
                <a:cs typeface="Liberation Sans" pitchFamily="34" charset="0"/>
              </a:rPr>
              <a:t>Data coding: assigning a number to the participants’ responses so they can be entered into a database. </a:t>
            </a:r>
          </a:p>
          <a:p>
            <a:pPr eaLnBrk="1" hangingPunct="1"/>
            <a:endParaRPr lang="en-GB" altLang="en-US" smtClean="0">
              <a:cs typeface="Liberation Sans" pitchFamily="34" charset="0"/>
            </a:endParaRPr>
          </a:p>
          <a:p>
            <a:pPr eaLnBrk="1" hangingPunct="1"/>
            <a:r>
              <a:rPr lang="en-GB" altLang="en-US" smtClean="0">
                <a:cs typeface="Liberation Sans" pitchFamily="34" charset="0"/>
              </a:rPr>
              <a:t>Data Entry: after responses have been coded, they can be entered into a database. Raw data can be entered through any software program (e.g., SPSS) </a:t>
            </a:r>
            <a:r>
              <a:rPr lang="en-US" altLang="en-US" smtClean="0">
                <a:cs typeface="Liberation Sans" pitchFamily="34" charset="0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9793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Editing Data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81251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5297488"/>
          </a:xfrm>
        </p:spPr>
        <p:txBody>
          <a:bodyPr/>
          <a:lstStyle/>
          <a:p>
            <a:pPr eaLnBrk="1" hangingPunct="1"/>
            <a:r>
              <a:rPr lang="en-US" altLang="en-US" smtClean="0">
                <a:cs typeface="Liberation Sans" pitchFamily="34" charset="0"/>
              </a:rPr>
              <a:t>An example of an </a:t>
            </a:r>
            <a:r>
              <a:rPr lang="en-US" altLang="en-US" i="1" smtClean="0">
                <a:cs typeface="Liberation Sans" pitchFamily="34" charset="0"/>
              </a:rPr>
              <a:t>illogical response </a:t>
            </a:r>
            <a:r>
              <a:rPr lang="en-US" altLang="en-US" smtClean="0">
                <a:cs typeface="Liberation Sans" pitchFamily="34" charset="0"/>
              </a:rPr>
              <a:t>is an outlier response. An outlier is an observation that is substantially different from the other observations. </a:t>
            </a:r>
          </a:p>
          <a:p>
            <a:pPr eaLnBrk="1" hangingPunct="1"/>
            <a:endParaRPr lang="en-GB" altLang="en-US" i="1" smtClean="0">
              <a:cs typeface="Liberation Sans" pitchFamily="34" charset="0"/>
            </a:endParaRPr>
          </a:p>
          <a:p>
            <a:pPr eaLnBrk="1" hangingPunct="1"/>
            <a:r>
              <a:rPr lang="en-GB" altLang="en-US" i="1" smtClean="0">
                <a:cs typeface="Liberation Sans" pitchFamily="34" charset="0"/>
              </a:rPr>
              <a:t>Inconsistent responses </a:t>
            </a:r>
            <a:r>
              <a:rPr lang="en-GB" altLang="en-US" smtClean="0">
                <a:cs typeface="Liberation Sans" pitchFamily="34" charset="0"/>
              </a:rPr>
              <a:t>are responses that are not in harmony with other information. </a:t>
            </a:r>
          </a:p>
          <a:p>
            <a:pPr eaLnBrk="1" hangingPunct="1"/>
            <a:endParaRPr lang="en-US" altLang="en-US" i="1" smtClean="0">
              <a:cs typeface="Liberation Sans" pitchFamily="34" charset="0"/>
            </a:endParaRPr>
          </a:p>
          <a:p>
            <a:pPr eaLnBrk="1" hangingPunct="1"/>
            <a:r>
              <a:rPr lang="en-US" altLang="en-US" i="1" smtClean="0">
                <a:cs typeface="Liberation Sans" pitchFamily="34" charset="0"/>
              </a:rPr>
              <a:t>Illegal codes</a:t>
            </a:r>
            <a:r>
              <a:rPr lang="en-US" altLang="en-US" smtClean="0">
                <a:cs typeface="Liberation Sans" pitchFamily="34" charset="0"/>
              </a:rPr>
              <a:t> are values that are not specified in the coding instructions. </a:t>
            </a:r>
          </a:p>
          <a:p>
            <a:pPr eaLnBrk="1" hangingPunct="1"/>
            <a:endParaRPr lang="en-GB" altLang="en-US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0" y="6457950"/>
            <a:ext cx="10668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98428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Transforming Data</a:t>
            </a:r>
          </a:p>
        </p:txBody>
      </p:sp>
      <p:pic>
        <p:nvPicPr>
          <p:cNvPr id="18227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43" y="1295400"/>
            <a:ext cx="6953663" cy="5562600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8954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Getting a Feel for the Data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pic>
        <p:nvPicPr>
          <p:cNvPr id="183299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5038" y="1497013"/>
            <a:ext cx="7308850" cy="48847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06408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Frequencies</a:t>
            </a:r>
          </a:p>
        </p:txBody>
      </p:sp>
      <p:pic>
        <p:nvPicPr>
          <p:cNvPr id="18432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1" y="1296661"/>
            <a:ext cx="6934200" cy="5547712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30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Descriptive Statistics: Central Tendencies and Dispersions </a:t>
            </a:r>
            <a:endParaRPr lang="en-US" altLang="en-US" sz="32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pic>
        <p:nvPicPr>
          <p:cNvPr id="185347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8922" y="1295400"/>
            <a:ext cx="7418007" cy="5562600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868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Reliability Analysis</a:t>
            </a:r>
          </a:p>
        </p:txBody>
      </p:sp>
      <p:pic>
        <p:nvPicPr>
          <p:cNvPr id="18637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56774" y="1295400"/>
            <a:ext cx="7415645" cy="5562600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1112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149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Chapter 14</vt:lpstr>
      <vt:lpstr>Getting the Data Ready for Analysis</vt:lpstr>
      <vt:lpstr>Editing Data</vt:lpstr>
      <vt:lpstr>Transforming Data</vt:lpstr>
      <vt:lpstr>Getting a Feel for the Data</vt:lpstr>
      <vt:lpstr>Frequencies</vt:lpstr>
      <vt:lpstr>Descriptive Statistics: Central Tendencies and Dispersions </vt:lpstr>
      <vt:lpstr>Reliability Analysis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14</dc:title>
  <dc:creator>Farrar, Alden - Hoboken</dc:creator>
  <cp:lastModifiedBy>Farrar, Alden - Hoboken</cp:lastModifiedBy>
  <cp:revision>2</cp:revision>
  <dcterms:created xsi:type="dcterms:W3CDTF">2016-05-29T18:05:56Z</dcterms:created>
  <dcterms:modified xsi:type="dcterms:W3CDTF">2016-06-02T13:58:25Z</dcterms:modified>
</cp:coreProperties>
</file>