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25" r:id="rId3"/>
    <p:sldId id="318" r:id="rId4"/>
    <p:sldId id="367" r:id="rId5"/>
    <p:sldId id="329" r:id="rId6"/>
    <p:sldId id="379" r:id="rId7"/>
    <p:sldId id="405" r:id="rId8"/>
    <p:sldId id="370" r:id="rId9"/>
    <p:sldId id="398" r:id="rId10"/>
    <p:sldId id="399" r:id="rId11"/>
    <p:sldId id="358" r:id="rId12"/>
    <p:sldId id="380" r:id="rId13"/>
    <p:sldId id="371" r:id="rId14"/>
    <p:sldId id="400" r:id="rId15"/>
    <p:sldId id="401" r:id="rId16"/>
    <p:sldId id="402" r:id="rId17"/>
    <p:sldId id="403" r:id="rId18"/>
    <p:sldId id="404" r:id="rId19"/>
    <p:sldId id="374" r:id="rId20"/>
    <p:sldId id="406" r:id="rId21"/>
    <p:sldId id="407" r:id="rId22"/>
    <p:sldId id="408" r:id="rId23"/>
    <p:sldId id="300" r:id="rId24"/>
  </p:sldIdLst>
  <p:sldSz cx="9144000" cy="6858000" type="screen4x3"/>
  <p:notesSz cx="7045325" cy="9345613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8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41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9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67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741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78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590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315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2802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29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38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52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16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07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5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19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9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RENVOI/PENUNJUKAN KEMBALI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RENVOI/PENUNJUKAN KEMBALI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RENVOI/PENUNJUKAN KEMBALI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lain, forum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mempertimbangkan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elemen-elemen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faktual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menerapkan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HPI-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kepadanya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Inilah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intern” (internal law)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referensi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substantif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(substantive reference).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Ontario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HPI-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apapun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55077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57200" y="1124744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diartikan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HPI-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provinsi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Ontario,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berkelanjutan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lex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lex cause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Ontario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diinterpretasikan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yang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provinsi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Ontario.</a:t>
            </a:r>
          </a:p>
        </p:txBody>
      </p:sp>
    </p:spTree>
    <p:extLst>
      <p:ext uri="{BB962C8B-B14F-4D97-AF65-F5344CB8AC3E}">
        <p14:creationId xmlns:p14="http://schemas.microsoft.com/office/powerpoint/2010/main" val="13904158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HPI-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di negara X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negara X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negara Y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X.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HPI negara Y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64851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Remission,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Renvoi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Transmission,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renvoi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val="28072012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57200" y="1080818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digambarkan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skema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E8E751-00FF-9F41-BC91-EF2FD00D456C}"/>
              </a:ext>
            </a:extLst>
          </p:cNvPr>
          <p:cNvSpPr txBox="1"/>
          <p:nvPr/>
        </p:nvSpPr>
        <p:spPr>
          <a:xfrm>
            <a:off x="683568" y="2060848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Negara A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nasionalitas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541E8FF-7D0B-46B4-A274-35DBA98FABC0}"/>
              </a:ext>
            </a:extLst>
          </p:cNvPr>
          <p:cNvCxnSpPr>
            <a:cxnSpLocks/>
          </p:cNvCxnSpPr>
          <p:nvPr/>
        </p:nvCxnSpPr>
        <p:spPr>
          <a:xfrm>
            <a:off x="1979712" y="2276872"/>
            <a:ext cx="151216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3682AD1-8BD7-F2F9-F950-D1B424601302}"/>
              </a:ext>
            </a:extLst>
          </p:cNvPr>
          <p:cNvSpPr txBox="1"/>
          <p:nvPr/>
        </p:nvSpPr>
        <p:spPr>
          <a:xfrm>
            <a:off x="3713076" y="2060848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menunjuk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94E7B74-7479-52F3-E1DC-33486ADE1E69}"/>
              </a:ext>
            </a:extLst>
          </p:cNvPr>
          <p:cNvCxnSpPr>
            <a:cxnSpLocks/>
          </p:cNvCxnSpPr>
          <p:nvPr/>
        </p:nvCxnSpPr>
        <p:spPr>
          <a:xfrm>
            <a:off x="5076056" y="2276872"/>
            <a:ext cx="151216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E9FD0EF-B585-D352-F77D-01C2A2FCD8F6}"/>
              </a:ext>
            </a:extLst>
          </p:cNvPr>
          <p:cNvSpPr txBox="1"/>
          <p:nvPr/>
        </p:nvSpPr>
        <p:spPr>
          <a:xfrm>
            <a:off x="6588224" y="2060847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Negara B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domisili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B6C70E-2627-3F3F-1538-B5A95E0A2119}"/>
              </a:ext>
            </a:extLst>
          </p:cNvPr>
          <p:cNvSpPr txBox="1"/>
          <p:nvPr/>
        </p:nvSpPr>
        <p:spPr>
          <a:xfrm>
            <a:off x="3188773" y="439373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menunjuk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kembali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4F5097-B013-E012-70EA-8C6393269481}"/>
              </a:ext>
            </a:extLst>
          </p:cNvPr>
          <p:cNvSpPr txBox="1"/>
          <p:nvPr/>
        </p:nvSpPr>
        <p:spPr>
          <a:xfrm>
            <a:off x="791580" y="412108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sistem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kontinental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5906EB1-4196-452F-2997-34CA1F07BCC8}"/>
              </a:ext>
            </a:extLst>
          </p:cNvPr>
          <p:cNvSpPr txBox="1"/>
          <p:nvPr/>
        </p:nvSpPr>
        <p:spPr>
          <a:xfrm>
            <a:off x="791580" y="351383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Single Renvoi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3F4375-02E8-4850-DDC2-243E852C1B65}"/>
              </a:ext>
            </a:extLst>
          </p:cNvPr>
          <p:cNvSpPr txBox="1"/>
          <p:nvPr/>
        </p:nvSpPr>
        <p:spPr>
          <a:xfrm>
            <a:off x="1972058" y="3122795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Remission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F1062E-AE68-4DBE-AF1E-A9DBCF4A314B}"/>
              </a:ext>
            </a:extLst>
          </p:cNvPr>
          <p:cNvSpPr txBox="1"/>
          <p:nvPr/>
        </p:nvSpPr>
        <p:spPr>
          <a:xfrm>
            <a:off x="823062" y="2819171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Renvoi 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88D8958-5074-E745-B960-430C334848FA}"/>
              </a:ext>
            </a:extLst>
          </p:cNvPr>
          <p:cNvCxnSpPr>
            <a:cxnSpLocks/>
          </p:cNvCxnSpPr>
          <p:nvPr/>
        </p:nvCxnSpPr>
        <p:spPr>
          <a:xfrm>
            <a:off x="7747556" y="2893734"/>
            <a:ext cx="0" cy="158382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CD405C2-3C32-1D81-03AD-6811C5EB016A}"/>
              </a:ext>
            </a:extLst>
          </p:cNvPr>
          <p:cNvCxnSpPr>
            <a:cxnSpLocks/>
          </p:cNvCxnSpPr>
          <p:nvPr/>
        </p:nvCxnSpPr>
        <p:spPr>
          <a:xfrm flipH="1">
            <a:off x="5593922" y="4579310"/>
            <a:ext cx="215363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607EBF1-325B-2ACD-0863-68235CABFC51}"/>
              </a:ext>
            </a:extLst>
          </p:cNvPr>
          <p:cNvCxnSpPr>
            <a:cxnSpLocks/>
          </p:cNvCxnSpPr>
          <p:nvPr/>
        </p:nvCxnSpPr>
        <p:spPr>
          <a:xfrm flipH="1">
            <a:off x="791580" y="4578402"/>
            <a:ext cx="203324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7BED4BB-5FA2-1D01-9252-A47DDF2443FB}"/>
              </a:ext>
            </a:extLst>
          </p:cNvPr>
          <p:cNvCxnSpPr>
            <a:cxnSpLocks/>
          </p:cNvCxnSpPr>
          <p:nvPr/>
        </p:nvCxnSpPr>
        <p:spPr>
          <a:xfrm flipV="1">
            <a:off x="704545" y="2707178"/>
            <a:ext cx="0" cy="178544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32631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48022" y="1420577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Kemungkinan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B7BA34-E117-7FC3-1FC5-77B94F3EFB8F}"/>
              </a:ext>
            </a:extLst>
          </p:cNvPr>
          <p:cNvSpPr txBox="1"/>
          <p:nvPr/>
        </p:nvSpPr>
        <p:spPr>
          <a:xfrm>
            <a:off x="683568" y="2060848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Negara A</a:t>
            </a:r>
          </a:p>
          <a:p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206E63F-5423-6C2F-357D-DF037CBE4F6F}"/>
              </a:ext>
            </a:extLst>
          </p:cNvPr>
          <p:cNvCxnSpPr>
            <a:cxnSpLocks/>
          </p:cNvCxnSpPr>
          <p:nvPr/>
        </p:nvCxnSpPr>
        <p:spPr>
          <a:xfrm>
            <a:off x="1979712" y="2276872"/>
            <a:ext cx="151216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1676BEB-36EA-3ADE-A28A-2A5EBD496497}"/>
              </a:ext>
            </a:extLst>
          </p:cNvPr>
          <p:cNvSpPr txBox="1"/>
          <p:nvPr/>
        </p:nvSpPr>
        <p:spPr>
          <a:xfrm>
            <a:off x="6767736" y="2060847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endParaRPr lang="en-ID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247866D-5718-9ABC-84A2-883A074177ED}"/>
              </a:ext>
            </a:extLst>
          </p:cNvPr>
          <p:cNvCxnSpPr>
            <a:cxnSpLocks/>
          </p:cNvCxnSpPr>
          <p:nvPr/>
        </p:nvCxnSpPr>
        <p:spPr>
          <a:xfrm>
            <a:off x="5076056" y="2276872"/>
            <a:ext cx="151216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B9E10C3-9A52-B2A6-DBE2-DE5B415F11CB}"/>
              </a:ext>
            </a:extLst>
          </p:cNvPr>
          <p:cNvSpPr txBox="1"/>
          <p:nvPr/>
        </p:nvSpPr>
        <p:spPr>
          <a:xfrm>
            <a:off x="3779912" y="2060847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Negara B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domisili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6CBB48-44FD-7DA4-AAE5-7842006A8355}"/>
              </a:ext>
            </a:extLst>
          </p:cNvPr>
          <p:cNvSpPr txBox="1"/>
          <p:nvPr/>
        </p:nvSpPr>
        <p:spPr>
          <a:xfrm>
            <a:off x="1259632" y="243018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Transmission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C5EDF5-D4B9-F2E2-44D3-9FF6519C658C}"/>
              </a:ext>
            </a:extLst>
          </p:cNvPr>
          <p:cNvSpPr txBox="1"/>
          <p:nvPr/>
        </p:nvSpPr>
        <p:spPr>
          <a:xfrm>
            <a:off x="683568" y="2989187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nasionalitas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Menunjuk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terus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E1398B-20C2-3A36-6863-95D9EA207BFB}"/>
              </a:ext>
            </a:extLst>
          </p:cNvPr>
          <p:cNvSpPr txBox="1"/>
          <p:nvPr/>
        </p:nvSpPr>
        <p:spPr>
          <a:xfrm>
            <a:off x="3779912" y="3026681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tapi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domisilinya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B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tapi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C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6553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lain kasus Single Renvoi</a:t>
            </a:r>
          </a:p>
          <a:p>
            <a:pPr lvl="0">
              <a:spcBef>
                <a:spcPct val="0"/>
              </a:spcBef>
              <a:defRPr/>
            </a:pPr>
            <a:r>
              <a:rPr kumimoji="0" lang="sv-SE" sz="3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 Forgo Case (1879)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Forgo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Bavaria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Forgo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(domicile)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Forgo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testament;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Forgo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peninggalan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Forgo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saudara-saudara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kandungnya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400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Fakta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Bavaria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Saudarasaudara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kandung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peninggalan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peninggalan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negara;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Bavaria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bendabenda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(habitual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recidence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);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negara;</a:t>
            </a:r>
          </a:p>
        </p:txBody>
      </p:sp>
    </p:spTree>
    <p:extLst>
      <p:ext uri="{BB962C8B-B14F-4D97-AF65-F5344CB8AC3E}">
        <p14:creationId xmlns:p14="http://schemas.microsoft.com/office/powerpoint/2010/main" val="30946302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Masalah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Bavaria) status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peninggalan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Forgo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Benda-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warganegara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Bavaria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(Habitual Residence).</a:t>
            </a:r>
          </a:p>
        </p:txBody>
      </p:sp>
    </p:spTree>
    <p:extLst>
      <p:ext uri="{BB962C8B-B14F-4D97-AF65-F5344CB8AC3E}">
        <p14:creationId xmlns:p14="http://schemas.microsoft.com/office/powerpoint/2010/main" val="29511933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Proses Penyelesaian Perkara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/>
            </a:pP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HPI-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Bavaria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negara;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Penunjukkan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Bavaria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ternyata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Gesamtverweisung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Bavaria;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Bavaria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habitual residence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Jadi,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Bavaria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3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Domicilii</a:t>
            </a:r>
            <a:r>
              <a:rPr lang="en-ID" sz="23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Forgo</a:t>
            </a:r>
          </a:p>
        </p:txBody>
      </p:sp>
    </p:spTree>
    <p:extLst>
      <p:ext uri="{BB962C8B-B14F-4D97-AF65-F5344CB8AC3E}">
        <p14:creationId xmlns:p14="http://schemas.microsoft.com/office/powerpoint/2010/main" val="36062844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Renvoi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Pembetulan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autentik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pinggir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diparaf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Renvoi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daftar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tagihan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Renvoi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2CA9996-D4A7-71DA-3513-6BD155FD5E17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Renvoi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Keperdataan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Proses Penyelesaian Perkara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 startAt="4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Sachnormverweisung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Renvoi”);</a:t>
            </a:r>
          </a:p>
          <a:p>
            <a:pPr marL="457200" indent="-457200" algn="l">
              <a:buFont typeface="+mj-lt"/>
              <a:buAutoNum type="alphaLcPeriod" startAt="4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(Code Civil)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42560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pemberlakuan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Bavaria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sekedar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Bavaria,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saudara-saudara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Peninggalan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kawin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</p:txBody>
      </p:sp>
    </p:spTree>
    <p:extLst>
      <p:ext uri="{BB962C8B-B14F-4D97-AF65-F5344CB8AC3E}">
        <p14:creationId xmlns:p14="http://schemas.microsoft.com/office/powerpoint/2010/main" val="4857588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renvoi,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Bavaria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Intern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(Code Civil).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peninggalan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9348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renvoi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lanjut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Lex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Renvoi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personal negara-negara di dunia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renvoi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 yang masing-masing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renvoi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 yang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personal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selanjutnya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687409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(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sachnormen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sachnorm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verweisung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gesamt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verweisung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318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Ilustrasi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Renvoi oleh J.G. Castel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warganegara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domicili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of origin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Propinsi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Otario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wasiat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(testament).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sejumlah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Propinsi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Ontario,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diselesaikan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Ontario.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conflict of law (HPI) Ontario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wasiat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534342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318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Ilustrasi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Renvoi oleh J.G. Castel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Ontario, 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(case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682080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renvoi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lain.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renvoi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dilepaskan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titik-titik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sebenarnya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semacam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keseragaman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erujuk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ilustrasi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tadi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Ontario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meninggal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menginterpretasikan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“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Hukum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diartikan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substantif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“internal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domestik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negara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Ontario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menerapkan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domestik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menghiraukan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Kanada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Ontario.</a:t>
            </a:r>
          </a:p>
        </p:txBody>
      </p:sp>
    </p:spTree>
    <p:extLst>
      <p:ext uri="{BB962C8B-B14F-4D97-AF65-F5344CB8AC3E}">
        <p14:creationId xmlns:p14="http://schemas.microsoft.com/office/powerpoint/2010/main" val="36932466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8425</TotalTime>
  <Words>1440</Words>
  <Application>Microsoft Office PowerPoint</Application>
  <PresentationFormat>On-screen Show (4:3)</PresentationFormat>
  <Paragraphs>99</Paragraphs>
  <Slides>23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513</cp:revision>
  <cp:lastPrinted>2017-08-29T02:54:51Z</cp:lastPrinted>
  <dcterms:created xsi:type="dcterms:W3CDTF">2010-04-18T12:06:30Z</dcterms:created>
  <dcterms:modified xsi:type="dcterms:W3CDTF">2024-10-22T03:21:39Z</dcterms:modified>
</cp:coreProperties>
</file>