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288" r:id="rId4"/>
    <p:sldId id="290" r:id="rId5"/>
    <p:sldId id="297" r:id="rId6"/>
    <p:sldId id="308" r:id="rId7"/>
    <p:sldId id="307" r:id="rId8"/>
    <p:sldId id="309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pic>
        <p:nvPicPr>
          <p:cNvPr id="8" name="Picture 2" descr="http://rosodaras.files.wordpress.com/2009/10/ekspresi-bung-karno6.jpg?w=470&amp;h=312&amp;h=3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857232"/>
            <a:ext cx="5943600" cy="4038600"/>
          </a:xfrm>
          <a:prstGeom prst="rect">
            <a:avLst/>
          </a:prstGeom>
          <a:noFill/>
        </p:spPr>
      </p:pic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2483" y="5715016"/>
            <a:ext cx="7585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hingga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Kemerdekaan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2</a:t>
            </a:r>
            <a:r>
              <a:rPr lang="id-ID" dirty="0"/>
              <a:t>3</a:t>
            </a:r>
            <a:r>
              <a:rPr lang="en-US" dirty="0"/>
              <a:t>/</a:t>
            </a:r>
            <a:r>
              <a:rPr lang="id-ID" dirty="0"/>
              <a:t>04</a:t>
            </a:r>
            <a:r>
              <a:rPr lang="en-US" dirty="0"/>
              <a:t>/20</a:t>
            </a:r>
            <a:r>
              <a:rPr lang="id-ID" dirty="0"/>
              <a:t>20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F:\LAMPUNG\GALERY\DOKUMENKU\AKU\IMG019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52800"/>
            <a:ext cx="22860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loud Callout 9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membahas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pertemuan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1" name="Picture 10" descr="IMG202002131218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429000"/>
            <a:ext cx="2428892" cy="290821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785926"/>
            <a:ext cx="7839100" cy="4286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SEBELUM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>
                <a:latin typeface="Arial Rounded MT Bold" pitchFamily="34" charset="0"/>
              </a:rPr>
              <a:t>ERA KEMERDEKAAN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ERA ORDE LAMA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>
                <a:latin typeface="Arial Rounded MT Bold" pitchFamily="34" charset="0"/>
              </a:rPr>
              <a:t>ERA ORDE BARU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r>
              <a:rPr lang="en-US" sz="3200" b="1" dirty="0">
                <a:latin typeface="Arial Rounded MT Bold" pitchFamily="34" charset="0"/>
              </a:rPr>
              <a:t>ER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 Rounded MT Bold" pitchFamily="34" charset="0"/>
              </a:rPr>
              <a:t>A REFORMASI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5984" y="500042"/>
            <a:ext cx="4647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PERIODISASI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0034" y="500042"/>
            <a:ext cx="7297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ERA SEBELUM KEMERDEKAAN</a:t>
            </a:r>
            <a:endParaRPr lang="en-US" sz="3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571612"/>
            <a:ext cx="785818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kerajaan</a:t>
            </a:r>
            <a:endParaRPr lang="en-US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Jaman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melawan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penjajah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1752" y="1547826"/>
            <a:ext cx="8686800" cy="841248"/>
          </a:xfrm>
        </p:spPr>
        <p:txBody>
          <a:bodyPr/>
          <a:lstStyle/>
          <a:p>
            <a:pPr algn="l"/>
            <a:r>
              <a:rPr lang="en-US" sz="3200" dirty="0">
                <a:latin typeface="Berlin Sans FB Demi" pitchFamily="34" charset="0"/>
              </a:rPr>
              <a:t>SIDANG-SIDANG BPUPKI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4324" y="2519362"/>
            <a:ext cx="8401080" cy="1285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 PPKI DAN 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PROKLAMASI KEMERDEKAAN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4324" y="4019560"/>
            <a:ext cx="83296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PEMBENTUKAN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NEGARA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RIS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Republik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Indonesia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Serikat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5591196"/>
            <a:ext cx="8186766" cy="8382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TERBENTUKNYA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NKRI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  <a:ea typeface="+mj-ea"/>
                <a:cs typeface="+mj-cs"/>
              </a:rPr>
              <a:t> 1950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214290"/>
            <a:ext cx="868680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ERA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KEMERDEKAAN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99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9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99"/>
            <a:ext cx="2133600" cy="365125"/>
          </a:xfrm>
        </p:spPr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643042" y="214290"/>
            <a:ext cx="7277120" cy="100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ORDE LAMA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08161"/>
            <a:ext cx="62520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 TERPIMPIN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158" y="2708293"/>
            <a:ext cx="842968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PEMILU I 29 September 1955</a:t>
            </a:r>
          </a:p>
          <a:p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</a:t>
            </a:r>
            <a:r>
              <a:rPr lang="en-US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RIS 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4429299"/>
            <a:ext cx="7592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DEKRIT PRESIDEN 5 </a:t>
            </a:r>
            <a:r>
              <a:rPr lang="en-US" sz="4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Juli</a:t>
            </a:r>
            <a:r>
              <a:rPr lang="en-US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1959</a:t>
            </a:r>
            <a:endParaRPr lang="en-US" sz="4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/>
              <a:t>23 April 2020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9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F:\LAMPUNG\GALERY\DOKUMENKU\AKU\IMG019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14620"/>
            <a:ext cx="22860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loud Callout 11"/>
          <p:cNvSpPr/>
          <p:nvPr/>
        </p:nvSpPr>
        <p:spPr>
          <a:xfrm>
            <a:off x="2214546" y="142852"/>
            <a:ext cx="6000792" cy="3181392"/>
          </a:xfrm>
          <a:prstGeom prst="cloudCallout">
            <a:avLst>
              <a:gd name="adj1" fmla="val -51446"/>
              <a:gd name="adj2" fmla="val 84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Minggu</a:t>
            </a:r>
            <a:r>
              <a:rPr lang="en-US" sz="3200" dirty="0"/>
              <a:t> </a:t>
            </a:r>
            <a:r>
              <a:rPr lang="en-US" sz="3200" dirty="0" err="1"/>
              <a:t>depan</a:t>
            </a:r>
            <a:r>
              <a:rPr lang="en-US" sz="3200" dirty="0"/>
              <a:t> </a:t>
            </a:r>
            <a:r>
              <a:rPr lang="en-US" sz="3200" dirty="0" err="1"/>
              <a:t>membahas</a:t>
            </a:r>
            <a:r>
              <a:rPr lang="en-US" sz="3200" dirty="0"/>
              <a:t> </a:t>
            </a:r>
            <a:r>
              <a:rPr lang="en-US" sz="3200" dirty="0" err="1"/>
              <a:t>Masa</a:t>
            </a:r>
            <a:r>
              <a:rPr lang="en-US" sz="3200" dirty="0"/>
              <a:t> ORBA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Reformasi</a:t>
            </a:r>
            <a:endParaRPr lang="en-US" sz="3200" dirty="0"/>
          </a:p>
        </p:txBody>
      </p:sp>
      <p:pic>
        <p:nvPicPr>
          <p:cNvPr id="13" name="Picture 12" descr="IMG20200213121817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571744"/>
            <a:ext cx="2571767" cy="314327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0100" y="1357298"/>
            <a:ext cx="714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b="1" dirty="0">
                <a:solidFill>
                  <a:srgbClr val="FF0000"/>
                </a:solidFill>
              </a:rPr>
              <a:t>Untuk Tugas Minggu Ini adalah :</a:t>
            </a:r>
          </a:p>
          <a:p>
            <a:r>
              <a:rPr lang="id-ID" sz="3200" dirty="0"/>
              <a:t>Bagaimana Perwujudan nilai – nilai Pancasila pada zaman kerajaan Indonesia.</a:t>
            </a:r>
          </a:p>
          <a:p>
            <a:endParaRPr lang="id-ID" sz="3200" dirty="0"/>
          </a:p>
          <a:p>
            <a:r>
              <a:rPr lang="id-ID" sz="3200" dirty="0"/>
              <a:t>Berikan Tanggapan Anda di forum diskusi </a:t>
            </a:r>
            <a:r>
              <a:rPr lang="id-ID" sz="3200" b="1" dirty="0">
                <a:solidFill>
                  <a:srgbClr val="FF0000"/>
                </a:solidFill>
              </a:rPr>
              <a:t>LMS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149</Words>
  <Application>Microsoft Office PowerPoint</Application>
  <PresentationFormat>On-screen Show (4:3)</PresentationFormat>
  <Paragraphs>61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Arial Rounded MT Bold</vt:lpstr>
      <vt:lpstr>Berlin Sans FB Demi</vt:lpstr>
      <vt:lpstr>Calibri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SIDANG-SIDANG BPUPKI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138</cp:revision>
  <dcterms:created xsi:type="dcterms:W3CDTF">2010-04-18T12:06:30Z</dcterms:created>
  <dcterms:modified xsi:type="dcterms:W3CDTF">2025-03-15T01:20:23Z</dcterms:modified>
</cp:coreProperties>
</file>