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00" r:id="rId23"/>
  </p:sldIdLst>
  <p:sldSz cx="9144000" cy="6858000" type="screen4x3"/>
  <p:notesSz cx="7045325" cy="9345613"/>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80" autoAdjust="0"/>
    <p:restoredTop sz="94615" autoAdjust="0"/>
  </p:normalViewPr>
  <p:slideViewPr>
    <p:cSldViewPr>
      <p:cViewPr varScale="1">
        <p:scale>
          <a:sx n="106" d="100"/>
          <a:sy n="106" d="100"/>
        </p:scale>
        <p:origin x="2064"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6B7D94-00C9-6444-80DB-6855F9B1A0A6}" type="doc">
      <dgm:prSet loTypeId="urn:microsoft.com/office/officeart/2005/8/layout/vList6" loCatId="" qsTypeId="urn:microsoft.com/office/officeart/2005/8/quickstyle/simple2" qsCatId="simple" csTypeId="urn:microsoft.com/office/officeart/2005/8/colors/accent0_1" csCatId="mainScheme" phldr="1"/>
      <dgm:spPr/>
      <dgm:t>
        <a:bodyPr/>
        <a:lstStyle/>
        <a:p>
          <a:endParaRPr lang="id-ID"/>
        </a:p>
      </dgm:t>
    </dgm:pt>
    <dgm:pt modelId="{3CC63A61-4AD9-E44F-B501-2C88AA348AAD}">
      <dgm:prSet phldrT="[Teks]"/>
      <dgm:spPr/>
      <dgm:t>
        <a:bodyPr/>
        <a:lstStyle/>
        <a:p>
          <a:r>
            <a:rPr lang="id-ID" dirty="0"/>
            <a:t>Pidana penjara 6 tahun atau pidana denda paling banyak kategori V</a:t>
          </a:r>
        </a:p>
      </dgm:t>
    </dgm:pt>
    <dgm:pt modelId="{838255AA-61DF-FE4A-A023-D1A296B6BDDA}" type="parTrans" cxnId="{6A064EDF-E8A6-C34F-8447-EA28C6AB2E37}">
      <dgm:prSet/>
      <dgm:spPr/>
      <dgm:t>
        <a:bodyPr/>
        <a:lstStyle/>
        <a:p>
          <a:endParaRPr lang="id-ID"/>
        </a:p>
      </dgm:t>
    </dgm:pt>
    <dgm:pt modelId="{EA1ACE8B-E0F7-B241-ACCC-6CC06AC3995E}" type="sibTrans" cxnId="{6A064EDF-E8A6-C34F-8447-EA28C6AB2E37}">
      <dgm:prSet/>
      <dgm:spPr/>
      <dgm:t>
        <a:bodyPr/>
        <a:lstStyle/>
        <a:p>
          <a:endParaRPr lang="id-ID"/>
        </a:p>
      </dgm:t>
    </dgm:pt>
    <dgm:pt modelId="{2FBEFAE8-231C-9549-B1DA-1936E32ADBF9}">
      <dgm:prSet phldrT="[Teks]" custT="1"/>
      <dgm:spPr/>
      <dgm:t>
        <a:bodyPr/>
        <a:lstStyle/>
        <a:p>
          <a:r>
            <a:rPr lang="id-ID" sz="2400" dirty="0"/>
            <a:t>Menggelapkan asal-usul orang</a:t>
          </a:r>
        </a:p>
      </dgm:t>
    </dgm:pt>
    <dgm:pt modelId="{5497D893-CC6C-3D40-BDF2-4FB392377B47}" type="parTrans" cxnId="{36AA87D7-6366-364C-BB1F-BEE7313D1BE7}">
      <dgm:prSet/>
      <dgm:spPr/>
      <dgm:t>
        <a:bodyPr/>
        <a:lstStyle/>
        <a:p>
          <a:endParaRPr lang="id-ID"/>
        </a:p>
      </dgm:t>
    </dgm:pt>
    <dgm:pt modelId="{3940D0B1-33E4-624B-A569-78122478FAFC}" type="sibTrans" cxnId="{36AA87D7-6366-364C-BB1F-BEE7313D1BE7}">
      <dgm:prSet/>
      <dgm:spPr/>
      <dgm:t>
        <a:bodyPr/>
        <a:lstStyle/>
        <a:p>
          <a:endParaRPr lang="id-ID"/>
        </a:p>
      </dgm:t>
    </dgm:pt>
    <dgm:pt modelId="{60203092-BF08-3B4B-A745-A26BA29170C1}">
      <dgm:prSet phldrT="[Teks]" custT="1"/>
      <dgm:spPr/>
      <dgm:t>
        <a:bodyPr/>
        <a:lstStyle/>
        <a:p>
          <a:r>
            <a:rPr lang="id-ID" sz="2000" dirty="0"/>
            <a:t>Pidana penjara paling lama 4 tahun 6 Bulan atau pidana denda paling banyak kategori IV</a:t>
          </a:r>
        </a:p>
      </dgm:t>
    </dgm:pt>
    <dgm:pt modelId="{C6A048B6-7CD1-C844-987C-C7C87F958304}" type="parTrans" cxnId="{56D8F271-429B-7649-8E43-A2F135BDF9F4}">
      <dgm:prSet/>
      <dgm:spPr/>
      <dgm:t>
        <a:bodyPr/>
        <a:lstStyle/>
        <a:p>
          <a:endParaRPr lang="id-ID"/>
        </a:p>
      </dgm:t>
    </dgm:pt>
    <dgm:pt modelId="{74C1A88C-FB9E-6C49-AF56-D482D2F3810B}" type="sibTrans" cxnId="{56D8F271-429B-7649-8E43-A2F135BDF9F4}">
      <dgm:prSet/>
      <dgm:spPr/>
      <dgm:t>
        <a:bodyPr/>
        <a:lstStyle/>
        <a:p>
          <a:endParaRPr lang="id-ID"/>
        </a:p>
      </dgm:t>
    </dgm:pt>
    <dgm:pt modelId="{7AC33955-0485-C44B-9C7B-4788123EE57E}">
      <dgm:prSet phldrT="[Teks]" custT="1"/>
      <dgm:spPr/>
      <dgm:t>
        <a:bodyPr/>
        <a:lstStyle/>
        <a:p>
          <a:r>
            <a:rPr lang="id-ID" sz="1400" dirty="0"/>
            <a:t>Melangsungkan perkawinan, padahal diketahui bahwa perkawinan yang ada menjadi penghalang yang sah untuk melangsungkan perkawinan tersebut;</a:t>
          </a:r>
        </a:p>
      </dgm:t>
    </dgm:pt>
    <dgm:pt modelId="{425BE26A-7CB9-C749-86F6-7C943953CC24}" type="parTrans" cxnId="{99182A78-7D17-0646-BB56-F677A30866BA}">
      <dgm:prSet/>
      <dgm:spPr/>
      <dgm:t>
        <a:bodyPr/>
        <a:lstStyle/>
        <a:p>
          <a:endParaRPr lang="id-ID"/>
        </a:p>
      </dgm:t>
    </dgm:pt>
    <dgm:pt modelId="{2ADF1FB1-2DAD-4645-9E48-B9C621A7AB58}" type="sibTrans" cxnId="{99182A78-7D17-0646-BB56-F677A30866BA}">
      <dgm:prSet/>
      <dgm:spPr/>
      <dgm:t>
        <a:bodyPr/>
        <a:lstStyle/>
        <a:p>
          <a:endParaRPr lang="id-ID"/>
        </a:p>
      </dgm:t>
    </dgm:pt>
    <dgm:pt modelId="{14D18B38-952B-284A-929D-F382F02275F4}">
      <dgm:prSet phldrT="[Teks]"/>
      <dgm:spPr/>
      <dgm:t>
        <a:bodyPr/>
        <a:lstStyle/>
        <a:p>
          <a:r>
            <a:rPr lang="id-ID" dirty="0"/>
            <a:t>Pidana penjara paling 6 tahun atau pidana denda paling banyak kategori IV.</a:t>
          </a:r>
        </a:p>
      </dgm:t>
    </dgm:pt>
    <dgm:pt modelId="{A4BBDEC2-C9F6-4C4E-854A-A52CA72894C3}" type="parTrans" cxnId="{80E2236A-7C70-4F40-A840-EBCF5BCCDB31}">
      <dgm:prSet/>
      <dgm:spPr/>
      <dgm:t>
        <a:bodyPr/>
        <a:lstStyle/>
        <a:p>
          <a:endParaRPr lang="id-ID"/>
        </a:p>
      </dgm:t>
    </dgm:pt>
    <dgm:pt modelId="{7944455C-BAE3-2949-98F3-387D4D631426}" type="sibTrans" cxnId="{80E2236A-7C70-4F40-A840-EBCF5BCCDB31}">
      <dgm:prSet/>
      <dgm:spPr/>
      <dgm:t>
        <a:bodyPr/>
        <a:lstStyle/>
        <a:p>
          <a:endParaRPr lang="id-ID"/>
        </a:p>
      </dgm:t>
    </dgm:pt>
    <dgm:pt modelId="{89EA6D24-23F7-0044-AEE8-B4577A29E48F}">
      <dgm:prSet phldrT="[Teks]" custT="1"/>
      <dgm:spPr/>
      <dgm:t>
        <a:bodyPr/>
        <a:lstStyle/>
        <a:p>
          <a:r>
            <a:rPr lang="id-ID" sz="1400" dirty="0"/>
            <a:t>Melangsungkan perkawinan, padahal diketahui bahwa perkawinan yang ada dari pihak lain menjadi penghalang yang sah untuk melangsungkan perkawinan tersebut.</a:t>
          </a:r>
        </a:p>
      </dgm:t>
    </dgm:pt>
    <dgm:pt modelId="{342DA0FF-5693-124A-9E26-64738EAD2AAA}" type="parTrans" cxnId="{2581D5DF-390A-4140-A32B-7FC24CABE500}">
      <dgm:prSet/>
      <dgm:spPr/>
      <dgm:t>
        <a:bodyPr/>
        <a:lstStyle/>
        <a:p>
          <a:endParaRPr lang="id-ID"/>
        </a:p>
      </dgm:t>
    </dgm:pt>
    <dgm:pt modelId="{D11D0399-69C4-A84B-A1FD-8CD079D5DB01}" type="sibTrans" cxnId="{2581D5DF-390A-4140-A32B-7FC24CABE500}">
      <dgm:prSet/>
      <dgm:spPr/>
      <dgm:t>
        <a:bodyPr/>
        <a:lstStyle/>
        <a:p>
          <a:endParaRPr lang="id-ID"/>
        </a:p>
      </dgm:t>
    </dgm:pt>
    <dgm:pt modelId="{B72D3025-4D68-6747-99C8-D03A702B5EC4}">
      <dgm:prSet custT="1"/>
      <dgm:spPr/>
      <dgm:t>
        <a:bodyPr/>
        <a:lstStyle/>
        <a:p>
          <a:r>
            <a:rPr lang="id-ID" sz="1800" dirty="0"/>
            <a:t>Menyembunyikan kepada pihak yang lain bahwa perkawinan yang ada menjadi penghalang yang sah untuk melangsungkan perkawinan tersebut,</a:t>
          </a:r>
        </a:p>
      </dgm:t>
    </dgm:pt>
    <dgm:pt modelId="{74227E88-DCC8-574F-913C-57C8CE99BF96}" type="parTrans" cxnId="{914ACF51-3214-6042-A352-DB71D6293A0F}">
      <dgm:prSet/>
      <dgm:spPr/>
      <dgm:t>
        <a:bodyPr/>
        <a:lstStyle/>
        <a:p>
          <a:endParaRPr lang="id-ID"/>
        </a:p>
      </dgm:t>
    </dgm:pt>
    <dgm:pt modelId="{AA922C9C-27B0-F64C-AEA0-135B00C2F307}" type="sibTrans" cxnId="{914ACF51-3214-6042-A352-DB71D6293A0F}">
      <dgm:prSet/>
      <dgm:spPr/>
      <dgm:t>
        <a:bodyPr/>
        <a:lstStyle/>
        <a:p>
          <a:endParaRPr lang="id-ID"/>
        </a:p>
      </dgm:t>
    </dgm:pt>
    <dgm:pt modelId="{F50C48BE-BE13-D74D-8ACA-6FE41B8967B4}" type="pres">
      <dgm:prSet presAssocID="{916B7D94-00C9-6444-80DB-6855F9B1A0A6}" presName="Name0" presStyleCnt="0">
        <dgm:presLayoutVars>
          <dgm:dir/>
          <dgm:animLvl val="lvl"/>
          <dgm:resizeHandles/>
        </dgm:presLayoutVars>
      </dgm:prSet>
      <dgm:spPr/>
    </dgm:pt>
    <dgm:pt modelId="{91A51A17-3612-AE46-8378-814192F86D60}" type="pres">
      <dgm:prSet presAssocID="{3CC63A61-4AD9-E44F-B501-2C88AA348AAD}" presName="linNode" presStyleCnt="0"/>
      <dgm:spPr/>
    </dgm:pt>
    <dgm:pt modelId="{1A4A62AB-79F7-8846-823C-D76B603A62A9}" type="pres">
      <dgm:prSet presAssocID="{3CC63A61-4AD9-E44F-B501-2C88AA348AAD}" presName="parentShp" presStyleLbl="node1" presStyleIdx="0" presStyleCnt="3">
        <dgm:presLayoutVars>
          <dgm:bulletEnabled val="1"/>
        </dgm:presLayoutVars>
      </dgm:prSet>
      <dgm:spPr/>
    </dgm:pt>
    <dgm:pt modelId="{52D8717E-0EDD-754B-9823-B398C8CA3082}" type="pres">
      <dgm:prSet presAssocID="{3CC63A61-4AD9-E44F-B501-2C88AA348AAD}" presName="childShp" presStyleLbl="bgAccFollowNode1" presStyleIdx="0" presStyleCnt="3">
        <dgm:presLayoutVars>
          <dgm:bulletEnabled val="1"/>
        </dgm:presLayoutVars>
      </dgm:prSet>
      <dgm:spPr/>
    </dgm:pt>
    <dgm:pt modelId="{277C4926-6CA3-CC4B-AD3B-91D5AD01E275}" type="pres">
      <dgm:prSet presAssocID="{EA1ACE8B-E0F7-B241-ACCC-6CC06AC3995E}" presName="spacing" presStyleCnt="0"/>
      <dgm:spPr/>
    </dgm:pt>
    <dgm:pt modelId="{2CC083F3-7CFB-5249-A961-E40E2E045F6B}" type="pres">
      <dgm:prSet presAssocID="{60203092-BF08-3B4B-A745-A26BA29170C1}" presName="linNode" presStyleCnt="0"/>
      <dgm:spPr/>
    </dgm:pt>
    <dgm:pt modelId="{62D1D148-A177-064D-814E-77487E917A6F}" type="pres">
      <dgm:prSet presAssocID="{60203092-BF08-3B4B-A745-A26BA29170C1}" presName="parentShp" presStyleLbl="node1" presStyleIdx="1" presStyleCnt="3">
        <dgm:presLayoutVars>
          <dgm:bulletEnabled val="1"/>
        </dgm:presLayoutVars>
      </dgm:prSet>
      <dgm:spPr/>
    </dgm:pt>
    <dgm:pt modelId="{5A7427A5-BDA5-5E4E-8D8C-F624FFF9ED62}" type="pres">
      <dgm:prSet presAssocID="{60203092-BF08-3B4B-A745-A26BA29170C1}" presName="childShp" presStyleLbl="bgAccFollowNode1" presStyleIdx="1" presStyleCnt="3">
        <dgm:presLayoutVars>
          <dgm:bulletEnabled val="1"/>
        </dgm:presLayoutVars>
      </dgm:prSet>
      <dgm:spPr/>
    </dgm:pt>
    <dgm:pt modelId="{6E13AA56-C337-9F4F-BAE8-C393061661FD}" type="pres">
      <dgm:prSet presAssocID="{74C1A88C-FB9E-6C49-AF56-D482D2F3810B}" presName="spacing" presStyleCnt="0"/>
      <dgm:spPr/>
    </dgm:pt>
    <dgm:pt modelId="{C4048006-2F45-3F45-A70D-C5DFD6E4DD4F}" type="pres">
      <dgm:prSet presAssocID="{14D18B38-952B-284A-929D-F382F02275F4}" presName="linNode" presStyleCnt="0"/>
      <dgm:spPr/>
    </dgm:pt>
    <dgm:pt modelId="{2440DE19-2E7B-ED48-B0A7-593170217A28}" type="pres">
      <dgm:prSet presAssocID="{14D18B38-952B-284A-929D-F382F02275F4}" presName="parentShp" presStyleLbl="node1" presStyleIdx="2" presStyleCnt="3">
        <dgm:presLayoutVars>
          <dgm:bulletEnabled val="1"/>
        </dgm:presLayoutVars>
      </dgm:prSet>
      <dgm:spPr/>
    </dgm:pt>
    <dgm:pt modelId="{E0E233A0-9F02-9044-82B1-D00309ACDE50}" type="pres">
      <dgm:prSet presAssocID="{14D18B38-952B-284A-929D-F382F02275F4}" presName="childShp" presStyleLbl="bgAccFollowNode1" presStyleIdx="2" presStyleCnt="3">
        <dgm:presLayoutVars>
          <dgm:bulletEnabled val="1"/>
        </dgm:presLayoutVars>
      </dgm:prSet>
      <dgm:spPr/>
    </dgm:pt>
  </dgm:ptLst>
  <dgm:cxnLst>
    <dgm:cxn modelId="{CC24E44D-324A-A540-A446-25A9B5007B0F}" type="presOf" srcId="{60203092-BF08-3B4B-A745-A26BA29170C1}" destId="{62D1D148-A177-064D-814E-77487E917A6F}" srcOrd="0" destOrd="0" presId="urn:microsoft.com/office/officeart/2005/8/layout/vList6"/>
    <dgm:cxn modelId="{F20DA04E-97A3-064B-9270-4F9BF2D28042}" type="presOf" srcId="{7AC33955-0485-C44B-9C7B-4788123EE57E}" destId="{5A7427A5-BDA5-5E4E-8D8C-F624FFF9ED62}" srcOrd="0" destOrd="0" presId="urn:microsoft.com/office/officeart/2005/8/layout/vList6"/>
    <dgm:cxn modelId="{914ACF51-3214-6042-A352-DB71D6293A0F}" srcId="{14D18B38-952B-284A-929D-F382F02275F4}" destId="{B72D3025-4D68-6747-99C8-D03A702B5EC4}" srcOrd="0" destOrd="0" parTransId="{74227E88-DCC8-574F-913C-57C8CE99BF96}" sibTransId="{AA922C9C-27B0-F64C-AEA0-135B00C2F307}"/>
    <dgm:cxn modelId="{B65C935F-E960-D74B-85DC-DE3A27B10FAE}" type="presOf" srcId="{916B7D94-00C9-6444-80DB-6855F9B1A0A6}" destId="{F50C48BE-BE13-D74D-8ACA-6FE41B8967B4}" srcOrd="0" destOrd="0" presId="urn:microsoft.com/office/officeart/2005/8/layout/vList6"/>
    <dgm:cxn modelId="{80E2236A-7C70-4F40-A840-EBCF5BCCDB31}" srcId="{916B7D94-00C9-6444-80DB-6855F9B1A0A6}" destId="{14D18B38-952B-284A-929D-F382F02275F4}" srcOrd="2" destOrd="0" parTransId="{A4BBDEC2-C9F6-4C4E-854A-A52CA72894C3}" sibTransId="{7944455C-BAE3-2949-98F3-387D4D631426}"/>
    <dgm:cxn modelId="{2973AD71-7B1F-8840-B9A7-598B5A17764C}" type="presOf" srcId="{2FBEFAE8-231C-9549-B1DA-1936E32ADBF9}" destId="{52D8717E-0EDD-754B-9823-B398C8CA3082}" srcOrd="0" destOrd="0" presId="urn:microsoft.com/office/officeart/2005/8/layout/vList6"/>
    <dgm:cxn modelId="{56D8F271-429B-7649-8E43-A2F135BDF9F4}" srcId="{916B7D94-00C9-6444-80DB-6855F9B1A0A6}" destId="{60203092-BF08-3B4B-A745-A26BA29170C1}" srcOrd="1" destOrd="0" parTransId="{C6A048B6-7CD1-C844-987C-C7C87F958304}" sibTransId="{74C1A88C-FB9E-6C49-AF56-D482D2F3810B}"/>
    <dgm:cxn modelId="{99182A78-7D17-0646-BB56-F677A30866BA}" srcId="{60203092-BF08-3B4B-A745-A26BA29170C1}" destId="{7AC33955-0485-C44B-9C7B-4788123EE57E}" srcOrd="0" destOrd="0" parTransId="{425BE26A-7CB9-C749-86F6-7C943953CC24}" sibTransId="{2ADF1FB1-2DAD-4645-9E48-B9C621A7AB58}"/>
    <dgm:cxn modelId="{D88D868F-476C-DE47-9EF3-CFA2C5546837}" type="presOf" srcId="{3CC63A61-4AD9-E44F-B501-2C88AA348AAD}" destId="{1A4A62AB-79F7-8846-823C-D76B603A62A9}" srcOrd="0" destOrd="0" presId="urn:microsoft.com/office/officeart/2005/8/layout/vList6"/>
    <dgm:cxn modelId="{3BB5BE90-512B-404B-834F-FAC96B5587C6}" type="presOf" srcId="{B72D3025-4D68-6747-99C8-D03A702B5EC4}" destId="{E0E233A0-9F02-9044-82B1-D00309ACDE50}" srcOrd="0" destOrd="0" presId="urn:microsoft.com/office/officeart/2005/8/layout/vList6"/>
    <dgm:cxn modelId="{4C318CC0-7E85-6242-9E5B-6268DF6C3A59}" type="presOf" srcId="{14D18B38-952B-284A-929D-F382F02275F4}" destId="{2440DE19-2E7B-ED48-B0A7-593170217A28}" srcOrd="0" destOrd="0" presId="urn:microsoft.com/office/officeart/2005/8/layout/vList6"/>
    <dgm:cxn modelId="{2FE165D2-0CDB-8A48-AB4A-3C4478520C3E}" type="presOf" srcId="{89EA6D24-23F7-0044-AEE8-B4577A29E48F}" destId="{5A7427A5-BDA5-5E4E-8D8C-F624FFF9ED62}" srcOrd="0" destOrd="1" presId="urn:microsoft.com/office/officeart/2005/8/layout/vList6"/>
    <dgm:cxn modelId="{36AA87D7-6366-364C-BB1F-BEE7313D1BE7}" srcId="{3CC63A61-4AD9-E44F-B501-2C88AA348AAD}" destId="{2FBEFAE8-231C-9549-B1DA-1936E32ADBF9}" srcOrd="0" destOrd="0" parTransId="{5497D893-CC6C-3D40-BDF2-4FB392377B47}" sibTransId="{3940D0B1-33E4-624B-A569-78122478FAFC}"/>
    <dgm:cxn modelId="{6A064EDF-E8A6-C34F-8447-EA28C6AB2E37}" srcId="{916B7D94-00C9-6444-80DB-6855F9B1A0A6}" destId="{3CC63A61-4AD9-E44F-B501-2C88AA348AAD}" srcOrd="0" destOrd="0" parTransId="{838255AA-61DF-FE4A-A023-D1A296B6BDDA}" sibTransId="{EA1ACE8B-E0F7-B241-ACCC-6CC06AC3995E}"/>
    <dgm:cxn modelId="{2581D5DF-390A-4140-A32B-7FC24CABE500}" srcId="{60203092-BF08-3B4B-A745-A26BA29170C1}" destId="{89EA6D24-23F7-0044-AEE8-B4577A29E48F}" srcOrd="1" destOrd="0" parTransId="{342DA0FF-5693-124A-9E26-64738EAD2AAA}" sibTransId="{D11D0399-69C4-A84B-A1FD-8CD079D5DB01}"/>
    <dgm:cxn modelId="{73F0439C-E374-BE40-AEE4-D63035F3684E}" type="presParOf" srcId="{F50C48BE-BE13-D74D-8ACA-6FE41B8967B4}" destId="{91A51A17-3612-AE46-8378-814192F86D60}" srcOrd="0" destOrd="0" presId="urn:microsoft.com/office/officeart/2005/8/layout/vList6"/>
    <dgm:cxn modelId="{393107F3-9A19-E641-A0D0-A3033EF60E06}" type="presParOf" srcId="{91A51A17-3612-AE46-8378-814192F86D60}" destId="{1A4A62AB-79F7-8846-823C-D76B603A62A9}" srcOrd="0" destOrd="0" presId="urn:microsoft.com/office/officeart/2005/8/layout/vList6"/>
    <dgm:cxn modelId="{74478FF7-F8B1-7B45-B7E1-59359EE8C63E}" type="presParOf" srcId="{91A51A17-3612-AE46-8378-814192F86D60}" destId="{52D8717E-0EDD-754B-9823-B398C8CA3082}" srcOrd="1" destOrd="0" presId="urn:microsoft.com/office/officeart/2005/8/layout/vList6"/>
    <dgm:cxn modelId="{D735B685-716E-544F-9840-77D4AC771C8E}" type="presParOf" srcId="{F50C48BE-BE13-D74D-8ACA-6FE41B8967B4}" destId="{277C4926-6CA3-CC4B-AD3B-91D5AD01E275}" srcOrd="1" destOrd="0" presId="urn:microsoft.com/office/officeart/2005/8/layout/vList6"/>
    <dgm:cxn modelId="{697E292A-2CA8-174D-8B03-3AF1099021DD}" type="presParOf" srcId="{F50C48BE-BE13-D74D-8ACA-6FE41B8967B4}" destId="{2CC083F3-7CFB-5249-A961-E40E2E045F6B}" srcOrd="2" destOrd="0" presId="urn:microsoft.com/office/officeart/2005/8/layout/vList6"/>
    <dgm:cxn modelId="{2C89F9D9-24D2-D949-8D0B-6471B146B759}" type="presParOf" srcId="{2CC083F3-7CFB-5249-A961-E40E2E045F6B}" destId="{62D1D148-A177-064D-814E-77487E917A6F}" srcOrd="0" destOrd="0" presId="urn:microsoft.com/office/officeart/2005/8/layout/vList6"/>
    <dgm:cxn modelId="{9DD83403-91F8-3146-A55B-AB0F389223A2}" type="presParOf" srcId="{2CC083F3-7CFB-5249-A961-E40E2E045F6B}" destId="{5A7427A5-BDA5-5E4E-8D8C-F624FFF9ED62}" srcOrd="1" destOrd="0" presId="urn:microsoft.com/office/officeart/2005/8/layout/vList6"/>
    <dgm:cxn modelId="{AAA3EFC7-B820-EB4E-AEF2-5C0E8BC2E90C}" type="presParOf" srcId="{F50C48BE-BE13-D74D-8ACA-6FE41B8967B4}" destId="{6E13AA56-C337-9F4F-BAE8-C393061661FD}" srcOrd="3" destOrd="0" presId="urn:microsoft.com/office/officeart/2005/8/layout/vList6"/>
    <dgm:cxn modelId="{8C954260-E3AB-7F4C-908A-7135463E26B1}" type="presParOf" srcId="{F50C48BE-BE13-D74D-8ACA-6FE41B8967B4}" destId="{C4048006-2F45-3F45-A70D-C5DFD6E4DD4F}" srcOrd="4" destOrd="0" presId="urn:microsoft.com/office/officeart/2005/8/layout/vList6"/>
    <dgm:cxn modelId="{7213E7CB-3549-E64C-915F-BAE4621C512E}" type="presParOf" srcId="{C4048006-2F45-3F45-A70D-C5DFD6E4DD4F}" destId="{2440DE19-2E7B-ED48-B0A7-593170217A28}" srcOrd="0" destOrd="0" presId="urn:microsoft.com/office/officeart/2005/8/layout/vList6"/>
    <dgm:cxn modelId="{25BBA8BD-34A4-F342-B70F-DFED89F718BA}" type="presParOf" srcId="{C4048006-2F45-3F45-A70D-C5DFD6E4DD4F}" destId="{E0E233A0-9F02-9044-82B1-D00309ACDE5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BEDEA7-FCFF-3246-B497-A4DDBB62E19B}" type="doc">
      <dgm:prSet loTypeId="urn:microsoft.com/office/officeart/2005/8/layout/hierarchy3" loCatId="" qsTypeId="urn:microsoft.com/office/officeart/2005/8/quickstyle/simple4" qsCatId="simple" csTypeId="urn:microsoft.com/office/officeart/2005/8/colors/colorful1" csCatId="colorful" phldr="1"/>
      <dgm:spPr/>
      <dgm:t>
        <a:bodyPr/>
        <a:lstStyle/>
        <a:p>
          <a:endParaRPr lang="id-ID"/>
        </a:p>
      </dgm:t>
    </dgm:pt>
    <dgm:pt modelId="{FC8FB90E-C16D-5B41-B05D-0C7F097DA316}">
      <dgm:prSet phldrT="[Teks]"/>
      <dgm:spPr/>
      <dgm:t>
        <a:bodyPr/>
        <a:lstStyle/>
        <a:p>
          <a:r>
            <a:rPr lang="id-ID" dirty="0"/>
            <a:t>Menggelapkan asal-usul orang</a:t>
          </a:r>
        </a:p>
      </dgm:t>
    </dgm:pt>
    <dgm:pt modelId="{A2A9A197-9E99-C04D-830A-8A1D54511F5E}" type="parTrans" cxnId="{5F6AE8C0-95EB-1B49-8ECF-28C8196AFBCD}">
      <dgm:prSet/>
      <dgm:spPr/>
      <dgm:t>
        <a:bodyPr/>
        <a:lstStyle/>
        <a:p>
          <a:endParaRPr lang="id-ID"/>
        </a:p>
      </dgm:t>
    </dgm:pt>
    <dgm:pt modelId="{FB1A0269-8F7B-FA41-9991-D3277D839149}" type="sibTrans" cxnId="{5F6AE8C0-95EB-1B49-8ECF-28C8196AFBCD}">
      <dgm:prSet/>
      <dgm:spPr/>
      <dgm:t>
        <a:bodyPr/>
        <a:lstStyle/>
        <a:p>
          <a:endParaRPr lang="id-ID"/>
        </a:p>
      </dgm:t>
    </dgm:pt>
    <dgm:pt modelId="{E66AB1C8-4D5C-5F4F-8069-F7AD2EB2B22F}">
      <dgm:prSet phldrT="[Teks]" custT="1"/>
      <dgm:spPr/>
      <dgm:t>
        <a:bodyPr/>
        <a:lstStyle/>
        <a:p>
          <a:r>
            <a:rPr lang="id-ID" sz="2000" dirty="0"/>
            <a:t>Segala bentuk perbuatan yang dilakukan dengan sengaja sehingga asal-usul seseorang menjadi tidak jelas, misalnya, menukar Anak, memungut Anak dikatakan Anaknya sendiri, atau identitas kelahiran Anak.</a:t>
          </a:r>
        </a:p>
      </dgm:t>
    </dgm:pt>
    <dgm:pt modelId="{609F55F4-2D0B-D647-ADED-0F8D8A691346}" type="parTrans" cxnId="{120ED8A4-4FC2-4349-952C-2233BEE70B57}">
      <dgm:prSet/>
      <dgm:spPr/>
      <dgm:t>
        <a:bodyPr/>
        <a:lstStyle/>
        <a:p>
          <a:endParaRPr lang="id-ID"/>
        </a:p>
      </dgm:t>
    </dgm:pt>
    <dgm:pt modelId="{D718D450-A9C3-E74F-924A-990A3CE78910}" type="sibTrans" cxnId="{120ED8A4-4FC2-4349-952C-2233BEE70B57}">
      <dgm:prSet/>
      <dgm:spPr/>
      <dgm:t>
        <a:bodyPr/>
        <a:lstStyle/>
        <a:p>
          <a:endParaRPr lang="id-ID"/>
        </a:p>
      </dgm:t>
    </dgm:pt>
    <dgm:pt modelId="{186A39BA-854C-5D4C-9F81-7B0A7AAED3FA}">
      <dgm:prSet phldrT="[Teks]"/>
      <dgm:spPr/>
      <dgm:t>
        <a:bodyPr/>
        <a:lstStyle/>
        <a:p>
          <a:r>
            <a:rPr lang="id-ID" dirty="0"/>
            <a:t>Perkawinan</a:t>
          </a:r>
        </a:p>
      </dgm:t>
    </dgm:pt>
    <dgm:pt modelId="{A531F71F-A930-2F43-9721-1FE760D232C9}" type="parTrans" cxnId="{8345A1DB-0774-6540-BA9A-FB6C6A3E823A}">
      <dgm:prSet/>
      <dgm:spPr/>
      <dgm:t>
        <a:bodyPr/>
        <a:lstStyle/>
        <a:p>
          <a:endParaRPr lang="id-ID"/>
        </a:p>
      </dgm:t>
    </dgm:pt>
    <dgm:pt modelId="{686F2796-FBCF-694C-8E99-769BB698396D}" type="sibTrans" cxnId="{8345A1DB-0774-6540-BA9A-FB6C6A3E823A}">
      <dgm:prSet/>
      <dgm:spPr/>
      <dgm:t>
        <a:bodyPr/>
        <a:lstStyle/>
        <a:p>
          <a:endParaRPr lang="id-ID"/>
        </a:p>
      </dgm:t>
    </dgm:pt>
    <dgm:pt modelId="{7652CDA5-4D17-6345-A3AD-D82C3F290827}">
      <dgm:prSet phldrT="[Teks]"/>
      <dgm:spPr/>
      <dgm:t>
        <a:bodyPr/>
        <a:lstStyle/>
        <a:p>
          <a:r>
            <a:rPr lang="id-ID" dirty="0"/>
            <a:t>Perkawinan adalah antara laki-laki dan </a:t>
          </a:r>
          <a:r>
            <a:rPr lang="id-ID" dirty="0" err="1"/>
            <a:t>penempuan</a:t>
          </a:r>
          <a:r>
            <a:rPr lang="id-ID" dirty="0"/>
            <a:t> berdasarkan </a:t>
          </a:r>
          <a:r>
            <a:rPr lang="id-ID" dirty="0" err="1"/>
            <a:t>Undang-Undang</a:t>
          </a:r>
          <a:r>
            <a:rPr lang="id-ID" dirty="0"/>
            <a:t> mengenai perkawinan.</a:t>
          </a:r>
        </a:p>
      </dgm:t>
    </dgm:pt>
    <dgm:pt modelId="{E280CC09-68BC-E943-9DBB-7938672718E9}" type="parTrans" cxnId="{3515816A-A29B-8A49-872E-5095A8A3F5A7}">
      <dgm:prSet/>
      <dgm:spPr/>
      <dgm:t>
        <a:bodyPr/>
        <a:lstStyle/>
        <a:p>
          <a:endParaRPr lang="id-ID"/>
        </a:p>
      </dgm:t>
    </dgm:pt>
    <dgm:pt modelId="{C89E46C1-C5A5-E047-9E06-A7ADE9E8F1E0}" type="sibTrans" cxnId="{3515816A-A29B-8A49-872E-5095A8A3F5A7}">
      <dgm:prSet/>
      <dgm:spPr/>
      <dgm:t>
        <a:bodyPr/>
        <a:lstStyle/>
        <a:p>
          <a:endParaRPr lang="id-ID"/>
        </a:p>
      </dgm:t>
    </dgm:pt>
    <dgm:pt modelId="{D2E148DB-D194-F945-B298-9302938F043C}" type="pres">
      <dgm:prSet presAssocID="{28BEDEA7-FCFF-3246-B497-A4DDBB62E19B}" presName="diagram" presStyleCnt="0">
        <dgm:presLayoutVars>
          <dgm:chPref val="1"/>
          <dgm:dir/>
          <dgm:animOne val="branch"/>
          <dgm:animLvl val="lvl"/>
          <dgm:resizeHandles/>
        </dgm:presLayoutVars>
      </dgm:prSet>
      <dgm:spPr/>
    </dgm:pt>
    <dgm:pt modelId="{C873DCE5-F6F8-FD46-B410-B35FBB73624B}" type="pres">
      <dgm:prSet presAssocID="{FC8FB90E-C16D-5B41-B05D-0C7F097DA316}" presName="root" presStyleCnt="0"/>
      <dgm:spPr/>
    </dgm:pt>
    <dgm:pt modelId="{3E0DEB88-B94A-B94E-80BC-268BAD2B048F}" type="pres">
      <dgm:prSet presAssocID="{FC8FB90E-C16D-5B41-B05D-0C7F097DA316}" presName="rootComposite" presStyleCnt="0"/>
      <dgm:spPr/>
    </dgm:pt>
    <dgm:pt modelId="{42D7602C-DDDD-1E4E-A02E-C50B8AE347AA}" type="pres">
      <dgm:prSet presAssocID="{FC8FB90E-C16D-5B41-B05D-0C7F097DA316}" presName="rootText" presStyleLbl="node1" presStyleIdx="0" presStyleCnt="2"/>
      <dgm:spPr/>
    </dgm:pt>
    <dgm:pt modelId="{9815746D-6713-B449-94DD-F67BB87CDB8B}" type="pres">
      <dgm:prSet presAssocID="{FC8FB90E-C16D-5B41-B05D-0C7F097DA316}" presName="rootConnector" presStyleLbl="node1" presStyleIdx="0" presStyleCnt="2"/>
      <dgm:spPr/>
    </dgm:pt>
    <dgm:pt modelId="{06B79196-04DC-5443-9DAA-D3A21018FC9A}" type="pres">
      <dgm:prSet presAssocID="{FC8FB90E-C16D-5B41-B05D-0C7F097DA316}" presName="childShape" presStyleCnt="0"/>
      <dgm:spPr/>
    </dgm:pt>
    <dgm:pt modelId="{A6002CB4-6A06-214B-B7CA-05B029A11A0B}" type="pres">
      <dgm:prSet presAssocID="{609F55F4-2D0B-D647-ADED-0F8D8A691346}" presName="Name13" presStyleLbl="parChTrans1D2" presStyleIdx="0" presStyleCnt="2"/>
      <dgm:spPr/>
    </dgm:pt>
    <dgm:pt modelId="{9A9AE637-DC7C-8A48-BE2C-DD775421A588}" type="pres">
      <dgm:prSet presAssocID="{E66AB1C8-4D5C-5F4F-8069-F7AD2EB2B22F}" presName="childText" presStyleLbl="bgAcc1" presStyleIdx="0" presStyleCnt="2" custScaleX="119742" custScaleY="131642">
        <dgm:presLayoutVars>
          <dgm:bulletEnabled val="1"/>
        </dgm:presLayoutVars>
      </dgm:prSet>
      <dgm:spPr/>
    </dgm:pt>
    <dgm:pt modelId="{B83279D3-1AED-0A4A-B518-FC7AF7FDEDFD}" type="pres">
      <dgm:prSet presAssocID="{186A39BA-854C-5D4C-9F81-7B0A7AAED3FA}" presName="root" presStyleCnt="0"/>
      <dgm:spPr/>
    </dgm:pt>
    <dgm:pt modelId="{398115F6-801F-E44B-8FBC-89B2073E9DEA}" type="pres">
      <dgm:prSet presAssocID="{186A39BA-854C-5D4C-9F81-7B0A7AAED3FA}" presName="rootComposite" presStyleCnt="0"/>
      <dgm:spPr/>
    </dgm:pt>
    <dgm:pt modelId="{DD121D90-13BD-284F-A977-C104BC13A4C5}" type="pres">
      <dgm:prSet presAssocID="{186A39BA-854C-5D4C-9F81-7B0A7AAED3FA}" presName="rootText" presStyleLbl="node1" presStyleIdx="1" presStyleCnt="2"/>
      <dgm:spPr/>
    </dgm:pt>
    <dgm:pt modelId="{459B7DCF-6FD8-E24E-A8A2-61AF29F9C667}" type="pres">
      <dgm:prSet presAssocID="{186A39BA-854C-5D4C-9F81-7B0A7AAED3FA}" presName="rootConnector" presStyleLbl="node1" presStyleIdx="1" presStyleCnt="2"/>
      <dgm:spPr/>
    </dgm:pt>
    <dgm:pt modelId="{2AAC1109-C59B-3149-9C56-7E5145BC6293}" type="pres">
      <dgm:prSet presAssocID="{186A39BA-854C-5D4C-9F81-7B0A7AAED3FA}" presName="childShape" presStyleCnt="0"/>
      <dgm:spPr/>
    </dgm:pt>
    <dgm:pt modelId="{E652BFE7-F5EE-7C4B-B8A8-194B37729D15}" type="pres">
      <dgm:prSet presAssocID="{E280CC09-68BC-E943-9DBB-7938672718E9}" presName="Name13" presStyleLbl="parChTrans1D2" presStyleIdx="1" presStyleCnt="2"/>
      <dgm:spPr/>
    </dgm:pt>
    <dgm:pt modelId="{761113F1-FB20-1B44-B0A2-D49CAEC62031}" type="pres">
      <dgm:prSet presAssocID="{7652CDA5-4D17-6345-A3AD-D82C3F290827}" presName="childText" presStyleLbl="bgAcc1" presStyleIdx="1" presStyleCnt="2">
        <dgm:presLayoutVars>
          <dgm:bulletEnabled val="1"/>
        </dgm:presLayoutVars>
      </dgm:prSet>
      <dgm:spPr/>
    </dgm:pt>
  </dgm:ptLst>
  <dgm:cxnLst>
    <dgm:cxn modelId="{7A225905-01DC-EE40-B29A-E5F9312ACD75}" type="presOf" srcId="{E280CC09-68BC-E943-9DBB-7938672718E9}" destId="{E652BFE7-F5EE-7C4B-B8A8-194B37729D15}" srcOrd="0" destOrd="0" presId="urn:microsoft.com/office/officeart/2005/8/layout/hierarchy3"/>
    <dgm:cxn modelId="{0E9FB544-A7F2-EC4C-91DB-CDDC37B12DC8}" type="presOf" srcId="{FC8FB90E-C16D-5B41-B05D-0C7F097DA316}" destId="{42D7602C-DDDD-1E4E-A02E-C50B8AE347AA}" srcOrd="0" destOrd="0" presId="urn:microsoft.com/office/officeart/2005/8/layout/hierarchy3"/>
    <dgm:cxn modelId="{0E06EC49-6FB8-FC46-A3DE-E0E5183C727D}" type="presOf" srcId="{E66AB1C8-4D5C-5F4F-8069-F7AD2EB2B22F}" destId="{9A9AE637-DC7C-8A48-BE2C-DD775421A588}" srcOrd="0" destOrd="0" presId="urn:microsoft.com/office/officeart/2005/8/layout/hierarchy3"/>
    <dgm:cxn modelId="{BD2A3660-8703-EA47-ABD8-4722D71CB1A9}" type="presOf" srcId="{186A39BA-854C-5D4C-9F81-7B0A7AAED3FA}" destId="{459B7DCF-6FD8-E24E-A8A2-61AF29F9C667}" srcOrd="1" destOrd="0" presId="urn:microsoft.com/office/officeart/2005/8/layout/hierarchy3"/>
    <dgm:cxn modelId="{3515816A-A29B-8A49-872E-5095A8A3F5A7}" srcId="{186A39BA-854C-5D4C-9F81-7B0A7AAED3FA}" destId="{7652CDA5-4D17-6345-A3AD-D82C3F290827}" srcOrd="0" destOrd="0" parTransId="{E280CC09-68BC-E943-9DBB-7938672718E9}" sibTransId="{C89E46C1-C5A5-E047-9E06-A7ADE9E8F1E0}"/>
    <dgm:cxn modelId="{2301926C-C95D-6442-8988-FD53471C18F9}" type="presOf" srcId="{609F55F4-2D0B-D647-ADED-0F8D8A691346}" destId="{A6002CB4-6A06-214B-B7CA-05B029A11A0B}" srcOrd="0" destOrd="0" presId="urn:microsoft.com/office/officeart/2005/8/layout/hierarchy3"/>
    <dgm:cxn modelId="{3DB5067C-02D2-BA4A-AE9C-55C80CFE4926}" type="presOf" srcId="{186A39BA-854C-5D4C-9F81-7B0A7AAED3FA}" destId="{DD121D90-13BD-284F-A977-C104BC13A4C5}" srcOrd="0" destOrd="0" presId="urn:microsoft.com/office/officeart/2005/8/layout/hierarchy3"/>
    <dgm:cxn modelId="{C8A8CB92-99B4-274A-A8AF-81C816BC574D}" type="presOf" srcId="{7652CDA5-4D17-6345-A3AD-D82C3F290827}" destId="{761113F1-FB20-1B44-B0A2-D49CAEC62031}" srcOrd="0" destOrd="0" presId="urn:microsoft.com/office/officeart/2005/8/layout/hierarchy3"/>
    <dgm:cxn modelId="{120ED8A4-4FC2-4349-952C-2233BEE70B57}" srcId="{FC8FB90E-C16D-5B41-B05D-0C7F097DA316}" destId="{E66AB1C8-4D5C-5F4F-8069-F7AD2EB2B22F}" srcOrd="0" destOrd="0" parTransId="{609F55F4-2D0B-D647-ADED-0F8D8A691346}" sibTransId="{D718D450-A9C3-E74F-924A-990A3CE78910}"/>
    <dgm:cxn modelId="{5F6AE8C0-95EB-1B49-8ECF-28C8196AFBCD}" srcId="{28BEDEA7-FCFF-3246-B497-A4DDBB62E19B}" destId="{FC8FB90E-C16D-5B41-B05D-0C7F097DA316}" srcOrd="0" destOrd="0" parTransId="{A2A9A197-9E99-C04D-830A-8A1D54511F5E}" sibTransId="{FB1A0269-8F7B-FA41-9991-D3277D839149}"/>
    <dgm:cxn modelId="{E69142D6-D469-7641-B52B-524FBE0F8B0A}" type="presOf" srcId="{FC8FB90E-C16D-5B41-B05D-0C7F097DA316}" destId="{9815746D-6713-B449-94DD-F67BB87CDB8B}" srcOrd="1" destOrd="0" presId="urn:microsoft.com/office/officeart/2005/8/layout/hierarchy3"/>
    <dgm:cxn modelId="{3962B0D7-F34F-3A48-9BD9-B604D2C8E45B}" type="presOf" srcId="{28BEDEA7-FCFF-3246-B497-A4DDBB62E19B}" destId="{D2E148DB-D194-F945-B298-9302938F043C}" srcOrd="0" destOrd="0" presId="urn:microsoft.com/office/officeart/2005/8/layout/hierarchy3"/>
    <dgm:cxn modelId="{8345A1DB-0774-6540-BA9A-FB6C6A3E823A}" srcId="{28BEDEA7-FCFF-3246-B497-A4DDBB62E19B}" destId="{186A39BA-854C-5D4C-9F81-7B0A7AAED3FA}" srcOrd="1" destOrd="0" parTransId="{A531F71F-A930-2F43-9721-1FE760D232C9}" sibTransId="{686F2796-FBCF-694C-8E99-769BB698396D}"/>
    <dgm:cxn modelId="{F8A62786-A91D-4047-85AB-3D1CA0B4C62E}" type="presParOf" srcId="{D2E148DB-D194-F945-B298-9302938F043C}" destId="{C873DCE5-F6F8-FD46-B410-B35FBB73624B}" srcOrd="0" destOrd="0" presId="urn:microsoft.com/office/officeart/2005/8/layout/hierarchy3"/>
    <dgm:cxn modelId="{9265010B-9F52-4342-80E9-78A41CC969F2}" type="presParOf" srcId="{C873DCE5-F6F8-FD46-B410-B35FBB73624B}" destId="{3E0DEB88-B94A-B94E-80BC-268BAD2B048F}" srcOrd="0" destOrd="0" presId="urn:microsoft.com/office/officeart/2005/8/layout/hierarchy3"/>
    <dgm:cxn modelId="{82941023-AFA7-634E-8D00-8677B773D73E}" type="presParOf" srcId="{3E0DEB88-B94A-B94E-80BC-268BAD2B048F}" destId="{42D7602C-DDDD-1E4E-A02E-C50B8AE347AA}" srcOrd="0" destOrd="0" presId="urn:microsoft.com/office/officeart/2005/8/layout/hierarchy3"/>
    <dgm:cxn modelId="{CADA9458-1D2A-DB43-B24B-2AC6649CF578}" type="presParOf" srcId="{3E0DEB88-B94A-B94E-80BC-268BAD2B048F}" destId="{9815746D-6713-B449-94DD-F67BB87CDB8B}" srcOrd="1" destOrd="0" presId="urn:microsoft.com/office/officeart/2005/8/layout/hierarchy3"/>
    <dgm:cxn modelId="{E055B162-0594-FC41-88E3-C9E4C14B0D7F}" type="presParOf" srcId="{C873DCE5-F6F8-FD46-B410-B35FBB73624B}" destId="{06B79196-04DC-5443-9DAA-D3A21018FC9A}" srcOrd="1" destOrd="0" presId="urn:microsoft.com/office/officeart/2005/8/layout/hierarchy3"/>
    <dgm:cxn modelId="{22976796-AE70-914E-8E7D-FAD5B21D83E2}" type="presParOf" srcId="{06B79196-04DC-5443-9DAA-D3A21018FC9A}" destId="{A6002CB4-6A06-214B-B7CA-05B029A11A0B}" srcOrd="0" destOrd="0" presId="urn:microsoft.com/office/officeart/2005/8/layout/hierarchy3"/>
    <dgm:cxn modelId="{D9E87B8E-79B6-9940-8496-8D6CBB0FFD55}" type="presParOf" srcId="{06B79196-04DC-5443-9DAA-D3A21018FC9A}" destId="{9A9AE637-DC7C-8A48-BE2C-DD775421A588}" srcOrd="1" destOrd="0" presId="urn:microsoft.com/office/officeart/2005/8/layout/hierarchy3"/>
    <dgm:cxn modelId="{D88821E0-462A-554B-A840-7449CBFC4409}" type="presParOf" srcId="{D2E148DB-D194-F945-B298-9302938F043C}" destId="{B83279D3-1AED-0A4A-B518-FC7AF7FDEDFD}" srcOrd="1" destOrd="0" presId="urn:microsoft.com/office/officeart/2005/8/layout/hierarchy3"/>
    <dgm:cxn modelId="{CA4C1E23-D02B-0748-857D-2B6C205C2782}" type="presParOf" srcId="{B83279D3-1AED-0A4A-B518-FC7AF7FDEDFD}" destId="{398115F6-801F-E44B-8FBC-89B2073E9DEA}" srcOrd="0" destOrd="0" presId="urn:microsoft.com/office/officeart/2005/8/layout/hierarchy3"/>
    <dgm:cxn modelId="{F9613E85-3DD5-7D41-B7A8-2C69D66C735B}" type="presParOf" srcId="{398115F6-801F-E44B-8FBC-89B2073E9DEA}" destId="{DD121D90-13BD-284F-A977-C104BC13A4C5}" srcOrd="0" destOrd="0" presId="urn:microsoft.com/office/officeart/2005/8/layout/hierarchy3"/>
    <dgm:cxn modelId="{B3133368-20CE-9546-8081-984E405629D8}" type="presParOf" srcId="{398115F6-801F-E44B-8FBC-89B2073E9DEA}" destId="{459B7DCF-6FD8-E24E-A8A2-61AF29F9C667}" srcOrd="1" destOrd="0" presId="urn:microsoft.com/office/officeart/2005/8/layout/hierarchy3"/>
    <dgm:cxn modelId="{51A1CD66-496C-DC40-8917-41B497BD4DDB}" type="presParOf" srcId="{B83279D3-1AED-0A4A-B518-FC7AF7FDEDFD}" destId="{2AAC1109-C59B-3149-9C56-7E5145BC6293}" srcOrd="1" destOrd="0" presId="urn:microsoft.com/office/officeart/2005/8/layout/hierarchy3"/>
    <dgm:cxn modelId="{6261570F-462C-5C46-AE80-4A248577210E}" type="presParOf" srcId="{2AAC1109-C59B-3149-9C56-7E5145BC6293}" destId="{E652BFE7-F5EE-7C4B-B8A8-194B37729D15}" srcOrd="0" destOrd="0" presId="urn:microsoft.com/office/officeart/2005/8/layout/hierarchy3"/>
    <dgm:cxn modelId="{26899401-B1D6-6441-93B7-3FBDE9B29682}" type="presParOf" srcId="{2AAC1109-C59B-3149-9C56-7E5145BC6293}" destId="{761113F1-FB20-1B44-B0A2-D49CAEC62031}"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BEDEA7-FCFF-3246-B497-A4DDBB62E19B}" type="doc">
      <dgm:prSet loTypeId="urn:microsoft.com/office/officeart/2005/8/layout/hierarchy3" loCatId="" qsTypeId="urn:microsoft.com/office/officeart/2005/8/quickstyle/simple4" qsCatId="simple" csTypeId="urn:microsoft.com/office/officeart/2005/8/colors/colorful1" csCatId="colorful" phldr="1"/>
      <dgm:spPr/>
      <dgm:t>
        <a:bodyPr/>
        <a:lstStyle/>
        <a:p>
          <a:endParaRPr lang="id-ID"/>
        </a:p>
      </dgm:t>
    </dgm:pt>
    <dgm:pt modelId="{FC8FB90E-C16D-5B41-B05D-0C7F097DA316}">
      <dgm:prSet phldrT="[Teks]"/>
      <dgm:spPr/>
      <dgm:t>
        <a:bodyPr/>
        <a:lstStyle/>
        <a:p>
          <a:r>
            <a:rPr lang="id-ID" dirty="0"/>
            <a:t>Penghalang yang sah</a:t>
          </a:r>
        </a:p>
      </dgm:t>
    </dgm:pt>
    <dgm:pt modelId="{A2A9A197-9E99-C04D-830A-8A1D54511F5E}" type="parTrans" cxnId="{5F6AE8C0-95EB-1B49-8ECF-28C8196AFBCD}">
      <dgm:prSet/>
      <dgm:spPr/>
      <dgm:t>
        <a:bodyPr/>
        <a:lstStyle/>
        <a:p>
          <a:endParaRPr lang="id-ID"/>
        </a:p>
      </dgm:t>
    </dgm:pt>
    <dgm:pt modelId="{FB1A0269-8F7B-FA41-9991-D3277D839149}" type="sibTrans" cxnId="{5F6AE8C0-95EB-1B49-8ECF-28C8196AFBCD}">
      <dgm:prSet/>
      <dgm:spPr/>
      <dgm:t>
        <a:bodyPr/>
        <a:lstStyle/>
        <a:p>
          <a:endParaRPr lang="id-ID"/>
        </a:p>
      </dgm:t>
    </dgm:pt>
    <dgm:pt modelId="{E66AB1C8-4D5C-5F4F-8069-F7AD2EB2B22F}">
      <dgm:prSet phldrT="[Teks]" custT="1"/>
      <dgm:spPr/>
      <dgm:t>
        <a:bodyPr/>
        <a:lstStyle/>
        <a:p>
          <a:r>
            <a:rPr lang="id-ID" sz="2800" dirty="0"/>
            <a:t>Persyaratan perkawinan yang harus dipenuhi untuk suatu perkawinan sebagaimana diatur dalam </a:t>
          </a:r>
          <a:r>
            <a:rPr lang="id-ID" sz="2800" dirty="0" err="1"/>
            <a:t>Undang-Undang</a:t>
          </a:r>
          <a:r>
            <a:rPr lang="id-ID" sz="2800" dirty="0"/>
            <a:t> mengenai perkawinan.</a:t>
          </a:r>
        </a:p>
      </dgm:t>
    </dgm:pt>
    <dgm:pt modelId="{609F55F4-2D0B-D647-ADED-0F8D8A691346}" type="parTrans" cxnId="{120ED8A4-4FC2-4349-952C-2233BEE70B57}">
      <dgm:prSet/>
      <dgm:spPr/>
      <dgm:t>
        <a:bodyPr/>
        <a:lstStyle/>
        <a:p>
          <a:endParaRPr lang="id-ID"/>
        </a:p>
      </dgm:t>
    </dgm:pt>
    <dgm:pt modelId="{D718D450-A9C3-E74F-924A-990A3CE78910}" type="sibTrans" cxnId="{120ED8A4-4FC2-4349-952C-2233BEE70B57}">
      <dgm:prSet/>
      <dgm:spPr/>
      <dgm:t>
        <a:bodyPr/>
        <a:lstStyle/>
        <a:p>
          <a:endParaRPr lang="id-ID"/>
        </a:p>
      </dgm:t>
    </dgm:pt>
    <dgm:pt modelId="{D2E148DB-D194-F945-B298-9302938F043C}" type="pres">
      <dgm:prSet presAssocID="{28BEDEA7-FCFF-3246-B497-A4DDBB62E19B}" presName="diagram" presStyleCnt="0">
        <dgm:presLayoutVars>
          <dgm:chPref val="1"/>
          <dgm:dir/>
          <dgm:animOne val="branch"/>
          <dgm:animLvl val="lvl"/>
          <dgm:resizeHandles/>
        </dgm:presLayoutVars>
      </dgm:prSet>
      <dgm:spPr/>
    </dgm:pt>
    <dgm:pt modelId="{C873DCE5-F6F8-FD46-B410-B35FBB73624B}" type="pres">
      <dgm:prSet presAssocID="{FC8FB90E-C16D-5B41-B05D-0C7F097DA316}" presName="root" presStyleCnt="0"/>
      <dgm:spPr/>
    </dgm:pt>
    <dgm:pt modelId="{3E0DEB88-B94A-B94E-80BC-268BAD2B048F}" type="pres">
      <dgm:prSet presAssocID="{FC8FB90E-C16D-5B41-B05D-0C7F097DA316}" presName="rootComposite" presStyleCnt="0"/>
      <dgm:spPr/>
    </dgm:pt>
    <dgm:pt modelId="{42D7602C-DDDD-1E4E-A02E-C50B8AE347AA}" type="pres">
      <dgm:prSet presAssocID="{FC8FB90E-C16D-5B41-B05D-0C7F097DA316}" presName="rootText" presStyleLbl="node1" presStyleIdx="0" presStyleCnt="1"/>
      <dgm:spPr/>
    </dgm:pt>
    <dgm:pt modelId="{9815746D-6713-B449-94DD-F67BB87CDB8B}" type="pres">
      <dgm:prSet presAssocID="{FC8FB90E-C16D-5B41-B05D-0C7F097DA316}" presName="rootConnector" presStyleLbl="node1" presStyleIdx="0" presStyleCnt="1"/>
      <dgm:spPr/>
    </dgm:pt>
    <dgm:pt modelId="{06B79196-04DC-5443-9DAA-D3A21018FC9A}" type="pres">
      <dgm:prSet presAssocID="{FC8FB90E-C16D-5B41-B05D-0C7F097DA316}" presName="childShape" presStyleCnt="0"/>
      <dgm:spPr/>
    </dgm:pt>
    <dgm:pt modelId="{A6002CB4-6A06-214B-B7CA-05B029A11A0B}" type="pres">
      <dgm:prSet presAssocID="{609F55F4-2D0B-D647-ADED-0F8D8A691346}" presName="Name13" presStyleLbl="parChTrans1D2" presStyleIdx="0" presStyleCnt="1"/>
      <dgm:spPr/>
    </dgm:pt>
    <dgm:pt modelId="{9A9AE637-DC7C-8A48-BE2C-DD775421A588}" type="pres">
      <dgm:prSet presAssocID="{E66AB1C8-4D5C-5F4F-8069-F7AD2EB2B22F}" presName="childText" presStyleLbl="bgAcc1" presStyleIdx="0" presStyleCnt="1" custScaleX="119742" custScaleY="131642">
        <dgm:presLayoutVars>
          <dgm:bulletEnabled val="1"/>
        </dgm:presLayoutVars>
      </dgm:prSet>
      <dgm:spPr/>
    </dgm:pt>
  </dgm:ptLst>
  <dgm:cxnLst>
    <dgm:cxn modelId="{0E9FB544-A7F2-EC4C-91DB-CDDC37B12DC8}" type="presOf" srcId="{FC8FB90E-C16D-5B41-B05D-0C7F097DA316}" destId="{42D7602C-DDDD-1E4E-A02E-C50B8AE347AA}" srcOrd="0" destOrd="0" presId="urn:microsoft.com/office/officeart/2005/8/layout/hierarchy3"/>
    <dgm:cxn modelId="{0E06EC49-6FB8-FC46-A3DE-E0E5183C727D}" type="presOf" srcId="{E66AB1C8-4D5C-5F4F-8069-F7AD2EB2B22F}" destId="{9A9AE637-DC7C-8A48-BE2C-DD775421A588}" srcOrd="0" destOrd="0" presId="urn:microsoft.com/office/officeart/2005/8/layout/hierarchy3"/>
    <dgm:cxn modelId="{2301926C-C95D-6442-8988-FD53471C18F9}" type="presOf" srcId="{609F55F4-2D0B-D647-ADED-0F8D8A691346}" destId="{A6002CB4-6A06-214B-B7CA-05B029A11A0B}" srcOrd="0" destOrd="0" presId="urn:microsoft.com/office/officeart/2005/8/layout/hierarchy3"/>
    <dgm:cxn modelId="{120ED8A4-4FC2-4349-952C-2233BEE70B57}" srcId="{FC8FB90E-C16D-5B41-B05D-0C7F097DA316}" destId="{E66AB1C8-4D5C-5F4F-8069-F7AD2EB2B22F}" srcOrd="0" destOrd="0" parTransId="{609F55F4-2D0B-D647-ADED-0F8D8A691346}" sibTransId="{D718D450-A9C3-E74F-924A-990A3CE78910}"/>
    <dgm:cxn modelId="{5F6AE8C0-95EB-1B49-8ECF-28C8196AFBCD}" srcId="{28BEDEA7-FCFF-3246-B497-A4DDBB62E19B}" destId="{FC8FB90E-C16D-5B41-B05D-0C7F097DA316}" srcOrd="0" destOrd="0" parTransId="{A2A9A197-9E99-C04D-830A-8A1D54511F5E}" sibTransId="{FB1A0269-8F7B-FA41-9991-D3277D839149}"/>
    <dgm:cxn modelId="{E69142D6-D469-7641-B52B-524FBE0F8B0A}" type="presOf" srcId="{FC8FB90E-C16D-5B41-B05D-0C7F097DA316}" destId="{9815746D-6713-B449-94DD-F67BB87CDB8B}" srcOrd="1" destOrd="0" presId="urn:microsoft.com/office/officeart/2005/8/layout/hierarchy3"/>
    <dgm:cxn modelId="{3962B0D7-F34F-3A48-9BD9-B604D2C8E45B}" type="presOf" srcId="{28BEDEA7-FCFF-3246-B497-A4DDBB62E19B}" destId="{D2E148DB-D194-F945-B298-9302938F043C}" srcOrd="0" destOrd="0" presId="urn:microsoft.com/office/officeart/2005/8/layout/hierarchy3"/>
    <dgm:cxn modelId="{F8A62786-A91D-4047-85AB-3D1CA0B4C62E}" type="presParOf" srcId="{D2E148DB-D194-F945-B298-9302938F043C}" destId="{C873DCE5-F6F8-FD46-B410-B35FBB73624B}" srcOrd="0" destOrd="0" presId="urn:microsoft.com/office/officeart/2005/8/layout/hierarchy3"/>
    <dgm:cxn modelId="{9265010B-9F52-4342-80E9-78A41CC969F2}" type="presParOf" srcId="{C873DCE5-F6F8-FD46-B410-B35FBB73624B}" destId="{3E0DEB88-B94A-B94E-80BC-268BAD2B048F}" srcOrd="0" destOrd="0" presId="urn:microsoft.com/office/officeart/2005/8/layout/hierarchy3"/>
    <dgm:cxn modelId="{82941023-AFA7-634E-8D00-8677B773D73E}" type="presParOf" srcId="{3E0DEB88-B94A-B94E-80BC-268BAD2B048F}" destId="{42D7602C-DDDD-1E4E-A02E-C50B8AE347AA}" srcOrd="0" destOrd="0" presId="urn:microsoft.com/office/officeart/2005/8/layout/hierarchy3"/>
    <dgm:cxn modelId="{CADA9458-1D2A-DB43-B24B-2AC6649CF578}" type="presParOf" srcId="{3E0DEB88-B94A-B94E-80BC-268BAD2B048F}" destId="{9815746D-6713-B449-94DD-F67BB87CDB8B}" srcOrd="1" destOrd="0" presId="urn:microsoft.com/office/officeart/2005/8/layout/hierarchy3"/>
    <dgm:cxn modelId="{E055B162-0594-FC41-88E3-C9E4C14B0D7F}" type="presParOf" srcId="{C873DCE5-F6F8-FD46-B410-B35FBB73624B}" destId="{06B79196-04DC-5443-9DAA-D3A21018FC9A}" srcOrd="1" destOrd="0" presId="urn:microsoft.com/office/officeart/2005/8/layout/hierarchy3"/>
    <dgm:cxn modelId="{22976796-AE70-914E-8E7D-FAD5B21D83E2}" type="presParOf" srcId="{06B79196-04DC-5443-9DAA-D3A21018FC9A}" destId="{A6002CB4-6A06-214B-B7CA-05B029A11A0B}" srcOrd="0" destOrd="0" presId="urn:microsoft.com/office/officeart/2005/8/layout/hierarchy3"/>
    <dgm:cxn modelId="{D9E87B8E-79B6-9940-8496-8D6CBB0FFD55}" type="presParOf" srcId="{06B79196-04DC-5443-9DAA-D3A21018FC9A}" destId="{9A9AE637-DC7C-8A48-BE2C-DD775421A58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27D12B-E0E9-E843-91B0-14A7C2BCC671}" type="doc">
      <dgm:prSet loTypeId="urn:microsoft.com/office/officeart/2005/8/layout/cycle7" loCatId="" qsTypeId="urn:microsoft.com/office/officeart/2005/8/quickstyle/simple1" qsCatId="simple" csTypeId="urn:microsoft.com/office/officeart/2005/8/colors/colorful1" csCatId="colorful" phldr="1"/>
      <dgm:spPr/>
      <dgm:t>
        <a:bodyPr/>
        <a:lstStyle/>
        <a:p>
          <a:endParaRPr lang="id-ID"/>
        </a:p>
      </dgm:t>
    </dgm:pt>
    <dgm:pt modelId="{88EAFD7F-558A-DE4B-9558-6F118969837F}">
      <dgm:prSet phldrT="[Teks]" custT="1"/>
      <dgm:spPr/>
      <dgm:t>
        <a:bodyPr/>
        <a:lstStyle/>
        <a:p>
          <a:r>
            <a:rPr lang="id-ID" sz="2000" dirty="0"/>
            <a:t>Pidana penjara paling lama 1 tahun atau pidana denda paling banyak kategori II</a:t>
          </a:r>
        </a:p>
      </dgm:t>
    </dgm:pt>
    <dgm:pt modelId="{220A2A7C-2D0B-A84B-A367-D34214F374FF}" type="parTrans" cxnId="{9E611CB0-8523-2648-9080-B2B12EFFBE4F}">
      <dgm:prSet/>
      <dgm:spPr/>
      <dgm:t>
        <a:bodyPr/>
        <a:lstStyle/>
        <a:p>
          <a:endParaRPr lang="id-ID"/>
        </a:p>
      </dgm:t>
    </dgm:pt>
    <dgm:pt modelId="{50376D23-16D9-B84E-984D-4FA0F6AC42A5}" type="sibTrans" cxnId="{9E611CB0-8523-2648-9080-B2B12EFFBE4F}">
      <dgm:prSet/>
      <dgm:spPr/>
      <dgm:t>
        <a:bodyPr/>
        <a:lstStyle/>
        <a:p>
          <a:endParaRPr lang="id-ID"/>
        </a:p>
      </dgm:t>
    </dgm:pt>
    <dgm:pt modelId="{CF9982C9-1CB9-0944-9610-BB28A30D6380}">
      <dgm:prSet phldrT="[Teks]"/>
      <dgm:spPr/>
      <dgm:t>
        <a:bodyPr/>
        <a:lstStyle/>
        <a:p>
          <a:r>
            <a:rPr lang="id-ID" dirty="0"/>
            <a:t>Melanggar kesusilaan di muka orang lain yang hadir tanpa kemauan orang yang hadir tersebut</a:t>
          </a:r>
        </a:p>
      </dgm:t>
    </dgm:pt>
    <dgm:pt modelId="{8F6425B4-2843-9645-9209-E7FFD08C0179}" type="parTrans" cxnId="{01A61AEB-0511-3E47-9C87-B99E30960656}">
      <dgm:prSet/>
      <dgm:spPr/>
      <dgm:t>
        <a:bodyPr/>
        <a:lstStyle/>
        <a:p>
          <a:endParaRPr lang="id-ID"/>
        </a:p>
      </dgm:t>
    </dgm:pt>
    <dgm:pt modelId="{5138CE80-486D-7B40-9EBA-BC68520DADFA}" type="sibTrans" cxnId="{01A61AEB-0511-3E47-9C87-B99E30960656}">
      <dgm:prSet/>
      <dgm:spPr/>
      <dgm:t>
        <a:bodyPr/>
        <a:lstStyle/>
        <a:p>
          <a:endParaRPr lang="id-ID"/>
        </a:p>
      </dgm:t>
    </dgm:pt>
    <dgm:pt modelId="{D4919465-E049-2F4F-ADAA-77F26C103C72}">
      <dgm:prSet phldrT="[Teks]"/>
      <dgm:spPr/>
      <dgm:t>
        <a:bodyPr/>
        <a:lstStyle/>
        <a:p>
          <a:r>
            <a:rPr lang="id-ID" dirty="0"/>
            <a:t>Melanggar kesusilaan Di Muka Umum</a:t>
          </a:r>
        </a:p>
      </dgm:t>
    </dgm:pt>
    <dgm:pt modelId="{B9D93712-4D50-564F-BC88-879232A13EA9}" type="parTrans" cxnId="{DD7301F6-C67E-E54E-8A55-DDB8A828CADC}">
      <dgm:prSet/>
      <dgm:spPr/>
      <dgm:t>
        <a:bodyPr/>
        <a:lstStyle/>
        <a:p>
          <a:endParaRPr lang="id-ID"/>
        </a:p>
      </dgm:t>
    </dgm:pt>
    <dgm:pt modelId="{D571BAF8-F6BE-B84D-8F12-1F0E09E91DA9}" type="sibTrans" cxnId="{DD7301F6-C67E-E54E-8A55-DDB8A828CADC}">
      <dgm:prSet/>
      <dgm:spPr/>
      <dgm:t>
        <a:bodyPr/>
        <a:lstStyle/>
        <a:p>
          <a:endParaRPr lang="id-ID"/>
        </a:p>
      </dgm:t>
    </dgm:pt>
    <dgm:pt modelId="{9DFB2053-10F7-8340-B647-4D5085FEB09D}" type="pres">
      <dgm:prSet presAssocID="{D227D12B-E0E9-E843-91B0-14A7C2BCC671}" presName="Name0" presStyleCnt="0">
        <dgm:presLayoutVars>
          <dgm:dir/>
          <dgm:resizeHandles val="exact"/>
        </dgm:presLayoutVars>
      </dgm:prSet>
      <dgm:spPr/>
    </dgm:pt>
    <dgm:pt modelId="{F7D51CE6-89B2-5D47-BAA7-1C85FED53684}" type="pres">
      <dgm:prSet presAssocID="{88EAFD7F-558A-DE4B-9558-6F118969837F}" presName="node" presStyleLbl="node1" presStyleIdx="0" presStyleCnt="3" custScaleX="124045">
        <dgm:presLayoutVars>
          <dgm:bulletEnabled val="1"/>
        </dgm:presLayoutVars>
      </dgm:prSet>
      <dgm:spPr/>
    </dgm:pt>
    <dgm:pt modelId="{23677FA8-14FF-9F42-A001-BAF46788BBDD}" type="pres">
      <dgm:prSet presAssocID="{50376D23-16D9-B84E-984D-4FA0F6AC42A5}" presName="sibTrans" presStyleLbl="sibTrans2D1" presStyleIdx="0" presStyleCnt="3"/>
      <dgm:spPr/>
    </dgm:pt>
    <dgm:pt modelId="{5D9DB628-F6E9-EF41-9FF9-72B4184CBCEE}" type="pres">
      <dgm:prSet presAssocID="{50376D23-16D9-B84E-984D-4FA0F6AC42A5}" presName="connectorText" presStyleLbl="sibTrans2D1" presStyleIdx="0" presStyleCnt="3"/>
      <dgm:spPr/>
    </dgm:pt>
    <dgm:pt modelId="{E70A645F-3313-8A41-A382-D4465D4384AD}" type="pres">
      <dgm:prSet presAssocID="{CF9982C9-1CB9-0944-9610-BB28A30D6380}" presName="node" presStyleLbl="node1" presStyleIdx="1" presStyleCnt="3">
        <dgm:presLayoutVars>
          <dgm:bulletEnabled val="1"/>
        </dgm:presLayoutVars>
      </dgm:prSet>
      <dgm:spPr/>
    </dgm:pt>
    <dgm:pt modelId="{6A6F6894-3723-EA44-907F-0E23D4AD9B1A}" type="pres">
      <dgm:prSet presAssocID="{5138CE80-486D-7B40-9EBA-BC68520DADFA}" presName="sibTrans" presStyleLbl="sibTrans2D1" presStyleIdx="1" presStyleCnt="3"/>
      <dgm:spPr/>
    </dgm:pt>
    <dgm:pt modelId="{76349117-D6CF-AD4D-9F88-9DFE1BA80B63}" type="pres">
      <dgm:prSet presAssocID="{5138CE80-486D-7B40-9EBA-BC68520DADFA}" presName="connectorText" presStyleLbl="sibTrans2D1" presStyleIdx="1" presStyleCnt="3"/>
      <dgm:spPr/>
    </dgm:pt>
    <dgm:pt modelId="{D39D548D-9A66-CE40-882F-814ED8A453CA}" type="pres">
      <dgm:prSet presAssocID="{D4919465-E049-2F4F-ADAA-77F26C103C72}" presName="node" presStyleLbl="node1" presStyleIdx="2" presStyleCnt="3">
        <dgm:presLayoutVars>
          <dgm:bulletEnabled val="1"/>
        </dgm:presLayoutVars>
      </dgm:prSet>
      <dgm:spPr/>
    </dgm:pt>
    <dgm:pt modelId="{590DDFFD-DB4E-6348-9F9A-C1E0208197FF}" type="pres">
      <dgm:prSet presAssocID="{D571BAF8-F6BE-B84D-8F12-1F0E09E91DA9}" presName="sibTrans" presStyleLbl="sibTrans2D1" presStyleIdx="2" presStyleCnt="3"/>
      <dgm:spPr/>
    </dgm:pt>
    <dgm:pt modelId="{97CB9C32-B854-C343-B456-7636A862835A}" type="pres">
      <dgm:prSet presAssocID="{D571BAF8-F6BE-B84D-8F12-1F0E09E91DA9}" presName="connectorText" presStyleLbl="sibTrans2D1" presStyleIdx="2" presStyleCnt="3"/>
      <dgm:spPr/>
    </dgm:pt>
  </dgm:ptLst>
  <dgm:cxnLst>
    <dgm:cxn modelId="{5DFEA155-EBD1-214F-B6C8-E6E344FBE280}" type="presOf" srcId="{D571BAF8-F6BE-B84D-8F12-1F0E09E91DA9}" destId="{97CB9C32-B854-C343-B456-7636A862835A}" srcOrd="1" destOrd="0" presId="urn:microsoft.com/office/officeart/2005/8/layout/cycle7"/>
    <dgm:cxn modelId="{D0758677-C390-4C46-B678-6699A8E475C6}" type="presOf" srcId="{D227D12B-E0E9-E843-91B0-14A7C2BCC671}" destId="{9DFB2053-10F7-8340-B647-4D5085FEB09D}" srcOrd="0" destOrd="0" presId="urn:microsoft.com/office/officeart/2005/8/layout/cycle7"/>
    <dgm:cxn modelId="{1D5B2D80-F065-B04E-9696-C96820DCD679}" type="presOf" srcId="{50376D23-16D9-B84E-984D-4FA0F6AC42A5}" destId="{23677FA8-14FF-9F42-A001-BAF46788BBDD}" srcOrd="0" destOrd="0" presId="urn:microsoft.com/office/officeart/2005/8/layout/cycle7"/>
    <dgm:cxn modelId="{5D7C49A6-98CE-7B4D-85DD-5B6B17EF0136}" type="presOf" srcId="{CF9982C9-1CB9-0944-9610-BB28A30D6380}" destId="{E70A645F-3313-8A41-A382-D4465D4384AD}" srcOrd="0" destOrd="0" presId="urn:microsoft.com/office/officeart/2005/8/layout/cycle7"/>
    <dgm:cxn modelId="{407FA7AC-93BA-EF49-B73A-D2288AB3BABE}" type="presOf" srcId="{D571BAF8-F6BE-B84D-8F12-1F0E09E91DA9}" destId="{590DDFFD-DB4E-6348-9F9A-C1E0208197FF}" srcOrd="0" destOrd="0" presId="urn:microsoft.com/office/officeart/2005/8/layout/cycle7"/>
    <dgm:cxn modelId="{9E611CB0-8523-2648-9080-B2B12EFFBE4F}" srcId="{D227D12B-E0E9-E843-91B0-14A7C2BCC671}" destId="{88EAFD7F-558A-DE4B-9558-6F118969837F}" srcOrd="0" destOrd="0" parTransId="{220A2A7C-2D0B-A84B-A367-D34214F374FF}" sibTransId="{50376D23-16D9-B84E-984D-4FA0F6AC42A5}"/>
    <dgm:cxn modelId="{2B9644B6-6560-1048-807B-843CFE8E07B7}" type="presOf" srcId="{D4919465-E049-2F4F-ADAA-77F26C103C72}" destId="{D39D548D-9A66-CE40-882F-814ED8A453CA}" srcOrd="0" destOrd="0" presId="urn:microsoft.com/office/officeart/2005/8/layout/cycle7"/>
    <dgm:cxn modelId="{717DA8BB-63D2-DD4F-AEB1-78FB0B9FF622}" type="presOf" srcId="{5138CE80-486D-7B40-9EBA-BC68520DADFA}" destId="{6A6F6894-3723-EA44-907F-0E23D4AD9B1A}" srcOrd="0" destOrd="0" presId="urn:microsoft.com/office/officeart/2005/8/layout/cycle7"/>
    <dgm:cxn modelId="{C47F3ED0-5992-2642-BC24-ACF51B0C7469}" type="presOf" srcId="{50376D23-16D9-B84E-984D-4FA0F6AC42A5}" destId="{5D9DB628-F6E9-EF41-9FF9-72B4184CBCEE}" srcOrd="1" destOrd="0" presId="urn:microsoft.com/office/officeart/2005/8/layout/cycle7"/>
    <dgm:cxn modelId="{01A61AEB-0511-3E47-9C87-B99E30960656}" srcId="{D227D12B-E0E9-E843-91B0-14A7C2BCC671}" destId="{CF9982C9-1CB9-0944-9610-BB28A30D6380}" srcOrd="1" destOrd="0" parTransId="{8F6425B4-2843-9645-9209-E7FFD08C0179}" sibTransId="{5138CE80-486D-7B40-9EBA-BC68520DADFA}"/>
    <dgm:cxn modelId="{598CB2EE-6E29-2E4D-BE12-EE1C67870511}" type="presOf" srcId="{5138CE80-486D-7B40-9EBA-BC68520DADFA}" destId="{76349117-D6CF-AD4D-9F88-9DFE1BA80B63}" srcOrd="1" destOrd="0" presId="urn:microsoft.com/office/officeart/2005/8/layout/cycle7"/>
    <dgm:cxn modelId="{DD7301F6-C67E-E54E-8A55-DDB8A828CADC}" srcId="{D227D12B-E0E9-E843-91B0-14A7C2BCC671}" destId="{D4919465-E049-2F4F-ADAA-77F26C103C72}" srcOrd="2" destOrd="0" parTransId="{B9D93712-4D50-564F-BC88-879232A13EA9}" sibTransId="{D571BAF8-F6BE-B84D-8F12-1F0E09E91DA9}"/>
    <dgm:cxn modelId="{C8F307FC-1F1B-CF43-B947-ED6516FC19B7}" type="presOf" srcId="{88EAFD7F-558A-DE4B-9558-6F118969837F}" destId="{F7D51CE6-89B2-5D47-BAA7-1C85FED53684}" srcOrd="0" destOrd="0" presId="urn:microsoft.com/office/officeart/2005/8/layout/cycle7"/>
    <dgm:cxn modelId="{3B04C4AF-AE02-294F-AF9F-21F26B6DD621}" type="presParOf" srcId="{9DFB2053-10F7-8340-B647-4D5085FEB09D}" destId="{F7D51CE6-89B2-5D47-BAA7-1C85FED53684}" srcOrd="0" destOrd="0" presId="urn:microsoft.com/office/officeart/2005/8/layout/cycle7"/>
    <dgm:cxn modelId="{C79EDFEE-489B-6C49-9FA1-829B7F85C8CD}" type="presParOf" srcId="{9DFB2053-10F7-8340-B647-4D5085FEB09D}" destId="{23677FA8-14FF-9F42-A001-BAF46788BBDD}" srcOrd="1" destOrd="0" presId="urn:microsoft.com/office/officeart/2005/8/layout/cycle7"/>
    <dgm:cxn modelId="{152B74A2-8947-B140-96FA-0A47A77636FF}" type="presParOf" srcId="{23677FA8-14FF-9F42-A001-BAF46788BBDD}" destId="{5D9DB628-F6E9-EF41-9FF9-72B4184CBCEE}" srcOrd="0" destOrd="0" presId="urn:microsoft.com/office/officeart/2005/8/layout/cycle7"/>
    <dgm:cxn modelId="{E3A8FF1E-85FE-ED4B-8B02-FE3F4D4D1FFD}" type="presParOf" srcId="{9DFB2053-10F7-8340-B647-4D5085FEB09D}" destId="{E70A645F-3313-8A41-A382-D4465D4384AD}" srcOrd="2" destOrd="0" presId="urn:microsoft.com/office/officeart/2005/8/layout/cycle7"/>
    <dgm:cxn modelId="{4674D821-241C-7744-8E43-E4B37214DCCC}" type="presParOf" srcId="{9DFB2053-10F7-8340-B647-4D5085FEB09D}" destId="{6A6F6894-3723-EA44-907F-0E23D4AD9B1A}" srcOrd="3" destOrd="0" presId="urn:microsoft.com/office/officeart/2005/8/layout/cycle7"/>
    <dgm:cxn modelId="{0EEE210F-B155-E241-8B05-649826488840}" type="presParOf" srcId="{6A6F6894-3723-EA44-907F-0E23D4AD9B1A}" destId="{76349117-D6CF-AD4D-9F88-9DFE1BA80B63}" srcOrd="0" destOrd="0" presId="urn:microsoft.com/office/officeart/2005/8/layout/cycle7"/>
    <dgm:cxn modelId="{C45EBA6B-D273-414E-82CA-60266201398D}" type="presParOf" srcId="{9DFB2053-10F7-8340-B647-4D5085FEB09D}" destId="{D39D548D-9A66-CE40-882F-814ED8A453CA}" srcOrd="4" destOrd="0" presId="urn:microsoft.com/office/officeart/2005/8/layout/cycle7"/>
    <dgm:cxn modelId="{07057C59-F974-0740-9912-D32EDEECCB0B}" type="presParOf" srcId="{9DFB2053-10F7-8340-B647-4D5085FEB09D}" destId="{590DDFFD-DB4E-6348-9F9A-C1E0208197FF}" srcOrd="5" destOrd="0" presId="urn:microsoft.com/office/officeart/2005/8/layout/cycle7"/>
    <dgm:cxn modelId="{CDE55A5F-AEC7-F948-B3EF-14DF570ADAEE}" type="presParOf" srcId="{590DDFFD-DB4E-6348-9F9A-C1E0208197FF}" destId="{97CB9C32-B854-C343-B456-7636A862835A}"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70FCF1D-58EE-4B46-AEA6-240FA2FE522C}" type="doc">
      <dgm:prSet loTypeId="urn:microsoft.com/office/officeart/2005/8/layout/StepDownProcess" loCatId="" qsTypeId="urn:microsoft.com/office/officeart/2005/8/quickstyle/simple1" qsCatId="simple" csTypeId="urn:microsoft.com/office/officeart/2005/8/colors/accent1_2" csCatId="accent1" phldr="1"/>
      <dgm:spPr/>
      <dgm:t>
        <a:bodyPr/>
        <a:lstStyle/>
        <a:p>
          <a:endParaRPr lang="id-ID"/>
        </a:p>
      </dgm:t>
    </dgm:pt>
    <dgm:pt modelId="{2614C587-6261-5A4F-B0A7-22C9432FE3B2}">
      <dgm:prSet phldrT="[Teks]" custT="1"/>
      <dgm:spPr/>
      <dgm:t>
        <a:bodyPr/>
        <a:lstStyle/>
        <a:p>
          <a:r>
            <a:rPr lang="id-ID" sz="2000" dirty="0"/>
            <a:t>Memproduksi, membuat, memperbanyak, menggandakan, menyebarluaskan, menyiarkan, mengimpor, mengekspor, menawarkan, memperjualbelikan, menyewakan, atau menyediakan Pornografi</a:t>
          </a:r>
        </a:p>
      </dgm:t>
    </dgm:pt>
    <dgm:pt modelId="{9FB4D767-83AC-2849-ACB5-B6DA86347FAA}" type="parTrans" cxnId="{995825F3-9870-0B4C-927F-314A1146BFD2}">
      <dgm:prSet/>
      <dgm:spPr/>
      <dgm:t>
        <a:bodyPr/>
        <a:lstStyle/>
        <a:p>
          <a:endParaRPr lang="id-ID"/>
        </a:p>
      </dgm:t>
    </dgm:pt>
    <dgm:pt modelId="{1F3D169C-3C10-EE4D-8F07-134AD349ADAA}" type="sibTrans" cxnId="{995825F3-9870-0B4C-927F-314A1146BFD2}">
      <dgm:prSet/>
      <dgm:spPr/>
      <dgm:t>
        <a:bodyPr/>
        <a:lstStyle/>
        <a:p>
          <a:endParaRPr lang="id-ID"/>
        </a:p>
      </dgm:t>
    </dgm:pt>
    <dgm:pt modelId="{506852A7-2C86-E24C-847B-94365273DF02}">
      <dgm:prSet phldrT="[Teks]"/>
      <dgm:spPr/>
      <dgm:t>
        <a:bodyPr/>
        <a:lstStyle/>
        <a:p>
          <a:r>
            <a:rPr lang="id-ID" dirty="0"/>
            <a:t>Pidana penjara paling singkat 6 Bulan dan pidana penjara paling lama 10 tahun atau pidana denda paling sedikit kategori IV dan pidana denda paling banyak kategori VI.</a:t>
          </a:r>
        </a:p>
      </dgm:t>
    </dgm:pt>
    <dgm:pt modelId="{C159DB00-C224-2745-95A6-014A61B2CEE1}" type="parTrans" cxnId="{27E29993-5EC8-8440-9A3D-E1D1556E854A}">
      <dgm:prSet/>
      <dgm:spPr/>
      <dgm:t>
        <a:bodyPr/>
        <a:lstStyle/>
        <a:p>
          <a:endParaRPr lang="id-ID"/>
        </a:p>
      </dgm:t>
    </dgm:pt>
    <dgm:pt modelId="{32FBDF73-8DB4-7F43-95DB-7D09216C44CE}" type="sibTrans" cxnId="{27E29993-5EC8-8440-9A3D-E1D1556E854A}">
      <dgm:prSet/>
      <dgm:spPr/>
      <dgm:t>
        <a:bodyPr/>
        <a:lstStyle/>
        <a:p>
          <a:endParaRPr lang="id-ID"/>
        </a:p>
      </dgm:t>
    </dgm:pt>
    <dgm:pt modelId="{04A02205-5134-4F48-96DC-0F4028F18205}">
      <dgm:prSet phldrT="[Teks]"/>
      <dgm:spPr/>
      <dgm:t>
        <a:bodyPr/>
        <a:lstStyle/>
        <a:p>
          <a:r>
            <a:rPr lang="id-ID" dirty="0"/>
            <a:t>Jika merupakan karya seni, budaya, olahraga, kesehatan, dan/ atau ilmu pengetahuan.</a:t>
          </a:r>
        </a:p>
      </dgm:t>
    </dgm:pt>
    <dgm:pt modelId="{A092B76D-62FD-AA43-B4DD-896EE00926F2}" type="parTrans" cxnId="{1146FB0E-E36A-9D41-BF5C-BBF661ED6955}">
      <dgm:prSet/>
      <dgm:spPr/>
      <dgm:t>
        <a:bodyPr/>
        <a:lstStyle/>
        <a:p>
          <a:endParaRPr lang="id-ID"/>
        </a:p>
      </dgm:t>
    </dgm:pt>
    <dgm:pt modelId="{73C0C616-F9DD-FE48-A9F5-3B18728999AB}" type="sibTrans" cxnId="{1146FB0E-E36A-9D41-BF5C-BBF661ED6955}">
      <dgm:prSet/>
      <dgm:spPr/>
      <dgm:t>
        <a:bodyPr/>
        <a:lstStyle/>
        <a:p>
          <a:endParaRPr lang="id-ID"/>
        </a:p>
      </dgm:t>
    </dgm:pt>
    <dgm:pt modelId="{9E4608F1-6562-A54D-8800-E621101C958F}">
      <dgm:prSet phldrT="[Teks]"/>
      <dgm:spPr/>
      <dgm:t>
        <a:bodyPr/>
        <a:lstStyle/>
        <a:p>
          <a:r>
            <a:rPr lang="id-ID" dirty="0"/>
            <a:t>Tidak dipidana</a:t>
          </a:r>
        </a:p>
      </dgm:t>
    </dgm:pt>
    <dgm:pt modelId="{1084E9E2-2A46-3740-8836-FFDC0190FEDA}" type="parTrans" cxnId="{672483BA-486F-DB49-A5F5-308CF4AD48AA}">
      <dgm:prSet/>
      <dgm:spPr/>
      <dgm:t>
        <a:bodyPr/>
        <a:lstStyle/>
        <a:p>
          <a:endParaRPr lang="id-ID"/>
        </a:p>
      </dgm:t>
    </dgm:pt>
    <dgm:pt modelId="{E2B5A6C6-1E00-4843-A7D9-352E9CEDC489}" type="sibTrans" cxnId="{672483BA-486F-DB49-A5F5-308CF4AD48AA}">
      <dgm:prSet/>
      <dgm:spPr/>
      <dgm:t>
        <a:bodyPr/>
        <a:lstStyle/>
        <a:p>
          <a:endParaRPr lang="id-ID"/>
        </a:p>
      </dgm:t>
    </dgm:pt>
    <dgm:pt modelId="{96D50D8A-A6C7-F043-8180-369F341C8833}" type="pres">
      <dgm:prSet presAssocID="{970FCF1D-58EE-4B46-AEA6-240FA2FE522C}" presName="rootnode" presStyleCnt="0">
        <dgm:presLayoutVars>
          <dgm:chMax/>
          <dgm:chPref/>
          <dgm:dir/>
          <dgm:animLvl val="lvl"/>
        </dgm:presLayoutVars>
      </dgm:prSet>
      <dgm:spPr/>
    </dgm:pt>
    <dgm:pt modelId="{2A9395E7-575C-3F49-9F31-34DF13AD7C3C}" type="pres">
      <dgm:prSet presAssocID="{2614C587-6261-5A4F-B0A7-22C9432FE3B2}" presName="composite" presStyleCnt="0"/>
      <dgm:spPr/>
    </dgm:pt>
    <dgm:pt modelId="{A1FA6141-CD24-A94D-A817-2EA013D0425D}" type="pres">
      <dgm:prSet presAssocID="{2614C587-6261-5A4F-B0A7-22C9432FE3B2}" presName="bentUpArrow1" presStyleLbl="alignImgPlace1" presStyleIdx="0" presStyleCnt="1"/>
      <dgm:spPr/>
    </dgm:pt>
    <dgm:pt modelId="{60449C52-DEEF-1449-8D31-1A0E23255D5D}" type="pres">
      <dgm:prSet presAssocID="{2614C587-6261-5A4F-B0A7-22C9432FE3B2}" presName="ParentText" presStyleLbl="node1" presStyleIdx="0" presStyleCnt="2" custScaleX="136208">
        <dgm:presLayoutVars>
          <dgm:chMax val="1"/>
          <dgm:chPref val="1"/>
          <dgm:bulletEnabled val="1"/>
        </dgm:presLayoutVars>
      </dgm:prSet>
      <dgm:spPr/>
    </dgm:pt>
    <dgm:pt modelId="{4708A87C-40AE-C84D-87E3-64D98194CAAF}" type="pres">
      <dgm:prSet presAssocID="{2614C587-6261-5A4F-B0A7-22C9432FE3B2}" presName="ChildText" presStyleLbl="revTx" presStyleIdx="0" presStyleCnt="2" custScaleX="186349" custLinFactX="1856" custLinFactNeighborX="100000" custLinFactNeighborY="-302">
        <dgm:presLayoutVars>
          <dgm:chMax val="0"/>
          <dgm:chPref val="0"/>
          <dgm:bulletEnabled val="1"/>
        </dgm:presLayoutVars>
      </dgm:prSet>
      <dgm:spPr/>
    </dgm:pt>
    <dgm:pt modelId="{85F2F62A-16BB-FF49-B23F-946BEF6EDA6E}" type="pres">
      <dgm:prSet presAssocID="{1F3D169C-3C10-EE4D-8F07-134AD349ADAA}" presName="sibTrans" presStyleCnt="0"/>
      <dgm:spPr/>
    </dgm:pt>
    <dgm:pt modelId="{0A7FD5F1-FC43-D840-A6E6-E4336435D057}" type="pres">
      <dgm:prSet presAssocID="{04A02205-5134-4F48-96DC-0F4028F18205}" presName="composite" presStyleCnt="0"/>
      <dgm:spPr/>
    </dgm:pt>
    <dgm:pt modelId="{8CF376D3-D981-CA4D-AA84-4CB5B3B68F76}" type="pres">
      <dgm:prSet presAssocID="{04A02205-5134-4F48-96DC-0F4028F18205}" presName="ParentText" presStyleLbl="node1" presStyleIdx="1" presStyleCnt="2">
        <dgm:presLayoutVars>
          <dgm:chMax val="1"/>
          <dgm:chPref val="1"/>
          <dgm:bulletEnabled val="1"/>
        </dgm:presLayoutVars>
      </dgm:prSet>
      <dgm:spPr/>
    </dgm:pt>
    <dgm:pt modelId="{4A898A2B-F374-674C-9958-6D828F436870}" type="pres">
      <dgm:prSet presAssocID="{04A02205-5134-4F48-96DC-0F4028F18205}" presName="FinalChildText" presStyleLbl="revTx" presStyleIdx="1" presStyleCnt="2">
        <dgm:presLayoutVars>
          <dgm:chMax val="0"/>
          <dgm:chPref val="0"/>
          <dgm:bulletEnabled val="1"/>
        </dgm:presLayoutVars>
      </dgm:prSet>
      <dgm:spPr/>
    </dgm:pt>
  </dgm:ptLst>
  <dgm:cxnLst>
    <dgm:cxn modelId="{CC36CA0A-915F-DC49-A328-BB1F4A085BDB}" type="presOf" srcId="{970FCF1D-58EE-4B46-AEA6-240FA2FE522C}" destId="{96D50D8A-A6C7-F043-8180-369F341C8833}" srcOrd="0" destOrd="0" presId="urn:microsoft.com/office/officeart/2005/8/layout/StepDownProcess"/>
    <dgm:cxn modelId="{1146FB0E-E36A-9D41-BF5C-BBF661ED6955}" srcId="{970FCF1D-58EE-4B46-AEA6-240FA2FE522C}" destId="{04A02205-5134-4F48-96DC-0F4028F18205}" srcOrd="1" destOrd="0" parTransId="{A092B76D-62FD-AA43-B4DD-896EE00926F2}" sibTransId="{73C0C616-F9DD-FE48-A9F5-3B18728999AB}"/>
    <dgm:cxn modelId="{8B43A523-CCD4-684D-B77C-ABD39492E1C7}" type="presOf" srcId="{9E4608F1-6562-A54D-8800-E621101C958F}" destId="{4A898A2B-F374-674C-9958-6D828F436870}" srcOrd="0" destOrd="0" presId="urn:microsoft.com/office/officeart/2005/8/layout/StepDownProcess"/>
    <dgm:cxn modelId="{11DF3584-8968-BE47-97B3-889B496AE1BE}" type="presOf" srcId="{506852A7-2C86-E24C-847B-94365273DF02}" destId="{4708A87C-40AE-C84D-87E3-64D98194CAAF}" srcOrd="0" destOrd="0" presId="urn:microsoft.com/office/officeart/2005/8/layout/StepDownProcess"/>
    <dgm:cxn modelId="{27E29993-5EC8-8440-9A3D-E1D1556E854A}" srcId="{2614C587-6261-5A4F-B0A7-22C9432FE3B2}" destId="{506852A7-2C86-E24C-847B-94365273DF02}" srcOrd="0" destOrd="0" parTransId="{C159DB00-C224-2745-95A6-014A61B2CEE1}" sibTransId="{32FBDF73-8DB4-7F43-95DB-7D09216C44CE}"/>
    <dgm:cxn modelId="{C869F19F-92ED-844A-A276-ED3A7E603298}" type="presOf" srcId="{2614C587-6261-5A4F-B0A7-22C9432FE3B2}" destId="{60449C52-DEEF-1449-8D31-1A0E23255D5D}" srcOrd="0" destOrd="0" presId="urn:microsoft.com/office/officeart/2005/8/layout/StepDownProcess"/>
    <dgm:cxn modelId="{672483BA-486F-DB49-A5F5-308CF4AD48AA}" srcId="{04A02205-5134-4F48-96DC-0F4028F18205}" destId="{9E4608F1-6562-A54D-8800-E621101C958F}" srcOrd="0" destOrd="0" parTransId="{1084E9E2-2A46-3740-8836-FFDC0190FEDA}" sibTransId="{E2B5A6C6-1E00-4843-A7D9-352E9CEDC489}"/>
    <dgm:cxn modelId="{995825F3-9870-0B4C-927F-314A1146BFD2}" srcId="{970FCF1D-58EE-4B46-AEA6-240FA2FE522C}" destId="{2614C587-6261-5A4F-B0A7-22C9432FE3B2}" srcOrd="0" destOrd="0" parTransId="{9FB4D767-83AC-2849-ACB5-B6DA86347FAA}" sibTransId="{1F3D169C-3C10-EE4D-8F07-134AD349ADAA}"/>
    <dgm:cxn modelId="{934FCAFE-0861-D140-BA7B-C1419A2EE8C5}" type="presOf" srcId="{04A02205-5134-4F48-96DC-0F4028F18205}" destId="{8CF376D3-D981-CA4D-AA84-4CB5B3B68F76}" srcOrd="0" destOrd="0" presId="urn:microsoft.com/office/officeart/2005/8/layout/StepDownProcess"/>
    <dgm:cxn modelId="{8A773023-750B-7F4B-A55B-FB50A4F576DF}" type="presParOf" srcId="{96D50D8A-A6C7-F043-8180-369F341C8833}" destId="{2A9395E7-575C-3F49-9F31-34DF13AD7C3C}" srcOrd="0" destOrd="0" presId="urn:microsoft.com/office/officeart/2005/8/layout/StepDownProcess"/>
    <dgm:cxn modelId="{30B93DA6-C9C3-B143-807C-A86044BD9BFF}" type="presParOf" srcId="{2A9395E7-575C-3F49-9F31-34DF13AD7C3C}" destId="{A1FA6141-CD24-A94D-A817-2EA013D0425D}" srcOrd="0" destOrd="0" presId="urn:microsoft.com/office/officeart/2005/8/layout/StepDownProcess"/>
    <dgm:cxn modelId="{6B24531F-B8BC-8E4B-8806-B7EDEAF75BCB}" type="presParOf" srcId="{2A9395E7-575C-3F49-9F31-34DF13AD7C3C}" destId="{60449C52-DEEF-1449-8D31-1A0E23255D5D}" srcOrd="1" destOrd="0" presId="urn:microsoft.com/office/officeart/2005/8/layout/StepDownProcess"/>
    <dgm:cxn modelId="{16827983-6195-DA45-B6D4-F13A54A26E67}" type="presParOf" srcId="{2A9395E7-575C-3F49-9F31-34DF13AD7C3C}" destId="{4708A87C-40AE-C84D-87E3-64D98194CAAF}" srcOrd="2" destOrd="0" presId="urn:microsoft.com/office/officeart/2005/8/layout/StepDownProcess"/>
    <dgm:cxn modelId="{6B812715-DE38-2B42-B366-50956CC9CF06}" type="presParOf" srcId="{96D50D8A-A6C7-F043-8180-369F341C8833}" destId="{85F2F62A-16BB-FF49-B23F-946BEF6EDA6E}" srcOrd="1" destOrd="0" presId="urn:microsoft.com/office/officeart/2005/8/layout/StepDownProcess"/>
    <dgm:cxn modelId="{4A6BDFC6-B0BD-CD44-8FA6-23BB7F322D31}" type="presParOf" srcId="{96D50D8A-A6C7-F043-8180-369F341C8833}" destId="{0A7FD5F1-FC43-D840-A6E6-E4336435D057}" srcOrd="2" destOrd="0" presId="urn:microsoft.com/office/officeart/2005/8/layout/StepDownProcess"/>
    <dgm:cxn modelId="{60379694-59C6-044B-9584-F15323B18373}" type="presParOf" srcId="{0A7FD5F1-FC43-D840-A6E6-E4336435D057}" destId="{8CF376D3-D981-CA4D-AA84-4CB5B3B68F76}" srcOrd="0" destOrd="0" presId="urn:microsoft.com/office/officeart/2005/8/layout/StepDownProcess"/>
    <dgm:cxn modelId="{214A1B82-DA10-AA4D-A496-FA7955B573B4}" type="presParOf" srcId="{0A7FD5F1-FC43-D840-A6E6-E4336435D057}" destId="{4A898A2B-F374-674C-9958-6D828F436870}"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7F84B3C-8442-124A-AFCE-EEDBB96F2184}" type="doc">
      <dgm:prSet loTypeId="urn:microsoft.com/office/officeart/2005/8/layout/process5" loCatId="" qsTypeId="urn:microsoft.com/office/officeart/2005/8/quickstyle/simple2" qsCatId="simple" csTypeId="urn:microsoft.com/office/officeart/2005/8/colors/accent0_3" csCatId="mainScheme" phldr="1"/>
      <dgm:spPr/>
      <dgm:t>
        <a:bodyPr/>
        <a:lstStyle/>
        <a:p>
          <a:endParaRPr lang="id-ID"/>
        </a:p>
      </dgm:t>
    </dgm:pt>
    <dgm:pt modelId="{15C93B52-2CEA-F948-B4E5-DADEB7DFD650}">
      <dgm:prSet phldrT="[Teks]" custT="1"/>
      <dgm:spPr/>
      <dgm:t>
        <a:bodyPr/>
        <a:lstStyle/>
        <a:p>
          <a:r>
            <a:rPr lang="id-ID" sz="2400" dirty="0"/>
            <a:t>Cabul di depan umum</a:t>
          </a:r>
        </a:p>
      </dgm:t>
    </dgm:pt>
    <dgm:pt modelId="{EE0581E8-CA9C-6F45-8E44-079CCC452DA0}" type="parTrans" cxnId="{6134D414-598F-2A42-A20F-BAB86AA7A1E8}">
      <dgm:prSet/>
      <dgm:spPr/>
      <dgm:t>
        <a:bodyPr/>
        <a:lstStyle/>
        <a:p>
          <a:endParaRPr lang="id-ID"/>
        </a:p>
      </dgm:t>
    </dgm:pt>
    <dgm:pt modelId="{B3839288-1047-1642-82E5-DF1326F9330E}" type="sibTrans" cxnId="{6134D414-598F-2A42-A20F-BAB86AA7A1E8}">
      <dgm:prSet/>
      <dgm:spPr/>
      <dgm:t>
        <a:bodyPr/>
        <a:lstStyle/>
        <a:p>
          <a:endParaRPr lang="id-ID"/>
        </a:p>
      </dgm:t>
    </dgm:pt>
    <dgm:pt modelId="{166734BF-304C-3640-B65E-C7D6FD1C825A}">
      <dgm:prSet phldrT="[Teks]" custT="1"/>
      <dgm:spPr/>
      <dgm:t>
        <a:bodyPr/>
        <a:lstStyle/>
        <a:p>
          <a:r>
            <a:rPr lang="id-ID" sz="1800" dirty="0"/>
            <a:t>Pencabulan </a:t>
          </a:r>
          <a:r>
            <a:rPr lang="id-ID" sz="1800" dirty="0" err="1"/>
            <a:t>dg</a:t>
          </a:r>
          <a:r>
            <a:rPr lang="id-ID" sz="1800" dirty="0"/>
            <a:t> </a:t>
          </a:r>
          <a:r>
            <a:rPr lang="id-ID" sz="1800" dirty="0" err="1"/>
            <a:t>kekekerasan</a:t>
          </a:r>
          <a:r>
            <a:rPr lang="id-ID" sz="1800" dirty="0"/>
            <a:t>/paksaan</a:t>
          </a:r>
        </a:p>
      </dgm:t>
    </dgm:pt>
    <dgm:pt modelId="{B62D64A6-C068-3E4A-8463-985B85B0B94C}" type="parTrans" cxnId="{5DF28E1B-59BF-3C41-9320-B7B6C7E85ED6}">
      <dgm:prSet/>
      <dgm:spPr/>
      <dgm:t>
        <a:bodyPr/>
        <a:lstStyle/>
        <a:p>
          <a:endParaRPr lang="id-ID"/>
        </a:p>
      </dgm:t>
    </dgm:pt>
    <dgm:pt modelId="{6EB25B8B-652C-9746-9A25-529D854E0326}" type="sibTrans" cxnId="{5DF28E1B-59BF-3C41-9320-B7B6C7E85ED6}">
      <dgm:prSet/>
      <dgm:spPr/>
      <dgm:t>
        <a:bodyPr/>
        <a:lstStyle/>
        <a:p>
          <a:endParaRPr lang="id-ID"/>
        </a:p>
      </dgm:t>
    </dgm:pt>
    <dgm:pt modelId="{BE367B50-8418-AD45-A82F-0B234CDAC833}">
      <dgm:prSet phldrT="[Teks]"/>
      <dgm:spPr/>
      <dgm:t>
        <a:bodyPr/>
        <a:lstStyle/>
        <a:p>
          <a:r>
            <a:rPr lang="id-ID" dirty="0"/>
            <a:t>Cabul yang dipublikasikan </a:t>
          </a:r>
          <a:r>
            <a:rPr lang="id-ID" dirty="0" err="1"/>
            <a:t>sbg</a:t>
          </a:r>
          <a:r>
            <a:rPr lang="id-ID" dirty="0"/>
            <a:t> muatan pornografi</a:t>
          </a:r>
        </a:p>
      </dgm:t>
    </dgm:pt>
    <dgm:pt modelId="{BB6356F0-DEC9-874A-A048-013655FE6CA9}" type="parTrans" cxnId="{08275C9A-D525-164F-99F3-3D6C4B9CD48A}">
      <dgm:prSet/>
      <dgm:spPr/>
      <dgm:t>
        <a:bodyPr/>
        <a:lstStyle/>
        <a:p>
          <a:endParaRPr lang="id-ID"/>
        </a:p>
      </dgm:t>
    </dgm:pt>
    <dgm:pt modelId="{7B545400-9D9B-EF4F-B715-36D86C49119A}" type="sibTrans" cxnId="{08275C9A-D525-164F-99F3-3D6C4B9CD48A}">
      <dgm:prSet/>
      <dgm:spPr/>
      <dgm:t>
        <a:bodyPr/>
        <a:lstStyle/>
        <a:p>
          <a:endParaRPr lang="id-ID"/>
        </a:p>
      </dgm:t>
    </dgm:pt>
    <dgm:pt modelId="{B98DC0E1-B8D0-0648-B93C-5D7E17D2904E}">
      <dgm:prSet phldrT="[Teks]" custT="1"/>
      <dgm:spPr/>
      <dgm:t>
        <a:bodyPr/>
        <a:lstStyle/>
        <a:p>
          <a:r>
            <a:rPr lang="id-ID" sz="2000" dirty="0"/>
            <a:t>Cabul </a:t>
          </a:r>
          <a:r>
            <a:rPr lang="id-ID" sz="2000" dirty="0" err="1"/>
            <a:t>trhd</a:t>
          </a:r>
          <a:r>
            <a:rPr lang="id-ID" sz="2000" dirty="0"/>
            <a:t> orang pingsan/tidak berdaya</a:t>
          </a:r>
        </a:p>
      </dgm:t>
    </dgm:pt>
    <dgm:pt modelId="{5D04E25F-4306-1C47-8626-B8D58C74655A}" type="parTrans" cxnId="{D74D251D-48DF-2941-89B8-99E0639F03B7}">
      <dgm:prSet/>
      <dgm:spPr/>
      <dgm:t>
        <a:bodyPr/>
        <a:lstStyle/>
        <a:p>
          <a:endParaRPr lang="id-ID"/>
        </a:p>
      </dgm:t>
    </dgm:pt>
    <dgm:pt modelId="{4F153CB6-AA86-6F43-9CAE-BC0D750CA3BB}" type="sibTrans" cxnId="{D74D251D-48DF-2941-89B8-99E0639F03B7}">
      <dgm:prSet/>
      <dgm:spPr/>
      <dgm:t>
        <a:bodyPr/>
        <a:lstStyle/>
        <a:p>
          <a:endParaRPr lang="id-ID"/>
        </a:p>
      </dgm:t>
    </dgm:pt>
    <dgm:pt modelId="{B9B2CF18-3A8A-C442-B654-91E7078722BE}">
      <dgm:prSet phldrT="[Teks]" custT="1"/>
      <dgm:spPr/>
      <dgm:t>
        <a:bodyPr/>
        <a:lstStyle/>
        <a:p>
          <a:r>
            <a:rPr lang="id-ID" sz="2400" dirty="0"/>
            <a:t>Cabul </a:t>
          </a:r>
          <a:r>
            <a:rPr lang="id-ID" sz="2400" dirty="0" err="1"/>
            <a:t>trhdp</a:t>
          </a:r>
          <a:r>
            <a:rPr lang="id-ID" sz="2400" dirty="0"/>
            <a:t> anak</a:t>
          </a:r>
        </a:p>
      </dgm:t>
    </dgm:pt>
    <dgm:pt modelId="{FF34ABC0-E478-D34E-9824-87A941E294BA}" type="parTrans" cxnId="{7636E034-0368-5F49-80D8-612A0EE21BC0}">
      <dgm:prSet/>
      <dgm:spPr/>
      <dgm:t>
        <a:bodyPr/>
        <a:lstStyle/>
        <a:p>
          <a:endParaRPr lang="id-ID"/>
        </a:p>
      </dgm:t>
    </dgm:pt>
    <dgm:pt modelId="{16A047F9-FDD5-E041-9D01-B58ABD496EA9}" type="sibTrans" cxnId="{7636E034-0368-5F49-80D8-612A0EE21BC0}">
      <dgm:prSet/>
      <dgm:spPr/>
      <dgm:t>
        <a:bodyPr/>
        <a:lstStyle/>
        <a:p>
          <a:endParaRPr lang="id-ID"/>
        </a:p>
      </dgm:t>
    </dgm:pt>
    <dgm:pt modelId="{48789585-71F4-D048-B727-580374047722}">
      <dgm:prSet phldrT="[Teks]"/>
      <dgm:spPr/>
      <dgm:t>
        <a:bodyPr/>
        <a:lstStyle/>
        <a:p>
          <a:r>
            <a:rPr lang="id-ID" dirty="0"/>
            <a:t>Menggerakkan orang yang belum dewasa, belum kawin, dan berkelakuan baik untuk melakukan perbuatan cabul atau </a:t>
          </a:r>
          <a:r>
            <a:rPr lang="id-ID" dirty="0" err="1"/>
            <a:t>persetubuha</a:t>
          </a:r>
          <a:endParaRPr lang="id-ID" dirty="0"/>
        </a:p>
      </dgm:t>
    </dgm:pt>
    <dgm:pt modelId="{F86AC2FE-7A65-6747-A536-96C5E9B2E911}" type="parTrans" cxnId="{8E3E8A67-5D62-4144-A182-42C60E18A518}">
      <dgm:prSet/>
      <dgm:spPr/>
      <dgm:t>
        <a:bodyPr/>
        <a:lstStyle/>
        <a:p>
          <a:endParaRPr lang="id-ID"/>
        </a:p>
      </dgm:t>
    </dgm:pt>
    <dgm:pt modelId="{0B78200F-7B71-EC43-9DCA-029C95CBF9DF}" type="sibTrans" cxnId="{8E3E8A67-5D62-4144-A182-42C60E18A518}">
      <dgm:prSet/>
      <dgm:spPr/>
      <dgm:t>
        <a:bodyPr/>
        <a:lstStyle/>
        <a:p>
          <a:endParaRPr lang="id-ID"/>
        </a:p>
      </dgm:t>
    </dgm:pt>
    <dgm:pt modelId="{5ADC18CA-F537-394D-9A00-1C5BC726CD30}" type="pres">
      <dgm:prSet presAssocID="{87F84B3C-8442-124A-AFCE-EEDBB96F2184}" presName="diagram" presStyleCnt="0">
        <dgm:presLayoutVars>
          <dgm:dir/>
          <dgm:resizeHandles val="exact"/>
        </dgm:presLayoutVars>
      </dgm:prSet>
      <dgm:spPr/>
    </dgm:pt>
    <dgm:pt modelId="{B3907B62-2948-C544-87CC-F35FAF9EBFE8}" type="pres">
      <dgm:prSet presAssocID="{15C93B52-2CEA-F948-B4E5-DADEB7DFD650}" presName="node" presStyleLbl="node1" presStyleIdx="0" presStyleCnt="6">
        <dgm:presLayoutVars>
          <dgm:bulletEnabled val="1"/>
        </dgm:presLayoutVars>
      </dgm:prSet>
      <dgm:spPr/>
    </dgm:pt>
    <dgm:pt modelId="{E99FD7B9-6613-4849-98E3-1507D3E8373D}" type="pres">
      <dgm:prSet presAssocID="{B3839288-1047-1642-82E5-DF1326F9330E}" presName="sibTrans" presStyleLbl="sibTrans2D1" presStyleIdx="0" presStyleCnt="5"/>
      <dgm:spPr/>
    </dgm:pt>
    <dgm:pt modelId="{48ED9C94-2803-7A47-818D-7E8C01CE8951}" type="pres">
      <dgm:prSet presAssocID="{B3839288-1047-1642-82E5-DF1326F9330E}" presName="connectorText" presStyleLbl="sibTrans2D1" presStyleIdx="0" presStyleCnt="5"/>
      <dgm:spPr/>
    </dgm:pt>
    <dgm:pt modelId="{B6FFF29D-8AB1-294D-B4B5-4FE17A249DA5}" type="pres">
      <dgm:prSet presAssocID="{166734BF-304C-3640-B65E-C7D6FD1C825A}" presName="node" presStyleLbl="node1" presStyleIdx="1" presStyleCnt="6">
        <dgm:presLayoutVars>
          <dgm:bulletEnabled val="1"/>
        </dgm:presLayoutVars>
      </dgm:prSet>
      <dgm:spPr/>
    </dgm:pt>
    <dgm:pt modelId="{FBBD30FF-BCAA-8443-AE64-291E23543618}" type="pres">
      <dgm:prSet presAssocID="{6EB25B8B-652C-9746-9A25-529D854E0326}" presName="sibTrans" presStyleLbl="sibTrans2D1" presStyleIdx="1" presStyleCnt="5"/>
      <dgm:spPr/>
    </dgm:pt>
    <dgm:pt modelId="{5A809DC9-027E-6C4A-B90B-04AA3F82C69A}" type="pres">
      <dgm:prSet presAssocID="{6EB25B8B-652C-9746-9A25-529D854E0326}" presName="connectorText" presStyleLbl="sibTrans2D1" presStyleIdx="1" presStyleCnt="5"/>
      <dgm:spPr/>
    </dgm:pt>
    <dgm:pt modelId="{9B4B2EA2-B153-2943-AAFD-18D2AD11DEBD}" type="pres">
      <dgm:prSet presAssocID="{BE367B50-8418-AD45-A82F-0B234CDAC833}" presName="node" presStyleLbl="node1" presStyleIdx="2" presStyleCnt="6">
        <dgm:presLayoutVars>
          <dgm:bulletEnabled val="1"/>
        </dgm:presLayoutVars>
      </dgm:prSet>
      <dgm:spPr/>
    </dgm:pt>
    <dgm:pt modelId="{2D746233-2C18-D94B-94C7-879629192A8B}" type="pres">
      <dgm:prSet presAssocID="{7B545400-9D9B-EF4F-B715-36D86C49119A}" presName="sibTrans" presStyleLbl="sibTrans2D1" presStyleIdx="2" presStyleCnt="5"/>
      <dgm:spPr/>
    </dgm:pt>
    <dgm:pt modelId="{B7CE9F8E-4E14-1749-A89A-0F1B3A7169D5}" type="pres">
      <dgm:prSet presAssocID="{7B545400-9D9B-EF4F-B715-36D86C49119A}" presName="connectorText" presStyleLbl="sibTrans2D1" presStyleIdx="2" presStyleCnt="5"/>
      <dgm:spPr/>
    </dgm:pt>
    <dgm:pt modelId="{8E0AE199-BF88-2B4F-AE9F-FD704C94D100}" type="pres">
      <dgm:prSet presAssocID="{B98DC0E1-B8D0-0648-B93C-5D7E17D2904E}" presName="node" presStyleLbl="node1" presStyleIdx="3" presStyleCnt="6">
        <dgm:presLayoutVars>
          <dgm:bulletEnabled val="1"/>
        </dgm:presLayoutVars>
      </dgm:prSet>
      <dgm:spPr/>
    </dgm:pt>
    <dgm:pt modelId="{B549B019-00A6-D347-A3B5-441810BB00F0}" type="pres">
      <dgm:prSet presAssocID="{4F153CB6-AA86-6F43-9CAE-BC0D750CA3BB}" presName="sibTrans" presStyleLbl="sibTrans2D1" presStyleIdx="3" presStyleCnt="5"/>
      <dgm:spPr/>
    </dgm:pt>
    <dgm:pt modelId="{8AA6879E-EEA9-584C-9FC7-E4B62F5B27A1}" type="pres">
      <dgm:prSet presAssocID="{4F153CB6-AA86-6F43-9CAE-BC0D750CA3BB}" presName="connectorText" presStyleLbl="sibTrans2D1" presStyleIdx="3" presStyleCnt="5"/>
      <dgm:spPr/>
    </dgm:pt>
    <dgm:pt modelId="{6C8B79A9-4DB2-244C-A52B-2A6A63DD5261}" type="pres">
      <dgm:prSet presAssocID="{B9B2CF18-3A8A-C442-B654-91E7078722BE}" presName="node" presStyleLbl="node1" presStyleIdx="4" presStyleCnt="6">
        <dgm:presLayoutVars>
          <dgm:bulletEnabled val="1"/>
        </dgm:presLayoutVars>
      </dgm:prSet>
      <dgm:spPr/>
    </dgm:pt>
    <dgm:pt modelId="{01B91DBF-938C-154F-B25E-B81A67A2CA41}" type="pres">
      <dgm:prSet presAssocID="{16A047F9-FDD5-E041-9D01-B58ABD496EA9}" presName="sibTrans" presStyleLbl="sibTrans2D1" presStyleIdx="4" presStyleCnt="5"/>
      <dgm:spPr/>
    </dgm:pt>
    <dgm:pt modelId="{E823A438-C163-AF41-AB70-8D44EF6DD60E}" type="pres">
      <dgm:prSet presAssocID="{16A047F9-FDD5-E041-9D01-B58ABD496EA9}" presName="connectorText" presStyleLbl="sibTrans2D1" presStyleIdx="4" presStyleCnt="5"/>
      <dgm:spPr/>
    </dgm:pt>
    <dgm:pt modelId="{A84D1953-0549-084C-8D80-80BE172F177D}" type="pres">
      <dgm:prSet presAssocID="{48789585-71F4-D048-B727-580374047722}" presName="node" presStyleLbl="node1" presStyleIdx="5" presStyleCnt="6">
        <dgm:presLayoutVars>
          <dgm:bulletEnabled val="1"/>
        </dgm:presLayoutVars>
      </dgm:prSet>
      <dgm:spPr/>
    </dgm:pt>
  </dgm:ptLst>
  <dgm:cxnLst>
    <dgm:cxn modelId="{6134D414-598F-2A42-A20F-BAB86AA7A1E8}" srcId="{87F84B3C-8442-124A-AFCE-EEDBB96F2184}" destId="{15C93B52-2CEA-F948-B4E5-DADEB7DFD650}" srcOrd="0" destOrd="0" parTransId="{EE0581E8-CA9C-6F45-8E44-079CCC452DA0}" sibTransId="{B3839288-1047-1642-82E5-DF1326F9330E}"/>
    <dgm:cxn modelId="{59D91C19-0267-334B-AFD9-C75764195066}" type="presOf" srcId="{6EB25B8B-652C-9746-9A25-529D854E0326}" destId="{FBBD30FF-BCAA-8443-AE64-291E23543618}" srcOrd="0" destOrd="0" presId="urn:microsoft.com/office/officeart/2005/8/layout/process5"/>
    <dgm:cxn modelId="{7CF8301A-18F8-404B-8CA4-ABE5D07676C3}" type="presOf" srcId="{B98DC0E1-B8D0-0648-B93C-5D7E17D2904E}" destId="{8E0AE199-BF88-2B4F-AE9F-FD704C94D100}" srcOrd="0" destOrd="0" presId="urn:microsoft.com/office/officeart/2005/8/layout/process5"/>
    <dgm:cxn modelId="{5DF28E1B-59BF-3C41-9320-B7B6C7E85ED6}" srcId="{87F84B3C-8442-124A-AFCE-EEDBB96F2184}" destId="{166734BF-304C-3640-B65E-C7D6FD1C825A}" srcOrd="1" destOrd="0" parTransId="{B62D64A6-C068-3E4A-8463-985B85B0B94C}" sibTransId="{6EB25B8B-652C-9746-9A25-529D854E0326}"/>
    <dgm:cxn modelId="{D74D251D-48DF-2941-89B8-99E0639F03B7}" srcId="{87F84B3C-8442-124A-AFCE-EEDBB96F2184}" destId="{B98DC0E1-B8D0-0648-B93C-5D7E17D2904E}" srcOrd="3" destOrd="0" parTransId="{5D04E25F-4306-1C47-8626-B8D58C74655A}" sibTransId="{4F153CB6-AA86-6F43-9CAE-BC0D750CA3BB}"/>
    <dgm:cxn modelId="{7636E034-0368-5F49-80D8-612A0EE21BC0}" srcId="{87F84B3C-8442-124A-AFCE-EEDBB96F2184}" destId="{B9B2CF18-3A8A-C442-B654-91E7078722BE}" srcOrd="4" destOrd="0" parTransId="{FF34ABC0-E478-D34E-9824-87A941E294BA}" sibTransId="{16A047F9-FDD5-E041-9D01-B58ABD496EA9}"/>
    <dgm:cxn modelId="{7B1B6E40-FD96-1C48-B297-E3E0E85C30D3}" type="presOf" srcId="{7B545400-9D9B-EF4F-B715-36D86C49119A}" destId="{B7CE9F8E-4E14-1749-A89A-0F1B3A7169D5}" srcOrd="1" destOrd="0" presId="urn:microsoft.com/office/officeart/2005/8/layout/process5"/>
    <dgm:cxn modelId="{D0F57244-822D-3F46-B17B-E7C0EFA52347}" type="presOf" srcId="{B9B2CF18-3A8A-C442-B654-91E7078722BE}" destId="{6C8B79A9-4DB2-244C-A52B-2A6A63DD5261}" srcOrd="0" destOrd="0" presId="urn:microsoft.com/office/officeart/2005/8/layout/process5"/>
    <dgm:cxn modelId="{F6C0D850-96BA-584E-8984-1F97852886EB}" type="presOf" srcId="{15C93B52-2CEA-F948-B4E5-DADEB7DFD650}" destId="{B3907B62-2948-C544-87CC-F35FAF9EBFE8}" srcOrd="0" destOrd="0" presId="urn:microsoft.com/office/officeart/2005/8/layout/process5"/>
    <dgm:cxn modelId="{8E3E8A67-5D62-4144-A182-42C60E18A518}" srcId="{87F84B3C-8442-124A-AFCE-EEDBB96F2184}" destId="{48789585-71F4-D048-B727-580374047722}" srcOrd="5" destOrd="0" parTransId="{F86AC2FE-7A65-6747-A536-96C5E9B2E911}" sibTransId="{0B78200F-7B71-EC43-9DCA-029C95CBF9DF}"/>
    <dgm:cxn modelId="{55EA1C6F-076B-D14C-B675-81EC2C0CD5F3}" type="presOf" srcId="{7B545400-9D9B-EF4F-B715-36D86C49119A}" destId="{2D746233-2C18-D94B-94C7-879629192A8B}" srcOrd="0" destOrd="0" presId="urn:microsoft.com/office/officeart/2005/8/layout/process5"/>
    <dgm:cxn modelId="{E9736F72-0A85-6243-A408-5EACC40EB80A}" type="presOf" srcId="{BE367B50-8418-AD45-A82F-0B234CDAC833}" destId="{9B4B2EA2-B153-2943-AAFD-18D2AD11DEBD}" srcOrd="0" destOrd="0" presId="urn:microsoft.com/office/officeart/2005/8/layout/process5"/>
    <dgm:cxn modelId="{AD81C773-DC6E-F14D-BFB4-6522132DE1FB}" type="presOf" srcId="{B3839288-1047-1642-82E5-DF1326F9330E}" destId="{E99FD7B9-6613-4849-98E3-1507D3E8373D}" srcOrd="0" destOrd="0" presId="urn:microsoft.com/office/officeart/2005/8/layout/process5"/>
    <dgm:cxn modelId="{0D32AB7A-5D27-F24D-8C65-8A30CC3ABBFD}" type="presOf" srcId="{B3839288-1047-1642-82E5-DF1326F9330E}" destId="{48ED9C94-2803-7A47-818D-7E8C01CE8951}" srcOrd="1" destOrd="0" presId="urn:microsoft.com/office/officeart/2005/8/layout/process5"/>
    <dgm:cxn modelId="{6D6B7C86-41D9-0946-A4ED-D351C9CE1370}" type="presOf" srcId="{16A047F9-FDD5-E041-9D01-B58ABD496EA9}" destId="{01B91DBF-938C-154F-B25E-B81A67A2CA41}" srcOrd="0" destOrd="0" presId="urn:microsoft.com/office/officeart/2005/8/layout/process5"/>
    <dgm:cxn modelId="{08275C9A-D525-164F-99F3-3D6C4B9CD48A}" srcId="{87F84B3C-8442-124A-AFCE-EEDBB96F2184}" destId="{BE367B50-8418-AD45-A82F-0B234CDAC833}" srcOrd="2" destOrd="0" parTransId="{BB6356F0-DEC9-874A-A048-013655FE6CA9}" sibTransId="{7B545400-9D9B-EF4F-B715-36D86C49119A}"/>
    <dgm:cxn modelId="{292A6D9E-BCE9-4149-ADFC-3BD4F5D05FBF}" type="presOf" srcId="{4F153CB6-AA86-6F43-9CAE-BC0D750CA3BB}" destId="{B549B019-00A6-D347-A3B5-441810BB00F0}" srcOrd="0" destOrd="0" presId="urn:microsoft.com/office/officeart/2005/8/layout/process5"/>
    <dgm:cxn modelId="{96DB63AA-1191-D841-A2F4-415E6775710A}" type="presOf" srcId="{4F153CB6-AA86-6F43-9CAE-BC0D750CA3BB}" destId="{8AA6879E-EEA9-584C-9FC7-E4B62F5B27A1}" srcOrd="1" destOrd="0" presId="urn:microsoft.com/office/officeart/2005/8/layout/process5"/>
    <dgm:cxn modelId="{4F54B1D2-7415-374C-A6DB-DC9E1DC30552}" type="presOf" srcId="{48789585-71F4-D048-B727-580374047722}" destId="{A84D1953-0549-084C-8D80-80BE172F177D}" srcOrd="0" destOrd="0" presId="urn:microsoft.com/office/officeart/2005/8/layout/process5"/>
    <dgm:cxn modelId="{6E5EF4DB-CDF6-4D41-8C09-C8E7667E1740}" type="presOf" srcId="{6EB25B8B-652C-9746-9A25-529D854E0326}" destId="{5A809DC9-027E-6C4A-B90B-04AA3F82C69A}" srcOrd="1" destOrd="0" presId="urn:microsoft.com/office/officeart/2005/8/layout/process5"/>
    <dgm:cxn modelId="{37F6D9EC-30AF-9143-913B-AA8BB340C8AC}" type="presOf" srcId="{16A047F9-FDD5-E041-9D01-B58ABD496EA9}" destId="{E823A438-C163-AF41-AB70-8D44EF6DD60E}" srcOrd="1" destOrd="0" presId="urn:microsoft.com/office/officeart/2005/8/layout/process5"/>
    <dgm:cxn modelId="{26D936EE-B37D-C34A-9D08-B1B511DD3A0B}" type="presOf" srcId="{87F84B3C-8442-124A-AFCE-EEDBB96F2184}" destId="{5ADC18CA-F537-394D-9A00-1C5BC726CD30}" srcOrd="0" destOrd="0" presId="urn:microsoft.com/office/officeart/2005/8/layout/process5"/>
    <dgm:cxn modelId="{F656F0EF-6654-464D-A4DB-6DE63BFB462C}" type="presOf" srcId="{166734BF-304C-3640-B65E-C7D6FD1C825A}" destId="{B6FFF29D-8AB1-294D-B4B5-4FE17A249DA5}" srcOrd="0" destOrd="0" presId="urn:microsoft.com/office/officeart/2005/8/layout/process5"/>
    <dgm:cxn modelId="{FFD9364E-EE18-EC4B-A925-A25849C3D5C3}" type="presParOf" srcId="{5ADC18CA-F537-394D-9A00-1C5BC726CD30}" destId="{B3907B62-2948-C544-87CC-F35FAF9EBFE8}" srcOrd="0" destOrd="0" presId="urn:microsoft.com/office/officeart/2005/8/layout/process5"/>
    <dgm:cxn modelId="{ED569A9A-5C32-5845-891B-A0F19F8D4F58}" type="presParOf" srcId="{5ADC18CA-F537-394D-9A00-1C5BC726CD30}" destId="{E99FD7B9-6613-4849-98E3-1507D3E8373D}" srcOrd="1" destOrd="0" presId="urn:microsoft.com/office/officeart/2005/8/layout/process5"/>
    <dgm:cxn modelId="{1D477858-4AA0-9148-AEB1-1C08CDCC652A}" type="presParOf" srcId="{E99FD7B9-6613-4849-98E3-1507D3E8373D}" destId="{48ED9C94-2803-7A47-818D-7E8C01CE8951}" srcOrd="0" destOrd="0" presId="urn:microsoft.com/office/officeart/2005/8/layout/process5"/>
    <dgm:cxn modelId="{1811A2CD-18F7-404F-8AE5-960AB53BD5F7}" type="presParOf" srcId="{5ADC18CA-F537-394D-9A00-1C5BC726CD30}" destId="{B6FFF29D-8AB1-294D-B4B5-4FE17A249DA5}" srcOrd="2" destOrd="0" presId="urn:microsoft.com/office/officeart/2005/8/layout/process5"/>
    <dgm:cxn modelId="{BEE1457D-20C8-8B43-AA4E-0E9A1E7AADF7}" type="presParOf" srcId="{5ADC18CA-F537-394D-9A00-1C5BC726CD30}" destId="{FBBD30FF-BCAA-8443-AE64-291E23543618}" srcOrd="3" destOrd="0" presId="urn:microsoft.com/office/officeart/2005/8/layout/process5"/>
    <dgm:cxn modelId="{DA69B70A-4540-6E47-98C8-882B142B3F5A}" type="presParOf" srcId="{FBBD30FF-BCAA-8443-AE64-291E23543618}" destId="{5A809DC9-027E-6C4A-B90B-04AA3F82C69A}" srcOrd="0" destOrd="0" presId="urn:microsoft.com/office/officeart/2005/8/layout/process5"/>
    <dgm:cxn modelId="{0AF43952-B407-ED4C-B6EB-E37759DE1194}" type="presParOf" srcId="{5ADC18CA-F537-394D-9A00-1C5BC726CD30}" destId="{9B4B2EA2-B153-2943-AAFD-18D2AD11DEBD}" srcOrd="4" destOrd="0" presId="urn:microsoft.com/office/officeart/2005/8/layout/process5"/>
    <dgm:cxn modelId="{4F5A8784-63A3-C443-B290-9957E3CDE00D}" type="presParOf" srcId="{5ADC18CA-F537-394D-9A00-1C5BC726CD30}" destId="{2D746233-2C18-D94B-94C7-879629192A8B}" srcOrd="5" destOrd="0" presId="urn:microsoft.com/office/officeart/2005/8/layout/process5"/>
    <dgm:cxn modelId="{CBF8B3AB-082D-F741-A86B-17095B156890}" type="presParOf" srcId="{2D746233-2C18-D94B-94C7-879629192A8B}" destId="{B7CE9F8E-4E14-1749-A89A-0F1B3A7169D5}" srcOrd="0" destOrd="0" presId="urn:microsoft.com/office/officeart/2005/8/layout/process5"/>
    <dgm:cxn modelId="{3CF87549-D24C-FA43-BACC-4B08FEFB6DFA}" type="presParOf" srcId="{5ADC18CA-F537-394D-9A00-1C5BC726CD30}" destId="{8E0AE199-BF88-2B4F-AE9F-FD704C94D100}" srcOrd="6" destOrd="0" presId="urn:microsoft.com/office/officeart/2005/8/layout/process5"/>
    <dgm:cxn modelId="{772027C0-EBC6-3E41-83E9-A06CC54059E0}" type="presParOf" srcId="{5ADC18CA-F537-394D-9A00-1C5BC726CD30}" destId="{B549B019-00A6-D347-A3B5-441810BB00F0}" srcOrd="7" destOrd="0" presId="urn:microsoft.com/office/officeart/2005/8/layout/process5"/>
    <dgm:cxn modelId="{240A9233-6C1F-DC41-BCF5-6D1E64B314D8}" type="presParOf" srcId="{B549B019-00A6-D347-A3B5-441810BB00F0}" destId="{8AA6879E-EEA9-584C-9FC7-E4B62F5B27A1}" srcOrd="0" destOrd="0" presId="urn:microsoft.com/office/officeart/2005/8/layout/process5"/>
    <dgm:cxn modelId="{40EFB8B7-398A-3448-9593-29564C3BAEA8}" type="presParOf" srcId="{5ADC18CA-F537-394D-9A00-1C5BC726CD30}" destId="{6C8B79A9-4DB2-244C-A52B-2A6A63DD5261}" srcOrd="8" destOrd="0" presId="urn:microsoft.com/office/officeart/2005/8/layout/process5"/>
    <dgm:cxn modelId="{A752B356-C0AF-AC47-957E-E70F610FDB88}" type="presParOf" srcId="{5ADC18CA-F537-394D-9A00-1C5BC726CD30}" destId="{01B91DBF-938C-154F-B25E-B81A67A2CA41}" srcOrd="9" destOrd="0" presId="urn:microsoft.com/office/officeart/2005/8/layout/process5"/>
    <dgm:cxn modelId="{CB43593C-D3F1-2540-8777-C5C93F8EFCB3}" type="presParOf" srcId="{01B91DBF-938C-154F-B25E-B81A67A2CA41}" destId="{E823A438-C163-AF41-AB70-8D44EF6DD60E}" srcOrd="0" destOrd="0" presId="urn:microsoft.com/office/officeart/2005/8/layout/process5"/>
    <dgm:cxn modelId="{6E8662F6-102D-974F-B60A-6E609AFAE4FF}" type="presParOf" srcId="{5ADC18CA-F537-394D-9A00-1C5BC726CD30}" destId="{A84D1953-0549-084C-8D80-80BE172F177D}"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34A4C8C-D8F5-194A-B410-7C846DA5A3C5}" type="doc">
      <dgm:prSet loTypeId="urn:microsoft.com/office/officeart/2005/8/layout/process4" loCatId="" qsTypeId="urn:microsoft.com/office/officeart/2005/8/quickstyle/simple2" qsCatId="simple" csTypeId="urn:microsoft.com/office/officeart/2005/8/colors/colorful4" csCatId="colorful" phldr="1"/>
      <dgm:spPr/>
      <dgm:t>
        <a:bodyPr/>
        <a:lstStyle/>
        <a:p>
          <a:endParaRPr lang="id-ID"/>
        </a:p>
      </dgm:t>
    </dgm:pt>
    <dgm:pt modelId="{96950A0A-A867-D34C-B32D-881FA7EAC704}">
      <dgm:prSet phldrT="[Teks]" custT="1"/>
      <dgm:spPr/>
      <dgm:t>
        <a:bodyPr/>
        <a:lstStyle/>
        <a:p>
          <a:r>
            <a:rPr lang="id-ID" sz="2000" dirty="0"/>
            <a:t>menjual atau memberi minuman atau bahan yang memabukkan kepada orang yang sedang dalam keadaan mabuk</a:t>
          </a:r>
        </a:p>
      </dgm:t>
    </dgm:pt>
    <dgm:pt modelId="{8EA0A5D8-0458-014A-AAFD-F3773FF21C6E}" type="parTrans" cxnId="{162FA9A0-E0F9-7141-951A-6422D440B084}">
      <dgm:prSet/>
      <dgm:spPr/>
      <dgm:t>
        <a:bodyPr/>
        <a:lstStyle/>
        <a:p>
          <a:endParaRPr lang="id-ID"/>
        </a:p>
      </dgm:t>
    </dgm:pt>
    <dgm:pt modelId="{E07F0FD8-EEFE-7E45-A438-126B30B1FA0F}" type="sibTrans" cxnId="{162FA9A0-E0F9-7141-951A-6422D440B084}">
      <dgm:prSet/>
      <dgm:spPr/>
      <dgm:t>
        <a:bodyPr/>
        <a:lstStyle/>
        <a:p>
          <a:endParaRPr lang="id-ID"/>
        </a:p>
      </dgm:t>
    </dgm:pt>
    <dgm:pt modelId="{45358FB5-A5D9-5B49-95E8-06D25354B7DB}">
      <dgm:prSet phldrT="[Teks]"/>
      <dgm:spPr/>
      <dgm:t>
        <a:bodyPr/>
        <a:lstStyle/>
        <a:p>
          <a:r>
            <a:rPr lang="id-ID" dirty="0"/>
            <a:t>pidana penjara paling lama 1 tahun atau pidana denda paling banyak kategori II.</a:t>
          </a:r>
        </a:p>
      </dgm:t>
    </dgm:pt>
    <dgm:pt modelId="{EB313DF9-E7D7-A447-8589-CBBC7396F9AE}" type="parTrans" cxnId="{D8BF69B1-BF9D-5D46-B46E-9B319CC4494A}">
      <dgm:prSet/>
      <dgm:spPr/>
      <dgm:t>
        <a:bodyPr/>
        <a:lstStyle/>
        <a:p>
          <a:endParaRPr lang="id-ID"/>
        </a:p>
      </dgm:t>
    </dgm:pt>
    <dgm:pt modelId="{124840AF-8B56-A94F-AC2E-6D19FE07EA96}" type="sibTrans" cxnId="{D8BF69B1-BF9D-5D46-B46E-9B319CC4494A}">
      <dgm:prSet/>
      <dgm:spPr/>
      <dgm:t>
        <a:bodyPr/>
        <a:lstStyle/>
        <a:p>
          <a:endParaRPr lang="id-ID"/>
        </a:p>
      </dgm:t>
    </dgm:pt>
    <dgm:pt modelId="{EEB36CDB-637F-8245-9392-79CE12B36D33}">
      <dgm:prSet phldrT="[Teks]"/>
      <dgm:spPr/>
      <dgm:t>
        <a:bodyPr/>
        <a:lstStyle/>
        <a:p>
          <a:r>
            <a:rPr lang="id-ID" dirty="0"/>
            <a:t>menjual atau memberi minuman atau bahan yang memabukkan kepada Anak</a:t>
          </a:r>
        </a:p>
      </dgm:t>
    </dgm:pt>
    <dgm:pt modelId="{2B602EF6-A0DA-004F-B25D-9D4E0F95D794}" type="parTrans" cxnId="{76860B9B-5665-064F-8109-F2264CF80FBE}">
      <dgm:prSet/>
      <dgm:spPr/>
      <dgm:t>
        <a:bodyPr/>
        <a:lstStyle/>
        <a:p>
          <a:endParaRPr lang="id-ID"/>
        </a:p>
      </dgm:t>
    </dgm:pt>
    <dgm:pt modelId="{BE9C01CE-04AF-5E48-A645-F1981E6E34E6}" type="sibTrans" cxnId="{76860B9B-5665-064F-8109-F2264CF80FBE}">
      <dgm:prSet/>
      <dgm:spPr/>
      <dgm:t>
        <a:bodyPr/>
        <a:lstStyle/>
        <a:p>
          <a:endParaRPr lang="id-ID"/>
        </a:p>
      </dgm:t>
    </dgm:pt>
    <dgm:pt modelId="{B5F77C88-87FC-674D-81EC-F31391EFFE97}">
      <dgm:prSet phldrT="[Teks]"/>
      <dgm:spPr/>
      <dgm:t>
        <a:bodyPr/>
        <a:lstStyle/>
        <a:p>
          <a:r>
            <a:rPr lang="id-ID" dirty="0"/>
            <a:t>pidana penjara paling lama 2 tahun atau pidana denda paling banyak kategori II.</a:t>
          </a:r>
        </a:p>
      </dgm:t>
    </dgm:pt>
    <dgm:pt modelId="{63891BEA-F0C2-0147-87FA-D047B107C6C9}" type="parTrans" cxnId="{0DF71EFF-281B-D04A-859A-36616AB81CF1}">
      <dgm:prSet/>
      <dgm:spPr/>
      <dgm:t>
        <a:bodyPr/>
        <a:lstStyle/>
        <a:p>
          <a:endParaRPr lang="id-ID"/>
        </a:p>
      </dgm:t>
    </dgm:pt>
    <dgm:pt modelId="{FE7CB944-17AA-2241-A827-F2F691BFF828}" type="sibTrans" cxnId="{0DF71EFF-281B-D04A-859A-36616AB81CF1}">
      <dgm:prSet/>
      <dgm:spPr/>
      <dgm:t>
        <a:bodyPr/>
        <a:lstStyle/>
        <a:p>
          <a:endParaRPr lang="id-ID"/>
        </a:p>
      </dgm:t>
    </dgm:pt>
    <dgm:pt modelId="{E6A326B9-9BD0-3548-A257-22DD3095FDC3}">
      <dgm:prSet phldrT="[Teks]" custT="1"/>
      <dgm:spPr/>
      <dgm:t>
        <a:bodyPr/>
        <a:lstStyle/>
        <a:p>
          <a:r>
            <a:rPr lang="id-ID" sz="2000" dirty="0"/>
            <a:t>dengan Kekerasan atau Ancaman Kekerasan memaksa seseorang meminum atau memakai bahan yang memabukkan</a:t>
          </a:r>
        </a:p>
      </dgm:t>
    </dgm:pt>
    <dgm:pt modelId="{61689692-924F-BB47-A972-89F2DBC299AC}" type="parTrans" cxnId="{D6AACC39-A7CB-A74E-90D6-B4D3C9F7A4BF}">
      <dgm:prSet/>
      <dgm:spPr/>
      <dgm:t>
        <a:bodyPr/>
        <a:lstStyle/>
        <a:p>
          <a:endParaRPr lang="id-ID"/>
        </a:p>
      </dgm:t>
    </dgm:pt>
    <dgm:pt modelId="{8A7872C2-DDA0-A54D-BA32-39F2336AEEAB}" type="sibTrans" cxnId="{D6AACC39-A7CB-A74E-90D6-B4D3C9F7A4BF}">
      <dgm:prSet/>
      <dgm:spPr/>
      <dgm:t>
        <a:bodyPr/>
        <a:lstStyle/>
        <a:p>
          <a:endParaRPr lang="id-ID"/>
        </a:p>
      </dgm:t>
    </dgm:pt>
    <dgm:pt modelId="{E7DBCD83-997F-A24A-8AA6-0BA86993D1D5}">
      <dgm:prSet phldrT="[Teks]"/>
      <dgm:spPr/>
      <dgm:t>
        <a:bodyPr/>
        <a:lstStyle/>
        <a:p>
          <a:r>
            <a:rPr lang="id-ID" dirty="0"/>
            <a:t>pidana penjara paling lama 3 tahun atau pidana denda paling banyak kategori III.</a:t>
          </a:r>
        </a:p>
      </dgm:t>
    </dgm:pt>
    <dgm:pt modelId="{3D05B68F-319B-A040-89EF-E67B6525B9D2}" type="parTrans" cxnId="{C9EAF70C-882F-6B4A-88D1-791481A2AF50}">
      <dgm:prSet/>
      <dgm:spPr/>
      <dgm:t>
        <a:bodyPr/>
        <a:lstStyle/>
        <a:p>
          <a:endParaRPr lang="id-ID"/>
        </a:p>
      </dgm:t>
    </dgm:pt>
    <dgm:pt modelId="{FA6A4A04-5263-064C-BA7B-C568ECD66249}" type="sibTrans" cxnId="{C9EAF70C-882F-6B4A-88D1-791481A2AF50}">
      <dgm:prSet/>
      <dgm:spPr/>
      <dgm:t>
        <a:bodyPr/>
        <a:lstStyle/>
        <a:p>
          <a:endParaRPr lang="id-ID"/>
        </a:p>
      </dgm:t>
    </dgm:pt>
    <dgm:pt modelId="{02227F5C-8B5B-384F-91FB-46EB4C296046}" type="pres">
      <dgm:prSet presAssocID="{D34A4C8C-D8F5-194A-B410-7C846DA5A3C5}" presName="Name0" presStyleCnt="0">
        <dgm:presLayoutVars>
          <dgm:dir/>
          <dgm:animLvl val="lvl"/>
          <dgm:resizeHandles val="exact"/>
        </dgm:presLayoutVars>
      </dgm:prSet>
      <dgm:spPr/>
    </dgm:pt>
    <dgm:pt modelId="{21DB97E1-8AFB-A647-B046-3513B8B2F440}" type="pres">
      <dgm:prSet presAssocID="{E6A326B9-9BD0-3548-A257-22DD3095FDC3}" presName="boxAndChildren" presStyleCnt="0"/>
      <dgm:spPr/>
    </dgm:pt>
    <dgm:pt modelId="{4185C4DB-3E34-464E-BA88-23E06B63FBB7}" type="pres">
      <dgm:prSet presAssocID="{E6A326B9-9BD0-3548-A257-22DD3095FDC3}" presName="parentTextBox" presStyleLbl="node1" presStyleIdx="0" presStyleCnt="3"/>
      <dgm:spPr/>
    </dgm:pt>
    <dgm:pt modelId="{DED75A2B-7781-E743-9ECF-5581FDE9DC2D}" type="pres">
      <dgm:prSet presAssocID="{E6A326B9-9BD0-3548-A257-22DD3095FDC3}" presName="entireBox" presStyleLbl="node1" presStyleIdx="0" presStyleCnt="3"/>
      <dgm:spPr/>
    </dgm:pt>
    <dgm:pt modelId="{EF6A31CB-F7AB-3B41-A31A-191780BEDAEB}" type="pres">
      <dgm:prSet presAssocID="{E6A326B9-9BD0-3548-A257-22DD3095FDC3}" presName="descendantBox" presStyleCnt="0"/>
      <dgm:spPr/>
    </dgm:pt>
    <dgm:pt modelId="{F572977D-E37E-FA41-8C51-1E455DCD2CA3}" type="pres">
      <dgm:prSet presAssocID="{E7DBCD83-997F-A24A-8AA6-0BA86993D1D5}" presName="childTextBox" presStyleLbl="fgAccFollowNode1" presStyleIdx="0" presStyleCnt="3">
        <dgm:presLayoutVars>
          <dgm:bulletEnabled val="1"/>
        </dgm:presLayoutVars>
      </dgm:prSet>
      <dgm:spPr/>
    </dgm:pt>
    <dgm:pt modelId="{E8624B34-6F98-344E-AC84-E8A218026CEA}" type="pres">
      <dgm:prSet presAssocID="{BE9C01CE-04AF-5E48-A645-F1981E6E34E6}" presName="sp" presStyleCnt="0"/>
      <dgm:spPr/>
    </dgm:pt>
    <dgm:pt modelId="{0F6363C5-743C-0142-B1B4-116A923E1BAA}" type="pres">
      <dgm:prSet presAssocID="{EEB36CDB-637F-8245-9392-79CE12B36D33}" presName="arrowAndChildren" presStyleCnt="0"/>
      <dgm:spPr/>
    </dgm:pt>
    <dgm:pt modelId="{DF57BCAF-293A-1845-ABAB-69E93533A1ED}" type="pres">
      <dgm:prSet presAssocID="{EEB36CDB-637F-8245-9392-79CE12B36D33}" presName="parentTextArrow" presStyleLbl="node1" presStyleIdx="0" presStyleCnt="3"/>
      <dgm:spPr/>
    </dgm:pt>
    <dgm:pt modelId="{D06EB0D3-B7A2-AF49-A063-78344A24BFCC}" type="pres">
      <dgm:prSet presAssocID="{EEB36CDB-637F-8245-9392-79CE12B36D33}" presName="arrow" presStyleLbl="node1" presStyleIdx="1" presStyleCnt="3"/>
      <dgm:spPr/>
    </dgm:pt>
    <dgm:pt modelId="{85A3C847-5182-DD42-87E4-E92829D80BA6}" type="pres">
      <dgm:prSet presAssocID="{EEB36CDB-637F-8245-9392-79CE12B36D33}" presName="descendantArrow" presStyleCnt="0"/>
      <dgm:spPr/>
    </dgm:pt>
    <dgm:pt modelId="{0B51A0D9-7104-9B47-9FEC-99B369887548}" type="pres">
      <dgm:prSet presAssocID="{B5F77C88-87FC-674D-81EC-F31391EFFE97}" presName="childTextArrow" presStyleLbl="fgAccFollowNode1" presStyleIdx="1" presStyleCnt="3">
        <dgm:presLayoutVars>
          <dgm:bulletEnabled val="1"/>
        </dgm:presLayoutVars>
      </dgm:prSet>
      <dgm:spPr/>
    </dgm:pt>
    <dgm:pt modelId="{2FB1648B-5224-7F49-ADE9-381F1AD1DE29}" type="pres">
      <dgm:prSet presAssocID="{E07F0FD8-EEFE-7E45-A438-126B30B1FA0F}" presName="sp" presStyleCnt="0"/>
      <dgm:spPr/>
    </dgm:pt>
    <dgm:pt modelId="{5C8CFDFD-AA8B-BA4C-9D82-E60B1C1E08D7}" type="pres">
      <dgm:prSet presAssocID="{96950A0A-A867-D34C-B32D-881FA7EAC704}" presName="arrowAndChildren" presStyleCnt="0"/>
      <dgm:spPr/>
    </dgm:pt>
    <dgm:pt modelId="{0233B2D2-238F-7148-A4E1-5A63056AD189}" type="pres">
      <dgm:prSet presAssocID="{96950A0A-A867-D34C-B32D-881FA7EAC704}" presName="parentTextArrow" presStyleLbl="node1" presStyleIdx="1" presStyleCnt="3"/>
      <dgm:spPr/>
    </dgm:pt>
    <dgm:pt modelId="{2777FD41-FAE9-514C-8A1C-5F9634D3316B}" type="pres">
      <dgm:prSet presAssocID="{96950A0A-A867-D34C-B32D-881FA7EAC704}" presName="arrow" presStyleLbl="node1" presStyleIdx="2" presStyleCnt="3"/>
      <dgm:spPr/>
    </dgm:pt>
    <dgm:pt modelId="{12F8B72A-3016-9840-A674-DA4A6F3340FE}" type="pres">
      <dgm:prSet presAssocID="{96950A0A-A867-D34C-B32D-881FA7EAC704}" presName="descendantArrow" presStyleCnt="0"/>
      <dgm:spPr/>
    </dgm:pt>
    <dgm:pt modelId="{A78C85A3-456A-8A45-9190-F3B0C6804A61}" type="pres">
      <dgm:prSet presAssocID="{45358FB5-A5D9-5B49-95E8-06D25354B7DB}" presName="childTextArrow" presStyleLbl="fgAccFollowNode1" presStyleIdx="2" presStyleCnt="3">
        <dgm:presLayoutVars>
          <dgm:bulletEnabled val="1"/>
        </dgm:presLayoutVars>
      </dgm:prSet>
      <dgm:spPr/>
    </dgm:pt>
  </dgm:ptLst>
  <dgm:cxnLst>
    <dgm:cxn modelId="{E8816B05-3D4C-2548-82B3-B38BF2217D37}" type="presOf" srcId="{96950A0A-A867-D34C-B32D-881FA7EAC704}" destId="{0233B2D2-238F-7148-A4E1-5A63056AD189}" srcOrd="0" destOrd="0" presId="urn:microsoft.com/office/officeart/2005/8/layout/process4"/>
    <dgm:cxn modelId="{8468F00C-2C94-EB4B-BCE6-89C6253360AC}" type="presOf" srcId="{EEB36CDB-637F-8245-9392-79CE12B36D33}" destId="{D06EB0D3-B7A2-AF49-A063-78344A24BFCC}" srcOrd="1" destOrd="0" presId="urn:microsoft.com/office/officeart/2005/8/layout/process4"/>
    <dgm:cxn modelId="{C9EAF70C-882F-6B4A-88D1-791481A2AF50}" srcId="{E6A326B9-9BD0-3548-A257-22DD3095FDC3}" destId="{E7DBCD83-997F-A24A-8AA6-0BA86993D1D5}" srcOrd="0" destOrd="0" parTransId="{3D05B68F-319B-A040-89EF-E67B6525B9D2}" sibTransId="{FA6A4A04-5263-064C-BA7B-C568ECD66249}"/>
    <dgm:cxn modelId="{EC70F82F-6B2D-E643-ADD0-367A50CAE1E0}" type="presOf" srcId="{E6A326B9-9BD0-3548-A257-22DD3095FDC3}" destId="{4185C4DB-3E34-464E-BA88-23E06B63FBB7}" srcOrd="0" destOrd="0" presId="urn:microsoft.com/office/officeart/2005/8/layout/process4"/>
    <dgm:cxn modelId="{52AE9032-FBFB-F74E-B80B-8F514FB25C6D}" type="presOf" srcId="{E7DBCD83-997F-A24A-8AA6-0BA86993D1D5}" destId="{F572977D-E37E-FA41-8C51-1E455DCD2CA3}" srcOrd="0" destOrd="0" presId="urn:microsoft.com/office/officeart/2005/8/layout/process4"/>
    <dgm:cxn modelId="{D6AACC39-A7CB-A74E-90D6-B4D3C9F7A4BF}" srcId="{D34A4C8C-D8F5-194A-B410-7C846DA5A3C5}" destId="{E6A326B9-9BD0-3548-A257-22DD3095FDC3}" srcOrd="2" destOrd="0" parTransId="{61689692-924F-BB47-A972-89F2DBC299AC}" sibTransId="{8A7872C2-DDA0-A54D-BA32-39F2336AEEAB}"/>
    <dgm:cxn modelId="{87941D43-BF8B-4B46-ACB4-46F96E07BC34}" type="presOf" srcId="{45358FB5-A5D9-5B49-95E8-06D25354B7DB}" destId="{A78C85A3-456A-8A45-9190-F3B0C6804A61}" srcOrd="0" destOrd="0" presId="urn:microsoft.com/office/officeart/2005/8/layout/process4"/>
    <dgm:cxn modelId="{315DC099-532A-A641-802B-E4BCF45E1C36}" type="presOf" srcId="{D34A4C8C-D8F5-194A-B410-7C846DA5A3C5}" destId="{02227F5C-8B5B-384F-91FB-46EB4C296046}" srcOrd="0" destOrd="0" presId="urn:microsoft.com/office/officeart/2005/8/layout/process4"/>
    <dgm:cxn modelId="{5FCF4D9A-DC08-3241-A533-82E0FF600A80}" type="presOf" srcId="{E6A326B9-9BD0-3548-A257-22DD3095FDC3}" destId="{DED75A2B-7781-E743-9ECF-5581FDE9DC2D}" srcOrd="1" destOrd="0" presId="urn:microsoft.com/office/officeart/2005/8/layout/process4"/>
    <dgm:cxn modelId="{76860B9B-5665-064F-8109-F2264CF80FBE}" srcId="{D34A4C8C-D8F5-194A-B410-7C846DA5A3C5}" destId="{EEB36CDB-637F-8245-9392-79CE12B36D33}" srcOrd="1" destOrd="0" parTransId="{2B602EF6-A0DA-004F-B25D-9D4E0F95D794}" sibTransId="{BE9C01CE-04AF-5E48-A645-F1981E6E34E6}"/>
    <dgm:cxn modelId="{162FA9A0-E0F9-7141-951A-6422D440B084}" srcId="{D34A4C8C-D8F5-194A-B410-7C846DA5A3C5}" destId="{96950A0A-A867-D34C-B32D-881FA7EAC704}" srcOrd="0" destOrd="0" parTransId="{8EA0A5D8-0458-014A-AAFD-F3773FF21C6E}" sibTransId="{E07F0FD8-EEFE-7E45-A438-126B30B1FA0F}"/>
    <dgm:cxn modelId="{EBC593A3-4AA9-CC4A-909A-28FEA0ACF2F7}" type="presOf" srcId="{B5F77C88-87FC-674D-81EC-F31391EFFE97}" destId="{0B51A0D9-7104-9B47-9FEC-99B369887548}" srcOrd="0" destOrd="0" presId="urn:microsoft.com/office/officeart/2005/8/layout/process4"/>
    <dgm:cxn modelId="{D8BF69B1-BF9D-5D46-B46E-9B319CC4494A}" srcId="{96950A0A-A867-D34C-B32D-881FA7EAC704}" destId="{45358FB5-A5D9-5B49-95E8-06D25354B7DB}" srcOrd="0" destOrd="0" parTransId="{EB313DF9-E7D7-A447-8589-CBBC7396F9AE}" sibTransId="{124840AF-8B56-A94F-AC2E-6D19FE07EA96}"/>
    <dgm:cxn modelId="{E6831DD7-1B39-E341-8A08-5F0442678904}" type="presOf" srcId="{96950A0A-A867-D34C-B32D-881FA7EAC704}" destId="{2777FD41-FAE9-514C-8A1C-5F9634D3316B}" srcOrd="1" destOrd="0" presId="urn:microsoft.com/office/officeart/2005/8/layout/process4"/>
    <dgm:cxn modelId="{357C40ED-F022-794F-A365-406C3C09AFF9}" type="presOf" srcId="{EEB36CDB-637F-8245-9392-79CE12B36D33}" destId="{DF57BCAF-293A-1845-ABAB-69E93533A1ED}" srcOrd="0" destOrd="0" presId="urn:microsoft.com/office/officeart/2005/8/layout/process4"/>
    <dgm:cxn modelId="{0DF71EFF-281B-D04A-859A-36616AB81CF1}" srcId="{EEB36CDB-637F-8245-9392-79CE12B36D33}" destId="{B5F77C88-87FC-674D-81EC-F31391EFFE97}" srcOrd="0" destOrd="0" parTransId="{63891BEA-F0C2-0147-87FA-D047B107C6C9}" sibTransId="{FE7CB944-17AA-2241-A827-F2F691BFF828}"/>
    <dgm:cxn modelId="{6D830E4E-0287-AC43-832C-DCE0B42726F8}" type="presParOf" srcId="{02227F5C-8B5B-384F-91FB-46EB4C296046}" destId="{21DB97E1-8AFB-A647-B046-3513B8B2F440}" srcOrd="0" destOrd="0" presId="urn:microsoft.com/office/officeart/2005/8/layout/process4"/>
    <dgm:cxn modelId="{019F3357-9896-3340-B13F-027D78DC7386}" type="presParOf" srcId="{21DB97E1-8AFB-A647-B046-3513B8B2F440}" destId="{4185C4DB-3E34-464E-BA88-23E06B63FBB7}" srcOrd="0" destOrd="0" presId="urn:microsoft.com/office/officeart/2005/8/layout/process4"/>
    <dgm:cxn modelId="{A0B16219-D3DF-1746-8564-841B7B898AFA}" type="presParOf" srcId="{21DB97E1-8AFB-A647-B046-3513B8B2F440}" destId="{DED75A2B-7781-E743-9ECF-5581FDE9DC2D}" srcOrd="1" destOrd="0" presId="urn:microsoft.com/office/officeart/2005/8/layout/process4"/>
    <dgm:cxn modelId="{EF036E6C-84B9-C54E-ACB6-8AAA8D8F3086}" type="presParOf" srcId="{21DB97E1-8AFB-A647-B046-3513B8B2F440}" destId="{EF6A31CB-F7AB-3B41-A31A-191780BEDAEB}" srcOrd="2" destOrd="0" presId="urn:microsoft.com/office/officeart/2005/8/layout/process4"/>
    <dgm:cxn modelId="{3B4E0CA9-1108-0D40-9BB2-238C654E5663}" type="presParOf" srcId="{EF6A31CB-F7AB-3B41-A31A-191780BEDAEB}" destId="{F572977D-E37E-FA41-8C51-1E455DCD2CA3}" srcOrd="0" destOrd="0" presId="urn:microsoft.com/office/officeart/2005/8/layout/process4"/>
    <dgm:cxn modelId="{E247DA0F-7FC4-2544-B8DE-3556D164AC7C}" type="presParOf" srcId="{02227F5C-8B5B-384F-91FB-46EB4C296046}" destId="{E8624B34-6F98-344E-AC84-E8A218026CEA}" srcOrd="1" destOrd="0" presId="urn:microsoft.com/office/officeart/2005/8/layout/process4"/>
    <dgm:cxn modelId="{D66154FB-40CE-1240-8C67-8EB8287A6180}" type="presParOf" srcId="{02227F5C-8B5B-384F-91FB-46EB4C296046}" destId="{0F6363C5-743C-0142-B1B4-116A923E1BAA}" srcOrd="2" destOrd="0" presId="urn:microsoft.com/office/officeart/2005/8/layout/process4"/>
    <dgm:cxn modelId="{E53793FF-7433-6441-8E12-3426FD0933D2}" type="presParOf" srcId="{0F6363C5-743C-0142-B1B4-116A923E1BAA}" destId="{DF57BCAF-293A-1845-ABAB-69E93533A1ED}" srcOrd="0" destOrd="0" presId="urn:microsoft.com/office/officeart/2005/8/layout/process4"/>
    <dgm:cxn modelId="{BBDABC22-55F7-A841-93D9-916430B71E90}" type="presParOf" srcId="{0F6363C5-743C-0142-B1B4-116A923E1BAA}" destId="{D06EB0D3-B7A2-AF49-A063-78344A24BFCC}" srcOrd="1" destOrd="0" presId="urn:microsoft.com/office/officeart/2005/8/layout/process4"/>
    <dgm:cxn modelId="{78A4161D-7CA1-E348-BBCA-791E1759C8D3}" type="presParOf" srcId="{0F6363C5-743C-0142-B1B4-116A923E1BAA}" destId="{85A3C847-5182-DD42-87E4-E92829D80BA6}" srcOrd="2" destOrd="0" presId="urn:microsoft.com/office/officeart/2005/8/layout/process4"/>
    <dgm:cxn modelId="{0A585116-7897-FD41-8BC5-A315E6703DD7}" type="presParOf" srcId="{85A3C847-5182-DD42-87E4-E92829D80BA6}" destId="{0B51A0D9-7104-9B47-9FEC-99B369887548}" srcOrd="0" destOrd="0" presId="urn:microsoft.com/office/officeart/2005/8/layout/process4"/>
    <dgm:cxn modelId="{1A67AFF4-C908-7E4C-AA38-F14BD8C9C921}" type="presParOf" srcId="{02227F5C-8B5B-384F-91FB-46EB4C296046}" destId="{2FB1648B-5224-7F49-ADE9-381F1AD1DE29}" srcOrd="3" destOrd="0" presId="urn:microsoft.com/office/officeart/2005/8/layout/process4"/>
    <dgm:cxn modelId="{FF3A656E-0DB8-F24A-AC5E-8CF4C98C5FFE}" type="presParOf" srcId="{02227F5C-8B5B-384F-91FB-46EB4C296046}" destId="{5C8CFDFD-AA8B-BA4C-9D82-E60B1C1E08D7}" srcOrd="4" destOrd="0" presId="urn:microsoft.com/office/officeart/2005/8/layout/process4"/>
    <dgm:cxn modelId="{800D79F7-4C69-6E44-898E-FC7E1550D5F7}" type="presParOf" srcId="{5C8CFDFD-AA8B-BA4C-9D82-E60B1C1E08D7}" destId="{0233B2D2-238F-7148-A4E1-5A63056AD189}" srcOrd="0" destOrd="0" presId="urn:microsoft.com/office/officeart/2005/8/layout/process4"/>
    <dgm:cxn modelId="{4AAD30E1-C341-5548-AD0D-44CB95044BE7}" type="presParOf" srcId="{5C8CFDFD-AA8B-BA4C-9D82-E60B1C1E08D7}" destId="{2777FD41-FAE9-514C-8A1C-5F9634D3316B}" srcOrd="1" destOrd="0" presId="urn:microsoft.com/office/officeart/2005/8/layout/process4"/>
    <dgm:cxn modelId="{D7FADE0B-2C96-4840-B98D-ABC5D0A8A02A}" type="presParOf" srcId="{5C8CFDFD-AA8B-BA4C-9D82-E60B1C1E08D7}" destId="{12F8B72A-3016-9840-A674-DA4A6F3340FE}" srcOrd="2" destOrd="0" presId="urn:microsoft.com/office/officeart/2005/8/layout/process4"/>
    <dgm:cxn modelId="{BE14EE59-8BDB-AB4C-9C25-88758E029EAD}" type="presParOf" srcId="{12F8B72A-3016-9840-A674-DA4A6F3340FE}" destId="{A78C85A3-456A-8A45-9190-F3B0C6804A6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EF0FC7F-DA66-8542-89C6-788C589405AE}" type="doc">
      <dgm:prSet loTypeId="urn:microsoft.com/office/officeart/2005/8/layout/radial4" loCatId="" qsTypeId="urn:microsoft.com/office/officeart/2005/8/quickstyle/simple1" qsCatId="simple" csTypeId="urn:microsoft.com/office/officeart/2005/8/colors/colorful2" csCatId="colorful" phldr="1"/>
      <dgm:spPr/>
      <dgm:t>
        <a:bodyPr/>
        <a:lstStyle/>
        <a:p>
          <a:endParaRPr lang="id-ID"/>
        </a:p>
      </dgm:t>
    </dgm:pt>
    <dgm:pt modelId="{31DF273C-57AA-254C-9762-280E64932FAE}">
      <dgm:prSet phldrT="[Teks]" custT="1"/>
      <dgm:spPr/>
      <dgm:t>
        <a:bodyPr/>
        <a:lstStyle/>
        <a:p>
          <a:r>
            <a:rPr lang="id-ID" sz="2000" b="1" dirty="0"/>
            <a:t>Pidana penjara paling lama 4 tahun atau pidana denda paling banyak kategori IV.</a:t>
          </a:r>
        </a:p>
      </dgm:t>
    </dgm:pt>
    <dgm:pt modelId="{96AD2A22-9BA4-F644-93FC-1E55CFE4D335}" type="parTrans" cxnId="{74EB73D6-009F-F94B-8DC1-1128C8A8C4BA}">
      <dgm:prSet/>
      <dgm:spPr/>
      <dgm:t>
        <a:bodyPr/>
        <a:lstStyle/>
        <a:p>
          <a:endParaRPr lang="id-ID"/>
        </a:p>
      </dgm:t>
    </dgm:pt>
    <dgm:pt modelId="{E6EC9F12-98C1-9647-9980-95BF9DF403DC}" type="sibTrans" cxnId="{74EB73D6-009F-F94B-8DC1-1128C8A8C4BA}">
      <dgm:prSet/>
      <dgm:spPr/>
      <dgm:t>
        <a:bodyPr/>
        <a:lstStyle/>
        <a:p>
          <a:endParaRPr lang="id-ID"/>
        </a:p>
      </dgm:t>
    </dgm:pt>
    <dgm:pt modelId="{550F4688-411A-174E-910B-BD6F2904E8B6}">
      <dgm:prSet phldrT="[Teks]"/>
      <dgm:spPr/>
      <dgm:t>
        <a:bodyPr/>
        <a:lstStyle/>
        <a:p>
          <a:r>
            <a:rPr lang="id-ID" dirty="0"/>
            <a:t>Menyerahkan anak </a:t>
          </a:r>
          <a:r>
            <a:rPr lang="id-ID" dirty="0" err="1"/>
            <a:t>utk</a:t>
          </a:r>
          <a:r>
            <a:rPr lang="id-ID" dirty="0"/>
            <a:t> dijadikan pengemis</a:t>
          </a:r>
        </a:p>
      </dgm:t>
    </dgm:pt>
    <dgm:pt modelId="{2484B3AD-8055-A24F-9F83-EFE90D388FEC}" type="parTrans" cxnId="{DA956CFA-D773-4744-A52F-53398A9AE220}">
      <dgm:prSet/>
      <dgm:spPr/>
      <dgm:t>
        <a:bodyPr/>
        <a:lstStyle/>
        <a:p>
          <a:endParaRPr lang="id-ID"/>
        </a:p>
      </dgm:t>
    </dgm:pt>
    <dgm:pt modelId="{A99CCEE1-1F6F-244E-8223-EE6E9B661C5E}" type="sibTrans" cxnId="{DA956CFA-D773-4744-A52F-53398A9AE220}">
      <dgm:prSet/>
      <dgm:spPr/>
      <dgm:t>
        <a:bodyPr/>
        <a:lstStyle/>
        <a:p>
          <a:endParaRPr lang="id-ID"/>
        </a:p>
      </dgm:t>
    </dgm:pt>
    <dgm:pt modelId="{0C625A7F-3F1A-1A4C-B12A-F49608AB79A4}">
      <dgm:prSet phldrT="[Teks]"/>
      <dgm:spPr/>
      <dgm:t>
        <a:bodyPr/>
        <a:lstStyle/>
        <a:p>
          <a:r>
            <a:rPr lang="id-ID" dirty="0"/>
            <a:t>Menerima anak </a:t>
          </a:r>
          <a:r>
            <a:rPr lang="id-ID" dirty="0" err="1"/>
            <a:t>utk</a:t>
          </a:r>
          <a:r>
            <a:rPr lang="id-ID" dirty="0"/>
            <a:t> dimanfaatkan </a:t>
          </a:r>
          <a:r>
            <a:rPr lang="id-ID" dirty="0" err="1"/>
            <a:t>sbg</a:t>
          </a:r>
          <a:r>
            <a:rPr lang="id-ID" dirty="0"/>
            <a:t> pengemis</a:t>
          </a:r>
        </a:p>
      </dgm:t>
    </dgm:pt>
    <dgm:pt modelId="{159B679A-0A71-934E-BFE8-68525D150380}" type="parTrans" cxnId="{0CC2BCE2-6243-C341-BFB6-40331A2DFED2}">
      <dgm:prSet/>
      <dgm:spPr/>
      <dgm:t>
        <a:bodyPr/>
        <a:lstStyle/>
        <a:p>
          <a:endParaRPr lang="id-ID"/>
        </a:p>
      </dgm:t>
    </dgm:pt>
    <dgm:pt modelId="{A74DE173-AE0F-9B4B-812D-C92CD0B84CE5}" type="sibTrans" cxnId="{0CC2BCE2-6243-C341-BFB6-40331A2DFED2}">
      <dgm:prSet/>
      <dgm:spPr/>
      <dgm:t>
        <a:bodyPr/>
        <a:lstStyle/>
        <a:p>
          <a:endParaRPr lang="id-ID"/>
        </a:p>
      </dgm:t>
    </dgm:pt>
    <dgm:pt modelId="{A4E93429-C993-4845-AA7A-86381F9B2A6E}" type="pres">
      <dgm:prSet presAssocID="{3EF0FC7F-DA66-8542-89C6-788C589405AE}" presName="cycle" presStyleCnt="0">
        <dgm:presLayoutVars>
          <dgm:chMax val="1"/>
          <dgm:dir/>
          <dgm:animLvl val="ctr"/>
          <dgm:resizeHandles val="exact"/>
        </dgm:presLayoutVars>
      </dgm:prSet>
      <dgm:spPr/>
    </dgm:pt>
    <dgm:pt modelId="{9FB98FBF-EFEC-5B44-B889-6B1D9555CACE}" type="pres">
      <dgm:prSet presAssocID="{31DF273C-57AA-254C-9762-280E64932FAE}" presName="centerShape" presStyleLbl="node0" presStyleIdx="0" presStyleCnt="1"/>
      <dgm:spPr/>
    </dgm:pt>
    <dgm:pt modelId="{A6E55627-792E-7B45-B758-9FB16165D99D}" type="pres">
      <dgm:prSet presAssocID="{2484B3AD-8055-A24F-9F83-EFE90D388FEC}" presName="parTrans" presStyleLbl="bgSibTrans2D1" presStyleIdx="0" presStyleCnt="2"/>
      <dgm:spPr/>
    </dgm:pt>
    <dgm:pt modelId="{617CB5BC-D423-AD4F-9EDB-4128DAB352E2}" type="pres">
      <dgm:prSet presAssocID="{550F4688-411A-174E-910B-BD6F2904E8B6}" presName="node" presStyleLbl="node1" presStyleIdx="0" presStyleCnt="2">
        <dgm:presLayoutVars>
          <dgm:bulletEnabled val="1"/>
        </dgm:presLayoutVars>
      </dgm:prSet>
      <dgm:spPr/>
    </dgm:pt>
    <dgm:pt modelId="{A1EAC669-40C9-2F4E-9210-3E2BF816DD1E}" type="pres">
      <dgm:prSet presAssocID="{159B679A-0A71-934E-BFE8-68525D150380}" presName="parTrans" presStyleLbl="bgSibTrans2D1" presStyleIdx="1" presStyleCnt="2"/>
      <dgm:spPr/>
    </dgm:pt>
    <dgm:pt modelId="{CE057F32-F4E1-7845-973A-8CDC4D3C8A2E}" type="pres">
      <dgm:prSet presAssocID="{0C625A7F-3F1A-1A4C-B12A-F49608AB79A4}" presName="node" presStyleLbl="node1" presStyleIdx="1" presStyleCnt="2">
        <dgm:presLayoutVars>
          <dgm:bulletEnabled val="1"/>
        </dgm:presLayoutVars>
      </dgm:prSet>
      <dgm:spPr/>
    </dgm:pt>
  </dgm:ptLst>
  <dgm:cxnLst>
    <dgm:cxn modelId="{6DDFEB6C-F08A-044E-92F0-DB10D9A3855A}" type="presOf" srcId="{2484B3AD-8055-A24F-9F83-EFE90D388FEC}" destId="{A6E55627-792E-7B45-B758-9FB16165D99D}" srcOrd="0" destOrd="0" presId="urn:microsoft.com/office/officeart/2005/8/layout/radial4"/>
    <dgm:cxn modelId="{733F7F70-FEA4-124D-B3BC-046FDBBE482F}" type="presOf" srcId="{0C625A7F-3F1A-1A4C-B12A-F49608AB79A4}" destId="{CE057F32-F4E1-7845-973A-8CDC4D3C8A2E}" srcOrd="0" destOrd="0" presId="urn:microsoft.com/office/officeart/2005/8/layout/radial4"/>
    <dgm:cxn modelId="{DC32D19E-99DD-F44A-9FDC-1D3A0660A5A4}" type="presOf" srcId="{31DF273C-57AA-254C-9762-280E64932FAE}" destId="{9FB98FBF-EFEC-5B44-B889-6B1D9555CACE}" srcOrd="0" destOrd="0" presId="urn:microsoft.com/office/officeart/2005/8/layout/radial4"/>
    <dgm:cxn modelId="{11AEF0CD-1EA8-7B42-9D64-DC331E32A419}" type="presOf" srcId="{159B679A-0A71-934E-BFE8-68525D150380}" destId="{A1EAC669-40C9-2F4E-9210-3E2BF816DD1E}" srcOrd="0" destOrd="0" presId="urn:microsoft.com/office/officeart/2005/8/layout/radial4"/>
    <dgm:cxn modelId="{74EB73D6-009F-F94B-8DC1-1128C8A8C4BA}" srcId="{3EF0FC7F-DA66-8542-89C6-788C589405AE}" destId="{31DF273C-57AA-254C-9762-280E64932FAE}" srcOrd="0" destOrd="0" parTransId="{96AD2A22-9BA4-F644-93FC-1E55CFE4D335}" sibTransId="{E6EC9F12-98C1-9647-9980-95BF9DF403DC}"/>
    <dgm:cxn modelId="{0CC2BCE2-6243-C341-BFB6-40331A2DFED2}" srcId="{31DF273C-57AA-254C-9762-280E64932FAE}" destId="{0C625A7F-3F1A-1A4C-B12A-F49608AB79A4}" srcOrd="1" destOrd="0" parTransId="{159B679A-0A71-934E-BFE8-68525D150380}" sibTransId="{A74DE173-AE0F-9B4B-812D-C92CD0B84CE5}"/>
    <dgm:cxn modelId="{11FC51EE-4C25-8C42-8AEF-DC86A45932C6}" type="presOf" srcId="{3EF0FC7F-DA66-8542-89C6-788C589405AE}" destId="{A4E93429-C993-4845-AA7A-86381F9B2A6E}" srcOrd="0" destOrd="0" presId="urn:microsoft.com/office/officeart/2005/8/layout/radial4"/>
    <dgm:cxn modelId="{BDAC08F2-CB99-524F-B57A-72ED78292C73}" type="presOf" srcId="{550F4688-411A-174E-910B-BD6F2904E8B6}" destId="{617CB5BC-D423-AD4F-9EDB-4128DAB352E2}" srcOrd="0" destOrd="0" presId="urn:microsoft.com/office/officeart/2005/8/layout/radial4"/>
    <dgm:cxn modelId="{DA956CFA-D773-4744-A52F-53398A9AE220}" srcId="{31DF273C-57AA-254C-9762-280E64932FAE}" destId="{550F4688-411A-174E-910B-BD6F2904E8B6}" srcOrd="0" destOrd="0" parTransId="{2484B3AD-8055-A24F-9F83-EFE90D388FEC}" sibTransId="{A99CCEE1-1F6F-244E-8223-EE6E9B661C5E}"/>
    <dgm:cxn modelId="{586F19DD-AEEF-7D40-993E-7DFBF1C3B0B1}" type="presParOf" srcId="{A4E93429-C993-4845-AA7A-86381F9B2A6E}" destId="{9FB98FBF-EFEC-5B44-B889-6B1D9555CACE}" srcOrd="0" destOrd="0" presId="urn:microsoft.com/office/officeart/2005/8/layout/radial4"/>
    <dgm:cxn modelId="{CCAAA6F7-32F5-F946-8B90-4C77B5342863}" type="presParOf" srcId="{A4E93429-C993-4845-AA7A-86381F9B2A6E}" destId="{A6E55627-792E-7B45-B758-9FB16165D99D}" srcOrd="1" destOrd="0" presId="urn:microsoft.com/office/officeart/2005/8/layout/radial4"/>
    <dgm:cxn modelId="{F6B12323-349B-9B48-A14D-2CFBF33AEB64}" type="presParOf" srcId="{A4E93429-C993-4845-AA7A-86381F9B2A6E}" destId="{617CB5BC-D423-AD4F-9EDB-4128DAB352E2}" srcOrd="2" destOrd="0" presId="urn:microsoft.com/office/officeart/2005/8/layout/radial4"/>
    <dgm:cxn modelId="{457C6ED7-0CF9-CD44-B8C5-EB9198C725CD}" type="presParOf" srcId="{A4E93429-C993-4845-AA7A-86381F9B2A6E}" destId="{A1EAC669-40C9-2F4E-9210-3E2BF816DD1E}" srcOrd="3" destOrd="0" presId="urn:microsoft.com/office/officeart/2005/8/layout/radial4"/>
    <dgm:cxn modelId="{08DE5123-6452-8A47-8A82-AC7440AE7A19}" type="presParOf" srcId="{A4E93429-C993-4845-AA7A-86381F9B2A6E}" destId="{CE057F32-F4E1-7845-973A-8CDC4D3C8A2E}"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9BDB0B0-2500-0549-B71B-A334BE2B9398}" type="doc">
      <dgm:prSet loTypeId="urn:microsoft.com/office/officeart/2008/layout/HorizontalMultiLevelHierarchy" loCatId="" qsTypeId="urn:microsoft.com/office/officeart/2005/8/quickstyle/simple2" qsCatId="simple" csTypeId="urn:microsoft.com/office/officeart/2005/8/colors/colorful1" csCatId="colorful" phldr="1"/>
      <dgm:spPr/>
      <dgm:t>
        <a:bodyPr/>
        <a:lstStyle/>
        <a:p>
          <a:endParaRPr lang="id-ID"/>
        </a:p>
      </dgm:t>
    </dgm:pt>
    <dgm:pt modelId="{3D8D18CC-DC96-1842-86EB-CB340A378B1C}">
      <dgm:prSet phldrT="[Teks]"/>
      <dgm:spPr/>
      <dgm:t>
        <a:bodyPr/>
        <a:lstStyle/>
        <a:p>
          <a:r>
            <a:rPr lang="id-ID" dirty="0"/>
            <a:t>pidana penjara paling lama 9 (sembilan) tahun atau pidana denda paling banyak kategori VI, </a:t>
          </a:r>
          <a:r>
            <a:rPr lang="id-ID" b="1" dirty="0"/>
            <a:t>tanpa izin</a:t>
          </a:r>
        </a:p>
      </dgm:t>
    </dgm:pt>
    <dgm:pt modelId="{1A4BFF89-8203-B748-B849-8A561D8EC46B}" type="parTrans" cxnId="{C4ACBA9B-858F-C74A-B1E1-9CCFA2B74CA3}">
      <dgm:prSet/>
      <dgm:spPr/>
      <dgm:t>
        <a:bodyPr/>
        <a:lstStyle/>
        <a:p>
          <a:endParaRPr lang="id-ID"/>
        </a:p>
      </dgm:t>
    </dgm:pt>
    <dgm:pt modelId="{6D8C8A6E-480C-7E43-9236-7D8120CA63F0}" type="sibTrans" cxnId="{C4ACBA9B-858F-C74A-B1E1-9CCFA2B74CA3}">
      <dgm:prSet/>
      <dgm:spPr/>
      <dgm:t>
        <a:bodyPr/>
        <a:lstStyle/>
        <a:p>
          <a:endParaRPr lang="id-ID"/>
        </a:p>
      </dgm:t>
    </dgm:pt>
    <dgm:pt modelId="{279EF328-913D-B044-A77A-E5BA65AADD97}">
      <dgm:prSet phldrT="[Teks]"/>
      <dgm:spPr/>
      <dgm:t>
        <a:bodyPr/>
        <a:lstStyle/>
        <a:p>
          <a:r>
            <a:rPr lang="id-ID" dirty="0"/>
            <a:t>menawarkan atau memberi kesempatan untuk main judi dan menjadikan sebagai mata pencaharian</a:t>
          </a:r>
        </a:p>
      </dgm:t>
    </dgm:pt>
    <dgm:pt modelId="{0C5A6C4C-875F-AC4D-91B0-132998AB5A70}" type="parTrans" cxnId="{9ECF582E-0330-C24D-95CB-A79C4D6128D5}">
      <dgm:prSet/>
      <dgm:spPr/>
      <dgm:t>
        <a:bodyPr/>
        <a:lstStyle/>
        <a:p>
          <a:endParaRPr lang="id-ID"/>
        </a:p>
      </dgm:t>
    </dgm:pt>
    <dgm:pt modelId="{32E5C896-7E69-CE44-80B0-49F376768091}" type="sibTrans" cxnId="{9ECF582E-0330-C24D-95CB-A79C4D6128D5}">
      <dgm:prSet/>
      <dgm:spPr/>
      <dgm:t>
        <a:bodyPr/>
        <a:lstStyle/>
        <a:p>
          <a:endParaRPr lang="id-ID"/>
        </a:p>
      </dgm:t>
    </dgm:pt>
    <dgm:pt modelId="{14928BA4-5282-F540-A146-71B06FC1FED6}">
      <dgm:prSet phldrT="[Teks]"/>
      <dgm:spPr/>
      <dgm:t>
        <a:bodyPr/>
        <a:lstStyle/>
        <a:p>
          <a:r>
            <a:rPr lang="id-ID" dirty="0"/>
            <a:t>menawarkan atau memberi kesempatan kepada umum untuk main judi atau turut serta dalam perusahaan </a:t>
          </a:r>
          <a:r>
            <a:rPr lang="id-ID" dirty="0" err="1"/>
            <a:t>perudian</a:t>
          </a:r>
          <a:r>
            <a:rPr lang="id-ID" dirty="0"/>
            <a:t>,</a:t>
          </a:r>
        </a:p>
      </dgm:t>
    </dgm:pt>
    <dgm:pt modelId="{E45F2BEB-4DC2-AD4E-9941-5458A4828234}" type="parTrans" cxnId="{0252AEA7-866C-9140-A534-18315D5F6735}">
      <dgm:prSet/>
      <dgm:spPr/>
      <dgm:t>
        <a:bodyPr/>
        <a:lstStyle/>
        <a:p>
          <a:endParaRPr lang="id-ID"/>
        </a:p>
      </dgm:t>
    </dgm:pt>
    <dgm:pt modelId="{86D2DBF7-CE30-7C40-8010-6DE044B9DAF5}" type="sibTrans" cxnId="{0252AEA7-866C-9140-A534-18315D5F6735}">
      <dgm:prSet/>
      <dgm:spPr/>
      <dgm:t>
        <a:bodyPr/>
        <a:lstStyle/>
        <a:p>
          <a:endParaRPr lang="id-ID"/>
        </a:p>
      </dgm:t>
    </dgm:pt>
    <dgm:pt modelId="{3DFE0315-A494-D74B-B876-FC781C93B1CA}">
      <dgm:prSet phldrT="[Teks]"/>
      <dgm:spPr/>
      <dgm:t>
        <a:bodyPr/>
        <a:lstStyle/>
        <a:p>
          <a:r>
            <a:rPr lang="id-ID" dirty="0"/>
            <a:t>menjadikan turut serta pada permainan judi sebagai mata pencaharian</a:t>
          </a:r>
        </a:p>
      </dgm:t>
    </dgm:pt>
    <dgm:pt modelId="{B82461FB-026B-C54E-8CD3-E13E9DA6E46B}" type="parTrans" cxnId="{0AA46137-902E-8D40-A242-1DFEC0D53065}">
      <dgm:prSet/>
      <dgm:spPr/>
      <dgm:t>
        <a:bodyPr/>
        <a:lstStyle/>
        <a:p>
          <a:endParaRPr lang="id-ID"/>
        </a:p>
      </dgm:t>
    </dgm:pt>
    <dgm:pt modelId="{D2D68005-EF4F-FA45-88ED-76FA27417689}" type="sibTrans" cxnId="{0AA46137-902E-8D40-A242-1DFEC0D53065}">
      <dgm:prSet/>
      <dgm:spPr/>
      <dgm:t>
        <a:bodyPr/>
        <a:lstStyle/>
        <a:p>
          <a:endParaRPr lang="id-ID"/>
        </a:p>
      </dgm:t>
    </dgm:pt>
    <dgm:pt modelId="{35DCDF06-8868-A349-866D-80EB4DA41E9E}" type="pres">
      <dgm:prSet presAssocID="{B9BDB0B0-2500-0549-B71B-A334BE2B9398}" presName="Name0" presStyleCnt="0">
        <dgm:presLayoutVars>
          <dgm:chPref val="1"/>
          <dgm:dir/>
          <dgm:animOne val="branch"/>
          <dgm:animLvl val="lvl"/>
          <dgm:resizeHandles val="exact"/>
        </dgm:presLayoutVars>
      </dgm:prSet>
      <dgm:spPr/>
    </dgm:pt>
    <dgm:pt modelId="{7F45CC28-1FAD-CE44-A560-8E9567401D3C}" type="pres">
      <dgm:prSet presAssocID="{3D8D18CC-DC96-1842-86EB-CB340A378B1C}" presName="root1" presStyleCnt="0"/>
      <dgm:spPr/>
    </dgm:pt>
    <dgm:pt modelId="{0FC3F96A-E747-A449-9B52-58AD4857DC2C}" type="pres">
      <dgm:prSet presAssocID="{3D8D18CC-DC96-1842-86EB-CB340A378B1C}" presName="LevelOneTextNode" presStyleLbl="node0" presStyleIdx="0" presStyleCnt="1" custAng="5400000" custScaleY="53369" custLinFactNeighborX="-92976" custLinFactNeighborY="1426">
        <dgm:presLayoutVars>
          <dgm:chPref val="3"/>
        </dgm:presLayoutVars>
      </dgm:prSet>
      <dgm:spPr/>
    </dgm:pt>
    <dgm:pt modelId="{A3C612A7-4E31-9D45-9F05-5E0598EDF4DF}" type="pres">
      <dgm:prSet presAssocID="{3D8D18CC-DC96-1842-86EB-CB340A378B1C}" presName="level2hierChild" presStyleCnt="0"/>
      <dgm:spPr/>
    </dgm:pt>
    <dgm:pt modelId="{987B757C-A151-5F48-9BED-F43B9D18316C}" type="pres">
      <dgm:prSet presAssocID="{0C5A6C4C-875F-AC4D-91B0-132998AB5A70}" presName="conn2-1" presStyleLbl="parChTrans1D2" presStyleIdx="0" presStyleCnt="3"/>
      <dgm:spPr/>
    </dgm:pt>
    <dgm:pt modelId="{FAC30847-F038-CA42-A0F9-F91BA8660226}" type="pres">
      <dgm:prSet presAssocID="{0C5A6C4C-875F-AC4D-91B0-132998AB5A70}" presName="connTx" presStyleLbl="parChTrans1D2" presStyleIdx="0" presStyleCnt="3"/>
      <dgm:spPr/>
    </dgm:pt>
    <dgm:pt modelId="{3F6CD594-129C-EC4E-9736-E3F2B0F95C01}" type="pres">
      <dgm:prSet presAssocID="{279EF328-913D-B044-A77A-E5BA65AADD97}" presName="root2" presStyleCnt="0"/>
      <dgm:spPr/>
    </dgm:pt>
    <dgm:pt modelId="{D436888E-D4D4-2249-8F85-0ED1F35F8846}" type="pres">
      <dgm:prSet presAssocID="{279EF328-913D-B044-A77A-E5BA65AADD97}" presName="LevelTwoTextNode" presStyleLbl="node2" presStyleIdx="0" presStyleCnt="3">
        <dgm:presLayoutVars>
          <dgm:chPref val="3"/>
        </dgm:presLayoutVars>
      </dgm:prSet>
      <dgm:spPr/>
    </dgm:pt>
    <dgm:pt modelId="{1F787979-915D-234F-B8DE-279A4FCC34FC}" type="pres">
      <dgm:prSet presAssocID="{279EF328-913D-B044-A77A-E5BA65AADD97}" presName="level3hierChild" presStyleCnt="0"/>
      <dgm:spPr/>
    </dgm:pt>
    <dgm:pt modelId="{7695BFD9-0454-0840-AB6F-E9C5F99D9DA8}" type="pres">
      <dgm:prSet presAssocID="{E45F2BEB-4DC2-AD4E-9941-5458A4828234}" presName="conn2-1" presStyleLbl="parChTrans1D2" presStyleIdx="1" presStyleCnt="3"/>
      <dgm:spPr/>
    </dgm:pt>
    <dgm:pt modelId="{32690D31-A22C-9C4C-B12B-672CAD720F5D}" type="pres">
      <dgm:prSet presAssocID="{E45F2BEB-4DC2-AD4E-9941-5458A4828234}" presName="connTx" presStyleLbl="parChTrans1D2" presStyleIdx="1" presStyleCnt="3"/>
      <dgm:spPr/>
    </dgm:pt>
    <dgm:pt modelId="{CA6838CB-B69D-AE41-8E73-BB05CA1357A8}" type="pres">
      <dgm:prSet presAssocID="{14928BA4-5282-F540-A146-71B06FC1FED6}" presName="root2" presStyleCnt="0"/>
      <dgm:spPr/>
    </dgm:pt>
    <dgm:pt modelId="{CB9CF7C0-ED0F-BA4D-8922-078AA0E46C45}" type="pres">
      <dgm:prSet presAssocID="{14928BA4-5282-F540-A146-71B06FC1FED6}" presName="LevelTwoTextNode" presStyleLbl="node2" presStyleIdx="1" presStyleCnt="3">
        <dgm:presLayoutVars>
          <dgm:chPref val="3"/>
        </dgm:presLayoutVars>
      </dgm:prSet>
      <dgm:spPr/>
    </dgm:pt>
    <dgm:pt modelId="{17EBE20D-3456-5B4D-B739-4D8D6285FFB0}" type="pres">
      <dgm:prSet presAssocID="{14928BA4-5282-F540-A146-71B06FC1FED6}" presName="level3hierChild" presStyleCnt="0"/>
      <dgm:spPr/>
    </dgm:pt>
    <dgm:pt modelId="{8AB7C74B-4A4E-D045-A86B-8A45D418B27F}" type="pres">
      <dgm:prSet presAssocID="{B82461FB-026B-C54E-8CD3-E13E9DA6E46B}" presName="conn2-1" presStyleLbl="parChTrans1D2" presStyleIdx="2" presStyleCnt="3"/>
      <dgm:spPr/>
    </dgm:pt>
    <dgm:pt modelId="{34635D2F-EE25-6C44-B8EA-A47BD2D5B083}" type="pres">
      <dgm:prSet presAssocID="{B82461FB-026B-C54E-8CD3-E13E9DA6E46B}" presName="connTx" presStyleLbl="parChTrans1D2" presStyleIdx="2" presStyleCnt="3"/>
      <dgm:spPr/>
    </dgm:pt>
    <dgm:pt modelId="{8E243EB5-7DCB-9441-9049-0C4AF369260E}" type="pres">
      <dgm:prSet presAssocID="{3DFE0315-A494-D74B-B876-FC781C93B1CA}" presName="root2" presStyleCnt="0"/>
      <dgm:spPr/>
    </dgm:pt>
    <dgm:pt modelId="{A0813920-1AE7-8E4C-9EC5-B2B865F8FCF1}" type="pres">
      <dgm:prSet presAssocID="{3DFE0315-A494-D74B-B876-FC781C93B1CA}" presName="LevelTwoTextNode" presStyleLbl="node2" presStyleIdx="2" presStyleCnt="3">
        <dgm:presLayoutVars>
          <dgm:chPref val="3"/>
        </dgm:presLayoutVars>
      </dgm:prSet>
      <dgm:spPr/>
    </dgm:pt>
    <dgm:pt modelId="{1F8F5EED-DCEE-9D46-9908-07425564ED5B}" type="pres">
      <dgm:prSet presAssocID="{3DFE0315-A494-D74B-B876-FC781C93B1CA}" presName="level3hierChild" presStyleCnt="0"/>
      <dgm:spPr/>
    </dgm:pt>
  </dgm:ptLst>
  <dgm:cxnLst>
    <dgm:cxn modelId="{51115F2B-576A-0540-B715-8F94ABE5B583}" type="presOf" srcId="{0C5A6C4C-875F-AC4D-91B0-132998AB5A70}" destId="{FAC30847-F038-CA42-A0F9-F91BA8660226}" srcOrd="1" destOrd="0" presId="urn:microsoft.com/office/officeart/2008/layout/HorizontalMultiLevelHierarchy"/>
    <dgm:cxn modelId="{9ECF582E-0330-C24D-95CB-A79C4D6128D5}" srcId="{3D8D18CC-DC96-1842-86EB-CB340A378B1C}" destId="{279EF328-913D-B044-A77A-E5BA65AADD97}" srcOrd="0" destOrd="0" parTransId="{0C5A6C4C-875F-AC4D-91B0-132998AB5A70}" sibTransId="{32E5C896-7E69-CE44-80B0-49F376768091}"/>
    <dgm:cxn modelId="{0AA46137-902E-8D40-A242-1DFEC0D53065}" srcId="{3D8D18CC-DC96-1842-86EB-CB340A378B1C}" destId="{3DFE0315-A494-D74B-B876-FC781C93B1CA}" srcOrd="2" destOrd="0" parTransId="{B82461FB-026B-C54E-8CD3-E13E9DA6E46B}" sibTransId="{D2D68005-EF4F-FA45-88ED-76FA27417689}"/>
    <dgm:cxn modelId="{73EC3938-E378-3A48-89C4-4838FF385DDE}" type="presOf" srcId="{279EF328-913D-B044-A77A-E5BA65AADD97}" destId="{D436888E-D4D4-2249-8F85-0ED1F35F8846}" srcOrd="0" destOrd="0" presId="urn:microsoft.com/office/officeart/2008/layout/HorizontalMultiLevelHierarchy"/>
    <dgm:cxn modelId="{0BB73C6A-F978-8346-BB6C-E0B42A9E47C2}" type="presOf" srcId="{3D8D18CC-DC96-1842-86EB-CB340A378B1C}" destId="{0FC3F96A-E747-A449-9B52-58AD4857DC2C}" srcOrd="0" destOrd="0" presId="urn:microsoft.com/office/officeart/2008/layout/HorizontalMultiLevelHierarchy"/>
    <dgm:cxn modelId="{A6C8EF6C-1D55-B145-8B75-561D88DA80D9}" type="presOf" srcId="{0C5A6C4C-875F-AC4D-91B0-132998AB5A70}" destId="{987B757C-A151-5F48-9BED-F43B9D18316C}" srcOrd="0" destOrd="0" presId="urn:microsoft.com/office/officeart/2008/layout/HorizontalMultiLevelHierarchy"/>
    <dgm:cxn modelId="{93FF026D-EF85-6345-986A-CFDB13FE5440}" type="presOf" srcId="{3DFE0315-A494-D74B-B876-FC781C93B1CA}" destId="{A0813920-1AE7-8E4C-9EC5-B2B865F8FCF1}" srcOrd="0" destOrd="0" presId="urn:microsoft.com/office/officeart/2008/layout/HorizontalMultiLevelHierarchy"/>
    <dgm:cxn modelId="{3DC2EE74-34B8-C740-9BF1-F65A3671790B}" type="presOf" srcId="{B9BDB0B0-2500-0549-B71B-A334BE2B9398}" destId="{35DCDF06-8868-A349-866D-80EB4DA41E9E}" srcOrd="0" destOrd="0" presId="urn:microsoft.com/office/officeart/2008/layout/HorizontalMultiLevelHierarchy"/>
    <dgm:cxn modelId="{11372C86-BC31-6C4A-AC4F-347EC1A17E99}" type="presOf" srcId="{14928BA4-5282-F540-A146-71B06FC1FED6}" destId="{CB9CF7C0-ED0F-BA4D-8922-078AA0E46C45}" srcOrd="0" destOrd="0" presId="urn:microsoft.com/office/officeart/2008/layout/HorizontalMultiLevelHierarchy"/>
    <dgm:cxn modelId="{2D879494-7631-694D-9812-26A266E9B404}" type="presOf" srcId="{B82461FB-026B-C54E-8CD3-E13E9DA6E46B}" destId="{34635D2F-EE25-6C44-B8EA-A47BD2D5B083}" srcOrd="1" destOrd="0" presId="urn:microsoft.com/office/officeart/2008/layout/HorizontalMultiLevelHierarchy"/>
    <dgm:cxn modelId="{C4ACBA9B-858F-C74A-B1E1-9CCFA2B74CA3}" srcId="{B9BDB0B0-2500-0549-B71B-A334BE2B9398}" destId="{3D8D18CC-DC96-1842-86EB-CB340A378B1C}" srcOrd="0" destOrd="0" parTransId="{1A4BFF89-8203-B748-B849-8A561D8EC46B}" sibTransId="{6D8C8A6E-480C-7E43-9236-7D8120CA63F0}"/>
    <dgm:cxn modelId="{0252AEA7-866C-9140-A534-18315D5F6735}" srcId="{3D8D18CC-DC96-1842-86EB-CB340A378B1C}" destId="{14928BA4-5282-F540-A146-71B06FC1FED6}" srcOrd="1" destOrd="0" parTransId="{E45F2BEB-4DC2-AD4E-9941-5458A4828234}" sibTransId="{86D2DBF7-CE30-7C40-8010-6DE044B9DAF5}"/>
    <dgm:cxn modelId="{E787C9BC-30C1-4244-9FCC-D5AC93C178D2}" type="presOf" srcId="{B82461FB-026B-C54E-8CD3-E13E9DA6E46B}" destId="{8AB7C74B-4A4E-D045-A86B-8A45D418B27F}" srcOrd="0" destOrd="0" presId="urn:microsoft.com/office/officeart/2008/layout/HorizontalMultiLevelHierarchy"/>
    <dgm:cxn modelId="{351D3FDC-AF8F-404D-A88C-B696A9B7698E}" type="presOf" srcId="{E45F2BEB-4DC2-AD4E-9941-5458A4828234}" destId="{32690D31-A22C-9C4C-B12B-672CAD720F5D}" srcOrd="1" destOrd="0" presId="urn:microsoft.com/office/officeart/2008/layout/HorizontalMultiLevelHierarchy"/>
    <dgm:cxn modelId="{1A26C5E7-2208-6544-87A1-A65047DF9661}" type="presOf" srcId="{E45F2BEB-4DC2-AD4E-9941-5458A4828234}" destId="{7695BFD9-0454-0840-AB6F-E9C5F99D9DA8}" srcOrd="0" destOrd="0" presId="urn:microsoft.com/office/officeart/2008/layout/HorizontalMultiLevelHierarchy"/>
    <dgm:cxn modelId="{CC4B7ADC-82CD-C14B-9253-0BCF49DCE433}" type="presParOf" srcId="{35DCDF06-8868-A349-866D-80EB4DA41E9E}" destId="{7F45CC28-1FAD-CE44-A560-8E9567401D3C}" srcOrd="0" destOrd="0" presId="urn:microsoft.com/office/officeart/2008/layout/HorizontalMultiLevelHierarchy"/>
    <dgm:cxn modelId="{6A8001DD-7437-C245-820B-BF4DAAD07D86}" type="presParOf" srcId="{7F45CC28-1FAD-CE44-A560-8E9567401D3C}" destId="{0FC3F96A-E747-A449-9B52-58AD4857DC2C}" srcOrd="0" destOrd="0" presId="urn:microsoft.com/office/officeart/2008/layout/HorizontalMultiLevelHierarchy"/>
    <dgm:cxn modelId="{0B5EF83D-A2D4-194C-AF9A-65F05DDB2FB3}" type="presParOf" srcId="{7F45CC28-1FAD-CE44-A560-8E9567401D3C}" destId="{A3C612A7-4E31-9D45-9F05-5E0598EDF4DF}" srcOrd="1" destOrd="0" presId="urn:microsoft.com/office/officeart/2008/layout/HorizontalMultiLevelHierarchy"/>
    <dgm:cxn modelId="{7525BE19-39D0-634D-A19C-47BF5923BEF1}" type="presParOf" srcId="{A3C612A7-4E31-9D45-9F05-5E0598EDF4DF}" destId="{987B757C-A151-5F48-9BED-F43B9D18316C}" srcOrd="0" destOrd="0" presId="urn:microsoft.com/office/officeart/2008/layout/HorizontalMultiLevelHierarchy"/>
    <dgm:cxn modelId="{A4DA93C0-C8B2-2C4C-B830-06B4B286E7D1}" type="presParOf" srcId="{987B757C-A151-5F48-9BED-F43B9D18316C}" destId="{FAC30847-F038-CA42-A0F9-F91BA8660226}" srcOrd="0" destOrd="0" presId="urn:microsoft.com/office/officeart/2008/layout/HorizontalMultiLevelHierarchy"/>
    <dgm:cxn modelId="{E502CBAC-9277-8D47-8583-8AA1FF5AEB85}" type="presParOf" srcId="{A3C612A7-4E31-9D45-9F05-5E0598EDF4DF}" destId="{3F6CD594-129C-EC4E-9736-E3F2B0F95C01}" srcOrd="1" destOrd="0" presId="urn:microsoft.com/office/officeart/2008/layout/HorizontalMultiLevelHierarchy"/>
    <dgm:cxn modelId="{EBEF0CA2-9ED8-294D-B743-B0C35E7C5CCB}" type="presParOf" srcId="{3F6CD594-129C-EC4E-9736-E3F2B0F95C01}" destId="{D436888E-D4D4-2249-8F85-0ED1F35F8846}" srcOrd="0" destOrd="0" presId="urn:microsoft.com/office/officeart/2008/layout/HorizontalMultiLevelHierarchy"/>
    <dgm:cxn modelId="{F1208530-D84D-924F-9288-FAF2B4CB24D4}" type="presParOf" srcId="{3F6CD594-129C-EC4E-9736-E3F2B0F95C01}" destId="{1F787979-915D-234F-B8DE-279A4FCC34FC}" srcOrd="1" destOrd="0" presId="urn:microsoft.com/office/officeart/2008/layout/HorizontalMultiLevelHierarchy"/>
    <dgm:cxn modelId="{66652797-1A9C-B248-8EEE-4DD89BD05156}" type="presParOf" srcId="{A3C612A7-4E31-9D45-9F05-5E0598EDF4DF}" destId="{7695BFD9-0454-0840-AB6F-E9C5F99D9DA8}" srcOrd="2" destOrd="0" presId="urn:microsoft.com/office/officeart/2008/layout/HorizontalMultiLevelHierarchy"/>
    <dgm:cxn modelId="{FE343B4F-B565-754B-9796-F78331C13652}" type="presParOf" srcId="{7695BFD9-0454-0840-AB6F-E9C5F99D9DA8}" destId="{32690D31-A22C-9C4C-B12B-672CAD720F5D}" srcOrd="0" destOrd="0" presId="urn:microsoft.com/office/officeart/2008/layout/HorizontalMultiLevelHierarchy"/>
    <dgm:cxn modelId="{4EBE522C-129E-BC46-9233-7085E06789F2}" type="presParOf" srcId="{A3C612A7-4E31-9D45-9F05-5E0598EDF4DF}" destId="{CA6838CB-B69D-AE41-8E73-BB05CA1357A8}" srcOrd="3" destOrd="0" presId="urn:microsoft.com/office/officeart/2008/layout/HorizontalMultiLevelHierarchy"/>
    <dgm:cxn modelId="{23E88DBE-FFE0-CC4D-BD4F-5274DC0FB513}" type="presParOf" srcId="{CA6838CB-B69D-AE41-8E73-BB05CA1357A8}" destId="{CB9CF7C0-ED0F-BA4D-8922-078AA0E46C45}" srcOrd="0" destOrd="0" presId="urn:microsoft.com/office/officeart/2008/layout/HorizontalMultiLevelHierarchy"/>
    <dgm:cxn modelId="{E7A82D16-9EFC-1045-82A5-DFCCDC80E6EC}" type="presParOf" srcId="{CA6838CB-B69D-AE41-8E73-BB05CA1357A8}" destId="{17EBE20D-3456-5B4D-B739-4D8D6285FFB0}" srcOrd="1" destOrd="0" presId="urn:microsoft.com/office/officeart/2008/layout/HorizontalMultiLevelHierarchy"/>
    <dgm:cxn modelId="{52C637DE-7368-EE40-8DAC-50FE1E306642}" type="presParOf" srcId="{A3C612A7-4E31-9D45-9F05-5E0598EDF4DF}" destId="{8AB7C74B-4A4E-D045-A86B-8A45D418B27F}" srcOrd="4" destOrd="0" presId="urn:microsoft.com/office/officeart/2008/layout/HorizontalMultiLevelHierarchy"/>
    <dgm:cxn modelId="{F03971D5-6ED9-D94D-9D89-9CC37DAAB2A9}" type="presParOf" srcId="{8AB7C74B-4A4E-D045-A86B-8A45D418B27F}" destId="{34635D2F-EE25-6C44-B8EA-A47BD2D5B083}" srcOrd="0" destOrd="0" presId="urn:microsoft.com/office/officeart/2008/layout/HorizontalMultiLevelHierarchy"/>
    <dgm:cxn modelId="{44EAC7C2-D781-1643-A473-D84DCC221AE6}" type="presParOf" srcId="{A3C612A7-4E31-9D45-9F05-5E0598EDF4DF}" destId="{8E243EB5-7DCB-9441-9049-0C4AF369260E}" srcOrd="5" destOrd="0" presId="urn:microsoft.com/office/officeart/2008/layout/HorizontalMultiLevelHierarchy"/>
    <dgm:cxn modelId="{7EDB3E18-E8FB-3D4F-9BF8-AB44D648ECEC}" type="presParOf" srcId="{8E243EB5-7DCB-9441-9049-0C4AF369260E}" destId="{A0813920-1AE7-8E4C-9EC5-B2B865F8FCF1}" srcOrd="0" destOrd="0" presId="urn:microsoft.com/office/officeart/2008/layout/HorizontalMultiLevelHierarchy"/>
    <dgm:cxn modelId="{0589E075-E43A-AC4D-BC95-1F97FA6C2C28}" type="presParOf" srcId="{8E243EB5-7DCB-9441-9049-0C4AF369260E}" destId="{1F8F5EED-DCEE-9D46-9908-07425564ED5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8717E-0EDD-754B-9823-B398C8CA3082}">
      <dsp:nvSpPr>
        <dsp:cNvPr id="0" name=""/>
        <dsp:cNvSpPr/>
      </dsp:nvSpPr>
      <dsp:spPr>
        <a:xfrm>
          <a:off x="3345308" y="0"/>
          <a:ext cx="5017963" cy="1822702"/>
        </a:xfrm>
        <a:prstGeom prst="rightArrow">
          <a:avLst>
            <a:gd name="adj1" fmla="val 75000"/>
            <a:gd name="adj2" fmla="val 50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id-ID" sz="2400" kern="1200" dirty="0"/>
            <a:t>Menggelapkan asal-usul orang</a:t>
          </a:r>
        </a:p>
      </dsp:txBody>
      <dsp:txXfrm>
        <a:off x="3345308" y="227838"/>
        <a:ext cx="4334450" cy="1367026"/>
      </dsp:txXfrm>
    </dsp:sp>
    <dsp:sp modelId="{1A4A62AB-79F7-8846-823C-D76B603A62A9}">
      <dsp:nvSpPr>
        <dsp:cNvPr id="0" name=""/>
        <dsp:cNvSpPr/>
      </dsp:nvSpPr>
      <dsp:spPr>
        <a:xfrm>
          <a:off x="0" y="0"/>
          <a:ext cx="3345308" cy="1822702"/>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id-ID" sz="2700" kern="1200" dirty="0"/>
            <a:t>Pidana penjara 6 tahun atau pidana denda paling banyak kategori V</a:t>
          </a:r>
        </a:p>
      </dsp:txBody>
      <dsp:txXfrm>
        <a:off x="88977" y="88977"/>
        <a:ext cx="3167354" cy="1644748"/>
      </dsp:txXfrm>
    </dsp:sp>
    <dsp:sp modelId="{5A7427A5-BDA5-5E4E-8D8C-F624FFF9ED62}">
      <dsp:nvSpPr>
        <dsp:cNvPr id="0" name=""/>
        <dsp:cNvSpPr/>
      </dsp:nvSpPr>
      <dsp:spPr>
        <a:xfrm>
          <a:off x="3345308" y="2004972"/>
          <a:ext cx="5017963" cy="1822702"/>
        </a:xfrm>
        <a:prstGeom prst="rightArrow">
          <a:avLst>
            <a:gd name="adj1" fmla="val 75000"/>
            <a:gd name="adj2" fmla="val 50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id-ID" sz="1400" kern="1200" dirty="0"/>
            <a:t>Melangsungkan perkawinan, padahal diketahui bahwa perkawinan yang ada menjadi penghalang yang sah untuk melangsungkan perkawinan tersebut;</a:t>
          </a:r>
        </a:p>
        <a:p>
          <a:pPr marL="114300" lvl="1" indent="-114300" algn="l" defTabSz="622300">
            <a:lnSpc>
              <a:spcPct val="90000"/>
            </a:lnSpc>
            <a:spcBef>
              <a:spcPct val="0"/>
            </a:spcBef>
            <a:spcAft>
              <a:spcPct val="15000"/>
            </a:spcAft>
            <a:buChar char="•"/>
          </a:pPr>
          <a:r>
            <a:rPr lang="id-ID" sz="1400" kern="1200" dirty="0"/>
            <a:t>Melangsungkan perkawinan, padahal diketahui bahwa perkawinan yang ada dari pihak lain menjadi penghalang yang sah untuk melangsungkan perkawinan tersebut.</a:t>
          </a:r>
        </a:p>
      </dsp:txBody>
      <dsp:txXfrm>
        <a:off x="3345308" y="2232810"/>
        <a:ext cx="4334450" cy="1367026"/>
      </dsp:txXfrm>
    </dsp:sp>
    <dsp:sp modelId="{62D1D148-A177-064D-814E-77487E917A6F}">
      <dsp:nvSpPr>
        <dsp:cNvPr id="0" name=""/>
        <dsp:cNvSpPr/>
      </dsp:nvSpPr>
      <dsp:spPr>
        <a:xfrm>
          <a:off x="0" y="2004972"/>
          <a:ext cx="3345308" cy="1822702"/>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id-ID" sz="2000" kern="1200" dirty="0"/>
            <a:t>Pidana penjara paling lama 4 tahun 6 Bulan atau pidana denda paling banyak kategori IV</a:t>
          </a:r>
        </a:p>
      </dsp:txBody>
      <dsp:txXfrm>
        <a:off x="88977" y="2093949"/>
        <a:ext cx="3167354" cy="1644748"/>
      </dsp:txXfrm>
    </dsp:sp>
    <dsp:sp modelId="{E0E233A0-9F02-9044-82B1-D00309ACDE50}">
      <dsp:nvSpPr>
        <dsp:cNvPr id="0" name=""/>
        <dsp:cNvSpPr/>
      </dsp:nvSpPr>
      <dsp:spPr>
        <a:xfrm>
          <a:off x="3345308" y="4009945"/>
          <a:ext cx="5017963" cy="1822702"/>
        </a:xfrm>
        <a:prstGeom prst="rightArrow">
          <a:avLst>
            <a:gd name="adj1" fmla="val 75000"/>
            <a:gd name="adj2" fmla="val 50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id-ID" sz="1800" kern="1200" dirty="0"/>
            <a:t>Menyembunyikan kepada pihak yang lain bahwa perkawinan yang ada menjadi penghalang yang sah untuk melangsungkan perkawinan tersebut,</a:t>
          </a:r>
        </a:p>
      </dsp:txBody>
      <dsp:txXfrm>
        <a:off x="3345308" y="4237783"/>
        <a:ext cx="4334450" cy="1367026"/>
      </dsp:txXfrm>
    </dsp:sp>
    <dsp:sp modelId="{2440DE19-2E7B-ED48-B0A7-593170217A28}">
      <dsp:nvSpPr>
        <dsp:cNvPr id="0" name=""/>
        <dsp:cNvSpPr/>
      </dsp:nvSpPr>
      <dsp:spPr>
        <a:xfrm>
          <a:off x="0" y="4009945"/>
          <a:ext cx="3345308" cy="1822702"/>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id-ID" sz="2700" kern="1200" dirty="0"/>
            <a:t>Pidana penjara paling 6 tahun atau pidana denda paling banyak kategori IV.</a:t>
          </a:r>
        </a:p>
      </dsp:txBody>
      <dsp:txXfrm>
        <a:off x="88977" y="4098922"/>
        <a:ext cx="3167354" cy="1644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D7602C-DDDD-1E4E-A02E-C50B8AE347AA}">
      <dsp:nvSpPr>
        <dsp:cNvPr id="0" name=""/>
        <dsp:cNvSpPr/>
      </dsp:nvSpPr>
      <dsp:spPr>
        <a:xfrm>
          <a:off x="1002" y="648068"/>
          <a:ext cx="3647514" cy="1823757"/>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id-ID" sz="4300" kern="1200" dirty="0"/>
            <a:t>Menggelapkan asal-usul orang</a:t>
          </a:r>
        </a:p>
      </dsp:txBody>
      <dsp:txXfrm>
        <a:off x="54418" y="701484"/>
        <a:ext cx="3540682" cy="1716925"/>
      </dsp:txXfrm>
    </dsp:sp>
    <dsp:sp modelId="{A6002CB4-6A06-214B-B7CA-05B029A11A0B}">
      <dsp:nvSpPr>
        <dsp:cNvPr id="0" name=""/>
        <dsp:cNvSpPr/>
      </dsp:nvSpPr>
      <dsp:spPr>
        <a:xfrm>
          <a:off x="365753" y="2471825"/>
          <a:ext cx="364751" cy="1656354"/>
        </a:xfrm>
        <a:custGeom>
          <a:avLst/>
          <a:gdLst/>
          <a:ahLst/>
          <a:cxnLst/>
          <a:rect l="0" t="0" r="0" b="0"/>
          <a:pathLst>
            <a:path>
              <a:moveTo>
                <a:pt x="0" y="0"/>
              </a:moveTo>
              <a:lnTo>
                <a:pt x="0" y="1656354"/>
              </a:lnTo>
              <a:lnTo>
                <a:pt x="364751" y="1656354"/>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A9AE637-DC7C-8A48-BE2C-DD775421A588}">
      <dsp:nvSpPr>
        <dsp:cNvPr id="0" name=""/>
        <dsp:cNvSpPr/>
      </dsp:nvSpPr>
      <dsp:spPr>
        <a:xfrm>
          <a:off x="730504" y="2927765"/>
          <a:ext cx="3494085" cy="2400830"/>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id-ID" sz="2000" kern="1200" dirty="0"/>
            <a:t>Segala bentuk perbuatan yang dilakukan dengan sengaja sehingga asal-usul seseorang menjadi tidak jelas, misalnya, menukar Anak, memungut Anak dikatakan Anaknya sendiri, atau identitas kelahiran Anak.</a:t>
          </a:r>
        </a:p>
      </dsp:txBody>
      <dsp:txXfrm>
        <a:off x="800822" y="2998083"/>
        <a:ext cx="3353449" cy="2260194"/>
      </dsp:txXfrm>
    </dsp:sp>
    <dsp:sp modelId="{DD121D90-13BD-284F-A977-C104BC13A4C5}">
      <dsp:nvSpPr>
        <dsp:cNvPr id="0" name=""/>
        <dsp:cNvSpPr/>
      </dsp:nvSpPr>
      <dsp:spPr>
        <a:xfrm>
          <a:off x="4560395" y="648068"/>
          <a:ext cx="3647514" cy="1823757"/>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id-ID" sz="4300" kern="1200" dirty="0"/>
            <a:t>Perkawinan</a:t>
          </a:r>
        </a:p>
      </dsp:txBody>
      <dsp:txXfrm>
        <a:off x="4613811" y="701484"/>
        <a:ext cx="3540682" cy="1716925"/>
      </dsp:txXfrm>
    </dsp:sp>
    <dsp:sp modelId="{E652BFE7-F5EE-7C4B-B8A8-194B37729D15}">
      <dsp:nvSpPr>
        <dsp:cNvPr id="0" name=""/>
        <dsp:cNvSpPr/>
      </dsp:nvSpPr>
      <dsp:spPr>
        <a:xfrm>
          <a:off x="4925146" y="2471825"/>
          <a:ext cx="364751" cy="1367817"/>
        </a:xfrm>
        <a:custGeom>
          <a:avLst/>
          <a:gdLst/>
          <a:ahLst/>
          <a:cxnLst/>
          <a:rect l="0" t="0" r="0" b="0"/>
          <a:pathLst>
            <a:path>
              <a:moveTo>
                <a:pt x="0" y="0"/>
              </a:moveTo>
              <a:lnTo>
                <a:pt x="0" y="1367817"/>
              </a:lnTo>
              <a:lnTo>
                <a:pt x="364751" y="1367817"/>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61113F1-FB20-1B44-B0A2-D49CAEC62031}">
      <dsp:nvSpPr>
        <dsp:cNvPr id="0" name=""/>
        <dsp:cNvSpPr/>
      </dsp:nvSpPr>
      <dsp:spPr>
        <a:xfrm>
          <a:off x="5289898" y="2927765"/>
          <a:ext cx="2918011" cy="1823757"/>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id-ID" sz="2100" kern="1200" dirty="0"/>
            <a:t>Perkawinan adalah antara laki-laki dan </a:t>
          </a:r>
          <a:r>
            <a:rPr lang="id-ID" sz="2100" kern="1200" dirty="0" err="1"/>
            <a:t>penempuan</a:t>
          </a:r>
          <a:r>
            <a:rPr lang="id-ID" sz="2100" kern="1200" dirty="0"/>
            <a:t> berdasarkan </a:t>
          </a:r>
          <a:r>
            <a:rPr lang="id-ID" sz="2100" kern="1200" dirty="0" err="1"/>
            <a:t>Undang-Undang</a:t>
          </a:r>
          <a:r>
            <a:rPr lang="id-ID" sz="2100" kern="1200" dirty="0"/>
            <a:t> mengenai perkawinan.</a:t>
          </a:r>
        </a:p>
      </dsp:txBody>
      <dsp:txXfrm>
        <a:off x="5343314" y="2981181"/>
        <a:ext cx="2811179" cy="17169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D7602C-DDDD-1E4E-A02E-C50B8AE347AA}">
      <dsp:nvSpPr>
        <dsp:cNvPr id="0" name=""/>
        <dsp:cNvSpPr/>
      </dsp:nvSpPr>
      <dsp:spPr>
        <a:xfrm>
          <a:off x="1412498" y="5138"/>
          <a:ext cx="4649579" cy="2324789"/>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id-ID" sz="6500" kern="1200" dirty="0"/>
            <a:t>Penghalang yang sah</a:t>
          </a:r>
        </a:p>
      </dsp:txBody>
      <dsp:txXfrm>
        <a:off x="1480589" y="73229"/>
        <a:ext cx="4513397" cy="2188607"/>
      </dsp:txXfrm>
    </dsp:sp>
    <dsp:sp modelId="{A6002CB4-6A06-214B-B7CA-05B029A11A0B}">
      <dsp:nvSpPr>
        <dsp:cNvPr id="0" name=""/>
        <dsp:cNvSpPr/>
      </dsp:nvSpPr>
      <dsp:spPr>
        <a:xfrm>
          <a:off x="1877456" y="2329928"/>
          <a:ext cx="464957" cy="2111397"/>
        </a:xfrm>
        <a:custGeom>
          <a:avLst/>
          <a:gdLst/>
          <a:ahLst/>
          <a:cxnLst/>
          <a:rect l="0" t="0" r="0" b="0"/>
          <a:pathLst>
            <a:path>
              <a:moveTo>
                <a:pt x="0" y="0"/>
              </a:moveTo>
              <a:lnTo>
                <a:pt x="0" y="2111397"/>
              </a:lnTo>
              <a:lnTo>
                <a:pt x="464957" y="2111397"/>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A9AE637-DC7C-8A48-BE2C-DD775421A588}">
      <dsp:nvSpPr>
        <dsp:cNvPr id="0" name=""/>
        <dsp:cNvSpPr/>
      </dsp:nvSpPr>
      <dsp:spPr>
        <a:xfrm>
          <a:off x="2342414" y="2911125"/>
          <a:ext cx="4453999" cy="3060399"/>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id-ID" sz="2800" kern="1200" dirty="0"/>
            <a:t>Persyaratan perkawinan yang harus dipenuhi untuk suatu perkawinan sebagaimana diatur dalam </a:t>
          </a:r>
          <a:r>
            <a:rPr lang="id-ID" sz="2800" kern="1200" dirty="0" err="1"/>
            <a:t>Undang-Undang</a:t>
          </a:r>
          <a:r>
            <a:rPr lang="id-ID" sz="2800" kern="1200" dirty="0"/>
            <a:t> mengenai perkawinan.</a:t>
          </a:r>
        </a:p>
      </dsp:txBody>
      <dsp:txXfrm>
        <a:off x="2432050" y="3000761"/>
        <a:ext cx="4274727" cy="28811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51CE6-89B2-5D47-BAA7-1C85FED53684}">
      <dsp:nvSpPr>
        <dsp:cNvPr id="0" name=""/>
        <dsp:cNvSpPr/>
      </dsp:nvSpPr>
      <dsp:spPr>
        <a:xfrm>
          <a:off x="2674638" y="1884"/>
          <a:ext cx="3013994" cy="121487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d-ID" sz="2000" kern="1200" dirty="0"/>
            <a:t>Pidana penjara paling lama 1 tahun atau pidana denda paling banyak kategori II</a:t>
          </a:r>
        </a:p>
      </dsp:txBody>
      <dsp:txXfrm>
        <a:off x="2710221" y="37467"/>
        <a:ext cx="2942828" cy="1143713"/>
      </dsp:txXfrm>
    </dsp:sp>
    <dsp:sp modelId="{23677FA8-14FF-9F42-A001-BAF46788BBDD}">
      <dsp:nvSpPr>
        <dsp:cNvPr id="0" name=""/>
        <dsp:cNvSpPr/>
      </dsp:nvSpPr>
      <dsp:spPr>
        <a:xfrm rot="3600000">
          <a:off x="4551193" y="2135544"/>
          <a:ext cx="1268705" cy="425207"/>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id-ID" sz="1300" kern="1200"/>
        </a:p>
      </dsp:txBody>
      <dsp:txXfrm>
        <a:off x="4678755" y="2220585"/>
        <a:ext cx="1013581" cy="255125"/>
      </dsp:txXfrm>
    </dsp:sp>
    <dsp:sp modelId="{E70A645F-3313-8A41-A382-D4465D4384AD}">
      <dsp:nvSpPr>
        <dsp:cNvPr id="0" name=""/>
        <dsp:cNvSpPr/>
      </dsp:nvSpPr>
      <dsp:spPr>
        <a:xfrm>
          <a:off x="4974576" y="3479531"/>
          <a:ext cx="2429759" cy="121487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d-ID" sz="1600" kern="1200" dirty="0"/>
            <a:t>Melanggar kesusilaan di muka orang lain yang hadir tanpa kemauan orang yang hadir tersebut</a:t>
          </a:r>
        </a:p>
      </dsp:txBody>
      <dsp:txXfrm>
        <a:off x="5010159" y="3515114"/>
        <a:ext cx="2358593" cy="1143713"/>
      </dsp:txXfrm>
    </dsp:sp>
    <dsp:sp modelId="{6A6F6894-3723-EA44-907F-0E23D4AD9B1A}">
      <dsp:nvSpPr>
        <dsp:cNvPr id="0" name=""/>
        <dsp:cNvSpPr/>
      </dsp:nvSpPr>
      <dsp:spPr>
        <a:xfrm rot="10800000">
          <a:off x="3547283" y="3874367"/>
          <a:ext cx="1268705" cy="425207"/>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id-ID" sz="1300" kern="1200"/>
        </a:p>
      </dsp:txBody>
      <dsp:txXfrm rot="10800000">
        <a:off x="3674845" y="3959408"/>
        <a:ext cx="1013581" cy="255125"/>
      </dsp:txXfrm>
    </dsp:sp>
    <dsp:sp modelId="{D39D548D-9A66-CE40-882F-814ED8A453CA}">
      <dsp:nvSpPr>
        <dsp:cNvPr id="0" name=""/>
        <dsp:cNvSpPr/>
      </dsp:nvSpPr>
      <dsp:spPr>
        <a:xfrm>
          <a:off x="958935" y="3479531"/>
          <a:ext cx="2429759" cy="121487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d-ID" sz="1600" kern="1200" dirty="0"/>
            <a:t>Melanggar kesusilaan Di Muka Umum</a:t>
          </a:r>
        </a:p>
      </dsp:txBody>
      <dsp:txXfrm>
        <a:off x="994518" y="3515114"/>
        <a:ext cx="2358593" cy="1143713"/>
      </dsp:txXfrm>
    </dsp:sp>
    <dsp:sp modelId="{590DDFFD-DB4E-6348-9F9A-C1E0208197FF}">
      <dsp:nvSpPr>
        <dsp:cNvPr id="0" name=""/>
        <dsp:cNvSpPr/>
      </dsp:nvSpPr>
      <dsp:spPr>
        <a:xfrm rot="18000000">
          <a:off x="2543372" y="2135544"/>
          <a:ext cx="1268705" cy="425207"/>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id-ID" sz="1300" kern="1200"/>
        </a:p>
      </dsp:txBody>
      <dsp:txXfrm>
        <a:off x="2670934" y="2220585"/>
        <a:ext cx="1013581" cy="25512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A6141-CD24-A94D-A817-2EA013D0425D}">
      <dsp:nvSpPr>
        <dsp:cNvPr id="0" name=""/>
        <dsp:cNvSpPr/>
      </dsp:nvSpPr>
      <dsp:spPr>
        <a:xfrm rot="5400000">
          <a:off x="1003050" y="2097311"/>
          <a:ext cx="1760560" cy="200433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449C52-DEEF-1449-8D31-1A0E23255D5D}">
      <dsp:nvSpPr>
        <dsp:cNvPr id="0" name=""/>
        <dsp:cNvSpPr/>
      </dsp:nvSpPr>
      <dsp:spPr>
        <a:xfrm>
          <a:off x="52" y="145695"/>
          <a:ext cx="4036861" cy="207452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d-ID" sz="2000" kern="1200" dirty="0"/>
            <a:t>Memproduksi, membuat, memperbanyak, menggandakan, menyebarluaskan, menyiarkan, mengimpor, mengekspor, menawarkan, memperjualbelikan, menyewakan, atau menyediakan Pornografi</a:t>
          </a:r>
        </a:p>
      </dsp:txBody>
      <dsp:txXfrm>
        <a:off x="101340" y="246983"/>
        <a:ext cx="3834285" cy="1871951"/>
      </dsp:txXfrm>
    </dsp:sp>
    <dsp:sp modelId="{4708A87C-40AE-C84D-87E3-64D98194CAAF}">
      <dsp:nvSpPr>
        <dsp:cNvPr id="0" name=""/>
        <dsp:cNvSpPr/>
      </dsp:nvSpPr>
      <dsp:spPr>
        <a:xfrm>
          <a:off x="4264078" y="338484"/>
          <a:ext cx="4016841" cy="16767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171450" lvl="1" indent="-171450" algn="l" defTabSz="844550">
            <a:lnSpc>
              <a:spcPct val="90000"/>
            </a:lnSpc>
            <a:spcBef>
              <a:spcPct val="0"/>
            </a:spcBef>
            <a:spcAft>
              <a:spcPct val="15000"/>
            </a:spcAft>
            <a:buChar char="•"/>
          </a:pPr>
          <a:r>
            <a:rPr lang="id-ID" sz="1900" kern="1200" dirty="0"/>
            <a:t>Pidana penjara paling singkat 6 Bulan dan pidana penjara paling lama 10 tahun atau pidana denda paling sedikit kategori IV dan pidana denda paling banyak kategori VI.</a:t>
          </a:r>
        </a:p>
      </dsp:txBody>
      <dsp:txXfrm>
        <a:off x="4264078" y="338484"/>
        <a:ext cx="4016841" cy="1676724"/>
      </dsp:txXfrm>
    </dsp:sp>
    <dsp:sp modelId="{8CF376D3-D981-CA4D-AA84-4CB5B3B68F76}">
      <dsp:nvSpPr>
        <dsp:cNvPr id="0" name=""/>
        <dsp:cNvSpPr/>
      </dsp:nvSpPr>
      <dsp:spPr>
        <a:xfrm>
          <a:off x="3161572" y="2476073"/>
          <a:ext cx="2963747" cy="207452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d-ID" sz="2400" kern="1200" dirty="0"/>
            <a:t>Jika merupakan karya seni, budaya, olahraga, kesehatan, dan/ atau ilmu pengetahuan.</a:t>
          </a:r>
        </a:p>
      </dsp:txBody>
      <dsp:txXfrm>
        <a:off x="3262860" y="2577361"/>
        <a:ext cx="2761171" cy="1871951"/>
      </dsp:txXfrm>
    </dsp:sp>
    <dsp:sp modelId="{4A898A2B-F374-674C-9958-6D828F436870}">
      <dsp:nvSpPr>
        <dsp:cNvPr id="0" name=""/>
        <dsp:cNvSpPr/>
      </dsp:nvSpPr>
      <dsp:spPr>
        <a:xfrm>
          <a:off x="6125319" y="2673927"/>
          <a:ext cx="2155547" cy="16767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r>
            <a:rPr lang="id-ID" sz="2800" kern="1200" dirty="0"/>
            <a:t>Tidak dipidana</a:t>
          </a:r>
        </a:p>
      </dsp:txBody>
      <dsp:txXfrm>
        <a:off x="6125319" y="2673927"/>
        <a:ext cx="2155547" cy="16767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907B62-2948-C544-87CC-F35FAF9EBFE8}">
      <dsp:nvSpPr>
        <dsp:cNvPr id="0" name=""/>
        <dsp:cNvSpPr/>
      </dsp:nvSpPr>
      <dsp:spPr>
        <a:xfrm>
          <a:off x="7540" y="833187"/>
          <a:ext cx="2253740" cy="1352244"/>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d-ID" sz="2400" kern="1200" dirty="0"/>
            <a:t>Cabul di depan umum</a:t>
          </a:r>
        </a:p>
      </dsp:txBody>
      <dsp:txXfrm>
        <a:off x="47146" y="872793"/>
        <a:ext cx="2174528" cy="1273032"/>
      </dsp:txXfrm>
    </dsp:sp>
    <dsp:sp modelId="{E99FD7B9-6613-4849-98E3-1507D3E8373D}">
      <dsp:nvSpPr>
        <dsp:cNvPr id="0" name=""/>
        <dsp:cNvSpPr/>
      </dsp:nvSpPr>
      <dsp:spPr>
        <a:xfrm>
          <a:off x="2459610" y="1229845"/>
          <a:ext cx="477793" cy="558927"/>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id-ID" sz="1100" kern="1200"/>
        </a:p>
      </dsp:txBody>
      <dsp:txXfrm>
        <a:off x="2459610" y="1341630"/>
        <a:ext cx="334455" cy="335357"/>
      </dsp:txXfrm>
    </dsp:sp>
    <dsp:sp modelId="{B6FFF29D-8AB1-294D-B4B5-4FE17A249DA5}">
      <dsp:nvSpPr>
        <dsp:cNvPr id="0" name=""/>
        <dsp:cNvSpPr/>
      </dsp:nvSpPr>
      <dsp:spPr>
        <a:xfrm>
          <a:off x="3162777" y="833187"/>
          <a:ext cx="2253740" cy="1352244"/>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d-ID" sz="1800" kern="1200" dirty="0"/>
            <a:t>Pencabulan </a:t>
          </a:r>
          <a:r>
            <a:rPr lang="id-ID" sz="1800" kern="1200" dirty="0" err="1"/>
            <a:t>dg</a:t>
          </a:r>
          <a:r>
            <a:rPr lang="id-ID" sz="1800" kern="1200" dirty="0"/>
            <a:t> </a:t>
          </a:r>
          <a:r>
            <a:rPr lang="id-ID" sz="1800" kern="1200" dirty="0" err="1"/>
            <a:t>kekekerasan</a:t>
          </a:r>
          <a:r>
            <a:rPr lang="id-ID" sz="1800" kern="1200" dirty="0"/>
            <a:t>/paksaan</a:t>
          </a:r>
        </a:p>
      </dsp:txBody>
      <dsp:txXfrm>
        <a:off x="3202383" y="872793"/>
        <a:ext cx="2174528" cy="1273032"/>
      </dsp:txXfrm>
    </dsp:sp>
    <dsp:sp modelId="{FBBD30FF-BCAA-8443-AE64-291E23543618}">
      <dsp:nvSpPr>
        <dsp:cNvPr id="0" name=""/>
        <dsp:cNvSpPr/>
      </dsp:nvSpPr>
      <dsp:spPr>
        <a:xfrm>
          <a:off x="5614847" y="1229845"/>
          <a:ext cx="477793" cy="558927"/>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id-ID" sz="1100" kern="1200"/>
        </a:p>
      </dsp:txBody>
      <dsp:txXfrm>
        <a:off x="5614847" y="1341630"/>
        <a:ext cx="334455" cy="335357"/>
      </dsp:txXfrm>
    </dsp:sp>
    <dsp:sp modelId="{9B4B2EA2-B153-2943-AAFD-18D2AD11DEBD}">
      <dsp:nvSpPr>
        <dsp:cNvPr id="0" name=""/>
        <dsp:cNvSpPr/>
      </dsp:nvSpPr>
      <dsp:spPr>
        <a:xfrm>
          <a:off x="6318014" y="833187"/>
          <a:ext cx="2253740" cy="1352244"/>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t>Cabul yang dipublikasikan </a:t>
          </a:r>
          <a:r>
            <a:rPr lang="id-ID" sz="1400" kern="1200" dirty="0" err="1"/>
            <a:t>sbg</a:t>
          </a:r>
          <a:r>
            <a:rPr lang="id-ID" sz="1400" kern="1200" dirty="0"/>
            <a:t> muatan pornografi</a:t>
          </a:r>
        </a:p>
      </dsp:txBody>
      <dsp:txXfrm>
        <a:off x="6357620" y="872793"/>
        <a:ext cx="2174528" cy="1273032"/>
      </dsp:txXfrm>
    </dsp:sp>
    <dsp:sp modelId="{2D746233-2C18-D94B-94C7-879629192A8B}">
      <dsp:nvSpPr>
        <dsp:cNvPr id="0" name=""/>
        <dsp:cNvSpPr/>
      </dsp:nvSpPr>
      <dsp:spPr>
        <a:xfrm rot="5400000">
          <a:off x="7205988" y="2343193"/>
          <a:ext cx="477793" cy="558927"/>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id-ID" sz="1100" kern="1200"/>
        </a:p>
      </dsp:txBody>
      <dsp:txXfrm rot="-5400000">
        <a:off x="7277206" y="2383760"/>
        <a:ext cx="335357" cy="334455"/>
      </dsp:txXfrm>
    </dsp:sp>
    <dsp:sp modelId="{8E0AE199-BF88-2B4F-AE9F-FD704C94D100}">
      <dsp:nvSpPr>
        <dsp:cNvPr id="0" name=""/>
        <dsp:cNvSpPr/>
      </dsp:nvSpPr>
      <dsp:spPr>
        <a:xfrm>
          <a:off x="6318014" y="3086928"/>
          <a:ext cx="2253740" cy="1352244"/>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d-ID" sz="2000" kern="1200" dirty="0"/>
            <a:t>Cabul </a:t>
          </a:r>
          <a:r>
            <a:rPr lang="id-ID" sz="2000" kern="1200" dirty="0" err="1"/>
            <a:t>trhd</a:t>
          </a:r>
          <a:r>
            <a:rPr lang="id-ID" sz="2000" kern="1200" dirty="0"/>
            <a:t> orang pingsan/tidak berdaya</a:t>
          </a:r>
        </a:p>
      </dsp:txBody>
      <dsp:txXfrm>
        <a:off x="6357620" y="3126534"/>
        <a:ext cx="2174528" cy="1273032"/>
      </dsp:txXfrm>
    </dsp:sp>
    <dsp:sp modelId="{B549B019-00A6-D347-A3B5-441810BB00F0}">
      <dsp:nvSpPr>
        <dsp:cNvPr id="0" name=""/>
        <dsp:cNvSpPr/>
      </dsp:nvSpPr>
      <dsp:spPr>
        <a:xfrm rot="10800000">
          <a:off x="5641892" y="3483586"/>
          <a:ext cx="477793" cy="558927"/>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id-ID" sz="1100" kern="1200"/>
        </a:p>
      </dsp:txBody>
      <dsp:txXfrm rot="10800000">
        <a:off x="5785230" y="3595371"/>
        <a:ext cx="334455" cy="335357"/>
      </dsp:txXfrm>
    </dsp:sp>
    <dsp:sp modelId="{6C8B79A9-4DB2-244C-A52B-2A6A63DD5261}">
      <dsp:nvSpPr>
        <dsp:cNvPr id="0" name=""/>
        <dsp:cNvSpPr/>
      </dsp:nvSpPr>
      <dsp:spPr>
        <a:xfrm>
          <a:off x="3162777" y="3086928"/>
          <a:ext cx="2253740" cy="1352244"/>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d-ID" sz="2400" kern="1200" dirty="0"/>
            <a:t>Cabul </a:t>
          </a:r>
          <a:r>
            <a:rPr lang="id-ID" sz="2400" kern="1200" dirty="0" err="1"/>
            <a:t>trhdp</a:t>
          </a:r>
          <a:r>
            <a:rPr lang="id-ID" sz="2400" kern="1200" dirty="0"/>
            <a:t> anak</a:t>
          </a:r>
        </a:p>
      </dsp:txBody>
      <dsp:txXfrm>
        <a:off x="3202383" y="3126534"/>
        <a:ext cx="2174528" cy="1273032"/>
      </dsp:txXfrm>
    </dsp:sp>
    <dsp:sp modelId="{01B91DBF-938C-154F-B25E-B81A67A2CA41}">
      <dsp:nvSpPr>
        <dsp:cNvPr id="0" name=""/>
        <dsp:cNvSpPr/>
      </dsp:nvSpPr>
      <dsp:spPr>
        <a:xfrm rot="10800000">
          <a:off x="2486655" y="3483586"/>
          <a:ext cx="477793" cy="558927"/>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id-ID" sz="1100" kern="1200"/>
        </a:p>
      </dsp:txBody>
      <dsp:txXfrm rot="10800000">
        <a:off x="2629993" y="3595371"/>
        <a:ext cx="334455" cy="335357"/>
      </dsp:txXfrm>
    </dsp:sp>
    <dsp:sp modelId="{A84D1953-0549-084C-8D80-80BE172F177D}">
      <dsp:nvSpPr>
        <dsp:cNvPr id="0" name=""/>
        <dsp:cNvSpPr/>
      </dsp:nvSpPr>
      <dsp:spPr>
        <a:xfrm>
          <a:off x="7540" y="3086928"/>
          <a:ext cx="2253740" cy="1352244"/>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t>Menggerakkan orang yang belum dewasa, belum kawin, dan berkelakuan baik untuk melakukan perbuatan cabul atau </a:t>
          </a:r>
          <a:r>
            <a:rPr lang="id-ID" sz="1400" kern="1200" dirty="0" err="1"/>
            <a:t>persetubuha</a:t>
          </a:r>
          <a:endParaRPr lang="id-ID" sz="1400" kern="1200" dirty="0"/>
        </a:p>
      </dsp:txBody>
      <dsp:txXfrm>
        <a:off x="47146" y="3126534"/>
        <a:ext cx="2174528" cy="12730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75A2B-7781-E743-9ECF-5581FDE9DC2D}">
      <dsp:nvSpPr>
        <dsp:cNvPr id="0" name=""/>
        <dsp:cNvSpPr/>
      </dsp:nvSpPr>
      <dsp:spPr>
        <a:xfrm>
          <a:off x="0" y="3547026"/>
          <a:ext cx="8568952" cy="1164213"/>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d-ID" sz="2000" kern="1200" dirty="0"/>
            <a:t>dengan Kekerasan atau Ancaman Kekerasan memaksa seseorang meminum atau memakai bahan yang memabukkan</a:t>
          </a:r>
        </a:p>
      </dsp:txBody>
      <dsp:txXfrm>
        <a:off x="0" y="3547026"/>
        <a:ext cx="8568952" cy="628675"/>
      </dsp:txXfrm>
    </dsp:sp>
    <dsp:sp modelId="{F572977D-E37E-FA41-8C51-1E455DCD2CA3}">
      <dsp:nvSpPr>
        <dsp:cNvPr id="0" name=""/>
        <dsp:cNvSpPr/>
      </dsp:nvSpPr>
      <dsp:spPr>
        <a:xfrm>
          <a:off x="0" y="4152416"/>
          <a:ext cx="8568952" cy="535538"/>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t>pidana penjara paling lama 3 tahun atau pidana denda paling banyak kategori III.</a:t>
          </a:r>
        </a:p>
      </dsp:txBody>
      <dsp:txXfrm>
        <a:off x="0" y="4152416"/>
        <a:ext cx="8568952" cy="535538"/>
      </dsp:txXfrm>
    </dsp:sp>
    <dsp:sp modelId="{D06EB0D3-B7A2-AF49-A063-78344A24BFCC}">
      <dsp:nvSpPr>
        <dsp:cNvPr id="0" name=""/>
        <dsp:cNvSpPr/>
      </dsp:nvSpPr>
      <dsp:spPr>
        <a:xfrm rot="10800000">
          <a:off x="0" y="1773929"/>
          <a:ext cx="8568952" cy="1790559"/>
        </a:xfrm>
        <a:prstGeom prst="upArrowCallout">
          <a:avLst/>
        </a:prstGeom>
        <a:solidFill>
          <a:schemeClr val="accent4">
            <a:hueOff val="-2232385"/>
            <a:satOff val="13449"/>
            <a:lumOff val="107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d-ID" sz="2000" kern="1200" dirty="0"/>
            <a:t>menjual atau memberi minuman atau bahan yang memabukkan kepada Anak</a:t>
          </a:r>
        </a:p>
      </dsp:txBody>
      <dsp:txXfrm rot="-10800000">
        <a:off x="0" y="1773929"/>
        <a:ext cx="8568952" cy="628486"/>
      </dsp:txXfrm>
    </dsp:sp>
    <dsp:sp modelId="{0B51A0D9-7104-9B47-9FEC-99B369887548}">
      <dsp:nvSpPr>
        <dsp:cNvPr id="0" name=""/>
        <dsp:cNvSpPr/>
      </dsp:nvSpPr>
      <dsp:spPr>
        <a:xfrm>
          <a:off x="0" y="2402415"/>
          <a:ext cx="8568952" cy="535377"/>
        </a:xfrm>
        <a:prstGeom prst="rect">
          <a:avLst/>
        </a:prstGeom>
        <a:solidFill>
          <a:schemeClr val="accent4">
            <a:tint val="40000"/>
            <a:alpha val="90000"/>
            <a:hueOff val="-1972855"/>
            <a:satOff val="11079"/>
            <a:lumOff val="704"/>
            <a:alphaOff val="0"/>
          </a:schemeClr>
        </a:solidFill>
        <a:ln w="25400" cap="flat" cmpd="sng" algn="ctr">
          <a:solidFill>
            <a:schemeClr val="accent4">
              <a:tint val="40000"/>
              <a:alpha val="90000"/>
              <a:hueOff val="-1972855"/>
              <a:satOff val="11079"/>
              <a:lumOff val="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t>pidana penjara paling lama 2 tahun atau pidana denda paling banyak kategori II.</a:t>
          </a:r>
        </a:p>
      </dsp:txBody>
      <dsp:txXfrm>
        <a:off x="0" y="2402415"/>
        <a:ext cx="8568952" cy="535377"/>
      </dsp:txXfrm>
    </dsp:sp>
    <dsp:sp modelId="{2777FD41-FAE9-514C-8A1C-5F9634D3316B}">
      <dsp:nvSpPr>
        <dsp:cNvPr id="0" name=""/>
        <dsp:cNvSpPr/>
      </dsp:nvSpPr>
      <dsp:spPr>
        <a:xfrm rot="10800000">
          <a:off x="0" y="832"/>
          <a:ext cx="8568952" cy="1790559"/>
        </a:xfrm>
        <a:prstGeom prst="upArrowCallout">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d-ID" sz="2000" kern="1200" dirty="0"/>
            <a:t>menjual atau memberi minuman atau bahan yang memabukkan kepada orang yang sedang dalam keadaan mabuk</a:t>
          </a:r>
        </a:p>
      </dsp:txBody>
      <dsp:txXfrm rot="-10800000">
        <a:off x="0" y="832"/>
        <a:ext cx="8568952" cy="628486"/>
      </dsp:txXfrm>
    </dsp:sp>
    <dsp:sp modelId="{A78C85A3-456A-8A45-9190-F3B0C6804A61}">
      <dsp:nvSpPr>
        <dsp:cNvPr id="0" name=""/>
        <dsp:cNvSpPr/>
      </dsp:nvSpPr>
      <dsp:spPr>
        <a:xfrm>
          <a:off x="0" y="629319"/>
          <a:ext cx="8568952" cy="535377"/>
        </a:xfrm>
        <a:prstGeom prst="rect">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t>pidana penjara paling lama 1 tahun atau pidana denda paling banyak kategori II.</a:t>
          </a:r>
        </a:p>
      </dsp:txBody>
      <dsp:txXfrm>
        <a:off x="0" y="629319"/>
        <a:ext cx="8568952" cy="5353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B98FBF-EFEC-5B44-B889-6B1D9555CACE}">
      <dsp:nvSpPr>
        <dsp:cNvPr id="0" name=""/>
        <dsp:cNvSpPr/>
      </dsp:nvSpPr>
      <dsp:spPr>
        <a:xfrm>
          <a:off x="2861807" y="1957149"/>
          <a:ext cx="2639657" cy="263965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id-ID" sz="2000" b="1" kern="1200" dirty="0"/>
            <a:t>Pidana penjara paling lama 4 tahun atau pidana denda paling banyak kategori IV.</a:t>
          </a:r>
        </a:p>
      </dsp:txBody>
      <dsp:txXfrm>
        <a:off x="3248376" y="2343718"/>
        <a:ext cx="1866519" cy="1866519"/>
      </dsp:txXfrm>
    </dsp:sp>
    <dsp:sp modelId="{A6E55627-792E-7B45-B758-9FB16165D99D}">
      <dsp:nvSpPr>
        <dsp:cNvPr id="0" name=""/>
        <dsp:cNvSpPr/>
      </dsp:nvSpPr>
      <dsp:spPr>
        <a:xfrm rot="12900000">
          <a:off x="1067331" y="1463774"/>
          <a:ext cx="2123959" cy="752302"/>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7CB5BC-D423-AD4F-9EDB-4128DAB352E2}">
      <dsp:nvSpPr>
        <dsp:cNvPr id="0" name=""/>
        <dsp:cNvSpPr/>
      </dsp:nvSpPr>
      <dsp:spPr>
        <a:xfrm>
          <a:off x="5551" y="227728"/>
          <a:ext cx="2507674" cy="200613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59055" rIns="59055" bIns="59055" numCol="1" spcCol="1270" anchor="ctr" anchorCtr="0">
          <a:noAutofit/>
        </a:bodyPr>
        <a:lstStyle/>
        <a:p>
          <a:pPr marL="0" lvl="0" indent="0" algn="ctr" defTabSz="1377950">
            <a:lnSpc>
              <a:spcPct val="90000"/>
            </a:lnSpc>
            <a:spcBef>
              <a:spcPct val="0"/>
            </a:spcBef>
            <a:spcAft>
              <a:spcPct val="35000"/>
            </a:spcAft>
            <a:buNone/>
          </a:pPr>
          <a:r>
            <a:rPr lang="id-ID" sz="3100" kern="1200" dirty="0"/>
            <a:t>Menyerahkan anak </a:t>
          </a:r>
          <a:r>
            <a:rPr lang="id-ID" sz="3100" kern="1200" dirty="0" err="1"/>
            <a:t>utk</a:t>
          </a:r>
          <a:r>
            <a:rPr lang="id-ID" sz="3100" kern="1200" dirty="0"/>
            <a:t> dijadikan pengemis</a:t>
          </a:r>
        </a:p>
      </dsp:txBody>
      <dsp:txXfrm>
        <a:off x="64309" y="286486"/>
        <a:ext cx="2390158" cy="1888623"/>
      </dsp:txXfrm>
    </dsp:sp>
    <dsp:sp modelId="{A1EAC669-40C9-2F4E-9210-3E2BF816DD1E}">
      <dsp:nvSpPr>
        <dsp:cNvPr id="0" name=""/>
        <dsp:cNvSpPr/>
      </dsp:nvSpPr>
      <dsp:spPr>
        <a:xfrm rot="19500000">
          <a:off x="5171980" y="1463774"/>
          <a:ext cx="2123959" cy="752302"/>
        </a:xfrm>
        <a:prstGeom prst="lef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E057F32-F4E1-7845-973A-8CDC4D3C8A2E}">
      <dsp:nvSpPr>
        <dsp:cNvPr id="0" name=""/>
        <dsp:cNvSpPr/>
      </dsp:nvSpPr>
      <dsp:spPr>
        <a:xfrm>
          <a:off x="5850045" y="227728"/>
          <a:ext cx="2507674" cy="2006139"/>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9055" tIns="59055" rIns="59055" bIns="59055" numCol="1" spcCol="1270" anchor="ctr" anchorCtr="0">
          <a:noAutofit/>
        </a:bodyPr>
        <a:lstStyle/>
        <a:p>
          <a:pPr marL="0" lvl="0" indent="0" algn="ctr" defTabSz="1377950">
            <a:lnSpc>
              <a:spcPct val="90000"/>
            </a:lnSpc>
            <a:spcBef>
              <a:spcPct val="0"/>
            </a:spcBef>
            <a:spcAft>
              <a:spcPct val="35000"/>
            </a:spcAft>
            <a:buNone/>
          </a:pPr>
          <a:r>
            <a:rPr lang="id-ID" sz="3100" kern="1200" dirty="0"/>
            <a:t>Menerima anak </a:t>
          </a:r>
          <a:r>
            <a:rPr lang="id-ID" sz="3100" kern="1200" dirty="0" err="1"/>
            <a:t>utk</a:t>
          </a:r>
          <a:r>
            <a:rPr lang="id-ID" sz="3100" kern="1200" dirty="0"/>
            <a:t> dimanfaatkan </a:t>
          </a:r>
          <a:r>
            <a:rPr lang="id-ID" sz="3100" kern="1200" dirty="0" err="1"/>
            <a:t>sbg</a:t>
          </a:r>
          <a:r>
            <a:rPr lang="id-ID" sz="3100" kern="1200" dirty="0"/>
            <a:t> pengemis</a:t>
          </a:r>
        </a:p>
      </dsp:txBody>
      <dsp:txXfrm>
        <a:off x="5908803" y="286486"/>
        <a:ext cx="2390158" cy="188862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7C74B-4A4E-D045-A86B-8A45D418B27F}">
      <dsp:nvSpPr>
        <dsp:cNvPr id="0" name=""/>
        <dsp:cNvSpPr/>
      </dsp:nvSpPr>
      <dsp:spPr>
        <a:xfrm>
          <a:off x="2171344" y="2629189"/>
          <a:ext cx="1540388" cy="1141329"/>
        </a:xfrm>
        <a:custGeom>
          <a:avLst/>
          <a:gdLst/>
          <a:ahLst/>
          <a:cxnLst/>
          <a:rect l="0" t="0" r="0" b="0"/>
          <a:pathLst>
            <a:path>
              <a:moveTo>
                <a:pt x="0" y="0"/>
              </a:moveTo>
              <a:lnTo>
                <a:pt x="770194" y="0"/>
              </a:lnTo>
              <a:lnTo>
                <a:pt x="770194" y="1141329"/>
              </a:lnTo>
              <a:lnTo>
                <a:pt x="1540388" y="114132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id-ID" sz="600" kern="1200"/>
        </a:p>
      </dsp:txBody>
      <dsp:txXfrm>
        <a:off x="2893610" y="3151925"/>
        <a:ext cx="95857" cy="95857"/>
      </dsp:txXfrm>
    </dsp:sp>
    <dsp:sp modelId="{7695BFD9-0454-0840-AB6F-E9C5F99D9DA8}">
      <dsp:nvSpPr>
        <dsp:cNvPr id="0" name=""/>
        <dsp:cNvSpPr/>
      </dsp:nvSpPr>
      <dsp:spPr>
        <a:xfrm>
          <a:off x="2171344" y="2510564"/>
          <a:ext cx="1540388" cy="91440"/>
        </a:xfrm>
        <a:custGeom>
          <a:avLst/>
          <a:gdLst/>
          <a:ahLst/>
          <a:cxnLst/>
          <a:rect l="0" t="0" r="0" b="0"/>
          <a:pathLst>
            <a:path>
              <a:moveTo>
                <a:pt x="0" y="118625"/>
              </a:moveTo>
              <a:lnTo>
                <a:pt x="770194" y="118625"/>
              </a:lnTo>
              <a:lnTo>
                <a:pt x="770194" y="45720"/>
              </a:lnTo>
              <a:lnTo>
                <a:pt x="1540388"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2902986" y="2517731"/>
        <a:ext cx="77105" cy="77105"/>
      </dsp:txXfrm>
    </dsp:sp>
    <dsp:sp modelId="{987B757C-A151-5F48-9BED-F43B9D18316C}">
      <dsp:nvSpPr>
        <dsp:cNvPr id="0" name=""/>
        <dsp:cNvSpPr/>
      </dsp:nvSpPr>
      <dsp:spPr>
        <a:xfrm>
          <a:off x="2171344" y="1342049"/>
          <a:ext cx="1540388" cy="1287140"/>
        </a:xfrm>
        <a:custGeom>
          <a:avLst/>
          <a:gdLst/>
          <a:ahLst/>
          <a:cxnLst/>
          <a:rect l="0" t="0" r="0" b="0"/>
          <a:pathLst>
            <a:path>
              <a:moveTo>
                <a:pt x="0" y="1287140"/>
              </a:moveTo>
              <a:lnTo>
                <a:pt x="770194" y="1287140"/>
              </a:lnTo>
              <a:lnTo>
                <a:pt x="770194" y="0"/>
              </a:lnTo>
              <a:lnTo>
                <a:pt x="1540388"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id-ID" sz="700" kern="1200"/>
        </a:p>
      </dsp:txBody>
      <dsp:txXfrm>
        <a:off x="2891354" y="1935434"/>
        <a:ext cx="100368" cy="100368"/>
      </dsp:txXfrm>
    </dsp:sp>
    <dsp:sp modelId="{0FC3F96A-E747-A449-9B52-58AD4857DC2C}">
      <dsp:nvSpPr>
        <dsp:cNvPr id="0" name=""/>
        <dsp:cNvSpPr/>
      </dsp:nvSpPr>
      <dsp:spPr>
        <a:xfrm>
          <a:off x="321387" y="2143495"/>
          <a:ext cx="2728526" cy="97138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id-ID" sz="1700" kern="1200" dirty="0"/>
            <a:t>pidana penjara paling lama 9 (sembilan) tahun atau pidana denda paling banyak kategori VI, </a:t>
          </a:r>
          <a:r>
            <a:rPr lang="id-ID" sz="1700" b="1" kern="1200" dirty="0"/>
            <a:t>tanpa izin</a:t>
          </a:r>
        </a:p>
      </dsp:txBody>
      <dsp:txXfrm>
        <a:off x="321387" y="2143495"/>
        <a:ext cx="2728526" cy="971387"/>
      </dsp:txXfrm>
    </dsp:sp>
    <dsp:sp modelId="{D436888E-D4D4-2249-8F85-0ED1F35F8846}">
      <dsp:nvSpPr>
        <dsp:cNvPr id="0" name=""/>
        <dsp:cNvSpPr/>
      </dsp:nvSpPr>
      <dsp:spPr>
        <a:xfrm>
          <a:off x="3711733" y="856355"/>
          <a:ext cx="3186152" cy="971387"/>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id-ID" sz="1700" kern="1200" dirty="0"/>
            <a:t>menawarkan atau memberi kesempatan untuk main judi dan menjadikan sebagai mata pencaharian</a:t>
          </a:r>
        </a:p>
      </dsp:txBody>
      <dsp:txXfrm>
        <a:off x="3711733" y="856355"/>
        <a:ext cx="3186152" cy="971387"/>
      </dsp:txXfrm>
    </dsp:sp>
    <dsp:sp modelId="{CB9CF7C0-ED0F-BA4D-8922-078AA0E46C45}">
      <dsp:nvSpPr>
        <dsp:cNvPr id="0" name=""/>
        <dsp:cNvSpPr/>
      </dsp:nvSpPr>
      <dsp:spPr>
        <a:xfrm>
          <a:off x="3711733" y="2070590"/>
          <a:ext cx="3186152" cy="971387"/>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id-ID" sz="1700" kern="1200" dirty="0"/>
            <a:t>menawarkan atau memberi kesempatan kepada umum untuk main judi atau turut serta dalam perusahaan </a:t>
          </a:r>
          <a:r>
            <a:rPr lang="id-ID" sz="1700" kern="1200" dirty="0" err="1"/>
            <a:t>perudian</a:t>
          </a:r>
          <a:r>
            <a:rPr lang="id-ID" sz="1700" kern="1200" dirty="0"/>
            <a:t>,</a:t>
          </a:r>
        </a:p>
      </dsp:txBody>
      <dsp:txXfrm>
        <a:off x="3711733" y="2070590"/>
        <a:ext cx="3186152" cy="971387"/>
      </dsp:txXfrm>
    </dsp:sp>
    <dsp:sp modelId="{A0813920-1AE7-8E4C-9EC5-B2B865F8FCF1}">
      <dsp:nvSpPr>
        <dsp:cNvPr id="0" name=""/>
        <dsp:cNvSpPr/>
      </dsp:nvSpPr>
      <dsp:spPr>
        <a:xfrm>
          <a:off x="3711733" y="3284824"/>
          <a:ext cx="3186152" cy="971387"/>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id-ID" sz="1700" kern="1200" dirty="0"/>
            <a:t>menjadikan turut serta pada permainan judi sebagai mata pencaharian</a:t>
          </a:r>
        </a:p>
      </dsp:txBody>
      <dsp:txXfrm>
        <a:off x="3711733" y="3284824"/>
        <a:ext cx="3186152" cy="971387"/>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4521314"/>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C33BACCB-DD96-D240-AC9C-F24C6BFF8E21}"/>
              </a:ext>
            </a:extLst>
          </p:cNvPr>
          <p:cNvSpPr/>
          <p:nvPr>
            <p:custDataLst>
              <p:tags r:id="rId2"/>
            </p:custDataLst>
          </p:nvPr>
        </p:nvSpPr>
        <p:spPr>
          <a:xfrm>
            <a:off x="152400" y="27241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TINDAK PIDANA TERHADAP PERKAWINAN DAN KESUSILAAN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Perzinaan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2" name="Persegipanjang Bersudut diagonal melingkar 1">
            <a:extLst>
              <a:ext uri="{FF2B5EF4-FFF2-40B4-BE49-F238E27FC236}">
                <a16:creationId xmlns:a16="http://schemas.microsoft.com/office/drawing/2014/main" id="{19DA1722-A6EE-D448-953F-4C14C2300891}"/>
              </a:ext>
            </a:extLst>
          </p:cNvPr>
          <p:cNvSpPr/>
          <p:nvPr/>
        </p:nvSpPr>
        <p:spPr>
          <a:xfrm>
            <a:off x="395536" y="1916832"/>
            <a:ext cx="4176464" cy="1152128"/>
          </a:xfrm>
          <a:prstGeom prst="round2Diag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id-ID" sz="2400" dirty="0"/>
              <a:t>Melakukan persetubuhan dengan orang yang bukan suami atau istrinya</a:t>
            </a:r>
          </a:p>
        </p:txBody>
      </p:sp>
      <p:sp>
        <p:nvSpPr>
          <p:cNvPr id="12" name="Persegipanjang Bersudut diagonal melingkar 11">
            <a:extLst>
              <a:ext uri="{FF2B5EF4-FFF2-40B4-BE49-F238E27FC236}">
                <a16:creationId xmlns:a16="http://schemas.microsoft.com/office/drawing/2014/main" id="{ABE7EEC0-E2AB-104F-8A6D-392946595C8E}"/>
              </a:ext>
            </a:extLst>
          </p:cNvPr>
          <p:cNvSpPr/>
          <p:nvPr/>
        </p:nvSpPr>
        <p:spPr>
          <a:xfrm>
            <a:off x="457200" y="3717032"/>
            <a:ext cx="4176464" cy="1152128"/>
          </a:xfrm>
          <a:prstGeom prst="round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a:t>Pidana penjara paling lama 1 tahun atau pidana denda paling banyak kategori II.</a:t>
            </a:r>
          </a:p>
        </p:txBody>
      </p:sp>
      <p:cxnSp>
        <p:nvCxnSpPr>
          <p:cNvPr id="6" name="Konektor Panah Lurus 5">
            <a:extLst>
              <a:ext uri="{FF2B5EF4-FFF2-40B4-BE49-F238E27FC236}">
                <a16:creationId xmlns:a16="http://schemas.microsoft.com/office/drawing/2014/main" id="{7257385A-3DE8-4F4E-8A52-880648BBCC82}"/>
              </a:ext>
            </a:extLst>
          </p:cNvPr>
          <p:cNvCxnSpPr>
            <a:cxnSpLocks/>
          </p:cNvCxnSpPr>
          <p:nvPr/>
        </p:nvCxnSpPr>
        <p:spPr>
          <a:xfrm>
            <a:off x="2483768" y="3068960"/>
            <a:ext cx="0" cy="64807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4" name="Oval 13">
            <a:extLst>
              <a:ext uri="{FF2B5EF4-FFF2-40B4-BE49-F238E27FC236}">
                <a16:creationId xmlns:a16="http://schemas.microsoft.com/office/drawing/2014/main" id="{FCF50DC6-A534-DA4F-8CE1-AECEDAE5D577}"/>
              </a:ext>
            </a:extLst>
          </p:cNvPr>
          <p:cNvSpPr/>
          <p:nvPr/>
        </p:nvSpPr>
        <p:spPr>
          <a:xfrm>
            <a:off x="5472100" y="1340768"/>
            <a:ext cx="2088232"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a:t>DELIK ADUAN ABSOLUT</a:t>
            </a:r>
          </a:p>
        </p:txBody>
      </p:sp>
      <p:cxnSp>
        <p:nvCxnSpPr>
          <p:cNvPr id="16" name="Konektor Siku 15">
            <a:extLst>
              <a:ext uri="{FF2B5EF4-FFF2-40B4-BE49-F238E27FC236}">
                <a16:creationId xmlns:a16="http://schemas.microsoft.com/office/drawing/2014/main" id="{843E8F05-4627-FA47-8C29-2B9E0FC69552}"/>
              </a:ext>
            </a:extLst>
          </p:cNvPr>
          <p:cNvCxnSpPr>
            <a:cxnSpLocks/>
          </p:cNvCxnSpPr>
          <p:nvPr/>
        </p:nvCxnSpPr>
        <p:spPr>
          <a:xfrm>
            <a:off x="4633664" y="2060848"/>
            <a:ext cx="1144250" cy="702298"/>
          </a:xfrm>
          <a:prstGeom prst="bentConnector4">
            <a:avLst>
              <a:gd name="adj1" fmla="val 36637"/>
              <a:gd name="adj2" fmla="val 132550"/>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7" name="Persegi Panjang 16">
            <a:extLst>
              <a:ext uri="{FF2B5EF4-FFF2-40B4-BE49-F238E27FC236}">
                <a16:creationId xmlns:a16="http://schemas.microsoft.com/office/drawing/2014/main" id="{511E421A-1605-6E4B-81F3-FE36C23310FF}"/>
              </a:ext>
            </a:extLst>
          </p:cNvPr>
          <p:cNvSpPr/>
          <p:nvPr/>
        </p:nvSpPr>
        <p:spPr>
          <a:xfrm>
            <a:off x="5868144" y="3771258"/>
            <a:ext cx="2952328" cy="1097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Pengaduan dapat ditarik kembali selama pemeriksaan di sidang pengadilan belum dimulai</a:t>
            </a:r>
          </a:p>
        </p:txBody>
      </p:sp>
      <p:sp>
        <p:nvSpPr>
          <p:cNvPr id="20" name="Panah U 19">
            <a:extLst>
              <a:ext uri="{FF2B5EF4-FFF2-40B4-BE49-F238E27FC236}">
                <a16:creationId xmlns:a16="http://schemas.microsoft.com/office/drawing/2014/main" id="{1F633DA4-50A0-AD46-904D-D064F1D017D1}"/>
              </a:ext>
            </a:extLst>
          </p:cNvPr>
          <p:cNvSpPr/>
          <p:nvPr/>
        </p:nvSpPr>
        <p:spPr>
          <a:xfrm rot="16200000">
            <a:off x="4864151" y="3140968"/>
            <a:ext cx="1152128" cy="864096"/>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206059839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9A189BCB-4469-AD4A-A3F1-040B5811BD2F}"/>
              </a:ext>
            </a:extLst>
          </p:cNvPr>
          <p:cNvSpPr>
            <a:spLocks noGrp="1"/>
          </p:cNvSpPr>
          <p:nvPr>
            <p:ph type="subTitle" idx="1"/>
          </p:nvPr>
        </p:nvSpPr>
        <p:spPr>
          <a:xfrm>
            <a:off x="1331640" y="836712"/>
            <a:ext cx="6400800" cy="982960"/>
          </a:xfrm>
        </p:spPr>
        <p:style>
          <a:lnRef idx="2">
            <a:schemeClr val="accent2"/>
          </a:lnRef>
          <a:fillRef idx="1">
            <a:schemeClr val="lt1"/>
          </a:fillRef>
          <a:effectRef idx="0">
            <a:schemeClr val="accent2"/>
          </a:effectRef>
          <a:fontRef idx="minor">
            <a:schemeClr val="dk1"/>
          </a:fontRef>
        </p:style>
        <p:txBody>
          <a:bodyPr/>
          <a:lstStyle/>
          <a:p>
            <a:r>
              <a:rPr lang="id-ID" b="1" dirty="0">
                <a:solidFill>
                  <a:schemeClr val="tx1"/>
                </a:solidFill>
                <a:highlight>
                  <a:srgbClr val="FFFF00"/>
                </a:highlight>
              </a:rPr>
              <a:t>Hidup Bersama Di Luar Perkawinan (Kohabitasi/Kumpul kebo)</a:t>
            </a:r>
          </a:p>
        </p:txBody>
      </p:sp>
      <p:sp>
        <p:nvSpPr>
          <p:cNvPr id="3" name="Persegipanjang Bersudut diagonal melingkar 2">
            <a:extLst>
              <a:ext uri="{FF2B5EF4-FFF2-40B4-BE49-F238E27FC236}">
                <a16:creationId xmlns:a16="http://schemas.microsoft.com/office/drawing/2014/main" id="{E63F29F4-5F8D-A74E-A452-FA35A25E98FB}"/>
              </a:ext>
            </a:extLst>
          </p:cNvPr>
          <p:cNvSpPr/>
          <p:nvPr/>
        </p:nvSpPr>
        <p:spPr>
          <a:xfrm>
            <a:off x="2443808" y="2348880"/>
            <a:ext cx="4176464" cy="1152128"/>
          </a:xfrm>
          <a:prstGeom prst="round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a:t>Pidana penjara paling lama 6 bulan atau pidana denda paling banyak kategori II.</a:t>
            </a:r>
          </a:p>
        </p:txBody>
      </p:sp>
      <p:sp>
        <p:nvSpPr>
          <p:cNvPr id="4" name="Panah Lengkung 3">
            <a:extLst>
              <a:ext uri="{FF2B5EF4-FFF2-40B4-BE49-F238E27FC236}">
                <a16:creationId xmlns:a16="http://schemas.microsoft.com/office/drawing/2014/main" id="{381701A9-5298-F44E-A676-5A79783A31D4}"/>
              </a:ext>
            </a:extLst>
          </p:cNvPr>
          <p:cNvSpPr/>
          <p:nvPr/>
        </p:nvSpPr>
        <p:spPr>
          <a:xfrm rot="10800000">
            <a:off x="6612832" y="1830433"/>
            <a:ext cx="864096" cy="1368152"/>
          </a:xfrm>
          <a:prstGeom prst="ben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d-ID">
              <a:solidFill>
                <a:schemeClr val="tx1"/>
              </a:solidFill>
            </a:endParaRPr>
          </a:p>
        </p:txBody>
      </p:sp>
      <p:sp>
        <p:nvSpPr>
          <p:cNvPr id="5" name="Oval 4">
            <a:extLst>
              <a:ext uri="{FF2B5EF4-FFF2-40B4-BE49-F238E27FC236}">
                <a16:creationId xmlns:a16="http://schemas.microsoft.com/office/drawing/2014/main" id="{32085EEA-14E4-0C45-A67A-ED72F8D468D3}"/>
              </a:ext>
            </a:extLst>
          </p:cNvPr>
          <p:cNvSpPr/>
          <p:nvPr/>
        </p:nvSpPr>
        <p:spPr>
          <a:xfrm>
            <a:off x="7476928" y="1937447"/>
            <a:ext cx="1260140" cy="1296144"/>
          </a:xfrm>
          <a:prstGeom prst="ellipse">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r>
              <a:rPr lang="id-ID" sz="1400" dirty="0"/>
              <a:t>DELIK ADUAN ABSOLUT</a:t>
            </a:r>
          </a:p>
        </p:txBody>
      </p:sp>
      <p:pic>
        <p:nvPicPr>
          <p:cNvPr id="7" name="Gambar 6">
            <a:extLst>
              <a:ext uri="{FF2B5EF4-FFF2-40B4-BE49-F238E27FC236}">
                <a16:creationId xmlns:a16="http://schemas.microsoft.com/office/drawing/2014/main" id="{2A69E9CA-C616-AC4F-94D7-271CE12802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1241" y="3645024"/>
            <a:ext cx="3587277" cy="2683396"/>
          </a:xfrm>
          <a:prstGeom prst="rect">
            <a:avLst/>
          </a:prstGeom>
        </p:spPr>
      </p:pic>
    </p:spTree>
    <p:extLst>
      <p:ext uri="{BB962C8B-B14F-4D97-AF65-F5344CB8AC3E}">
        <p14:creationId xmlns:p14="http://schemas.microsoft.com/office/powerpoint/2010/main" val="5037358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9A189BCB-4469-AD4A-A3F1-040B5811BD2F}"/>
              </a:ext>
            </a:extLst>
          </p:cNvPr>
          <p:cNvSpPr>
            <a:spLocks noGrp="1"/>
          </p:cNvSpPr>
          <p:nvPr>
            <p:ph type="subTitle" idx="1"/>
          </p:nvPr>
        </p:nvSpPr>
        <p:spPr>
          <a:xfrm>
            <a:off x="1331640" y="836711"/>
            <a:ext cx="6400800" cy="1209745"/>
          </a:xfrm>
        </p:spPr>
        <p:style>
          <a:lnRef idx="2">
            <a:schemeClr val="accent2"/>
          </a:lnRef>
          <a:fillRef idx="1">
            <a:schemeClr val="lt1"/>
          </a:fillRef>
          <a:effectRef idx="0">
            <a:schemeClr val="accent2"/>
          </a:effectRef>
          <a:fontRef idx="minor">
            <a:schemeClr val="dk1"/>
          </a:fontRef>
        </p:style>
        <p:txBody>
          <a:bodyPr>
            <a:normAutofit/>
          </a:bodyPr>
          <a:lstStyle/>
          <a:p>
            <a:r>
              <a:rPr lang="id-ID" sz="2400" b="1" dirty="0">
                <a:solidFill>
                  <a:schemeClr val="tx1"/>
                </a:solidFill>
              </a:rPr>
              <a:t>Melakukan persetubuhan dengan seseorang yang diketahuinya bahwa orang tersebut merupakan anggota keluarga batihnya (</a:t>
            </a:r>
            <a:r>
              <a:rPr lang="id-ID" sz="2400" b="1" dirty="0" err="1">
                <a:solidFill>
                  <a:schemeClr val="tx1"/>
                </a:solidFill>
              </a:rPr>
              <a:t>Incest</a:t>
            </a:r>
            <a:r>
              <a:rPr lang="id-ID" sz="2400" b="1" dirty="0">
                <a:solidFill>
                  <a:schemeClr val="tx1"/>
                </a:solidFill>
              </a:rPr>
              <a:t>)</a:t>
            </a:r>
            <a:endParaRPr lang="id-ID" sz="2400" b="1" dirty="0">
              <a:solidFill>
                <a:schemeClr val="tx1"/>
              </a:solidFill>
              <a:highlight>
                <a:srgbClr val="FFFF00"/>
              </a:highlight>
            </a:endParaRPr>
          </a:p>
        </p:txBody>
      </p:sp>
      <p:sp>
        <p:nvSpPr>
          <p:cNvPr id="3" name="Persegipanjang Bersudut diagonal melingkar 2">
            <a:extLst>
              <a:ext uri="{FF2B5EF4-FFF2-40B4-BE49-F238E27FC236}">
                <a16:creationId xmlns:a16="http://schemas.microsoft.com/office/drawing/2014/main" id="{E63F29F4-5F8D-A74E-A452-FA35A25E98FB}"/>
              </a:ext>
            </a:extLst>
          </p:cNvPr>
          <p:cNvSpPr/>
          <p:nvPr/>
        </p:nvSpPr>
        <p:spPr>
          <a:xfrm>
            <a:off x="2771800" y="4077072"/>
            <a:ext cx="4176464" cy="1152128"/>
          </a:xfrm>
          <a:prstGeom prst="round2DiagRect">
            <a:avLst/>
          </a:prstGeom>
        </p:spPr>
        <p:style>
          <a:lnRef idx="1">
            <a:schemeClr val="accent2"/>
          </a:lnRef>
          <a:fillRef idx="3">
            <a:schemeClr val="accent2"/>
          </a:fillRef>
          <a:effectRef idx="2">
            <a:schemeClr val="accent2"/>
          </a:effectRef>
          <a:fontRef idx="minor">
            <a:schemeClr val="lt1"/>
          </a:fontRef>
        </p:style>
        <p:txBody>
          <a:bodyPr rtlCol="0" anchor="ctr"/>
          <a:lstStyle/>
          <a:p>
            <a:r>
              <a:rPr lang="id-ID" sz="2400" b="1" dirty="0">
                <a:solidFill>
                  <a:schemeClr val="bg1"/>
                </a:solidFill>
              </a:rPr>
              <a:t>Pidana penjara paling lama 10 (sepuluh) tahun.</a:t>
            </a:r>
            <a:endParaRPr lang="id-ID" sz="2400" b="1" dirty="0">
              <a:solidFill>
                <a:schemeClr val="bg1"/>
              </a:solidFill>
              <a:highlight>
                <a:srgbClr val="FFFF00"/>
              </a:highlight>
            </a:endParaRPr>
          </a:p>
        </p:txBody>
      </p:sp>
      <p:sp>
        <p:nvSpPr>
          <p:cNvPr id="4" name="Panah Lengkung 3">
            <a:extLst>
              <a:ext uri="{FF2B5EF4-FFF2-40B4-BE49-F238E27FC236}">
                <a16:creationId xmlns:a16="http://schemas.microsoft.com/office/drawing/2014/main" id="{381701A9-5298-F44E-A676-5A79783A31D4}"/>
              </a:ext>
            </a:extLst>
          </p:cNvPr>
          <p:cNvSpPr/>
          <p:nvPr/>
        </p:nvSpPr>
        <p:spPr>
          <a:xfrm rot="10800000">
            <a:off x="6612832" y="2060848"/>
            <a:ext cx="864096" cy="1368152"/>
          </a:xfrm>
          <a:prstGeom prst="ben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d-ID">
              <a:solidFill>
                <a:schemeClr val="tx1"/>
              </a:solidFill>
            </a:endParaRPr>
          </a:p>
        </p:txBody>
      </p:sp>
      <p:sp>
        <p:nvSpPr>
          <p:cNvPr id="8" name="Subjudul 1">
            <a:extLst>
              <a:ext uri="{FF2B5EF4-FFF2-40B4-BE49-F238E27FC236}">
                <a16:creationId xmlns:a16="http://schemas.microsoft.com/office/drawing/2014/main" id="{7461DED0-E532-FD44-92CF-ECA14F135366}"/>
              </a:ext>
            </a:extLst>
          </p:cNvPr>
          <p:cNvSpPr txBox="1">
            <a:spLocks/>
          </p:cNvSpPr>
          <p:nvPr/>
        </p:nvSpPr>
        <p:spPr>
          <a:xfrm>
            <a:off x="2678687" y="2708920"/>
            <a:ext cx="3920480" cy="849705"/>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400" dirty="0">
                <a:solidFill>
                  <a:schemeClr val="tx1"/>
                </a:solidFill>
              </a:rPr>
              <a:t>suami, istri berserta anak-anaknya yang belum menikah</a:t>
            </a:r>
            <a:endParaRPr lang="id-ID" sz="2400" dirty="0">
              <a:solidFill>
                <a:schemeClr val="tx1"/>
              </a:solidFill>
              <a:highlight>
                <a:srgbClr val="FFFF00"/>
              </a:highlight>
            </a:endParaRPr>
          </a:p>
        </p:txBody>
      </p:sp>
      <p:sp>
        <p:nvSpPr>
          <p:cNvPr id="6" name="Panah Bawah 5">
            <a:extLst>
              <a:ext uri="{FF2B5EF4-FFF2-40B4-BE49-F238E27FC236}">
                <a16:creationId xmlns:a16="http://schemas.microsoft.com/office/drawing/2014/main" id="{495B04F3-63D8-8A4F-9422-CA4FD509D0D2}"/>
              </a:ext>
            </a:extLst>
          </p:cNvPr>
          <p:cNvSpPr/>
          <p:nvPr/>
        </p:nvSpPr>
        <p:spPr>
          <a:xfrm>
            <a:off x="4638927" y="3558625"/>
            <a:ext cx="365121" cy="5328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79327682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6632"/>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Perbuatan Cabul</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1" name="Subjudul 1">
            <a:extLst>
              <a:ext uri="{FF2B5EF4-FFF2-40B4-BE49-F238E27FC236}">
                <a16:creationId xmlns:a16="http://schemas.microsoft.com/office/drawing/2014/main" id="{18A79791-67E1-6745-BBFA-10C6A8748721}"/>
              </a:ext>
            </a:extLst>
          </p:cNvPr>
          <p:cNvSpPr>
            <a:spLocks noGrp="1"/>
          </p:cNvSpPr>
          <p:nvPr>
            <p:ph type="subTitle" idx="1"/>
          </p:nvPr>
        </p:nvSpPr>
        <p:spPr>
          <a:xfrm>
            <a:off x="457200" y="923111"/>
            <a:ext cx="8229600" cy="489665"/>
          </a:xfrm>
        </p:spPr>
        <p:style>
          <a:lnRef idx="2">
            <a:schemeClr val="accent2"/>
          </a:lnRef>
          <a:fillRef idx="1">
            <a:schemeClr val="lt1"/>
          </a:fillRef>
          <a:effectRef idx="0">
            <a:schemeClr val="accent2"/>
          </a:effectRef>
          <a:fontRef idx="minor">
            <a:schemeClr val="dk1"/>
          </a:fontRef>
        </p:style>
        <p:txBody>
          <a:bodyPr>
            <a:normAutofit/>
          </a:bodyPr>
          <a:lstStyle/>
          <a:p>
            <a:r>
              <a:rPr lang="id-ID" sz="2000" dirty="0">
                <a:solidFill>
                  <a:schemeClr val="tx1"/>
                </a:solidFill>
              </a:rPr>
              <a:t>Kontak seksual yang berkaitan dengan nafsu birahi, kecuali perkosaan.</a:t>
            </a:r>
            <a:endParaRPr lang="id-ID" sz="2000" dirty="0">
              <a:solidFill>
                <a:schemeClr val="tx1"/>
              </a:solidFill>
              <a:highlight>
                <a:srgbClr val="FFFF00"/>
              </a:highlight>
            </a:endParaRPr>
          </a:p>
        </p:txBody>
      </p:sp>
      <p:graphicFrame>
        <p:nvGraphicFramePr>
          <p:cNvPr id="8" name="Diagram 7">
            <a:extLst>
              <a:ext uri="{FF2B5EF4-FFF2-40B4-BE49-F238E27FC236}">
                <a16:creationId xmlns:a16="http://schemas.microsoft.com/office/drawing/2014/main" id="{CEEA7FD0-7B96-3D4E-8551-283AA85AEF65}"/>
              </a:ext>
            </a:extLst>
          </p:cNvPr>
          <p:cNvGraphicFramePr/>
          <p:nvPr>
            <p:extLst>
              <p:ext uri="{D42A27DB-BD31-4B8C-83A1-F6EECF244321}">
                <p14:modId xmlns:p14="http://schemas.microsoft.com/office/powerpoint/2010/main" val="3311550046"/>
              </p:ext>
            </p:extLst>
          </p:nvPr>
        </p:nvGraphicFramePr>
        <p:xfrm>
          <a:off x="107504" y="1541016"/>
          <a:ext cx="8579296"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0421412"/>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Memudahkan Percabulan dan Persetubuhan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1" name="Subjudul 1">
            <a:extLst>
              <a:ext uri="{FF2B5EF4-FFF2-40B4-BE49-F238E27FC236}">
                <a16:creationId xmlns:a16="http://schemas.microsoft.com/office/drawing/2014/main" id="{18A79791-67E1-6745-BBFA-10C6A8748721}"/>
              </a:ext>
            </a:extLst>
          </p:cNvPr>
          <p:cNvSpPr>
            <a:spLocks noGrp="1"/>
          </p:cNvSpPr>
          <p:nvPr>
            <p:ph type="subTitle" idx="1"/>
          </p:nvPr>
        </p:nvSpPr>
        <p:spPr>
          <a:xfrm>
            <a:off x="457200" y="1571183"/>
            <a:ext cx="8229600" cy="489665"/>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id-ID" sz="3200" dirty="0">
                <a:solidFill>
                  <a:schemeClr val="tx1"/>
                </a:solidFill>
              </a:rPr>
              <a:t>Dimaksudkan untuk memberantas tempat pelacuran</a:t>
            </a:r>
          </a:p>
        </p:txBody>
      </p:sp>
      <p:sp>
        <p:nvSpPr>
          <p:cNvPr id="5" name="Oval 4">
            <a:extLst>
              <a:ext uri="{FF2B5EF4-FFF2-40B4-BE49-F238E27FC236}">
                <a16:creationId xmlns:a16="http://schemas.microsoft.com/office/drawing/2014/main" id="{D70D594F-765B-1246-80C0-FC21B7399074}"/>
              </a:ext>
            </a:extLst>
          </p:cNvPr>
          <p:cNvSpPr/>
          <p:nvPr/>
        </p:nvSpPr>
        <p:spPr>
          <a:xfrm>
            <a:off x="2771800" y="2420888"/>
            <a:ext cx="2808312" cy="23762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800" b="1" dirty="0"/>
              <a:t>MUNCIKARI ATAU GERMO</a:t>
            </a:r>
          </a:p>
        </p:txBody>
      </p:sp>
    </p:spTree>
    <p:extLst>
      <p:ext uri="{BB962C8B-B14F-4D97-AF65-F5344CB8AC3E}">
        <p14:creationId xmlns:p14="http://schemas.microsoft.com/office/powerpoint/2010/main" val="4180700919"/>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Minuman dan Bahan yang Memabukkan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Subjudul 3">
            <a:extLst>
              <a:ext uri="{FF2B5EF4-FFF2-40B4-BE49-F238E27FC236}">
                <a16:creationId xmlns:a16="http://schemas.microsoft.com/office/drawing/2014/main" id="{A899FF9F-FE05-B14C-B80B-970094147917}"/>
              </a:ext>
            </a:extLst>
          </p:cNvPr>
          <p:cNvSpPr>
            <a:spLocks noGrp="1"/>
          </p:cNvSpPr>
          <p:nvPr>
            <p:ph type="subTitle" idx="1"/>
          </p:nvPr>
        </p:nvSpPr>
        <p:spPr/>
        <p:txBody>
          <a:bodyPr/>
          <a:lstStyle/>
          <a:p>
            <a:endParaRPr lang="id-ID"/>
          </a:p>
        </p:txBody>
      </p:sp>
      <p:graphicFrame>
        <p:nvGraphicFramePr>
          <p:cNvPr id="6" name="Diagram 5">
            <a:extLst>
              <a:ext uri="{FF2B5EF4-FFF2-40B4-BE49-F238E27FC236}">
                <a16:creationId xmlns:a16="http://schemas.microsoft.com/office/drawing/2014/main" id="{CC598509-1BDD-EA4E-BB98-BF1F73B7BC19}"/>
              </a:ext>
            </a:extLst>
          </p:cNvPr>
          <p:cNvGraphicFramePr/>
          <p:nvPr>
            <p:extLst>
              <p:ext uri="{D42A27DB-BD31-4B8C-83A1-F6EECF244321}">
                <p14:modId xmlns:p14="http://schemas.microsoft.com/office/powerpoint/2010/main" val="3168688385"/>
              </p:ext>
            </p:extLst>
          </p:nvPr>
        </p:nvGraphicFramePr>
        <p:xfrm>
          <a:off x="323528" y="1669256"/>
          <a:ext cx="8568952" cy="4712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7107914"/>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Pemanfaatan Anak untuk </a:t>
            </a:r>
            <a:r>
              <a:rPr lang="id-ID" sz="3600" b="1" dirty="0" err="1">
                <a:latin typeface="Arial" panose="020B0604020202020204" pitchFamily="34" charset="0"/>
                <a:ea typeface="+mj-ea"/>
                <a:cs typeface="Arial" panose="020B0604020202020204" pitchFamily="34" charset="0"/>
              </a:rPr>
              <a:t>Pengemisan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Subjudul 3">
            <a:extLst>
              <a:ext uri="{FF2B5EF4-FFF2-40B4-BE49-F238E27FC236}">
                <a16:creationId xmlns:a16="http://schemas.microsoft.com/office/drawing/2014/main" id="{A899FF9F-FE05-B14C-B80B-970094147917}"/>
              </a:ext>
            </a:extLst>
          </p:cNvPr>
          <p:cNvSpPr>
            <a:spLocks noGrp="1"/>
          </p:cNvSpPr>
          <p:nvPr>
            <p:ph type="subTitle" idx="1"/>
          </p:nvPr>
        </p:nvSpPr>
        <p:spPr/>
        <p:txBody>
          <a:bodyPr/>
          <a:lstStyle/>
          <a:p>
            <a:endParaRPr lang="id-ID"/>
          </a:p>
        </p:txBody>
      </p:sp>
      <p:graphicFrame>
        <p:nvGraphicFramePr>
          <p:cNvPr id="2" name="Diagram 1">
            <a:extLst>
              <a:ext uri="{FF2B5EF4-FFF2-40B4-BE49-F238E27FC236}">
                <a16:creationId xmlns:a16="http://schemas.microsoft.com/office/drawing/2014/main" id="{15DD44DE-9446-8E4A-8675-3230C218A403}"/>
              </a:ext>
            </a:extLst>
          </p:cNvPr>
          <p:cNvGraphicFramePr/>
          <p:nvPr>
            <p:extLst>
              <p:ext uri="{D42A27DB-BD31-4B8C-83A1-F6EECF244321}">
                <p14:modId xmlns:p14="http://schemas.microsoft.com/office/powerpoint/2010/main" val="572925881"/>
              </p:ext>
            </p:extLst>
          </p:nvPr>
        </p:nvGraphicFramePr>
        <p:xfrm>
          <a:off x="323528" y="1268760"/>
          <a:ext cx="8363272"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956492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rmAutofit fontScale="97500"/>
          </a:bodyPr>
          <a:lstStyle/>
          <a:p>
            <a:pPr lvl="0" algn="ctr">
              <a:spcBef>
                <a:spcPct val="0"/>
              </a:spcBef>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Perjudian</a:t>
            </a:r>
          </a:p>
        </p:txBody>
      </p:sp>
      <p:sp>
        <p:nvSpPr>
          <p:cNvPr id="4" name="Subjudul 3">
            <a:extLst>
              <a:ext uri="{FF2B5EF4-FFF2-40B4-BE49-F238E27FC236}">
                <a16:creationId xmlns:a16="http://schemas.microsoft.com/office/drawing/2014/main" id="{A899FF9F-FE05-B14C-B80B-970094147917}"/>
              </a:ext>
            </a:extLst>
          </p:cNvPr>
          <p:cNvSpPr>
            <a:spLocks noGrp="1"/>
          </p:cNvSpPr>
          <p:nvPr>
            <p:ph type="subTitle" idx="1"/>
          </p:nvPr>
        </p:nvSpPr>
        <p:spPr/>
        <p:txBody>
          <a:bodyPr/>
          <a:lstStyle/>
          <a:p>
            <a:endParaRPr lang="id-ID"/>
          </a:p>
        </p:txBody>
      </p:sp>
      <p:graphicFrame>
        <p:nvGraphicFramePr>
          <p:cNvPr id="5" name="Diagram 4">
            <a:extLst>
              <a:ext uri="{FF2B5EF4-FFF2-40B4-BE49-F238E27FC236}">
                <a16:creationId xmlns:a16="http://schemas.microsoft.com/office/drawing/2014/main" id="{A6F60A31-5041-E047-BB28-56B508D2504F}"/>
              </a:ext>
            </a:extLst>
          </p:cNvPr>
          <p:cNvGraphicFramePr/>
          <p:nvPr>
            <p:extLst>
              <p:ext uri="{D42A27DB-BD31-4B8C-83A1-F6EECF244321}">
                <p14:modId xmlns:p14="http://schemas.microsoft.com/office/powerpoint/2010/main" val="309496073"/>
              </p:ext>
            </p:extLst>
          </p:nvPr>
        </p:nvGraphicFramePr>
        <p:xfrm>
          <a:off x="323528" y="1124744"/>
          <a:ext cx="900100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2501938"/>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rmAutofit fontScale="97500"/>
          </a:bodyPr>
          <a:lstStyle/>
          <a:p>
            <a:pPr lvl="0" algn="ctr">
              <a:spcBef>
                <a:spcPct val="0"/>
              </a:spcBef>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Tindak Pidana Penghinaan</a:t>
            </a:r>
          </a:p>
        </p:txBody>
      </p:sp>
      <p:sp>
        <p:nvSpPr>
          <p:cNvPr id="4" name="Subjudul 3">
            <a:extLst>
              <a:ext uri="{FF2B5EF4-FFF2-40B4-BE49-F238E27FC236}">
                <a16:creationId xmlns:a16="http://schemas.microsoft.com/office/drawing/2014/main" id="{A899FF9F-FE05-B14C-B80B-970094147917}"/>
              </a:ext>
            </a:extLst>
          </p:cNvPr>
          <p:cNvSpPr>
            <a:spLocks noGrp="1"/>
          </p:cNvSpPr>
          <p:nvPr>
            <p:ph type="subTitle" idx="1"/>
          </p:nvPr>
        </p:nvSpPr>
        <p:spPr>
          <a:xfrm>
            <a:off x="436948" y="1462536"/>
            <a:ext cx="8249852" cy="4630760"/>
          </a:xfrm>
        </p:spPr>
        <p:txBody>
          <a:bodyPr/>
          <a:lstStyle/>
          <a:p>
            <a:pPr marL="457200" indent="-457200" algn="just">
              <a:buFont typeface="Wingdings" pitchFamily="2" charset="2"/>
              <a:buChar char="q"/>
            </a:pPr>
            <a:r>
              <a:rPr lang="id-ID" b="1" dirty="0">
                <a:solidFill>
                  <a:schemeClr val="tx1"/>
                </a:solidFill>
              </a:rPr>
              <a:t>Pencemaran</a:t>
            </a:r>
          </a:p>
          <a:p>
            <a:pPr algn="just"/>
            <a:r>
              <a:rPr lang="id-ID" dirty="0">
                <a:solidFill>
                  <a:schemeClr val="tx1"/>
                </a:solidFill>
              </a:rPr>
              <a:t>Perbuatan penghinaan yang dilakukan dengan cara menuduh, baik secara lisan, tulisan, maupun dengan gambar, yang </a:t>
            </a:r>
            <a:r>
              <a:rPr lang="id-ID" b="1" dirty="0">
                <a:solidFill>
                  <a:schemeClr val="tx1"/>
                </a:solidFill>
              </a:rPr>
              <a:t>menyerang kehormatan dan nama baik </a:t>
            </a:r>
            <a:r>
              <a:rPr lang="id-ID" dirty="0">
                <a:solidFill>
                  <a:schemeClr val="tx1"/>
                </a:solidFill>
              </a:rPr>
              <a:t>seseorang, sehingga merugikan orang tersebut.</a:t>
            </a:r>
          </a:p>
          <a:p>
            <a:pPr algn="just"/>
            <a:endParaRPr lang="id-ID" dirty="0">
              <a:solidFill>
                <a:schemeClr val="tx1"/>
              </a:solidFill>
            </a:endParaRPr>
          </a:p>
          <a:p>
            <a:pPr marL="457200" indent="-457200" algn="just">
              <a:buFont typeface="Wingdings" pitchFamily="2" charset="2"/>
              <a:buChar char="q"/>
            </a:pPr>
            <a:r>
              <a:rPr lang="id-ID" b="1" dirty="0">
                <a:solidFill>
                  <a:schemeClr val="tx1"/>
                </a:solidFill>
              </a:rPr>
              <a:t>Fitnah</a:t>
            </a:r>
          </a:p>
          <a:p>
            <a:pPr algn="just"/>
            <a:r>
              <a:rPr lang="id-ID" dirty="0">
                <a:solidFill>
                  <a:schemeClr val="tx1"/>
                </a:solidFill>
              </a:rPr>
              <a:t>Menuduh tetapi tidak dapat membuktikannya</a:t>
            </a:r>
          </a:p>
        </p:txBody>
      </p:sp>
    </p:spTree>
    <p:extLst>
      <p:ext uri="{BB962C8B-B14F-4D97-AF65-F5344CB8AC3E}">
        <p14:creationId xmlns:p14="http://schemas.microsoft.com/office/powerpoint/2010/main" val="2622149591"/>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rmAutofit fontScale="97500"/>
          </a:bodyPr>
          <a:lstStyle/>
          <a:p>
            <a:pPr lvl="0" algn="ctr">
              <a:spcBef>
                <a:spcPct val="0"/>
              </a:spcBef>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Tindak Pidana Penghinaan</a:t>
            </a:r>
          </a:p>
        </p:txBody>
      </p:sp>
      <p:sp>
        <p:nvSpPr>
          <p:cNvPr id="4" name="Subjudul 3">
            <a:extLst>
              <a:ext uri="{FF2B5EF4-FFF2-40B4-BE49-F238E27FC236}">
                <a16:creationId xmlns:a16="http://schemas.microsoft.com/office/drawing/2014/main" id="{A899FF9F-FE05-B14C-B80B-970094147917}"/>
              </a:ext>
            </a:extLst>
          </p:cNvPr>
          <p:cNvSpPr>
            <a:spLocks noGrp="1"/>
          </p:cNvSpPr>
          <p:nvPr>
            <p:ph type="subTitle" idx="1"/>
          </p:nvPr>
        </p:nvSpPr>
        <p:spPr>
          <a:xfrm>
            <a:off x="436948" y="1462536"/>
            <a:ext cx="8249852" cy="4630760"/>
          </a:xfrm>
        </p:spPr>
        <p:txBody>
          <a:bodyPr>
            <a:normAutofit fontScale="85000" lnSpcReduction="20000"/>
          </a:bodyPr>
          <a:lstStyle/>
          <a:p>
            <a:pPr marL="457200" indent="-457200" algn="just">
              <a:buFont typeface="Wingdings" pitchFamily="2" charset="2"/>
              <a:buChar char="q"/>
            </a:pPr>
            <a:r>
              <a:rPr lang="id-ID" b="1" dirty="0">
                <a:solidFill>
                  <a:schemeClr val="tx1"/>
                </a:solidFill>
              </a:rPr>
              <a:t>Penghinaan Ringan</a:t>
            </a:r>
          </a:p>
          <a:p>
            <a:pPr algn="just"/>
            <a:r>
              <a:rPr lang="id-ID" dirty="0">
                <a:solidFill>
                  <a:schemeClr val="tx1"/>
                </a:solidFill>
              </a:rPr>
              <a:t>Mengatur mengenai penghinaan yang dilakukan dengan mengeluarkan perkataan yang tidak senonoh terhadap orang lain. Penghinaan tersebut dilakukan Di Muka Umum dengan lisan atau tulisan, atau di muka orang yang dihina itu sendiri baik secara lisan, tulisan, maupun dengan perbuatan atau dengan tulisan yang dikirimkan kepadanya.</a:t>
            </a:r>
          </a:p>
          <a:p>
            <a:pPr algn="just"/>
            <a:endParaRPr lang="id-ID" dirty="0">
              <a:solidFill>
                <a:schemeClr val="tx1"/>
              </a:solidFill>
            </a:endParaRPr>
          </a:p>
          <a:p>
            <a:pPr marL="457200" indent="-457200" algn="just">
              <a:buFont typeface="Wingdings" pitchFamily="2" charset="2"/>
              <a:buChar char="q"/>
            </a:pPr>
            <a:r>
              <a:rPr lang="id-ID" b="1" dirty="0">
                <a:solidFill>
                  <a:schemeClr val="tx1"/>
                </a:solidFill>
              </a:rPr>
              <a:t>Pengaduan Fitnah</a:t>
            </a:r>
          </a:p>
          <a:p>
            <a:pPr algn="just"/>
            <a:r>
              <a:rPr lang="id-ID" dirty="0">
                <a:solidFill>
                  <a:schemeClr val="tx1"/>
                </a:solidFill>
              </a:rPr>
              <a:t>Harus dibuktikan bahwa pelaku mengetahui bahwa pengaduan tersebut tidak benar dan sifatnya menyerang kehormatan atau nama baik seseorang. Pengaduan atau pemberitahuan palsu dengan Surat anonim dapat dipidana berdasarkan ketentuan dalam Pasal 437 KUHP Nasional.</a:t>
            </a:r>
          </a:p>
        </p:txBody>
      </p:sp>
    </p:spTree>
    <p:extLst>
      <p:ext uri="{BB962C8B-B14F-4D97-AF65-F5344CB8AC3E}">
        <p14:creationId xmlns:p14="http://schemas.microsoft.com/office/powerpoint/2010/main" val="1021863638"/>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Tindak Pidana Terhadap Asal-Usul dan Perkawinan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Pengaturan delik tentang asal usul juga terkait dengan </a:t>
            </a:r>
            <a:r>
              <a:rPr lang="id-ID" sz="2600" dirty="0" err="1">
                <a:solidFill>
                  <a:schemeClr val="tx1"/>
                </a:solidFill>
                <a:latin typeface="Cambria" panose="02040503050406030204" pitchFamily="18" charset="0"/>
                <a:cs typeface="Arial" panose="020B0604020202020204" pitchFamily="34" charset="0"/>
              </a:rPr>
              <a:t>Undang-Undang</a:t>
            </a:r>
            <a:r>
              <a:rPr lang="id-ID" sz="2600" dirty="0">
                <a:solidFill>
                  <a:schemeClr val="tx1"/>
                </a:solidFill>
                <a:latin typeface="Cambria" panose="02040503050406030204" pitchFamily="18" charset="0"/>
                <a:cs typeface="Arial" panose="020B0604020202020204" pitchFamily="34" charset="0"/>
              </a:rPr>
              <a:t> Nomor 6 Tahun 2011 Tentang Keimigrasian, karena perbuatan membuat tidak jelas atau sengaja mengabukan asal-usul orang, asal usul ini bukan hanya untuk warga negara </a:t>
            </a:r>
            <a:r>
              <a:rPr lang="id-ID" sz="2600" dirty="0" err="1">
                <a:solidFill>
                  <a:schemeClr val="tx1"/>
                </a:solidFill>
                <a:latin typeface="Cambria" panose="02040503050406030204" pitchFamily="18" charset="0"/>
                <a:cs typeface="Arial" panose="020B0604020202020204" pitchFamily="34" charset="0"/>
              </a:rPr>
              <a:t>indonesia</a:t>
            </a:r>
            <a:r>
              <a:rPr lang="id-ID" sz="2600" dirty="0">
                <a:solidFill>
                  <a:schemeClr val="tx1"/>
                </a:solidFill>
                <a:latin typeface="Cambria" panose="02040503050406030204" pitchFamily="18" charset="0"/>
                <a:cs typeface="Arial" panose="020B0604020202020204" pitchFamily="34" charset="0"/>
              </a:rPr>
              <a:t> tetapi juga warga negara asing.</a:t>
            </a:r>
          </a:p>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Delik </a:t>
            </a:r>
            <a:r>
              <a:rPr lang="id-ID" sz="2600" dirty="0" err="1">
                <a:solidFill>
                  <a:schemeClr val="tx1"/>
                </a:solidFill>
                <a:latin typeface="Cambria" panose="02040503050406030204" pitchFamily="18" charset="0"/>
                <a:cs typeface="Arial" panose="020B0604020202020204" pitchFamily="34" charset="0"/>
              </a:rPr>
              <a:t>tt</a:t>
            </a:r>
            <a:r>
              <a:rPr lang="id-ID" sz="2600" dirty="0">
                <a:solidFill>
                  <a:schemeClr val="tx1"/>
                </a:solidFill>
                <a:latin typeface="Cambria" panose="02040503050406030204" pitchFamily="18" charset="0"/>
                <a:cs typeface="Arial" panose="020B0604020202020204" pitchFamily="34" charset="0"/>
              </a:rPr>
              <a:t> perkawinan terkait dengan perbuatan melangsungkan perkawinan, padahal diketahui bahwa perkawinan yang dilakukan dan perkawinan yang dilalukan orang lain menjadi penghalang yang sah untuk melangsungkan perkawinan tersebut, termasuk perbuatan menyembunyikan informasi perkawinan tersebut merupakan perbuatan pidana.</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rmAutofit fontScale="97500"/>
          </a:bodyPr>
          <a:lstStyle/>
          <a:p>
            <a:pPr lvl="0" algn="ctr">
              <a:spcBef>
                <a:spcPct val="0"/>
              </a:spcBef>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Tindak Pidana Penghinaan</a:t>
            </a:r>
          </a:p>
        </p:txBody>
      </p:sp>
      <p:sp>
        <p:nvSpPr>
          <p:cNvPr id="4" name="Subjudul 3">
            <a:extLst>
              <a:ext uri="{FF2B5EF4-FFF2-40B4-BE49-F238E27FC236}">
                <a16:creationId xmlns:a16="http://schemas.microsoft.com/office/drawing/2014/main" id="{A899FF9F-FE05-B14C-B80B-970094147917}"/>
              </a:ext>
            </a:extLst>
          </p:cNvPr>
          <p:cNvSpPr>
            <a:spLocks noGrp="1"/>
          </p:cNvSpPr>
          <p:nvPr>
            <p:ph type="subTitle" idx="1"/>
          </p:nvPr>
        </p:nvSpPr>
        <p:spPr>
          <a:xfrm>
            <a:off x="436948" y="1462536"/>
            <a:ext cx="8249852" cy="4630760"/>
          </a:xfrm>
        </p:spPr>
        <p:txBody>
          <a:bodyPr>
            <a:normAutofit fontScale="92500" lnSpcReduction="20000"/>
          </a:bodyPr>
          <a:lstStyle/>
          <a:p>
            <a:pPr marL="457200" indent="-457200" algn="just">
              <a:buFont typeface="Wingdings" pitchFamily="2" charset="2"/>
              <a:buChar char="q"/>
            </a:pPr>
            <a:r>
              <a:rPr lang="id-ID" b="1" dirty="0">
                <a:solidFill>
                  <a:schemeClr val="tx1"/>
                </a:solidFill>
              </a:rPr>
              <a:t>Persangkaan Palsu</a:t>
            </a:r>
          </a:p>
          <a:p>
            <a:pPr algn="just"/>
            <a:r>
              <a:rPr lang="id-ID" dirty="0">
                <a:solidFill>
                  <a:schemeClr val="tx1"/>
                </a:solidFill>
              </a:rPr>
              <a:t>Jika seseorang dengan suatu perbuatan menimbulkan persangkaan bahwa orang lain melakukan Tindak Pidana, sedangkan persangkaan tersebut tidak benar, misalnya, </a:t>
            </a:r>
            <a:r>
              <a:rPr lang="id-ID" dirty="0" err="1">
                <a:solidFill>
                  <a:schemeClr val="tx1"/>
                </a:solidFill>
              </a:rPr>
              <a:t>A</a:t>
            </a:r>
            <a:r>
              <a:rPr lang="id-ID" dirty="0">
                <a:solidFill>
                  <a:schemeClr val="tx1"/>
                </a:solidFill>
              </a:rPr>
              <a:t> meletakkan jam tangan milik C di dalam laci </a:t>
            </a:r>
            <a:r>
              <a:rPr lang="id-ID" dirty="0" err="1">
                <a:solidFill>
                  <a:schemeClr val="tx1"/>
                </a:solidFill>
              </a:rPr>
              <a:t>B</a:t>
            </a:r>
            <a:r>
              <a:rPr lang="id-ID" dirty="0">
                <a:solidFill>
                  <a:schemeClr val="tx1"/>
                </a:solidFill>
              </a:rPr>
              <a:t> dengan maksud agar </a:t>
            </a:r>
            <a:r>
              <a:rPr lang="id-ID" dirty="0" err="1">
                <a:solidFill>
                  <a:schemeClr val="tx1"/>
                </a:solidFill>
              </a:rPr>
              <a:t>B</a:t>
            </a:r>
            <a:r>
              <a:rPr lang="id-ID" dirty="0">
                <a:solidFill>
                  <a:schemeClr val="tx1"/>
                </a:solidFill>
              </a:rPr>
              <a:t> dituduh mencuri jam tangan milik C.</a:t>
            </a:r>
          </a:p>
          <a:p>
            <a:pPr algn="just"/>
            <a:endParaRPr lang="id-ID" dirty="0">
              <a:solidFill>
                <a:schemeClr val="tx1"/>
              </a:solidFill>
            </a:endParaRPr>
          </a:p>
          <a:p>
            <a:pPr marL="457200" indent="-457200" algn="just">
              <a:buFont typeface="Wingdings" pitchFamily="2" charset="2"/>
              <a:buChar char="q"/>
            </a:pPr>
            <a:r>
              <a:rPr lang="id-ID" b="1" dirty="0">
                <a:solidFill>
                  <a:schemeClr val="tx1"/>
                </a:solidFill>
              </a:rPr>
              <a:t>Pencemaran Orang Mati</a:t>
            </a:r>
          </a:p>
          <a:p>
            <a:pPr algn="just"/>
            <a:r>
              <a:rPr lang="id-ID" dirty="0">
                <a:solidFill>
                  <a:schemeClr val="tx1"/>
                </a:solidFill>
              </a:rPr>
              <a:t>Merupakan Tindak Pidana aduan dan hanya </a:t>
            </a:r>
            <a:r>
              <a:rPr lang="id-ID" dirty="0" err="1">
                <a:solidFill>
                  <a:schemeClr val="tx1"/>
                </a:solidFill>
              </a:rPr>
              <a:t>dapa.t</a:t>
            </a:r>
            <a:r>
              <a:rPr lang="id-ID" dirty="0">
                <a:solidFill>
                  <a:schemeClr val="tx1"/>
                </a:solidFill>
              </a:rPr>
              <a:t> diajukan oleh suami atau istrinya, atau oleh salah seorang keluarga </a:t>
            </a:r>
            <a:r>
              <a:rPr lang="id-ID" dirty="0" err="1">
                <a:solidFill>
                  <a:schemeClr val="tx1"/>
                </a:solidFill>
              </a:rPr>
              <a:t>ieaarafr</a:t>
            </a:r>
            <a:r>
              <a:rPr lang="id-ID" dirty="0">
                <a:solidFill>
                  <a:schemeClr val="tx1"/>
                </a:solidFill>
              </a:rPr>
              <a:t> maupun semenda dalam garis lurus atau </a:t>
            </a:r>
            <a:r>
              <a:rPr lang="id-ID" dirty="0" err="1">
                <a:solidFill>
                  <a:schemeClr val="tx1"/>
                </a:solidFill>
              </a:rPr>
              <a:t>menyampin</a:t>
            </a:r>
            <a:r>
              <a:rPr lang="id-ID" dirty="0">
                <a:solidFill>
                  <a:schemeClr val="tx1"/>
                </a:solidFill>
              </a:rPr>
              <a:t>[ sampai der4lat kedua dari orang yang telah mati tersebut.</a:t>
            </a:r>
          </a:p>
        </p:txBody>
      </p:sp>
    </p:spTree>
    <p:extLst>
      <p:ext uri="{BB962C8B-B14F-4D97-AF65-F5344CB8AC3E}">
        <p14:creationId xmlns:p14="http://schemas.microsoft.com/office/powerpoint/2010/main" val="2068281734"/>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Pembukaan Rahasia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v"/>
            </a:pPr>
            <a:r>
              <a:rPr lang="id-ID" sz="2600" dirty="0">
                <a:solidFill>
                  <a:schemeClr val="tx1"/>
                </a:solidFill>
                <a:latin typeface="Cambria" panose="02040503050406030204" pitchFamily="18" charset="0"/>
                <a:cs typeface="Arial" panose="020B0604020202020204" pitchFamily="34" charset="0"/>
              </a:rPr>
              <a:t>Setiap Orang yang membuka rahasia yang wajib disimpannya karena jabatan, profesi, atau tugas yang diberikan oleh instansi pemerintah baik rahasia yang sekarang maupun yang dahulu, dipidana dengan pidana penjara paling lama 1 tahun atau pidana denda paling banyak kategori III.</a:t>
            </a:r>
          </a:p>
          <a:p>
            <a:pPr marL="457200" indent="-457200" algn="just">
              <a:buFont typeface="Wingdings" pitchFamily="2" charset="2"/>
              <a:buChar char="v"/>
            </a:pPr>
            <a:r>
              <a:rPr lang="id-ID" sz="2600" dirty="0">
                <a:solidFill>
                  <a:schemeClr val="tx1"/>
                </a:solidFill>
                <a:latin typeface="Cambria" panose="02040503050406030204" pitchFamily="18" charset="0"/>
                <a:cs typeface="Arial" panose="020B0604020202020204" pitchFamily="34" charset="0"/>
              </a:rPr>
              <a:t>Setiap Orang yang memberitahukan hal khusus tentang suatu perusahaan tempatnya bekerja atau pernah bekerja yang harus dirahasiakannya, dipidana dengan pidana penjara paling lama 2 (dua) tahun atau pidana denda paling banyak kategori III.</a:t>
            </a:r>
          </a:p>
        </p:txBody>
      </p:sp>
    </p:spTree>
    <p:extLst>
      <p:ext uri="{BB962C8B-B14F-4D97-AF65-F5344CB8AC3E}">
        <p14:creationId xmlns:p14="http://schemas.microsoft.com/office/powerpoint/2010/main" val="2024575462"/>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A79197EB-1A3A-7640-958F-3CAFD81EC8F3}"/>
              </a:ext>
            </a:extLst>
          </p:cNvPr>
          <p:cNvGraphicFramePr/>
          <p:nvPr>
            <p:extLst>
              <p:ext uri="{D42A27DB-BD31-4B8C-83A1-F6EECF244321}">
                <p14:modId xmlns:p14="http://schemas.microsoft.com/office/powerpoint/2010/main" val="2666861307"/>
              </p:ext>
            </p:extLst>
          </p:nvPr>
        </p:nvGraphicFramePr>
        <p:xfrm>
          <a:off x="323528" y="692696"/>
          <a:ext cx="8363272"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F85257E3-A4E8-744F-BDE9-7204C5D02EB9}"/>
              </a:ext>
            </a:extLst>
          </p:cNvPr>
          <p:cNvGraphicFramePr/>
          <p:nvPr>
            <p:extLst>
              <p:ext uri="{D42A27DB-BD31-4B8C-83A1-F6EECF244321}">
                <p14:modId xmlns:p14="http://schemas.microsoft.com/office/powerpoint/2010/main" val="2347895717"/>
              </p:ext>
            </p:extLst>
          </p:nvPr>
        </p:nvGraphicFramePr>
        <p:xfrm>
          <a:off x="395536" y="476672"/>
          <a:ext cx="8208912"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216637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F85257E3-A4E8-744F-BDE9-7204C5D02EB9}"/>
              </a:ext>
            </a:extLst>
          </p:cNvPr>
          <p:cNvGraphicFramePr/>
          <p:nvPr>
            <p:extLst>
              <p:ext uri="{D42A27DB-BD31-4B8C-83A1-F6EECF244321}">
                <p14:modId xmlns:p14="http://schemas.microsoft.com/office/powerpoint/2010/main" val="188471469"/>
              </p:ext>
            </p:extLst>
          </p:nvPr>
        </p:nvGraphicFramePr>
        <p:xfrm>
          <a:off x="395536" y="476672"/>
          <a:ext cx="8208912"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726414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Tindak Pidana Terhadap Kesusilaan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5" name="Diagram 4">
            <a:extLst>
              <a:ext uri="{FF2B5EF4-FFF2-40B4-BE49-F238E27FC236}">
                <a16:creationId xmlns:a16="http://schemas.microsoft.com/office/drawing/2014/main" id="{8912FFAC-6119-9645-8A41-985FC2F4D24F}"/>
              </a:ext>
            </a:extLst>
          </p:cNvPr>
          <p:cNvGraphicFramePr/>
          <p:nvPr>
            <p:extLst>
              <p:ext uri="{D42A27DB-BD31-4B8C-83A1-F6EECF244321}">
                <p14:modId xmlns:p14="http://schemas.microsoft.com/office/powerpoint/2010/main" val="1790123898"/>
              </p:ext>
            </p:extLst>
          </p:nvPr>
        </p:nvGraphicFramePr>
        <p:xfrm>
          <a:off x="323528" y="1397000"/>
          <a:ext cx="8363272"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Kotak Teks 5">
            <a:extLst>
              <a:ext uri="{FF2B5EF4-FFF2-40B4-BE49-F238E27FC236}">
                <a16:creationId xmlns:a16="http://schemas.microsoft.com/office/drawing/2014/main" id="{98762D2D-923F-774A-917F-B7AC77D40641}"/>
              </a:ext>
            </a:extLst>
          </p:cNvPr>
          <p:cNvSpPr txBox="1"/>
          <p:nvPr/>
        </p:nvSpPr>
        <p:spPr>
          <a:xfrm>
            <a:off x="251520" y="2981270"/>
            <a:ext cx="2808312" cy="181588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d-ID" sz="1600" dirty="0"/>
              <a:t>Mempertunjukkan ketelanjangan, alat kelamin, dan aktivitas seksual yang bertentangan dengan nilai-nilai yang hidup dalam masyarakat di tempat dan waktu perbuatan tersebut dilakukan.</a:t>
            </a:r>
          </a:p>
        </p:txBody>
      </p:sp>
    </p:spTree>
    <p:extLst>
      <p:ext uri="{BB962C8B-B14F-4D97-AF65-F5344CB8AC3E}">
        <p14:creationId xmlns:p14="http://schemas.microsoft.com/office/powerpoint/2010/main" val="311202561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93629B61-92DE-1545-8F95-AA2D4D1C4F73}"/>
              </a:ext>
            </a:extLst>
          </p:cNvPr>
          <p:cNvGraphicFramePr/>
          <p:nvPr>
            <p:extLst>
              <p:ext uri="{D42A27DB-BD31-4B8C-83A1-F6EECF244321}">
                <p14:modId xmlns:p14="http://schemas.microsoft.com/office/powerpoint/2010/main" val="1513996977"/>
              </p:ext>
            </p:extLst>
          </p:nvPr>
        </p:nvGraphicFramePr>
        <p:xfrm>
          <a:off x="467544" y="1397000"/>
          <a:ext cx="8280920"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a:extLst>
              <a:ext uri="{FF2B5EF4-FFF2-40B4-BE49-F238E27FC236}">
                <a16:creationId xmlns:a16="http://schemas.microsoft.com/office/drawing/2014/main" id="{3E9E6FB0-5235-B842-B101-94CE462721F1}"/>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Pornografi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4853740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D87D5ACA-0BE2-7544-94A7-A428DE29DB08}"/>
              </a:ext>
            </a:extLst>
          </p:cNvPr>
          <p:cNvSpPr>
            <a:spLocks noGrp="1"/>
          </p:cNvSpPr>
          <p:nvPr>
            <p:ph type="subTitle" idx="1"/>
          </p:nvPr>
        </p:nvSpPr>
        <p:spPr>
          <a:xfrm>
            <a:off x="755576" y="1340768"/>
            <a:ext cx="6400800" cy="1752600"/>
          </a:xfrm>
        </p:spPr>
        <p:style>
          <a:lnRef idx="3">
            <a:schemeClr val="lt1"/>
          </a:lnRef>
          <a:fillRef idx="1">
            <a:schemeClr val="dk1"/>
          </a:fillRef>
          <a:effectRef idx="1">
            <a:schemeClr val="dk1"/>
          </a:effectRef>
          <a:fontRef idx="minor">
            <a:schemeClr val="lt1"/>
          </a:fontRef>
        </p:style>
        <p:txBody>
          <a:bodyPr/>
          <a:lstStyle/>
          <a:p>
            <a:pPr algn="just"/>
            <a:r>
              <a:rPr lang="id-ID" dirty="0">
                <a:solidFill>
                  <a:schemeClr val="bg1"/>
                </a:solidFill>
              </a:rPr>
              <a:t>Pengertian Pornografi disesuaikan dengan standar yang berlaku pada masyarakat dalam waktu dan tempat tertentu</a:t>
            </a:r>
          </a:p>
        </p:txBody>
      </p:sp>
      <p:sp>
        <p:nvSpPr>
          <p:cNvPr id="3" name="Subjudul 1">
            <a:extLst>
              <a:ext uri="{FF2B5EF4-FFF2-40B4-BE49-F238E27FC236}">
                <a16:creationId xmlns:a16="http://schemas.microsoft.com/office/drawing/2014/main" id="{838080EB-3AC9-6643-B94D-2F7689063534}"/>
              </a:ext>
            </a:extLst>
          </p:cNvPr>
          <p:cNvSpPr txBox="1">
            <a:spLocks/>
          </p:cNvSpPr>
          <p:nvPr/>
        </p:nvSpPr>
        <p:spPr>
          <a:xfrm>
            <a:off x="1979712" y="3573016"/>
            <a:ext cx="6400800" cy="1752600"/>
          </a:xfrm>
          <a:prstGeom prst="rect">
            <a:avLst/>
          </a:prstGeom>
        </p:spPr>
        <p:style>
          <a:lnRef idx="3">
            <a:schemeClr val="lt1"/>
          </a:lnRef>
          <a:fillRef idx="1">
            <a:schemeClr val="accent2"/>
          </a:fillRef>
          <a:effectRef idx="1">
            <a:schemeClr val="accent2"/>
          </a:effectRef>
          <a:fontRef idx="minor">
            <a:schemeClr val="lt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bg1"/>
                </a:solidFill>
              </a:rPr>
              <a:t>Membuat Pornografi dalam ketentuan ini tidak termasuk untuk diri sendiri atau kepentingan sendiri.</a:t>
            </a:r>
          </a:p>
        </p:txBody>
      </p:sp>
    </p:spTree>
    <p:extLst>
      <p:ext uri="{BB962C8B-B14F-4D97-AF65-F5344CB8AC3E}">
        <p14:creationId xmlns:p14="http://schemas.microsoft.com/office/powerpoint/2010/main" val="292930252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82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Mempertunjukkan Alat Pencegah Kehamilan dan Alat Pengguguran Kandungan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Persegi Panjang Terlingkari 3">
            <a:extLst>
              <a:ext uri="{FF2B5EF4-FFF2-40B4-BE49-F238E27FC236}">
                <a16:creationId xmlns:a16="http://schemas.microsoft.com/office/drawing/2014/main" id="{582AB9EC-07C5-1441-823D-FA0DBD965073}"/>
              </a:ext>
            </a:extLst>
          </p:cNvPr>
          <p:cNvSpPr/>
          <p:nvPr/>
        </p:nvSpPr>
        <p:spPr>
          <a:xfrm>
            <a:off x="457200" y="1772816"/>
            <a:ext cx="4258816" cy="172819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Secara terang-terangan mempertunjukkan, menawarkan, menyiarkan tulisan, atau menunjukkan untuk dapat memperoleh alat pencegah kehamilan kepada Anak, dipidana dengan pidana denda paling banyak kategori I. </a:t>
            </a:r>
          </a:p>
        </p:txBody>
      </p:sp>
      <p:sp>
        <p:nvSpPr>
          <p:cNvPr id="7" name="Persegi Panjang Terlingkari 6">
            <a:extLst>
              <a:ext uri="{FF2B5EF4-FFF2-40B4-BE49-F238E27FC236}">
                <a16:creationId xmlns:a16="http://schemas.microsoft.com/office/drawing/2014/main" id="{4DD6B9FD-FE42-9945-A910-FBB708CB7851}"/>
              </a:ext>
            </a:extLst>
          </p:cNvPr>
          <p:cNvSpPr/>
          <p:nvPr/>
        </p:nvSpPr>
        <p:spPr>
          <a:xfrm>
            <a:off x="456474" y="4005064"/>
            <a:ext cx="4258816" cy="208823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sz="1600" dirty="0"/>
              <a:t>Tanpa hak secara terang-terangan mempertunjukkan suatu alat untuk menggugurkan kandungan, menawarkan, menyiarkan tulisan, atau menunjukkan untuk dapat memperoleh alat untuk menggugurkan kandungan, dipidana dengan pidana penjara paling lama 6 Bulan atau pidana denda paling banyak kategori II.</a:t>
            </a:r>
          </a:p>
        </p:txBody>
      </p:sp>
      <p:sp>
        <p:nvSpPr>
          <p:cNvPr id="8" name="Persegipanjang Bersudut diagonal melingkar 7">
            <a:extLst>
              <a:ext uri="{FF2B5EF4-FFF2-40B4-BE49-F238E27FC236}">
                <a16:creationId xmlns:a16="http://schemas.microsoft.com/office/drawing/2014/main" id="{012E2918-6EA8-DC4E-ACD8-EE1C022A8B32}"/>
              </a:ext>
            </a:extLst>
          </p:cNvPr>
          <p:cNvSpPr/>
          <p:nvPr/>
        </p:nvSpPr>
        <p:spPr>
          <a:xfrm>
            <a:off x="5724128" y="2060848"/>
            <a:ext cx="2962672" cy="115212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t>Tidak dipidana jika dilakukan oleh petugas yang berwenang</a:t>
            </a:r>
          </a:p>
        </p:txBody>
      </p:sp>
      <p:sp>
        <p:nvSpPr>
          <p:cNvPr id="9" name="Persegipanjang Bersudut diagonal melingkar 8">
            <a:extLst>
              <a:ext uri="{FF2B5EF4-FFF2-40B4-BE49-F238E27FC236}">
                <a16:creationId xmlns:a16="http://schemas.microsoft.com/office/drawing/2014/main" id="{AE48ADE2-1B09-7E45-B618-33723BA0606B}"/>
              </a:ext>
            </a:extLst>
          </p:cNvPr>
          <p:cNvSpPr/>
          <p:nvPr/>
        </p:nvSpPr>
        <p:spPr>
          <a:xfrm>
            <a:off x="5724128" y="4473116"/>
            <a:ext cx="2962672" cy="115212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t>Tidak dipidana jika dilakukan untuk kepentingan ilmu pengetahuan/pendidikan</a:t>
            </a:r>
          </a:p>
        </p:txBody>
      </p:sp>
      <p:sp>
        <p:nvSpPr>
          <p:cNvPr id="10" name="Panah Kanan 9">
            <a:extLst>
              <a:ext uri="{FF2B5EF4-FFF2-40B4-BE49-F238E27FC236}">
                <a16:creationId xmlns:a16="http://schemas.microsoft.com/office/drawing/2014/main" id="{9585022F-9021-7F41-B26C-C396BC2A436A}"/>
              </a:ext>
            </a:extLst>
          </p:cNvPr>
          <p:cNvSpPr/>
          <p:nvPr/>
        </p:nvSpPr>
        <p:spPr>
          <a:xfrm>
            <a:off x="4715290" y="2492896"/>
            <a:ext cx="1008838" cy="432048"/>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11" name="Panah Kanan 10">
            <a:extLst>
              <a:ext uri="{FF2B5EF4-FFF2-40B4-BE49-F238E27FC236}">
                <a16:creationId xmlns:a16="http://schemas.microsoft.com/office/drawing/2014/main" id="{E168B6FC-668A-B949-85D5-881050483691}"/>
              </a:ext>
            </a:extLst>
          </p:cNvPr>
          <p:cNvSpPr/>
          <p:nvPr/>
        </p:nvSpPr>
        <p:spPr>
          <a:xfrm>
            <a:off x="4715290" y="4833156"/>
            <a:ext cx="1008838" cy="432048"/>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Tree>
    <p:extLst>
      <p:ext uri="{BB962C8B-B14F-4D97-AF65-F5344CB8AC3E}">
        <p14:creationId xmlns:p14="http://schemas.microsoft.com/office/powerpoint/2010/main" val="231312231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3155</TotalTime>
  <Words>1176</Words>
  <Application>Microsoft Macintosh PowerPoint</Application>
  <PresentationFormat>Tampilan Layar (4:3)</PresentationFormat>
  <Paragraphs>99</Paragraphs>
  <Slides>22</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22</vt:i4>
      </vt:variant>
    </vt:vector>
  </HeadingPairs>
  <TitlesOfParts>
    <vt:vector size="28"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485</cp:revision>
  <cp:lastPrinted>2017-08-29T02:54:51Z</cp:lastPrinted>
  <dcterms:created xsi:type="dcterms:W3CDTF">2010-04-18T12:06:30Z</dcterms:created>
  <dcterms:modified xsi:type="dcterms:W3CDTF">2024-06-03T05:40:09Z</dcterms:modified>
</cp:coreProperties>
</file>