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79" r:id="rId5"/>
    <p:sldId id="317" r:id="rId6"/>
    <p:sldId id="301" r:id="rId7"/>
    <p:sldId id="325" r:id="rId8"/>
    <p:sldId id="326" r:id="rId9"/>
    <p:sldId id="327" r:id="rId10"/>
    <p:sldId id="328" r:id="rId11"/>
    <p:sldId id="329" r:id="rId12"/>
    <p:sldId id="318" r:id="rId13"/>
    <p:sldId id="289" r:id="rId14"/>
    <p:sldId id="275" r:id="rId15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74224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20416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384175"/>
            <a:ext cx="2489200" cy="102489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continue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continue statement we can stop the current iteration of the loop, and continue with the next:</a:t>
            </a:r>
            <a:endParaRPr lang="en-US" sz="2400"/>
          </a:p>
        </p:txBody>
      </p:sp>
      <p:pic>
        <p:nvPicPr>
          <p:cNvPr id="3" name="Picture 2" descr="Screen Shot 2022-02-01 at 07.14.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0" y="2751455"/>
            <a:ext cx="4699000" cy="2819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233108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A for loop is a count-controlled loop, and a while loop is a condition-controlled loop. True or false? Explained.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I am running my Python script, and it is stuck in an infinite loop! What do I do?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38760" y="3261995"/>
            <a:ext cx="8608695" cy="33210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4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Lakukan perakitan komponen pada Jobsheet 9 dan gunakan script program Python untuk menghidupkan LED dengan Ketentuan:</a:t>
            </a:r>
            <a:endParaRPr lang="en-US" sz="24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400" dirty="0"/>
          </a:p>
          <a:p>
            <a:pPr marL="457200" indent="-45720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LED hidup bergantian random masing-masing selama 3 detik.</a:t>
            </a:r>
            <a:endParaRPr lang="en-US" sz="2400" dirty="0"/>
          </a:p>
          <a:p>
            <a:pPr marL="457200" indent="-45720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>
                <a:sym typeface="+mn-ea"/>
              </a:rPr>
              <a:t>LED hidup berurutan masing-masing selama 2 detik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506220"/>
            <a:ext cx="8608695" cy="42640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Loops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The while Loop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break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continue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else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Python For Loops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Looping Through a String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break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continue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while Loop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while loop we can execute a set of statements as long as a condition is true</a:t>
            </a:r>
            <a:endParaRPr lang="en-US" sz="2400"/>
          </a:p>
        </p:txBody>
      </p:sp>
      <p:pic>
        <p:nvPicPr>
          <p:cNvPr id="3" name="Picture 2" descr="Screen Shot 2022-02-01 at 07.02.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5410" y="2618105"/>
            <a:ext cx="3796030" cy="29806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break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break statement we can stop the loop even if the while condition is true:</a:t>
            </a:r>
            <a:endParaRPr lang="en-US" sz="2400"/>
          </a:p>
        </p:txBody>
      </p:sp>
      <p:pic>
        <p:nvPicPr>
          <p:cNvPr id="10" name="Picture 9" descr="Screen Shot 2022-02-01 at 07.03.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5625" y="2517140"/>
            <a:ext cx="2628900" cy="312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continue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continue statement we can stop the current iteration, and continue with the next:</a:t>
            </a:r>
            <a:endParaRPr lang="en-US" sz="2400"/>
          </a:p>
        </p:txBody>
      </p:sp>
      <p:pic>
        <p:nvPicPr>
          <p:cNvPr id="2" name="Picture 1" descr="Screen Shot 2022-02-01 at 07.04.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2375" y="2571750"/>
            <a:ext cx="4177665" cy="344868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else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else statement we can run a block of code once when the condition no longer is true:</a:t>
            </a:r>
            <a:endParaRPr lang="en-US" sz="2400"/>
          </a:p>
        </p:txBody>
      </p:sp>
      <p:pic>
        <p:nvPicPr>
          <p:cNvPr id="3" name="Picture 2" descr="Screen Shot 2022-02-01 at 07.06.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3775" y="2658745"/>
            <a:ext cx="4635500" cy="3086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For Loops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A for loop is used for iterating over a sequence (that is either a list, a tuple, a dictionary, a set, or a string).This is less like the for keyword in other programming languages, and works more like an iterator method as found in other object-orientated programming languages.</a:t>
            </a:r>
            <a:endParaRPr lang="en-US" sz="2400"/>
          </a:p>
          <a:p>
            <a:endParaRPr lang="en-US" sz="1200"/>
          </a:p>
          <a:p>
            <a:r>
              <a:rPr lang="en-US" sz="2400"/>
              <a:t>With the for loop we can execute a set of statements, once for each item in a list, tuple, set etc.</a:t>
            </a:r>
            <a:endParaRPr lang="en-US" sz="2400"/>
          </a:p>
        </p:txBody>
      </p:sp>
      <p:pic>
        <p:nvPicPr>
          <p:cNvPr id="2" name="Picture 1" descr="Screen Shot 2022-02-01 at 07.07.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955" y="4296410"/>
            <a:ext cx="4660900" cy="2273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Looping Through a String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Even strings are iterable objects, they contain a sequence of characters:</a:t>
            </a:r>
            <a:endParaRPr lang="en-US" sz="2400"/>
          </a:p>
        </p:txBody>
      </p:sp>
      <p:pic>
        <p:nvPicPr>
          <p:cNvPr id="3" name="Picture 2" descr="Screen Shot 2022-02-01 at 07.10.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6915" y="2743200"/>
            <a:ext cx="5112385" cy="217106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9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break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break statement we can stop the loop before it has looped through all the items:</a:t>
            </a:r>
            <a:endParaRPr lang="en-US" sz="2400"/>
          </a:p>
        </p:txBody>
      </p:sp>
      <p:pic>
        <p:nvPicPr>
          <p:cNvPr id="2" name="Picture 1" descr="Screen Shot 2022-02-01 at 07.12.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3120" y="2649220"/>
            <a:ext cx="4957445" cy="29692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2323</Words>
  <Application>WPS Writer</Application>
  <PresentationFormat>On-screen Show (4:3)</PresentationFormat>
  <Paragraphs>128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9</vt:lpstr>
      <vt:lpstr>Chapter 9</vt:lpstr>
      <vt:lpstr>Chapter 9</vt:lpstr>
      <vt:lpstr>Chapter 9</vt:lpstr>
      <vt:lpstr>Chapter 9</vt:lpstr>
      <vt:lpstr>Chapter 9</vt:lpstr>
      <vt:lpstr>Chapter 9</vt:lpstr>
      <vt:lpstr>Chapter 9</vt:lpstr>
      <vt:lpstr>Chapter 9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354</cp:revision>
  <dcterms:created xsi:type="dcterms:W3CDTF">2023-12-27T03:46:26Z</dcterms:created>
  <dcterms:modified xsi:type="dcterms:W3CDTF">2023-12-27T03:46:26Z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