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DIGITAL MARKETING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Digital marketing </a:t>
            </a:r>
            <a:r>
              <a:rPr lang="en-US" dirty="0" err="1" smtClean="0"/>
              <a:t>merupakan</a:t>
            </a:r>
            <a:r>
              <a:rPr lang="en-US" dirty="0" smtClean="0"/>
              <a:t> 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brand,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media digital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internet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CONTOH DIGITAL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online, media </a:t>
            </a:r>
            <a:r>
              <a:rPr lang="en-US" dirty="0" err="1" smtClean="0"/>
              <a:t>sosial</a:t>
            </a:r>
            <a:r>
              <a:rPr lang="en-US" dirty="0" smtClean="0"/>
              <a:t>, email marketing, </a:t>
            </a:r>
            <a:r>
              <a:rPr lang="en-US" dirty="0" err="1" smtClean="0"/>
              <a:t>optimisasi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pencari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konten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</a:t>
            </a:r>
            <a:r>
              <a:rPr lang="en-US" dirty="0" smtClean="0"/>
              <a:t> HAL DALAM MEMULAI DIGITAL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1.Tentukan </a:t>
            </a:r>
            <a:r>
              <a:rPr lang="en-US" dirty="0" err="1" smtClean="0"/>
              <a:t>Tujuan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3.Kumpulkan </a:t>
            </a:r>
            <a:r>
              <a:rPr lang="en-US" dirty="0" smtClean="0"/>
              <a:t>Data </a:t>
            </a:r>
            <a:r>
              <a:rPr lang="en-US" dirty="0" err="1" smtClean="0"/>
              <a:t>Audiens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Ditarget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4.Pahami</a:t>
            </a:r>
            <a:r>
              <a:rPr lang="en-US" dirty="0" smtClean="0"/>
              <a:t> Digital Marketing Funnel. </a:t>
            </a:r>
          </a:p>
          <a:p>
            <a:r>
              <a:rPr lang="en-US" dirty="0" smtClean="0"/>
              <a:t>5.Buat </a:t>
            </a:r>
            <a:r>
              <a:rPr lang="en-US" dirty="0" smtClean="0"/>
              <a:t>Content Plan. 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 DIGITAL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PAHAMI AKAN: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1.Riset </a:t>
            </a:r>
            <a:r>
              <a:rPr lang="en-US" dirty="0" err="1" smtClean="0"/>
              <a:t>Pasar</a:t>
            </a:r>
            <a:r>
              <a:rPr lang="en-US" dirty="0" smtClean="0"/>
              <a:t>. Cara </a:t>
            </a:r>
            <a:r>
              <a:rPr lang="en-US" dirty="0" err="1" smtClean="0"/>
              <a:t>belajar</a:t>
            </a:r>
            <a:r>
              <a:rPr lang="en-US" dirty="0" smtClean="0"/>
              <a:t> digital marketing yang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target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2.Pahami</a:t>
            </a:r>
            <a:r>
              <a:rPr lang="en-US" dirty="0" smtClean="0"/>
              <a:t> Marketing Funnel. </a:t>
            </a:r>
          </a:p>
          <a:p>
            <a:r>
              <a:rPr lang="en-US" dirty="0" smtClean="0"/>
              <a:t>3.Memanfaatkan </a:t>
            </a:r>
            <a:r>
              <a:rPr lang="en-US" dirty="0" err="1" smtClean="0"/>
              <a:t>Beragam</a:t>
            </a:r>
            <a:r>
              <a:rPr lang="en-US" dirty="0" smtClean="0"/>
              <a:t> Media. </a:t>
            </a:r>
          </a:p>
          <a:p>
            <a:r>
              <a:rPr lang="en-US" dirty="0" smtClean="0"/>
              <a:t>4.Pelajari </a:t>
            </a:r>
            <a:r>
              <a:rPr lang="en-US" dirty="0" err="1" smtClean="0"/>
              <a:t>Kemampuan</a:t>
            </a:r>
            <a:r>
              <a:rPr lang="en-US" dirty="0" smtClean="0"/>
              <a:t> Copywriting. </a:t>
            </a:r>
          </a:p>
          <a:p>
            <a:r>
              <a:rPr lang="en-US" dirty="0" smtClean="0"/>
              <a:t>5.Pahami </a:t>
            </a:r>
            <a:r>
              <a:rPr lang="en-US" dirty="0" err="1" smtClean="0"/>
              <a:t>Metrik</a:t>
            </a:r>
            <a:r>
              <a:rPr lang="en-US" dirty="0" smtClean="0"/>
              <a:t>. 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Kenali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7. </a:t>
            </a:r>
            <a:r>
              <a:rPr lang="en-US" dirty="0" err="1" smtClean="0"/>
              <a:t>Kuasai</a:t>
            </a:r>
            <a:r>
              <a:rPr lang="en-US" dirty="0" smtClean="0"/>
              <a:t> Tools Digital Marketing.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KELEBIHAN DAN KELEMAHAN: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Kelebihan</a:t>
            </a:r>
            <a:r>
              <a:rPr lang="en-US" dirty="0" smtClean="0"/>
              <a:t> digital marketing </a:t>
            </a:r>
            <a:r>
              <a:rPr lang="en-US" dirty="0" err="1" smtClean="0"/>
              <a:t>adalah</a:t>
            </a:r>
            <a:r>
              <a:rPr lang="en-US" dirty="0" smtClean="0"/>
              <a:t> </a:t>
            </a:r>
            <a:r>
              <a:rPr lang="en-US" dirty="0" err="1" smtClean="0"/>
              <a:t>proses</a:t>
            </a:r>
            <a:r>
              <a:rPr lang="en-US" dirty="0" smtClean="0"/>
              <a:t> branding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jangkauan</a:t>
            </a:r>
            <a:r>
              <a:rPr lang="en-US" dirty="0" smtClean="0"/>
              <a:t> </a:t>
            </a:r>
            <a:r>
              <a:rPr lang="en-US" dirty="0" err="1" smtClean="0"/>
              <a:t>promosinya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branding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TAHAPAN MELAKUKAN DIGITAL MARKETING: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1.Menentukan </a:t>
            </a:r>
            <a:r>
              <a:rPr lang="en-US" dirty="0" smtClean="0"/>
              <a:t>Target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  <a:r>
              <a:rPr lang="en-US" dirty="0" err="1" smtClean="0"/>
              <a:t>Pertama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 digital marketing 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target </a:t>
            </a:r>
            <a:r>
              <a:rPr lang="en-US" dirty="0" err="1" smtClean="0"/>
              <a:t>pasar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2.Memilih </a:t>
            </a:r>
            <a:r>
              <a:rPr lang="en-US" dirty="0" err="1" smtClean="0"/>
              <a:t>Produk</a:t>
            </a:r>
            <a:r>
              <a:rPr lang="en-US" dirty="0" smtClean="0"/>
              <a:t>. </a:t>
            </a:r>
          </a:p>
          <a:p>
            <a:r>
              <a:rPr lang="en-US" dirty="0" smtClean="0"/>
              <a:t>3.Membangun </a:t>
            </a:r>
            <a:r>
              <a:rPr lang="en-US" dirty="0" smtClean="0"/>
              <a:t>Website. 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Kelola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r>
              <a:rPr lang="en-US" dirty="0" smtClean="0"/>
              <a:t>. </a:t>
            </a:r>
          </a:p>
          <a:p>
            <a:r>
              <a:rPr lang="en-US" dirty="0" smtClean="0"/>
              <a:t>5.Optimalkan </a:t>
            </a:r>
            <a:r>
              <a:rPr lang="en-US" dirty="0" smtClean="0"/>
              <a:t>SEO, SEM, </a:t>
            </a:r>
            <a:r>
              <a:rPr lang="en-US" dirty="0" err="1" smtClean="0"/>
              <a:t>dan</a:t>
            </a:r>
            <a:r>
              <a:rPr lang="en-US" dirty="0" smtClean="0"/>
              <a:t> Ads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</TotalTime>
  <Words>95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Origin</vt:lpstr>
      <vt:lpstr>DIGITAL MARKETING</vt:lpstr>
      <vt:lpstr>PENGERTIAN </vt:lpstr>
      <vt:lpstr>CONTOH DIGITAL MARKETING</vt:lpstr>
      <vt:lpstr>6 HAL DALAM MEMULAI DIGITAL MARKETING</vt:lpstr>
      <vt:lpstr>TUJUAN DIGITAL MARKETING</vt:lpstr>
      <vt:lpstr>PAHAMI AKAN:</vt:lpstr>
      <vt:lpstr>KELEBIHAN DAN KELEMAHAN:</vt:lpstr>
      <vt:lpstr>TAHAPAN MELAKUKAN DIGITAL MARKETING: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MARKETING</dc:title>
  <dc:creator>HANDSOME BEAUTIFUL</dc:creator>
  <cp:lastModifiedBy>user</cp:lastModifiedBy>
  <cp:revision>2</cp:revision>
  <dcterms:created xsi:type="dcterms:W3CDTF">2006-08-16T00:00:00Z</dcterms:created>
  <dcterms:modified xsi:type="dcterms:W3CDTF">2023-12-25T13:10:08Z</dcterms:modified>
</cp:coreProperties>
</file>