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297" r:id="rId4"/>
    <p:sldId id="303" r:id="rId5"/>
    <p:sldId id="298" r:id="rId6"/>
    <p:sldId id="302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(Bab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15)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Spesifikasi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Uraian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SDM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Perekrutan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Perekrutan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Internal</a:t>
            </a: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Perekrutan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Seleksi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Penempatan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SDM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3. 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4.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Pemeliharaan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Kinerja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r>
              <a:rPr lang="en-US" dirty="0" smtClean="0"/>
              <a:t> lain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Perusahaan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status </a:t>
            </a:r>
            <a:r>
              <a:rPr lang="en-US" dirty="0" err="1" smtClean="0"/>
              <a:t>kepemilikan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Perusahaan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fatal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Memasuki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pensiun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Meninggal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Mengundurkan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cacat</a:t>
            </a:r>
            <a:r>
              <a:rPr lang="en-US" dirty="0" smtClean="0"/>
              <a:t> </a:t>
            </a:r>
            <a:r>
              <a:rPr lang="en-US" dirty="0" err="1" smtClean="0"/>
              <a:t>permanen</a:t>
            </a:r>
            <a:r>
              <a:rPr lang="en-US" dirty="0" smtClean="0"/>
              <a:t> yang </a:t>
            </a:r>
            <a:r>
              <a:rPr lang="en-US" dirty="0" err="1" smtClean="0"/>
              <a:t>menghalangi</a:t>
            </a:r>
            <a:r>
              <a:rPr lang="en-US" dirty="0" smtClean="0"/>
              <a:t> </a:t>
            </a:r>
            <a:r>
              <a:rPr lang="en-US" smtClean="0"/>
              <a:t>kinerjanya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id-ID" dirty="0" smtClean="0"/>
          </a:p>
          <a:p>
            <a:r>
              <a:rPr lang="en-US" dirty="0" smtClean="0"/>
              <a:t>MK :MAN 11225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Pemutusan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Hubungan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Kerja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162</Words>
  <Application>Microsoft Office PowerPoint</Application>
  <PresentationFormat>On-screen Show (4:3)</PresentationFormat>
  <Paragraphs>63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Perencanaan Sumber Daya Manusia</vt:lpstr>
      <vt:lpstr>Proses Manajemen SDM</vt:lpstr>
      <vt:lpstr>Proses Manajemen SDM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443</cp:revision>
  <cp:lastPrinted>2015-09-17T08:41:14Z</cp:lastPrinted>
  <dcterms:created xsi:type="dcterms:W3CDTF">2010-04-18T12:06:30Z</dcterms:created>
  <dcterms:modified xsi:type="dcterms:W3CDTF">2016-03-05T17:09:00Z</dcterms:modified>
  <cp:contentStatus/>
</cp:coreProperties>
</file>