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84" r:id="rId3"/>
    <p:sldId id="285" r:id="rId4"/>
    <p:sldId id="286" r:id="rId5"/>
    <p:sldId id="275" r:id="rId6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5B539BA-CF9C-4C97-92C0-EE59B99F65FC}" type="datetimeFigureOut">
              <a:rPr lang="en-US"/>
              <a:pPr>
                <a:defRPr/>
              </a:pPr>
              <a:t>6/29/2022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0552B16-A145-403B-9BD5-8CD05AF9E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5E0D079-499A-4BB7-B6D1-B1FAD1C5235C}" type="datetimeFigureOut">
              <a:rPr lang="en-US"/>
              <a:pPr>
                <a:defRPr/>
              </a:pPr>
              <a:t>6/29/2022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2834322-AD8A-4157-8376-2403424C4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04BF3-CD6C-418A-927E-8742CFAF3F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74FA6-C6AB-4273-8791-1C029339C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ADAFA-9BFF-4571-BCE1-A49D03CE0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D19F4-E00A-4C33-8C3B-48ADA1C99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115CC-B297-4946-A22A-20AF8A9FF7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4FCE0-F7D6-42DD-BAAF-30752CAB6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1C25F-7F03-4208-A48E-046D410531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10F5F-7374-44E4-BFDD-E94AE778EC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2AB36-98A9-4A72-8423-88BAF899C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BA0F6-EB0D-4F3D-B0DD-B04B5122F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08845-B4B8-4F1C-A77B-A387CD352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AD57A65-0F5D-40B9-A679-19A929EC78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14488"/>
            <a:ext cx="8715404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ke-12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SISTEM ETIKA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235E1B-F1AC-4D71-B03A-A7043B245356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789973" y="5072074"/>
            <a:ext cx="628248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sebagai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Solusi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2AB36-98A9-4A72-8423-88BAF899CE4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27650" name="Picture 2" descr="G:\LAMPUNG\GALERY\KARIKATUR\anda-bertanya-saya-menjawab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928802"/>
            <a:ext cx="4406900" cy="4394200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3071802" y="285728"/>
            <a:ext cx="5715072" cy="2286016"/>
          </a:xfrm>
          <a:prstGeom prst="cloudCallout">
            <a:avLst>
              <a:gd name="adj1" fmla="val -39764"/>
              <a:gd name="adj2" fmla="val 676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FFFF00"/>
                </a:solidFill>
              </a:rPr>
              <a:t>Etika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</a:rPr>
              <a:t>Pancasila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2AB36-98A9-4A72-8423-88BAF899CE4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5720" y="1214422"/>
            <a:ext cx="85725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/>
              <a:t>Etika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tidak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memposisikan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secara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berbeda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atau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bertentangan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dengan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aliran-aliran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besar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etika</a:t>
            </a:r>
            <a:r>
              <a:rPr lang="en-US" sz="2400" b="1" dirty="0" smtClean="0"/>
              <a:t>  yang </a:t>
            </a:r>
            <a:r>
              <a:rPr lang="en-US" sz="2400" b="1" dirty="0" err="1" smtClean="0"/>
              <a:t>mendasarkan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kewajiban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tujuan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tindakan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pengembangan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karakter</a:t>
            </a:r>
            <a:r>
              <a:rPr lang="en-US" sz="2400" b="1" dirty="0" smtClean="0"/>
              <a:t> moral, </a:t>
            </a:r>
            <a:r>
              <a:rPr lang="en-US" sz="2400" b="1" dirty="0" err="1" smtClean="0"/>
              <a:t>namun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justru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merangkum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aliran-aliran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besar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tersebut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4488871" y="285728"/>
            <a:ext cx="429797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Etika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Pancasila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7158" y="3714752"/>
            <a:ext cx="850112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/>
              <a:t>Etika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adalah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etika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mendasarkan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penilaian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baik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buruk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nilai-nilai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yaitu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ketuhanan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kemanusiaan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persatuan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kerakyatan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keadilan</a:t>
            </a:r>
            <a:r>
              <a:rPr lang="en-US" sz="2400" b="1" dirty="0" smtClean="0"/>
              <a:t>. </a:t>
            </a:r>
            <a:endParaRPr lang="en-US" sz="2400" b="1" dirty="0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2AB36-98A9-4A72-8423-88BAF899CE4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3679" y="285728"/>
            <a:ext cx="831028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Pancasila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sebagai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solusi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masalah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bangsa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1428736"/>
            <a:ext cx="81439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Jika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menerapkan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nilai-nilai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secara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konsisten</a:t>
            </a:r>
            <a:r>
              <a:rPr lang="en-US" sz="2400" b="1" dirty="0" smtClean="0"/>
              <a:t>, Indonesia </a:t>
            </a:r>
            <a:r>
              <a:rPr lang="en-US" sz="2400" b="1" dirty="0" err="1" smtClean="0"/>
              <a:t>tidak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menghadapi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krisis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berkepanjangan</a:t>
            </a:r>
            <a:r>
              <a:rPr lang="en-US" sz="2400" b="1" dirty="0" smtClean="0"/>
              <a:t>.</a:t>
            </a:r>
          </a:p>
          <a:p>
            <a:endParaRPr lang="en-US" sz="2400" b="1" dirty="0" smtClean="0"/>
          </a:p>
          <a:p>
            <a:r>
              <a:rPr lang="en-US" sz="2400" b="1" dirty="0" err="1" smtClean="0"/>
              <a:t>Adanya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krisis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politik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ekonomi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hukum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bahkan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keamanan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disebabkan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karena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banyak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terjadi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pelanggaran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nilai-nilai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. </a:t>
            </a:r>
            <a:r>
              <a:rPr lang="en-US" sz="2400" b="1" dirty="0" err="1" smtClean="0"/>
              <a:t>Masyarakat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penyelengara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negara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tidak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disiplin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unutuk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mengimplementasikan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normanya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tertuang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setiap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pasal</a:t>
            </a:r>
            <a:r>
              <a:rPr lang="en-US" sz="2400" b="1" dirty="0" smtClean="0"/>
              <a:t> UUD NRI </a:t>
            </a:r>
            <a:r>
              <a:rPr lang="en-US" sz="2400" b="1" dirty="0" err="1" smtClean="0"/>
              <a:t>tahun</a:t>
            </a:r>
            <a:r>
              <a:rPr lang="en-US" sz="2400" b="1" dirty="0" smtClean="0"/>
              <a:t> 1945.</a:t>
            </a:r>
            <a:endParaRPr lang="en-US" sz="2400" b="1" dirty="0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B57893-15FB-4B0B-844C-4A15C8D1C6AD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152</Words>
  <Application>Microsoft Office PowerPoint</Application>
  <PresentationFormat>On-screen Show (4:3)</PresentationFormat>
  <Paragraphs>28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70</cp:revision>
  <dcterms:created xsi:type="dcterms:W3CDTF">2010-04-18T12:06:30Z</dcterms:created>
  <dcterms:modified xsi:type="dcterms:W3CDTF">2022-06-29T12:27:00Z</dcterms:modified>
</cp:coreProperties>
</file>