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343" r:id="rId4"/>
    <p:sldId id="344" r:id="rId5"/>
    <p:sldId id="345" r:id="rId6"/>
    <p:sldId id="340" r:id="rId7"/>
    <p:sldId id="346" r:id="rId8"/>
    <p:sldId id="347" r:id="rId9"/>
    <p:sldId id="303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KONSEP MOTIVASI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100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Teori-teori kontemporer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Integrasi teori-teori motivasi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id-ID" dirty="0" smtClean="0">
                <a:latin typeface="Arial" pitchFamily="34" charset="0"/>
                <a:cs typeface="Arial" pitchFamily="34" charset="0"/>
              </a:rPr>
              <a:t>Implikasi untuk manajer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415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 </a:t>
            </a: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i="1" dirty="0" smtClean="0"/>
              <a:t>(Goal-setting theory)</a:t>
            </a:r>
            <a:endParaRPr lang="id-ID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429001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lvl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Tujuan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spesifik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sulit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umpan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balik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mengarahkan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kinerja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tinggi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415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Efikasi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i="1" dirty="0" smtClean="0"/>
              <a:t>(Self-efficacy theory)</a:t>
            </a:r>
            <a:endParaRPr lang="id-ID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429001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lvl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keyakinan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individu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bahwa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dia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mampu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melaksanakan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tugas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415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 </a:t>
            </a:r>
            <a:r>
              <a:rPr lang="en-US" dirty="0" err="1" smtClean="0"/>
              <a:t>Penguatan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i="1" dirty="0" smtClean="0"/>
              <a:t>(Reinforcement theory)</a:t>
            </a:r>
            <a:endParaRPr lang="id-ID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962401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lvl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Perilaku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fungsi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konsekuensinya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0" algn="ctr">
              <a:buFont typeface="Wingdings" pitchFamily="2" charset="2"/>
              <a:buChar char="Ø"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Behaviorisme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0" algn="ctr">
              <a:buFont typeface="Wingdings" pitchFamily="2" charset="2"/>
              <a:buChar char="Ø"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Teori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pembelajaran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Integrasi Teori-Teori Motivasi</a:t>
            </a: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 descr="megintegrasikan teori motivai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0600" y="1905000"/>
            <a:ext cx="7010399" cy="4419600"/>
          </a:xfrm>
        </p:spPr>
      </p:pic>
      <p:sp>
        <p:nvSpPr>
          <p:cNvPr id="9" name="TextBox 11"/>
          <p:cNvSpPr txBox="1"/>
          <p:nvPr/>
        </p:nvSpPr>
        <p:spPr>
          <a:xfrm>
            <a:off x="5181600" y="60198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415752"/>
          </a:xfrm>
        </p:spPr>
        <p:txBody>
          <a:bodyPr>
            <a:normAutofit/>
          </a:bodyPr>
          <a:lstStyle/>
          <a:p>
            <a:r>
              <a:rPr lang="id-ID" dirty="0" smtClean="0"/>
              <a:t>Implikasi untuk Manajer...(1)</a:t>
            </a:r>
            <a:endParaRPr lang="id-ID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91001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lvl="0" algn="ctr">
              <a:buFont typeface="Courier New" pitchFamily="49" charset="0"/>
              <a:buChar char="o"/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Tujuan yg jelas dan sulit, mengarahkan pada tingkat produktivitas yg lebih tinggi</a:t>
            </a:r>
          </a:p>
          <a:p>
            <a:pPr lvl="0" algn="ctr">
              <a:buFont typeface="Courier New" pitchFamily="49" charset="0"/>
              <a:buChar char="o"/>
            </a:pPr>
            <a:endParaRPr lang="id-ID" b="1" dirty="0" smtClean="0">
              <a:latin typeface="Arial" pitchFamily="34" charset="0"/>
              <a:cs typeface="Arial" pitchFamily="34" charset="0"/>
            </a:endParaRPr>
          </a:p>
          <a:p>
            <a:pPr lvl="0" algn="ctr">
              <a:buFont typeface="Courier New" pitchFamily="49" charset="0"/>
              <a:buChar char="o"/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Menguatkan kualitas dan kuantitas kerja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415752"/>
          </a:xfrm>
        </p:spPr>
        <p:txBody>
          <a:bodyPr>
            <a:normAutofit/>
          </a:bodyPr>
          <a:lstStyle/>
          <a:p>
            <a:r>
              <a:rPr lang="id-ID" smtClean="0"/>
              <a:t>Implikasi untuk Manajer...(</a:t>
            </a:r>
            <a:r>
              <a:rPr lang="id-ID" dirty="0" smtClean="0"/>
              <a:t>2)</a:t>
            </a:r>
            <a:endParaRPr lang="id-ID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91001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lvl="0" algn="ctr">
              <a:buFont typeface="Courier New" pitchFamily="49" charset="0"/>
              <a:buChar char="o"/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Mempertimbangkan teori keadilan untuk membantu memahami variabel produktivitas, kepuasan, ketidakhadiran, &amp; tingkat kepuasan</a:t>
            </a:r>
          </a:p>
          <a:p>
            <a:pPr lvl="0" algn="ctr">
              <a:buFont typeface="Courier New" pitchFamily="49" charset="0"/>
              <a:buChar char="o"/>
            </a:pPr>
            <a:endParaRPr lang="id-ID" b="1" dirty="0" smtClean="0">
              <a:latin typeface="Arial" pitchFamily="34" charset="0"/>
              <a:cs typeface="Arial" pitchFamily="34" charset="0"/>
            </a:endParaRPr>
          </a:p>
          <a:p>
            <a:pPr lvl="0" algn="ctr">
              <a:buFont typeface="Courier New" pitchFamily="49" charset="0"/>
              <a:buChar char="o"/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Teori ekspektansi membantu memahami variabel kinerja, seperti: produktivitas kerja, ketidakhadiran, &amp; tingkat perputaran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10877</TotalTime>
  <Words>193</Words>
  <Application>Microsoft Office PowerPoint</Application>
  <PresentationFormat>On-screen Show (4:3)</PresentationFormat>
  <Paragraphs>62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Pokok Bahasan</vt:lpstr>
      <vt:lpstr>Teori  Penetapan Tujuan (Goal-setting theory)</vt:lpstr>
      <vt:lpstr>Teori Efikasi Diri (Self-efficacy theory)</vt:lpstr>
      <vt:lpstr>Teori  Penguatan (Reinforcement theory)</vt:lpstr>
      <vt:lpstr>Integrasi Teori-Teori Motivasi </vt:lpstr>
      <vt:lpstr>Implikasi untuk Manajer...(1)</vt:lpstr>
      <vt:lpstr>Implikasi untuk Manajer...(2)</vt:lpstr>
      <vt:lpstr>Slide 9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600</cp:revision>
  <cp:lastPrinted>2015-09-17T08:41:14Z</cp:lastPrinted>
  <dcterms:created xsi:type="dcterms:W3CDTF">2010-04-18T12:06:30Z</dcterms:created>
  <dcterms:modified xsi:type="dcterms:W3CDTF">2021-05-03T01:53:23Z</dcterms:modified>
</cp:coreProperties>
</file>