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4AE48-6144-447B-A817-0D54BBC14489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9CD45A0-9A69-4508-817E-9BDBAAF525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4AE48-6144-447B-A817-0D54BBC14489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D45A0-9A69-4508-817E-9BDBAAF525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4AE48-6144-447B-A817-0D54BBC14489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D45A0-9A69-4508-817E-9BDBAAF525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4AE48-6144-447B-A817-0D54BBC14489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9CD45A0-9A69-4508-817E-9BDBAAF525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4AE48-6144-447B-A817-0D54BBC14489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D45A0-9A69-4508-817E-9BDBAAF5257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4AE48-6144-447B-A817-0D54BBC14489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D45A0-9A69-4508-817E-9BDBAAF525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4AE48-6144-447B-A817-0D54BBC14489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9CD45A0-9A69-4508-817E-9BDBAAF5257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4AE48-6144-447B-A817-0D54BBC14489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D45A0-9A69-4508-817E-9BDBAAF525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4AE48-6144-447B-A817-0D54BBC14489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D45A0-9A69-4508-817E-9BDBAAF525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4AE48-6144-447B-A817-0D54BBC14489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D45A0-9A69-4508-817E-9BDBAAF5257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4AE48-6144-447B-A817-0D54BBC14489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D45A0-9A69-4508-817E-9BDBAAF52579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374AE48-6144-447B-A817-0D54BBC14489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9CD45A0-9A69-4508-817E-9BDBAAF5257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9072" y="1569746"/>
            <a:ext cx="7627329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dirty="0" smtClean="0">
                <a:effectLst/>
              </a:rPr>
              <a:t>iii.</a:t>
            </a:r>
            <a:br>
              <a:rPr lang="en-US" sz="4400" b="1" dirty="0" smtClean="0">
                <a:effectLst/>
              </a:rPr>
            </a:br>
            <a:r>
              <a:rPr lang="en-US" sz="4400" b="1" dirty="0" smtClean="0">
                <a:effectLst/>
              </a:rPr>
              <a:t>LINGKUNGAN </a:t>
            </a:r>
            <a:r>
              <a:rPr lang="en-US" sz="4400" b="1" dirty="0">
                <a:effectLst/>
              </a:rPr>
              <a:t>BISNIS </a:t>
            </a:r>
            <a:r>
              <a:rPr lang="en-US" sz="4400" b="1" dirty="0" smtClean="0">
                <a:effectLst/>
              </a:rPr>
              <a:t/>
            </a:r>
            <a:br>
              <a:rPr lang="en-US" sz="4400" b="1" dirty="0" smtClean="0">
                <a:effectLst/>
              </a:rPr>
            </a:br>
            <a:r>
              <a:rPr lang="en-US" sz="4400" b="1" dirty="0" smtClean="0">
                <a:effectLst/>
              </a:rPr>
              <a:t>INTERNASIONAL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76800" y="5613748"/>
            <a:ext cx="3755995" cy="914400"/>
          </a:xfrm>
        </p:spPr>
        <p:txBody>
          <a:bodyPr/>
          <a:lstStyle/>
          <a:p>
            <a:r>
              <a:rPr lang="en-US" dirty="0" err="1" smtClean="0"/>
              <a:t>Lukman</a:t>
            </a:r>
            <a:r>
              <a:rPr lang="en-US" dirty="0" smtClean="0"/>
              <a:t> Hakim, S.P., M.M.</a:t>
            </a:r>
            <a:endParaRPr lang="en-US" dirty="0"/>
          </a:p>
        </p:txBody>
      </p:sp>
      <p:pic>
        <p:nvPicPr>
          <p:cNvPr id="4" name="Picture 3" descr="C:\Users\digital marketing\Documents\2021\Oktober\tt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6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405925" y="3886200"/>
            <a:ext cx="4166075" cy="2971799"/>
            <a:chOff x="455386" y="178139"/>
            <a:chExt cx="11234055" cy="6279811"/>
          </a:xfrm>
          <a:blipFill dpi="0" rotWithShape="1">
            <a:blip r:embed="rId3"/>
            <a:srcRect/>
            <a:stretch>
              <a:fillRect/>
            </a:stretch>
          </a:blipFill>
        </p:grpSpPr>
        <p:sp>
          <p:nvSpPr>
            <p:cNvPr id="6" name="Rounded Rectangle 5"/>
            <p:cNvSpPr/>
            <p:nvPr/>
          </p:nvSpPr>
          <p:spPr>
            <a:xfrm>
              <a:off x="455386" y="1056820"/>
              <a:ext cx="595085" cy="494631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1050471" y="1714044"/>
              <a:ext cx="595085" cy="314370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1645556" y="105682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2240641" y="482937"/>
              <a:ext cx="595085" cy="5520194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2817586" y="119017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3412671" y="1847394"/>
              <a:ext cx="595085" cy="314370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4007756" y="119017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4602841" y="616287"/>
              <a:ext cx="595085" cy="5520194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5197926" y="1835487"/>
              <a:ext cx="595085" cy="3288963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5774871" y="178139"/>
              <a:ext cx="595085" cy="6279811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6369956" y="835363"/>
              <a:ext cx="595085" cy="486058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6965041" y="132352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7560126" y="749637"/>
              <a:ext cx="595085" cy="5520194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8137071" y="132352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8732156" y="1980744"/>
              <a:ext cx="595085" cy="314370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9327241" y="132352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9922326" y="749637"/>
              <a:ext cx="595085" cy="5520194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10499271" y="1456870"/>
              <a:ext cx="595085" cy="437242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11094356" y="859174"/>
              <a:ext cx="595085" cy="544637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d-ID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d-ID"/>
            </a:p>
          </p:txBody>
        </p:sp>
      </p:grpSp>
      <p:sp>
        <p:nvSpPr>
          <p:cNvPr id="25" name="Rectangle 24"/>
          <p:cNvSpPr/>
          <p:nvPr/>
        </p:nvSpPr>
        <p:spPr>
          <a:xfrm>
            <a:off x="5029200" y="3769752"/>
            <a:ext cx="3657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Mahasiswa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memahami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lingkungan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ekonomi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teknologi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politik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bisnis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internasional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07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err="1">
                <a:effectLst/>
              </a:rPr>
              <a:t>Tantangan</a:t>
            </a:r>
            <a:r>
              <a:rPr lang="en-US" b="1" dirty="0">
                <a:effectLst/>
              </a:rPr>
              <a:t> yang </a:t>
            </a:r>
            <a:r>
              <a:rPr lang="en-US" b="1" dirty="0" err="1">
                <a:effectLst/>
              </a:rPr>
              <a:t>Dihadapi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dalam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Lingkungan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Bisnis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Internasional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5029200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US" b="1" dirty="0" err="1"/>
              <a:t>Hambatan</a:t>
            </a:r>
            <a:r>
              <a:rPr lang="en-US" b="1" dirty="0"/>
              <a:t> </a:t>
            </a:r>
            <a:r>
              <a:rPr lang="en-US" b="1" dirty="0" err="1"/>
              <a:t>komunikasi</a:t>
            </a:r>
            <a:r>
              <a:rPr lang="en-US" dirty="0"/>
              <a:t> -Hal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disebabkan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. 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 </a:t>
            </a:r>
            <a:r>
              <a:rPr lang="en-US" dirty="0" err="1"/>
              <a:t>memerlukan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penerjemahan</a:t>
            </a:r>
            <a:r>
              <a:rPr lang="en-US" dirty="0"/>
              <a:t> agar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ditafsirkan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en-US" dirty="0" err="1"/>
              <a:t>pertukaran</a:t>
            </a:r>
            <a:r>
              <a:rPr lang="en-US" dirty="0"/>
              <a:t>.</a:t>
            </a:r>
          </a:p>
          <a:p>
            <a:pPr lvl="0"/>
            <a:r>
              <a:rPr lang="en-US" b="1" dirty="0" err="1"/>
              <a:t>Nilai</a:t>
            </a:r>
            <a:r>
              <a:rPr lang="en-US" b="1" dirty="0"/>
              <a:t> </a:t>
            </a:r>
            <a:r>
              <a:rPr lang="en-US" b="1" dirty="0" err="1"/>
              <a:t>Tukar</a:t>
            </a:r>
            <a:r>
              <a:rPr lang="en-US" b="1" dirty="0"/>
              <a:t> Mata </a:t>
            </a:r>
            <a:r>
              <a:rPr lang="en-US" b="1" dirty="0" err="1"/>
              <a:t>Uang</a:t>
            </a:r>
            <a:r>
              <a:rPr lang="en-US" dirty="0"/>
              <a:t> -</a:t>
            </a:r>
            <a:r>
              <a:rPr lang="en-US" dirty="0" err="1"/>
              <a:t>Profitabilitas</a:t>
            </a:r>
            <a:r>
              <a:rPr lang="en-US" dirty="0"/>
              <a:t> model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err="1"/>
              <a:t>bergantung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tukar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. 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selisihnya</a:t>
            </a:r>
            <a:r>
              <a:rPr lang="en-US" dirty="0"/>
              <a:t> </a:t>
            </a:r>
            <a:r>
              <a:rPr lang="en-US" dirty="0" err="1"/>
              <a:t>terlalu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,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merugi</a:t>
            </a:r>
            <a:r>
              <a:rPr lang="en-US" dirty="0"/>
              <a:t>. 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600200"/>
            <a:ext cx="4419600" cy="52578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err="1"/>
              <a:t>Masalah</a:t>
            </a:r>
            <a:r>
              <a:rPr lang="en-US" b="1" dirty="0"/>
              <a:t> </a:t>
            </a:r>
            <a:r>
              <a:rPr lang="en-US" b="1" dirty="0" err="1"/>
              <a:t>kepatuhan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peraturan</a:t>
            </a:r>
            <a:r>
              <a:rPr lang="en-US" dirty="0"/>
              <a:t> -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mengizinkan</a:t>
            </a:r>
            <a:r>
              <a:rPr lang="en-US" dirty="0"/>
              <a:t> </a:t>
            </a:r>
            <a:r>
              <a:rPr lang="en-US" dirty="0" err="1"/>
              <a:t>impor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ekspor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jasa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 </a:t>
            </a:r>
            <a:r>
              <a:rPr lang="en-US" dirty="0" err="1"/>
              <a:t>Pemilik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memahami</a:t>
            </a:r>
            <a:r>
              <a:rPr lang="en-US" dirty="0"/>
              <a:t> </a:t>
            </a:r>
            <a:r>
              <a:rPr lang="en-US" dirty="0" err="1"/>
              <a:t>legalitas</a:t>
            </a:r>
            <a:r>
              <a:rPr lang="en-US" dirty="0"/>
              <a:t> </a:t>
            </a:r>
            <a:r>
              <a:rPr lang="en-US" dirty="0" err="1"/>
              <a:t>perdagangan</a:t>
            </a:r>
            <a:r>
              <a:rPr lang="en-US" dirty="0" smtClean="0"/>
              <a:t>.</a:t>
            </a:r>
          </a:p>
          <a:p>
            <a:r>
              <a:rPr lang="en-US" b="1" dirty="0" err="1"/>
              <a:t>Perbedaan</a:t>
            </a:r>
            <a:r>
              <a:rPr lang="en-US" b="1" dirty="0"/>
              <a:t> </a:t>
            </a:r>
            <a:r>
              <a:rPr lang="en-US" b="1" dirty="0" err="1"/>
              <a:t>Budaya</a:t>
            </a:r>
            <a:r>
              <a:rPr lang="en-US" dirty="0"/>
              <a:t> -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 yang multi-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beragam</a:t>
            </a:r>
            <a:r>
              <a:rPr lang="en-US" dirty="0"/>
              <a:t> 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menyambut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karyawan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terkadang</a:t>
            </a:r>
            <a:r>
              <a:rPr lang="en-US" dirty="0"/>
              <a:t> </a:t>
            </a:r>
            <a:r>
              <a:rPr lang="en-US" dirty="0" err="1"/>
              <a:t>pengaturan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berhasil</a:t>
            </a:r>
            <a:r>
              <a:rPr lang="en-US" dirty="0"/>
              <a:t>.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394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Lanjutan</a:t>
            </a:r>
            <a:r>
              <a:rPr lang="en-US" dirty="0" smtClean="0"/>
              <a:t>…..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err="1"/>
              <a:t>Harapan</a:t>
            </a:r>
            <a:r>
              <a:rPr lang="en-US" b="1" dirty="0"/>
              <a:t> </a:t>
            </a:r>
            <a:r>
              <a:rPr lang="en-US" b="1" dirty="0" err="1"/>
              <a:t>pelanggan</a:t>
            </a:r>
            <a:r>
              <a:rPr lang="en-US" dirty="0"/>
              <a:t>–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terkena</a:t>
            </a:r>
            <a:r>
              <a:rPr lang="en-US" dirty="0"/>
              <a:t> </a:t>
            </a:r>
            <a:r>
              <a:rPr lang="en-US" dirty="0" err="1"/>
              <a:t>dampak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/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memenuhi</a:t>
            </a:r>
            <a:r>
              <a:rPr lang="en-US" dirty="0"/>
              <a:t> </a:t>
            </a:r>
            <a:r>
              <a:rPr lang="en-US" dirty="0" err="1"/>
              <a:t>harapan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 smtClean="0"/>
              <a:t>.</a:t>
            </a:r>
          </a:p>
          <a:p>
            <a:r>
              <a:rPr lang="en-US" b="1" dirty="0"/>
              <a:t>Tingkat </a:t>
            </a:r>
            <a:r>
              <a:rPr lang="en-US" b="1" dirty="0" err="1"/>
              <a:t>penerimaan</a:t>
            </a:r>
            <a:r>
              <a:rPr lang="en-US" dirty="0"/>
              <a:t> –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err="1"/>
              <a:t>berkantor</a:t>
            </a:r>
            <a:r>
              <a:rPr lang="en-US" dirty="0"/>
              <a:t> </a:t>
            </a:r>
            <a:r>
              <a:rPr lang="en-US" dirty="0" err="1"/>
              <a:t>pusat</a:t>
            </a:r>
            <a:r>
              <a:rPr lang="en-US" dirty="0"/>
              <a:t> di </a:t>
            </a:r>
            <a:r>
              <a:rPr lang="en-US" dirty="0" err="1"/>
              <a:t>wilayah</a:t>
            </a:r>
            <a:r>
              <a:rPr lang="en-US" dirty="0"/>
              <a:t> yang </a:t>
            </a:r>
            <a:r>
              <a:rPr lang="en-US" dirty="0" err="1"/>
              <a:t>penduduk</a:t>
            </a:r>
            <a:r>
              <a:rPr lang="en-US" dirty="0"/>
              <a:t> </a:t>
            </a:r>
            <a:r>
              <a:rPr lang="en-US" dirty="0" err="1"/>
              <a:t>setempatnya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ramah</a:t>
            </a:r>
            <a:r>
              <a:rPr lang="en-US" dirty="0"/>
              <a:t>,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. 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b="1" dirty="0" err="1"/>
              <a:t>Kurangnya</a:t>
            </a:r>
            <a:r>
              <a:rPr lang="en-US" b="1" dirty="0"/>
              <a:t> </a:t>
            </a:r>
            <a:r>
              <a:rPr lang="en-US" b="1" dirty="0" err="1"/>
              <a:t>peluang</a:t>
            </a:r>
            <a:r>
              <a:rPr lang="en-US" dirty="0"/>
              <a:t> -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fenomena</a:t>
            </a:r>
            <a:r>
              <a:rPr lang="en-US" dirty="0"/>
              <a:t> yang </a:t>
            </a:r>
            <a:r>
              <a:rPr lang="en-US" dirty="0" err="1"/>
              <a:t>jarang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sulit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 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 </a:t>
            </a:r>
            <a:r>
              <a:rPr lang="en-US" dirty="0" err="1"/>
              <a:t>memperkenalkan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/</a:t>
            </a:r>
            <a:r>
              <a:rPr lang="en-US" dirty="0" err="1"/>
              <a:t>layanan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terkenal</a:t>
            </a:r>
            <a:r>
              <a:rPr lang="en-US" dirty="0"/>
              <a:t>. 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halnya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banyaknya</a:t>
            </a:r>
            <a:r>
              <a:rPr lang="en-US" dirty="0"/>
              <a:t> </a:t>
            </a:r>
            <a:r>
              <a:rPr lang="en-US" dirty="0" err="1"/>
              <a:t>peluang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, </a:t>
            </a:r>
            <a:r>
              <a:rPr lang="en-US" dirty="0" err="1"/>
              <a:t>banyak</a:t>
            </a:r>
            <a:r>
              <a:rPr lang="en-US" dirty="0"/>
              <a:t> pula yang </a:t>
            </a:r>
            <a:r>
              <a:rPr lang="en-US" dirty="0" err="1"/>
              <a:t>mengalami</a:t>
            </a:r>
            <a:r>
              <a:rPr lang="en-US" dirty="0"/>
              <a:t> </a:t>
            </a:r>
            <a:r>
              <a:rPr lang="en-US" dirty="0" err="1"/>
              <a:t>kekurangan</a:t>
            </a:r>
            <a:r>
              <a:rPr lang="en-US" dirty="0"/>
              <a:t>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822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effectLst/>
              </a:rPr>
              <a:t/>
            </a:r>
            <a:br>
              <a:rPr lang="en-US" b="1" dirty="0" smtClean="0">
                <a:effectLst/>
              </a:rPr>
            </a:br>
            <a:r>
              <a:rPr lang="en-US" b="1" dirty="0" smtClean="0">
                <a:effectLst/>
              </a:rPr>
              <a:t>III</a:t>
            </a:r>
            <a:r>
              <a:rPr lang="en-US" b="1" dirty="0">
                <a:effectLst/>
              </a:rPr>
              <a:t>. LINGKUNGAN BISNIS INTERNASIONAL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5105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err="1"/>
              <a:t>mengacu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globalisasi</a:t>
            </a:r>
            <a:r>
              <a:rPr lang="en-US" dirty="0"/>
              <a:t> </a:t>
            </a:r>
            <a:r>
              <a:rPr lang="en-US" dirty="0" err="1"/>
              <a:t>perdagangan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perdagangan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jasa</a:t>
            </a:r>
            <a:r>
              <a:rPr lang="en-US" dirty="0"/>
              <a:t> di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. 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/>
              <a:t>digambarkan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ekosistem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err="1"/>
              <a:t>menjalankan</a:t>
            </a:r>
            <a:r>
              <a:rPr lang="en-US" dirty="0"/>
              <a:t> </a:t>
            </a:r>
            <a:r>
              <a:rPr lang="en-US" dirty="0" err="1"/>
              <a:t>operasinya</a:t>
            </a:r>
            <a:r>
              <a:rPr lang="en-US" dirty="0"/>
              <a:t> </a:t>
            </a:r>
            <a:r>
              <a:rPr lang="en-US" dirty="0" err="1"/>
              <a:t>sehari-hari</a:t>
            </a:r>
            <a:r>
              <a:rPr lang="en-US" dirty="0"/>
              <a:t>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828800"/>
            <a:ext cx="4343400" cy="35822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29971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effectLst/>
              </a:rPr>
              <a:t/>
            </a:r>
            <a:br>
              <a:rPr lang="en-US" b="1" dirty="0" smtClean="0">
                <a:effectLst/>
              </a:rPr>
            </a:br>
            <a:r>
              <a:rPr lang="en-US" b="1" dirty="0" err="1" smtClean="0">
                <a:effectLst/>
              </a:rPr>
              <a:t>Apa</a:t>
            </a:r>
            <a:r>
              <a:rPr lang="en-US" b="1" dirty="0" smtClean="0">
                <a:effectLst/>
              </a:rPr>
              <a:t> </a:t>
            </a:r>
            <a:r>
              <a:rPr lang="en-US" b="1" dirty="0" err="1">
                <a:effectLst/>
              </a:rPr>
              <a:t>itu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Lingkungan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Bisnis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Internasional</a:t>
            </a:r>
            <a:r>
              <a:rPr lang="en-US" b="1" dirty="0">
                <a:effectLst/>
              </a:rPr>
              <a:t>?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1752600"/>
            <a:ext cx="4724400" cy="3606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09800"/>
            <a:ext cx="4343400" cy="3276600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err="1"/>
              <a:t>Lingkungan</a:t>
            </a:r>
            <a:r>
              <a:rPr lang="en-US" b="1" dirty="0"/>
              <a:t> </a:t>
            </a:r>
            <a:r>
              <a:rPr lang="en-US" b="1" dirty="0" err="1"/>
              <a:t>bisnis</a:t>
            </a:r>
            <a:r>
              <a:rPr lang="en-US" b="1" dirty="0"/>
              <a:t> </a:t>
            </a:r>
            <a:r>
              <a:rPr lang="en-US" b="1" dirty="0" err="1"/>
              <a:t>internasional</a:t>
            </a:r>
            <a:r>
              <a:rPr lang="en-US" b="1" dirty="0"/>
              <a:t> </a:t>
            </a:r>
            <a:r>
              <a:rPr lang="en-US" b="1" dirty="0" err="1"/>
              <a:t>mengacu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sejenis</a:t>
            </a:r>
            <a:r>
              <a:rPr lang="en-US" b="1" dirty="0"/>
              <a:t> </a:t>
            </a:r>
            <a:r>
              <a:rPr lang="en-US" b="1" dirty="0" err="1"/>
              <a:t>ekosistem</a:t>
            </a:r>
            <a:r>
              <a:rPr lang="en-US" b="1" dirty="0"/>
              <a:t> </a:t>
            </a:r>
            <a:r>
              <a:rPr lang="en-US" b="1" dirty="0" err="1"/>
              <a:t>tempat</a:t>
            </a:r>
            <a:r>
              <a:rPr lang="en-US" b="1" dirty="0"/>
              <a:t> </a:t>
            </a:r>
            <a:r>
              <a:rPr lang="en-US" b="1" dirty="0" err="1"/>
              <a:t>suatu</a:t>
            </a:r>
            <a:r>
              <a:rPr lang="en-US" b="1" dirty="0"/>
              <a:t> </a:t>
            </a:r>
            <a:r>
              <a:rPr lang="en-US" b="1" dirty="0" err="1"/>
              <a:t>bisnis</a:t>
            </a:r>
            <a:r>
              <a:rPr lang="en-US" b="1" dirty="0"/>
              <a:t> </a:t>
            </a:r>
            <a:r>
              <a:rPr lang="en-US" b="1" dirty="0" err="1"/>
              <a:t>memperdagangkan</a:t>
            </a:r>
            <a:r>
              <a:rPr lang="en-US" b="1" dirty="0"/>
              <a:t> </a:t>
            </a:r>
            <a:r>
              <a:rPr lang="en-US" b="1" dirty="0" err="1"/>
              <a:t>barang</a:t>
            </a:r>
            <a:r>
              <a:rPr lang="en-US" b="1" dirty="0"/>
              <a:t>/</a:t>
            </a:r>
            <a:r>
              <a:rPr lang="en-US" b="1" dirty="0" err="1"/>
              <a:t>jasa</a:t>
            </a:r>
            <a:r>
              <a:rPr lang="en-US" b="1" dirty="0"/>
              <a:t> di </a:t>
            </a:r>
            <a:r>
              <a:rPr lang="en-US" b="1" dirty="0" err="1"/>
              <a:t>pasar</a:t>
            </a:r>
            <a:r>
              <a:rPr lang="en-US" b="1" dirty="0"/>
              <a:t> global. 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682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effectLst/>
              </a:rPr>
              <a:t/>
            </a:r>
            <a:br>
              <a:rPr lang="en-US" b="1" dirty="0" smtClean="0">
                <a:effectLst/>
              </a:rPr>
            </a:br>
            <a:r>
              <a:rPr lang="en-US" b="1" dirty="0" err="1" smtClean="0">
                <a:effectLst/>
              </a:rPr>
              <a:t>Jenis</a:t>
            </a:r>
            <a:r>
              <a:rPr lang="en-US" b="1" dirty="0" smtClean="0">
                <a:effectLst/>
              </a:rPr>
              <a:t> </a:t>
            </a:r>
            <a:r>
              <a:rPr lang="en-US" b="1" dirty="0" err="1">
                <a:effectLst/>
              </a:rPr>
              <a:t>Lingkungan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Bisnis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Internasional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19100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err="1" smtClean="0"/>
              <a:t>Waralaba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merek</a:t>
            </a:r>
            <a:r>
              <a:rPr lang="en-US" dirty="0"/>
              <a:t> </a:t>
            </a:r>
            <a:r>
              <a:rPr lang="en-US" dirty="0" err="1" smtClean="0"/>
              <a:t>berlisensi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/>
              <a:t>Perdagangan</a:t>
            </a:r>
            <a:r>
              <a:rPr lang="en-US" dirty="0"/>
              <a:t> </a:t>
            </a:r>
            <a:r>
              <a:rPr lang="en-US" dirty="0" err="1"/>
              <a:t>lintas</a:t>
            </a:r>
            <a:r>
              <a:rPr lang="en-US" dirty="0"/>
              <a:t> </a:t>
            </a:r>
            <a:r>
              <a:rPr lang="en-US" dirty="0" err="1" smtClean="0"/>
              <a:t>batas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/>
              <a:t>Usaha </a:t>
            </a:r>
            <a:r>
              <a:rPr lang="en-US" dirty="0" err="1" smtClean="0"/>
              <a:t>patungan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/>
              <a:t>Penanaman</a:t>
            </a:r>
            <a:r>
              <a:rPr lang="en-US" dirty="0"/>
              <a:t> Modal </a:t>
            </a:r>
            <a:r>
              <a:rPr lang="en-US" dirty="0" err="1" smtClean="0"/>
              <a:t>Asing</a:t>
            </a:r>
            <a:endParaRPr lang="en-US" dirty="0" smtClean="0"/>
          </a:p>
          <a:p>
            <a:pPr marL="514350" indent="-514350">
              <a:buAutoNum type="arabicPeriod"/>
            </a:pP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905000"/>
            <a:ext cx="4724399" cy="28670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15349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effectLst/>
              </a:rPr>
              <a:t/>
            </a:r>
            <a:br>
              <a:rPr lang="en-US" b="1" dirty="0" smtClean="0">
                <a:effectLst/>
              </a:rPr>
            </a:br>
            <a:r>
              <a:rPr lang="en-US" b="1" dirty="0" err="1" smtClean="0">
                <a:effectLst/>
              </a:rPr>
              <a:t>Jenis</a:t>
            </a:r>
            <a:r>
              <a:rPr lang="en-US" b="1" dirty="0" smtClean="0">
                <a:effectLst/>
              </a:rPr>
              <a:t> </a:t>
            </a:r>
            <a:r>
              <a:rPr lang="en-US" b="1" dirty="0" err="1">
                <a:effectLst/>
              </a:rPr>
              <a:t>lingkungan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bisnis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internasional</a:t>
            </a:r>
            <a:r>
              <a:rPr lang="en-US" b="1" dirty="0">
                <a:effectLst/>
              </a:rPr>
              <a:t> </a:t>
            </a:r>
            <a:r>
              <a:rPr lang="en-US" b="1" dirty="0" err="1">
                <a:effectLst/>
              </a:rPr>
              <a:t>lainnya</a:t>
            </a:r>
            <a:r>
              <a:rPr lang="en-US" b="1" dirty="0">
                <a:effectLst/>
              </a:rPr>
              <a:t> </a:t>
            </a:r>
            <a:r>
              <a:rPr lang="en-US" b="1" dirty="0" err="1">
                <a:effectLst/>
              </a:rPr>
              <a:t>adalah</a:t>
            </a:r>
            <a:r>
              <a:rPr lang="en-US" b="1" dirty="0">
                <a:effectLst/>
              </a:rPr>
              <a:t>: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5105400"/>
          </a:xfrm>
        </p:spPr>
        <p:txBody>
          <a:bodyPr>
            <a:normAutofit fontScale="70000" lnSpcReduction="20000"/>
          </a:bodyPr>
          <a:lstStyle/>
          <a:p>
            <a:pPr marL="0" lvl="1" indent="0">
              <a:buNone/>
            </a:pPr>
            <a:r>
              <a:rPr lang="en-US" sz="3100" b="1" dirty="0" smtClean="0"/>
              <a:t>1. </a:t>
            </a:r>
            <a:r>
              <a:rPr lang="en-US" sz="3100" b="1" dirty="0" err="1" smtClean="0"/>
              <a:t>Lingkungan</a:t>
            </a:r>
            <a:r>
              <a:rPr lang="en-US" sz="3100" b="1" dirty="0" smtClean="0"/>
              <a:t> </a:t>
            </a:r>
            <a:r>
              <a:rPr lang="en-US" sz="3100" b="1" dirty="0" err="1"/>
              <a:t>Ekonomi</a:t>
            </a:r>
            <a:r>
              <a:rPr lang="en-US" sz="3100" b="1" dirty="0"/>
              <a:t> </a:t>
            </a:r>
            <a:r>
              <a:rPr lang="en-US" sz="3100" b="1" dirty="0" err="1"/>
              <a:t>dalam</a:t>
            </a:r>
            <a:r>
              <a:rPr lang="en-US" sz="3100" b="1" dirty="0"/>
              <a:t> </a:t>
            </a:r>
            <a:endParaRPr lang="en-US" sz="3100" b="1" dirty="0" smtClean="0"/>
          </a:p>
          <a:p>
            <a:pPr marL="0" lvl="1" indent="0">
              <a:buNone/>
            </a:pPr>
            <a:r>
              <a:rPr lang="en-US" sz="3100" b="1" dirty="0"/>
              <a:t> </a:t>
            </a:r>
            <a:r>
              <a:rPr lang="en-US" sz="3100" b="1" dirty="0" smtClean="0"/>
              <a:t>    </a:t>
            </a:r>
            <a:r>
              <a:rPr lang="en-US" sz="3100" b="1" dirty="0" err="1" smtClean="0"/>
              <a:t>Bisnis</a:t>
            </a:r>
            <a:r>
              <a:rPr lang="en-US" sz="3100" b="1" dirty="0" smtClean="0"/>
              <a:t> </a:t>
            </a:r>
            <a:r>
              <a:rPr lang="en-US" sz="3100" b="1" dirty="0" err="1" smtClean="0"/>
              <a:t>Internasional</a:t>
            </a:r>
            <a:endParaRPr lang="en-US" sz="3100" b="1" dirty="0" smtClean="0"/>
          </a:p>
          <a:p>
            <a:pPr marL="0" indent="0">
              <a:buNone/>
            </a:pPr>
            <a:r>
              <a:rPr lang="en-US" dirty="0" err="1"/>
              <a:t>Aspek-aspek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 yang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fokus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:</a:t>
            </a:r>
            <a:endParaRPr lang="en-US" sz="1800" dirty="0"/>
          </a:p>
          <a:p>
            <a:pPr lvl="0"/>
            <a:r>
              <a:rPr lang="en-US" dirty="0" smtClean="0">
                <a:solidFill>
                  <a:schemeClr val="tx1"/>
                </a:solidFill>
              </a:rPr>
              <a:t>Tingkat PDB</a:t>
            </a:r>
            <a:r>
              <a:rPr lang="en-US" dirty="0">
                <a:solidFill>
                  <a:schemeClr val="tx1"/>
                </a:solidFill>
              </a:rPr>
              <a:t> 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pendapatan</a:t>
            </a:r>
            <a:r>
              <a:rPr lang="en-US" dirty="0">
                <a:solidFill>
                  <a:schemeClr val="tx1"/>
                </a:solidFill>
              </a:rPr>
              <a:t> per </a:t>
            </a:r>
            <a:r>
              <a:rPr lang="en-US" dirty="0" err="1">
                <a:solidFill>
                  <a:schemeClr val="tx1"/>
                </a:solidFill>
              </a:rPr>
              <a:t>kapita</a:t>
            </a:r>
            <a:endParaRPr lang="en-US" sz="1800" dirty="0">
              <a:solidFill>
                <a:schemeClr val="tx1"/>
              </a:solidFill>
            </a:endParaRPr>
          </a:p>
          <a:p>
            <a:pPr lvl="0"/>
            <a:r>
              <a:rPr lang="en-US" dirty="0" err="1">
                <a:solidFill>
                  <a:schemeClr val="tx1"/>
                </a:solidFill>
              </a:rPr>
              <a:t>Pajak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langsung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langsung</a:t>
            </a:r>
            <a:endParaRPr lang="en-US" sz="1800" dirty="0">
              <a:solidFill>
                <a:schemeClr val="tx1"/>
              </a:solidFill>
            </a:endParaRPr>
          </a:p>
          <a:p>
            <a:pPr lvl="0"/>
            <a:r>
              <a:rPr lang="en-US" dirty="0" err="1">
                <a:solidFill>
                  <a:schemeClr val="tx1"/>
                </a:solidFill>
              </a:rPr>
              <a:t>Sumber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bahan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baku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biaya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produksi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lokasi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pemasok</a:t>
            </a:r>
            <a:endParaRPr lang="en-US" sz="1800" dirty="0">
              <a:solidFill>
                <a:schemeClr val="tx1"/>
              </a:solidFill>
            </a:endParaRPr>
          </a:p>
          <a:p>
            <a:pPr lvl="0"/>
            <a:r>
              <a:rPr lang="en-US" dirty="0" err="1">
                <a:solidFill>
                  <a:schemeClr val="tx1"/>
                </a:solidFill>
              </a:rPr>
              <a:t>Tantangan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infrastruktur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operasional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tersedia</a:t>
            </a:r>
            <a:endParaRPr lang="en-US" sz="1800" dirty="0">
              <a:solidFill>
                <a:schemeClr val="tx1"/>
              </a:solidFill>
            </a:endParaRPr>
          </a:p>
          <a:p>
            <a:pPr lvl="0"/>
            <a:r>
              <a:rPr lang="en-US" dirty="0" err="1">
                <a:solidFill>
                  <a:schemeClr val="tx1"/>
                </a:solidFill>
              </a:rPr>
              <a:t>Ukuran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ketersediaan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tenaga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kerja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upah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karyawan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fluktuasi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ekonomi</a:t>
            </a:r>
            <a:endParaRPr lang="en-US" sz="1800" dirty="0">
              <a:solidFill>
                <a:schemeClr val="tx1"/>
              </a:solidFill>
            </a:endParaRPr>
          </a:p>
          <a:p>
            <a:pPr marL="0" lvl="1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marL="0" lvl="1" indent="0">
              <a:buNone/>
            </a:pPr>
            <a:r>
              <a:rPr lang="en-US" sz="3100" dirty="0" smtClean="0"/>
              <a:t>2. </a:t>
            </a:r>
            <a:r>
              <a:rPr lang="en-US" sz="3100" b="1" dirty="0" err="1"/>
              <a:t>Lingkungan</a:t>
            </a:r>
            <a:r>
              <a:rPr lang="en-US" sz="3100" b="1" dirty="0"/>
              <a:t> </a:t>
            </a:r>
            <a:r>
              <a:rPr lang="en-US" sz="3100" b="1" dirty="0" err="1"/>
              <a:t>Teknologi</a:t>
            </a:r>
            <a:r>
              <a:rPr lang="en-US" sz="3100" b="1" dirty="0"/>
              <a:t> </a:t>
            </a:r>
            <a:r>
              <a:rPr lang="en-US" sz="3100" b="1" dirty="0" err="1"/>
              <a:t>dalam</a:t>
            </a:r>
            <a:r>
              <a:rPr lang="en-US" sz="3100" b="1" dirty="0"/>
              <a:t> </a:t>
            </a:r>
            <a:endParaRPr lang="en-US" sz="3100" b="1" dirty="0" smtClean="0"/>
          </a:p>
          <a:p>
            <a:pPr marL="0" lvl="1" indent="0">
              <a:buNone/>
            </a:pPr>
            <a:r>
              <a:rPr lang="en-US" sz="3100" b="1" dirty="0"/>
              <a:t> </a:t>
            </a:r>
            <a:r>
              <a:rPr lang="en-US" sz="3100" b="1" dirty="0" smtClean="0"/>
              <a:t>   </a:t>
            </a:r>
            <a:r>
              <a:rPr lang="en-US" sz="3100" b="1" dirty="0" err="1" smtClean="0"/>
              <a:t>Bisnis</a:t>
            </a:r>
            <a:r>
              <a:rPr lang="en-US" sz="3100" b="1" dirty="0" smtClean="0"/>
              <a:t> </a:t>
            </a:r>
            <a:r>
              <a:rPr lang="en-US" sz="3100" b="1" dirty="0" err="1" smtClean="0"/>
              <a:t>Internasional</a:t>
            </a:r>
            <a:endParaRPr lang="en-US" sz="3100" b="1" dirty="0" smtClean="0"/>
          </a:p>
          <a:p>
            <a:pPr marL="0" lvl="1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menganalisis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,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mempertimbangkan</a:t>
            </a:r>
            <a:r>
              <a:rPr lang="en-US" dirty="0"/>
              <a:t> </a:t>
            </a:r>
            <a:r>
              <a:rPr lang="en-US" dirty="0" err="1"/>
              <a:t>aspek-aspek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:</a:t>
            </a:r>
          </a:p>
          <a:p>
            <a:pPr lvl="0"/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seberapa</a:t>
            </a:r>
            <a:r>
              <a:rPr lang="en-US" dirty="0"/>
              <a:t> </a:t>
            </a:r>
            <a:r>
              <a:rPr lang="en-US" dirty="0" err="1"/>
              <a:t>cepat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terjadi</a:t>
            </a:r>
            <a:endParaRPr lang="en-US" dirty="0"/>
          </a:p>
          <a:p>
            <a:pPr lvl="0"/>
            <a:r>
              <a:rPr lang="en-US" dirty="0" err="1"/>
              <a:t>Batasan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infrastruktur</a:t>
            </a:r>
            <a:r>
              <a:rPr lang="en-US" dirty="0"/>
              <a:t> yang </a:t>
            </a:r>
            <a:r>
              <a:rPr lang="en-US" dirty="0" err="1"/>
              <a:t>ditawarkan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solusi</a:t>
            </a:r>
            <a:r>
              <a:rPr lang="en-US" dirty="0"/>
              <a:t> </a:t>
            </a:r>
            <a:r>
              <a:rPr lang="en-US" dirty="0" err="1"/>
              <a:t>terbaru</a:t>
            </a:r>
            <a:endParaRPr lang="en-US" dirty="0"/>
          </a:p>
          <a:p>
            <a:pPr lvl="0"/>
            <a:r>
              <a:rPr lang="en-US" dirty="0" err="1"/>
              <a:t>Butuh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mengadopsi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</a:t>
            </a:r>
            <a:r>
              <a:rPr lang="en-US" dirty="0" err="1"/>
              <a:t>baru</a:t>
            </a:r>
            <a:endParaRPr lang="en-US" dirty="0"/>
          </a:p>
          <a:p>
            <a:pPr lvl="0"/>
            <a:r>
              <a:rPr lang="en-US" dirty="0" err="1"/>
              <a:t>Anggaran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keseluruhan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perusahaan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746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l" rtl="0">
              <a:spcBef>
                <a:spcPct val="0"/>
              </a:spcBef>
            </a:pP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err="1" smtClean="0"/>
              <a:t>Lingkungan</a:t>
            </a:r>
            <a:r>
              <a:rPr lang="en-US" sz="3200" b="1" dirty="0" smtClean="0"/>
              <a:t> </a:t>
            </a:r>
            <a:r>
              <a:rPr lang="en-US" sz="3200" b="1" dirty="0" err="1"/>
              <a:t>Budaya</a:t>
            </a:r>
            <a:r>
              <a:rPr lang="en-US" sz="3200" b="1" dirty="0"/>
              <a:t> </a:t>
            </a:r>
            <a:r>
              <a:rPr lang="en-US" sz="3200" b="1" dirty="0" err="1"/>
              <a:t>dalam</a:t>
            </a:r>
            <a:r>
              <a:rPr lang="en-US" sz="3200" b="1" dirty="0"/>
              <a:t> </a:t>
            </a:r>
            <a:r>
              <a:rPr lang="en-US" sz="3200" b="1" dirty="0" err="1"/>
              <a:t>Bisnis</a:t>
            </a:r>
            <a:r>
              <a:rPr lang="en-US" sz="3200" b="1" dirty="0"/>
              <a:t> </a:t>
            </a:r>
            <a:r>
              <a:rPr lang="en-US" sz="3200" b="1" dirty="0" err="1"/>
              <a:t>Internasional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/>
              <a:t>Nilai-nilai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data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. </a:t>
            </a:r>
            <a:r>
              <a:rPr lang="en-US" dirty="0" err="1"/>
              <a:t>Manajer</a:t>
            </a:r>
            <a:r>
              <a:rPr lang="en-US" dirty="0"/>
              <a:t> </a:t>
            </a:r>
            <a:r>
              <a:rPr lang="en-US" dirty="0" err="1"/>
              <a:t>menganggap</a:t>
            </a:r>
            <a:r>
              <a:rPr lang="en-US" dirty="0"/>
              <a:t> model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eksploratif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apresiasi</a:t>
            </a:r>
            <a:r>
              <a:rPr lang="en-US" dirty="0"/>
              <a:t> yang </a:t>
            </a:r>
            <a:r>
              <a:rPr lang="en-US" dirty="0" err="1"/>
              <a:t>kuat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memicu</a:t>
            </a:r>
            <a:r>
              <a:rPr lang="en-US" dirty="0"/>
              <a:t> </a:t>
            </a:r>
            <a:r>
              <a:rPr lang="en-US" dirty="0" err="1"/>
              <a:t>pertumbuhan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retensi</a:t>
            </a:r>
            <a:r>
              <a:rPr lang="en-US" dirty="0"/>
              <a:t> </a:t>
            </a:r>
            <a:r>
              <a:rPr lang="en-US" dirty="0" err="1"/>
              <a:t>karyawan</a:t>
            </a:r>
            <a:r>
              <a:rPr lang="en-US" dirty="0"/>
              <a:t>. 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676400"/>
            <a:ext cx="4876800" cy="3352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68730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l" rtl="0">
              <a:spcBef>
                <a:spcPct val="0"/>
              </a:spcBef>
            </a:pP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err="1" smtClean="0"/>
              <a:t>Lingkungan</a:t>
            </a:r>
            <a:r>
              <a:rPr lang="en-US" sz="3200" b="1" dirty="0" smtClean="0"/>
              <a:t> </a:t>
            </a:r>
            <a:r>
              <a:rPr lang="en-US" sz="3200" b="1" dirty="0" err="1"/>
              <a:t>Politik</a:t>
            </a:r>
            <a:r>
              <a:rPr lang="en-US" sz="3200" b="1" dirty="0"/>
              <a:t> </a:t>
            </a:r>
            <a:r>
              <a:rPr lang="en-US" sz="3200" b="1" dirty="0" err="1"/>
              <a:t>dalam</a:t>
            </a:r>
            <a:r>
              <a:rPr lang="en-US" sz="3200" b="1" dirty="0"/>
              <a:t> </a:t>
            </a:r>
            <a:r>
              <a:rPr lang="en-US" sz="3200" b="1" dirty="0" err="1"/>
              <a:t>Bisnis</a:t>
            </a:r>
            <a:r>
              <a:rPr lang="en-US" sz="3200" b="1" dirty="0"/>
              <a:t> </a:t>
            </a:r>
            <a:r>
              <a:rPr lang="en-US" sz="3200" b="1" dirty="0" err="1"/>
              <a:t>Internasional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2057400"/>
            <a:ext cx="4800599" cy="304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 err="1"/>
              <a:t>Beberapa</a:t>
            </a:r>
            <a:r>
              <a:rPr lang="en-US" b="1" dirty="0"/>
              <a:t> </a:t>
            </a:r>
            <a:r>
              <a:rPr lang="en-US" b="1" dirty="0" err="1"/>
              <a:t>aspek</a:t>
            </a:r>
            <a:r>
              <a:rPr lang="en-US" b="1" dirty="0"/>
              <a:t> yang </a:t>
            </a:r>
            <a:r>
              <a:rPr lang="en-US" b="1" dirty="0" err="1"/>
              <a:t>perlu</a:t>
            </a:r>
            <a:r>
              <a:rPr lang="en-US" b="1" dirty="0"/>
              <a:t> </a:t>
            </a:r>
            <a:r>
              <a:rPr lang="en-US" b="1" dirty="0" err="1"/>
              <a:t>dipertimbangkan</a:t>
            </a:r>
            <a:r>
              <a:rPr lang="en-US" b="1" dirty="0"/>
              <a:t> </a:t>
            </a:r>
            <a:r>
              <a:rPr lang="en-US" b="1" dirty="0" err="1"/>
              <a:t>adalah</a:t>
            </a:r>
            <a:r>
              <a:rPr lang="en-US" b="1" dirty="0"/>
              <a:t>:</a:t>
            </a:r>
            <a:endParaRPr lang="en-US" dirty="0"/>
          </a:p>
          <a:p>
            <a:pPr lvl="0"/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 </a:t>
            </a:r>
            <a:r>
              <a:rPr lang="en-US" dirty="0" err="1"/>
              <a:t>bangsa</a:t>
            </a:r>
            <a:endParaRPr lang="en-US" dirty="0"/>
          </a:p>
          <a:p>
            <a:pPr lvl="0"/>
            <a:r>
              <a:rPr lang="en-US" dirty="0" err="1"/>
              <a:t>Persyaratan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perizinan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perdagangan</a:t>
            </a:r>
            <a:endParaRPr lang="en-US" dirty="0"/>
          </a:p>
          <a:p>
            <a:pPr lvl="0"/>
            <a:r>
              <a:rPr lang="en-US" dirty="0" err="1"/>
              <a:t>Pembatasan</a:t>
            </a:r>
            <a:r>
              <a:rPr lang="en-US" dirty="0"/>
              <a:t> </a:t>
            </a:r>
            <a:r>
              <a:rPr lang="en-US" dirty="0" err="1"/>
              <a:t>impor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 modal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ekspor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/</a:t>
            </a:r>
            <a:r>
              <a:rPr lang="en-US" dirty="0" err="1"/>
              <a:t>jasa</a:t>
            </a:r>
            <a:endParaRPr lang="en-US" dirty="0"/>
          </a:p>
          <a:p>
            <a:pPr lvl="0"/>
            <a:r>
              <a:rPr lang="en-US" dirty="0" err="1"/>
              <a:t>Pembatasan</a:t>
            </a:r>
            <a:r>
              <a:rPr lang="en-US" dirty="0"/>
              <a:t>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penetapan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/</a:t>
            </a:r>
            <a:r>
              <a:rPr lang="en-US" dirty="0" err="1"/>
              <a:t>jasa</a:t>
            </a:r>
            <a:endParaRPr lang="en-US" dirty="0"/>
          </a:p>
          <a:p>
            <a:pPr lvl="0"/>
            <a:r>
              <a:rPr lang="en-US" dirty="0" err="1"/>
              <a:t>Formalitas</a:t>
            </a:r>
            <a:r>
              <a:rPr lang="en-US" dirty="0"/>
              <a:t> </a:t>
            </a:r>
            <a:r>
              <a:rPr lang="en-US" dirty="0" err="1"/>
              <a:t>prosedural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 yang </a:t>
            </a:r>
            <a:r>
              <a:rPr lang="en-US" dirty="0" err="1"/>
              <a:t>terlibat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menjalankan</a:t>
            </a:r>
            <a:r>
              <a:rPr lang="en-US" dirty="0"/>
              <a:t> </a:t>
            </a:r>
            <a:r>
              <a:rPr lang="en-US" dirty="0" err="1"/>
              <a:t>bisnis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549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1" algn="l" rtl="0">
              <a:spcBef>
                <a:spcPct val="0"/>
              </a:spcBef>
            </a:pP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err="1" smtClean="0"/>
              <a:t>Lingkungan</a:t>
            </a:r>
            <a:r>
              <a:rPr lang="en-US" sz="3200" b="1" dirty="0" smtClean="0"/>
              <a:t> </a:t>
            </a:r>
            <a:r>
              <a:rPr lang="en-US" sz="3200" b="1" dirty="0" err="1"/>
              <a:t>Kompetitif</a:t>
            </a:r>
            <a:r>
              <a:rPr lang="en-US" sz="1200" dirty="0"/>
              <a:t/>
            </a:r>
            <a:br>
              <a:rPr lang="en-US" sz="12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Bisnis</a:t>
            </a:r>
            <a:r>
              <a:rPr lang="en-US" dirty="0"/>
              <a:t> di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</a:t>
            </a:r>
            <a:r>
              <a:rPr lang="en-US" dirty="0" err="1"/>
              <a:t>berbeda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geopolitik</a:t>
            </a:r>
            <a:r>
              <a:rPr lang="en-US" dirty="0"/>
              <a:t>, </a:t>
            </a:r>
            <a:r>
              <a:rPr lang="en-US" dirty="0" err="1"/>
              <a:t>perekonomian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, </a:t>
            </a:r>
            <a:r>
              <a:rPr lang="en-US" dirty="0" err="1"/>
              <a:t>dampak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. </a:t>
            </a:r>
            <a:r>
              <a:rPr lang="en-US" dirty="0" err="1"/>
              <a:t>Ketika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mengubah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, </a:t>
            </a:r>
            <a:r>
              <a:rPr lang="en-US" dirty="0" err="1"/>
              <a:t>persaingan</a:t>
            </a:r>
            <a:r>
              <a:rPr lang="en-US" dirty="0"/>
              <a:t> yang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hadapi</a:t>
            </a:r>
            <a:r>
              <a:rPr lang="en-US" dirty="0"/>
              <a:t> juga </a:t>
            </a:r>
            <a:r>
              <a:rPr lang="en-US" dirty="0" err="1"/>
              <a:t>berubah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133600"/>
            <a:ext cx="4800600" cy="32345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49834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effectLst/>
              </a:rPr>
              <a:t/>
            </a:r>
            <a:br>
              <a:rPr lang="en-US" b="1" dirty="0" smtClean="0">
                <a:effectLst/>
              </a:rPr>
            </a:br>
            <a:r>
              <a:rPr lang="en-US" b="1" dirty="0" err="1" smtClean="0">
                <a:effectLst/>
              </a:rPr>
              <a:t>Manfaat</a:t>
            </a:r>
            <a:r>
              <a:rPr lang="en-US" b="1" dirty="0" smtClean="0">
                <a:effectLst/>
              </a:rPr>
              <a:t> </a:t>
            </a:r>
            <a:r>
              <a:rPr lang="en-US" b="1" dirty="0" err="1">
                <a:effectLst/>
              </a:rPr>
              <a:t>Lingkungan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Bisnis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Internasional</a:t>
            </a:r>
            <a:r>
              <a:rPr lang="en-US" b="1" dirty="0">
                <a:effectLst/>
              </a:rPr>
              <a:t>.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6019800" cy="50292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 err="1"/>
              <a:t>Lingkungan</a:t>
            </a:r>
            <a:r>
              <a:rPr lang="en-US" b="1" dirty="0"/>
              <a:t> </a:t>
            </a:r>
            <a:r>
              <a:rPr lang="en-US" b="1" dirty="0" err="1"/>
              <a:t>bisnis</a:t>
            </a:r>
            <a:r>
              <a:rPr lang="en-US" b="1" dirty="0"/>
              <a:t> </a:t>
            </a:r>
            <a:r>
              <a:rPr lang="en-US" b="1" dirty="0" err="1"/>
              <a:t>internasional</a:t>
            </a:r>
            <a:r>
              <a:rPr lang="en-US" b="1" dirty="0"/>
              <a:t> </a:t>
            </a:r>
            <a:r>
              <a:rPr lang="en-US" b="1" dirty="0" err="1"/>
              <a:t>menawarkan</a:t>
            </a:r>
            <a:r>
              <a:rPr lang="en-US" b="1" dirty="0"/>
              <a:t> </a:t>
            </a:r>
            <a:r>
              <a:rPr lang="en-US" b="1" dirty="0" err="1"/>
              <a:t>banyak</a:t>
            </a:r>
            <a:r>
              <a:rPr lang="en-US" b="1" dirty="0"/>
              <a:t> </a:t>
            </a:r>
            <a:r>
              <a:rPr lang="en-US" b="1" dirty="0" err="1"/>
              <a:t>manfaat</a:t>
            </a:r>
            <a:r>
              <a:rPr lang="en-US" b="1" dirty="0"/>
              <a:t> </a:t>
            </a:r>
            <a:r>
              <a:rPr lang="en-US" b="1" dirty="0" err="1"/>
              <a:t>seperti</a:t>
            </a:r>
            <a:r>
              <a:rPr lang="en-US" b="1" dirty="0"/>
              <a:t>:</a:t>
            </a:r>
            <a:endParaRPr lang="en-US" dirty="0"/>
          </a:p>
          <a:p>
            <a:pPr lvl="0"/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menyatukan</a:t>
            </a:r>
            <a:r>
              <a:rPr lang="en-US" dirty="0"/>
              <a:t> </a:t>
            </a:r>
            <a:r>
              <a:rPr lang="en-US" dirty="0" err="1"/>
              <a:t>negara-negara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apresiasi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yang </a:t>
            </a:r>
            <a:r>
              <a:rPr lang="en-US" dirty="0" err="1"/>
              <a:t>berbeda</a:t>
            </a:r>
            <a:endParaRPr lang="en-US" dirty="0"/>
          </a:p>
          <a:p>
            <a:pPr lvl="0"/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peluang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pertukaran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, ide,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filosofi</a:t>
            </a:r>
            <a:r>
              <a:rPr lang="en-US" dirty="0"/>
              <a:t> </a:t>
            </a:r>
            <a:r>
              <a:rPr lang="en-US" dirty="0" err="1"/>
              <a:t>lintas</a:t>
            </a:r>
            <a:r>
              <a:rPr lang="en-US" dirty="0"/>
              <a:t> </a:t>
            </a:r>
            <a:r>
              <a:rPr lang="en-US" dirty="0" err="1"/>
              <a:t>batas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layanan</a:t>
            </a:r>
            <a:endParaRPr lang="en-US" dirty="0"/>
          </a:p>
          <a:p>
            <a:pPr lvl="0"/>
            <a:r>
              <a:rPr lang="en-US" dirty="0"/>
              <a:t>Ada </a:t>
            </a:r>
            <a:r>
              <a:rPr lang="en-US" dirty="0" err="1"/>
              <a:t>stabilitas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, </a:t>
            </a:r>
            <a:r>
              <a:rPr lang="en-US" dirty="0" err="1"/>
              <a:t>pertumbuhan</a:t>
            </a:r>
            <a:r>
              <a:rPr lang="en-US" dirty="0"/>
              <a:t> </a:t>
            </a:r>
            <a:r>
              <a:rPr lang="en-US" dirty="0" err="1"/>
              <a:t>kekayaan</a:t>
            </a:r>
            <a:r>
              <a:rPr lang="en-US" dirty="0"/>
              <a:t> yang </a:t>
            </a:r>
            <a:r>
              <a:rPr lang="en-US" dirty="0" err="1"/>
              <a:t>konsisten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yang </a:t>
            </a:r>
            <a:r>
              <a:rPr lang="en-US" dirty="0" err="1"/>
              <a:t>stabil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di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dunia</a:t>
            </a:r>
            <a:r>
              <a:rPr lang="en-US" dirty="0"/>
              <a:t> </a:t>
            </a:r>
            <a:r>
              <a:rPr lang="en-US" dirty="0" err="1"/>
              <a:t>berkat</a:t>
            </a:r>
            <a:r>
              <a:rPr lang="en-US" dirty="0"/>
              <a:t> </a:t>
            </a:r>
            <a:r>
              <a:rPr lang="en-US" dirty="0" err="1"/>
              <a:t>aliansi</a:t>
            </a:r>
            <a:r>
              <a:rPr lang="en-US" dirty="0"/>
              <a:t>, </a:t>
            </a:r>
            <a:r>
              <a:rPr lang="en-US" dirty="0" err="1"/>
              <a:t>modernisasi</a:t>
            </a:r>
            <a:r>
              <a:rPr lang="en-US" dirty="0"/>
              <a:t>, </a:t>
            </a:r>
            <a:r>
              <a:rPr lang="en-US" dirty="0" err="1"/>
              <a:t>teknologi</a:t>
            </a:r>
            <a:r>
              <a:rPr lang="en-US" dirty="0"/>
              <a:t>, </a:t>
            </a:r>
            <a:r>
              <a:rPr lang="en-US" dirty="0" err="1"/>
              <a:t>keserbagunaan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kemakmuran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2286000"/>
            <a:ext cx="2514600" cy="3276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256588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370</TotalTime>
  <Words>214</Words>
  <Application>Microsoft Office PowerPoint</Application>
  <PresentationFormat>On-screen Show (4:3)</PresentationFormat>
  <Paragraphs>57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Trek</vt:lpstr>
      <vt:lpstr>iii. LINGKUNGAN BISNIS  INTERNASIONAL </vt:lpstr>
      <vt:lpstr> III. LINGKUNGAN BISNIS INTERNASIONAL </vt:lpstr>
      <vt:lpstr> Apa itu Lingkungan Bisnis Internasional? </vt:lpstr>
      <vt:lpstr> Jenis Lingkungan Bisnis Internasional </vt:lpstr>
      <vt:lpstr> Jenis lingkungan bisnis internasional lainnya adalah: </vt:lpstr>
      <vt:lpstr> Lingkungan Budaya dalam Bisnis Internasional </vt:lpstr>
      <vt:lpstr> Lingkungan Politik dalam Bisnis Internasional </vt:lpstr>
      <vt:lpstr> Lingkungan Kompetitif </vt:lpstr>
      <vt:lpstr> Manfaat Lingkungan Bisnis Internasional. </vt:lpstr>
      <vt:lpstr> Tantangan yang Dihadapi dalam Lingkungan Bisnis Internasional </vt:lpstr>
      <vt:lpstr>Lanjutan…..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iii LINGKUNGAN BISNIS  INTERNASIONAL</dc:title>
  <dc:creator>Digital Marketing</dc:creator>
  <cp:lastModifiedBy>Digital Marketing</cp:lastModifiedBy>
  <cp:revision>7</cp:revision>
  <dcterms:created xsi:type="dcterms:W3CDTF">2024-03-25T02:34:43Z</dcterms:created>
  <dcterms:modified xsi:type="dcterms:W3CDTF">2024-03-25T08:45:16Z</dcterms:modified>
</cp:coreProperties>
</file>