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5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5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95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6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84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2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78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4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9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4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1066F-B74F-4B1E-AD4A-E0D2C8A42F2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B9330-B697-4CEC-93D6-41704BAC5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2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0"/>
            <a:ext cx="6624736" cy="1013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719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6</cp:revision>
  <dcterms:created xsi:type="dcterms:W3CDTF">2020-05-10T13:39:13Z</dcterms:created>
  <dcterms:modified xsi:type="dcterms:W3CDTF">2020-05-10T22:42:47Z</dcterms:modified>
</cp:coreProperties>
</file>