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TUGAS KE 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Buat</a:t>
            </a:r>
            <a:r>
              <a:rPr lang="en-US" dirty="0" smtClean="0"/>
              <a:t> canvas model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kreatifitas</a:t>
            </a:r>
            <a:r>
              <a:rPr lang="en-US" dirty="0" smtClean="0"/>
              <a:t> .</a:t>
            </a:r>
          </a:p>
          <a:p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digambar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karton</a:t>
            </a:r>
            <a:r>
              <a:rPr lang="en-US" dirty="0" smtClean="0"/>
              <a:t>/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tempelan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stiqinot</a:t>
            </a:r>
            <a:r>
              <a:rPr lang="en-US" dirty="0" smtClean="0"/>
              <a:t> </a:t>
            </a:r>
            <a:r>
              <a:rPr lang="en-US" dirty="0" err="1" smtClean="0"/>
              <a:t>berwarna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spidol</a:t>
            </a:r>
            <a:r>
              <a:rPr lang="en-US" dirty="0" smtClean="0"/>
              <a:t> </a:t>
            </a:r>
            <a:r>
              <a:rPr lang="en-US" dirty="0" err="1" smtClean="0"/>
              <a:t>berwarna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LMS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smtClean="0"/>
              <a:t>format PDF.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TUGAS KE 12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KE 12</dc:title>
  <dc:creator>User</dc:creator>
  <cp:lastModifiedBy>User</cp:lastModifiedBy>
  <cp:revision>1</cp:revision>
  <dcterms:created xsi:type="dcterms:W3CDTF">2006-08-16T00:00:00Z</dcterms:created>
  <dcterms:modified xsi:type="dcterms:W3CDTF">2020-06-23T03:26:47Z</dcterms:modified>
</cp:coreProperties>
</file>