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30A19-2A4F-4379-A8A3-DEC5BF2B60FF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AF815-060F-46BC-BA36-0422F3B9B3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47CAF-DC0A-42C1-9A71-47F63B02B463}" type="datetimeFigureOut">
              <a:rPr lang="en-US" smtClean="0"/>
              <a:pPr/>
              <a:t>6/24/2020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3932-018F-4E9F-AF4B-CC560D5E48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</a:p>
          <a:p>
            <a:pPr algn="ctr"/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KEPEMIMPINAN </a:t>
            </a:r>
            <a:endParaRPr lang="en-US" sz="4000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PETUNJUK  ! </a:t>
            </a:r>
          </a:p>
          <a:p>
            <a:r>
              <a:rPr lang="en-US" dirty="0" err="1" smtClean="0"/>
              <a:t>Dikerjakan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folio  ( </a:t>
            </a:r>
            <a:r>
              <a:rPr lang="en-US" dirty="0" err="1" smtClean="0"/>
              <a:t>tulisan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).</a:t>
            </a:r>
          </a:p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scan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PDF </a:t>
            </a:r>
            <a:r>
              <a:rPr lang="en-US" dirty="0" err="1" smtClean="0"/>
              <a:t>dikirim</a:t>
            </a:r>
            <a:r>
              <a:rPr lang="en-US" dirty="0" smtClean="0"/>
              <a:t> LMS</a:t>
            </a:r>
            <a:endParaRPr lang="en-US" b="1" dirty="0" smtClean="0"/>
          </a:p>
          <a:p>
            <a:r>
              <a:rPr lang="en-US" dirty="0" smtClean="0"/>
              <a:t>Hard Copy (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folio ) </a:t>
            </a:r>
            <a:r>
              <a:rPr lang="en-US" dirty="0" err="1" smtClean="0"/>
              <a:t>dikumpul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u="sng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u="sng" dirty="0" smtClean="0"/>
              <a:t>SOAL</a:t>
            </a:r>
          </a:p>
          <a:p>
            <a:pPr>
              <a:buNone/>
            </a:pPr>
            <a:endParaRPr lang="en-US" sz="2400" u="sng" dirty="0" smtClean="0"/>
          </a:p>
          <a:p>
            <a:pPr>
              <a:buNone/>
            </a:pPr>
            <a:r>
              <a:rPr lang="en-US" dirty="0" smtClean="0"/>
              <a:t>1. 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? </a:t>
            </a:r>
            <a:r>
              <a:rPr lang="en-US" dirty="0" err="1" smtClean="0"/>
              <a:t>Jelaskan</a:t>
            </a:r>
            <a:r>
              <a:rPr lang="en-US" dirty="0" smtClean="0"/>
              <a:t>!</a:t>
            </a:r>
          </a:p>
          <a:p>
            <a:pPr>
              <a:buNone/>
            </a:pPr>
            <a:r>
              <a:rPr lang="en-US" dirty="0" smtClean="0"/>
              <a:t>2.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? Dan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–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Valid ? </a:t>
            </a:r>
            <a:r>
              <a:rPr lang="en-US" dirty="0" err="1" smtClean="0"/>
              <a:t>Jelaskan</a:t>
            </a:r>
            <a:r>
              <a:rPr lang="en-US" dirty="0" smtClean="0"/>
              <a:t> !</a:t>
            </a:r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keterbatasan</a:t>
            </a:r>
            <a:r>
              <a:rPr lang="en-US" dirty="0" smtClean="0"/>
              <a:t> – </a:t>
            </a:r>
            <a:r>
              <a:rPr lang="en-US" dirty="0" err="1" smtClean="0"/>
              <a:t>keterbatasan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prilaku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? </a:t>
            </a:r>
            <a:r>
              <a:rPr lang="en-US" dirty="0" err="1" smtClean="0"/>
              <a:t>Jelaskan</a:t>
            </a:r>
            <a:r>
              <a:rPr lang="en-US" dirty="0" smtClean="0"/>
              <a:t> ! </a:t>
            </a:r>
          </a:p>
          <a:p>
            <a:pPr>
              <a:buNone/>
            </a:pPr>
            <a:r>
              <a:rPr lang="en-US" dirty="0" smtClean="0"/>
              <a:t>4. 	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 </a:t>
            </a:r>
            <a:r>
              <a:rPr lang="en-US" dirty="0" err="1" smtClean="0"/>
              <a:t>kontingensi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        Fiedler?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? </a:t>
            </a:r>
            <a:r>
              <a:rPr lang="en-US" dirty="0" err="1" smtClean="0"/>
              <a:t>Jelaskan</a:t>
            </a:r>
            <a:r>
              <a:rPr lang="en-US" dirty="0" smtClean="0"/>
              <a:t>!</a:t>
            </a:r>
          </a:p>
          <a:p>
            <a:pPr marL="514350" indent="-514350">
              <a:buNone/>
            </a:pPr>
            <a:r>
              <a:rPr lang="en-US" dirty="0" smtClean="0"/>
              <a:t>5.    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yang </a:t>
            </a:r>
            <a:r>
              <a:rPr lang="en-US" dirty="0" err="1" smtClean="0"/>
              <a:t>kharismatik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transformasional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diperbandingkan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dbedakan</a:t>
            </a:r>
            <a:r>
              <a:rPr lang="en-US" dirty="0" smtClean="0"/>
              <a:t> ?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valid? </a:t>
            </a:r>
            <a:r>
              <a:rPr lang="en-US" dirty="0" err="1" smtClean="0"/>
              <a:t>Jelaskan</a:t>
            </a:r>
            <a:r>
              <a:rPr lang="en-US" dirty="0" smtClean="0"/>
              <a:t> !</a:t>
            </a:r>
          </a:p>
          <a:p>
            <a:pPr marL="514350" indent="-514350">
              <a:buNone/>
            </a:pPr>
            <a:r>
              <a:rPr lang="en-US" dirty="0" smtClean="0"/>
              <a:t>6.     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yang </a:t>
            </a:r>
            <a:r>
              <a:rPr lang="en-US" dirty="0" err="1" smtClean="0"/>
              <a:t>autentik</a:t>
            </a:r>
            <a:r>
              <a:rPr lang="en-US" dirty="0" smtClean="0"/>
              <a:t>?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? </a:t>
            </a:r>
            <a:r>
              <a:rPr lang="en-US" dirty="0" err="1" smtClean="0"/>
              <a:t>Jelaskan</a:t>
            </a:r>
            <a:r>
              <a:rPr lang="en-US" dirty="0" smtClean="0"/>
              <a:t> !</a:t>
            </a:r>
          </a:p>
          <a:p>
            <a:pPr marL="514350" indent="-514350">
              <a:buNone/>
            </a:pPr>
            <a:r>
              <a:rPr lang="en-US" dirty="0" smtClean="0"/>
              <a:t>7.    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? </a:t>
            </a:r>
            <a:r>
              <a:rPr lang="en-US" dirty="0" err="1" smtClean="0"/>
              <a:t>Jelaskan</a:t>
            </a:r>
            <a:r>
              <a:rPr lang="en-US" dirty="0" smtClean="0"/>
              <a:t> !</a:t>
            </a:r>
          </a:p>
          <a:p>
            <a:pPr marL="514350" indent="-514350">
              <a:buAutoNum type="arabicPeriod" startAt="5"/>
            </a:pPr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Kode MK :</a:t>
            </a:r>
            <a:endParaRPr lang="id-ID" smtClean="0"/>
          </a:p>
          <a:p>
            <a:r>
              <a:rPr lang="en-US" smtClean="0"/>
              <a:t>MK :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117</Words>
  <Application>Microsoft Office PowerPoint</Application>
  <PresentationFormat>On-screen Show (4:3)</PresentationFormat>
  <Paragraphs>25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22</cp:revision>
  <dcterms:created xsi:type="dcterms:W3CDTF">2019-07-02T04:06:23Z</dcterms:created>
  <dcterms:modified xsi:type="dcterms:W3CDTF">2020-06-24T06:17:43Z</dcterms:modified>
</cp:coreProperties>
</file>